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School Pictograms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School Pictograms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0954815" y="1983751"/>
            <a:ext cx="563563" cy="420688"/>
            <a:chOff x="10914063" y="1984375"/>
            <a:chExt cx="563563" cy="420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083926" y="2144713"/>
              <a:ext cx="57150" cy="80963"/>
            </a:xfrm>
            <a:custGeom>
              <a:avLst/>
              <a:gdLst>
                <a:gd name="T0" fmla="*/ 268 w 354"/>
                <a:gd name="T1" fmla="*/ 0 h 515"/>
                <a:gd name="T2" fmla="*/ 276 w 354"/>
                <a:gd name="T3" fmla="*/ 1 h 515"/>
                <a:gd name="T4" fmla="*/ 281 w 354"/>
                <a:gd name="T5" fmla="*/ 7 h 515"/>
                <a:gd name="T6" fmla="*/ 354 w 354"/>
                <a:gd name="T7" fmla="*/ 113 h 515"/>
                <a:gd name="T8" fmla="*/ 232 w 354"/>
                <a:gd name="T9" fmla="*/ 497 h 515"/>
                <a:gd name="T10" fmla="*/ 227 w 354"/>
                <a:gd name="T11" fmla="*/ 505 h 515"/>
                <a:gd name="T12" fmla="*/ 219 w 354"/>
                <a:gd name="T13" fmla="*/ 512 h 515"/>
                <a:gd name="T14" fmla="*/ 210 w 354"/>
                <a:gd name="T15" fmla="*/ 515 h 515"/>
                <a:gd name="T16" fmla="*/ 199 w 354"/>
                <a:gd name="T17" fmla="*/ 514 h 515"/>
                <a:gd name="T18" fmla="*/ 143 w 354"/>
                <a:gd name="T19" fmla="*/ 495 h 515"/>
                <a:gd name="T20" fmla="*/ 149 w 354"/>
                <a:gd name="T21" fmla="*/ 468 h 515"/>
                <a:gd name="T22" fmla="*/ 152 w 354"/>
                <a:gd name="T23" fmla="*/ 441 h 515"/>
                <a:gd name="T24" fmla="*/ 149 w 354"/>
                <a:gd name="T25" fmla="*/ 412 h 515"/>
                <a:gd name="T26" fmla="*/ 149 w 354"/>
                <a:gd name="T27" fmla="*/ 411 h 515"/>
                <a:gd name="T28" fmla="*/ 141 w 354"/>
                <a:gd name="T29" fmla="*/ 380 h 515"/>
                <a:gd name="T30" fmla="*/ 127 w 354"/>
                <a:gd name="T31" fmla="*/ 352 h 515"/>
                <a:gd name="T32" fmla="*/ 108 w 354"/>
                <a:gd name="T33" fmla="*/ 326 h 515"/>
                <a:gd name="T34" fmla="*/ 86 w 354"/>
                <a:gd name="T35" fmla="*/ 306 h 515"/>
                <a:gd name="T36" fmla="*/ 60 w 354"/>
                <a:gd name="T37" fmla="*/ 288 h 515"/>
                <a:gd name="T38" fmla="*/ 32 w 354"/>
                <a:gd name="T39" fmla="*/ 276 h 515"/>
                <a:gd name="T40" fmla="*/ 0 w 354"/>
                <a:gd name="T41" fmla="*/ 270 h 515"/>
                <a:gd name="T42" fmla="*/ 66 w 354"/>
                <a:gd name="T43" fmla="*/ 64 h 515"/>
                <a:gd name="T44" fmla="*/ 72 w 354"/>
                <a:gd name="T45" fmla="*/ 52 h 515"/>
                <a:gd name="T46" fmla="*/ 81 w 354"/>
                <a:gd name="T47" fmla="*/ 44 h 515"/>
                <a:gd name="T48" fmla="*/ 92 w 354"/>
                <a:gd name="T49" fmla="*/ 38 h 515"/>
                <a:gd name="T50" fmla="*/ 104 w 354"/>
                <a:gd name="T51" fmla="*/ 36 h 515"/>
                <a:gd name="T52" fmla="*/ 117 w 354"/>
                <a:gd name="T53" fmla="*/ 38 h 515"/>
                <a:gd name="T54" fmla="*/ 231 w 354"/>
                <a:gd name="T55" fmla="*/ 74 h 515"/>
                <a:gd name="T56" fmla="*/ 251 w 354"/>
                <a:gd name="T57" fmla="*/ 12 h 515"/>
                <a:gd name="T58" fmla="*/ 255 w 354"/>
                <a:gd name="T59" fmla="*/ 5 h 515"/>
                <a:gd name="T60" fmla="*/ 262 w 354"/>
                <a:gd name="T61" fmla="*/ 0 h 515"/>
                <a:gd name="T62" fmla="*/ 268 w 354"/>
                <a:gd name="T63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4" h="515">
                  <a:moveTo>
                    <a:pt x="268" y="0"/>
                  </a:moveTo>
                  <a:lnTo>
                    <a:pt x="276" y="1"/>
                  </a:lnTo>
                  <a:lnTo>
                    <a:pt x="281" y="7"/>
                  </a:lnTo>
                  <a:lnTo>
                    <a:pt x="354" y="113"/>
                  </a:lnTo>
                  <a:lnTo>
                    <a:pt x="232" y="497"/>
                  </a:lnTo>
                  <a:lnTo>
                    <a:pt x="227" y="505"/>
                  </a:lnTo>
                  <a:lnTo>
                    <a:pt x="219" y="512"/>
                  </a:lnTo>
                  <a:lnTo>
                    <a:pt x="210" y="515"/>
                  </a:lnTo>
                  <a:lnTo>
                    <a:pt x="199" y="514"/>
                  </a:lnTo>
                  <a:lnTo>
                    <a:pt x="143" y="495"/>
                  </a:lnTo>
                  <a:lnTo>
                    <a:pt x="149" y="468"/>
                  </a:lnTo>
                  <a:lnTo>
                    <a:pt x="152" y="441"/>
                  </a:lnTo>
                  <a:lnTo>
                    <a:pt x="149" y="412"/>
                  </a:lnTo>
                  <a:lnTo>
                    <a:pt x="149" y="411"/>
                  </a:lnTo>
                  <a:lnTo>
                    <a:pt x="141" y="380"/>
                  </a:lnTo>
                  <a:lnTo>
                    <a:pt x="127" y="352"/>
                  </a:lnTo>
                  <a:lnTo>
                    <a:pt x="108" y="326"/>
                  </a:lnTo>
                  <a:lnTo>
                    <a:pt x="86" y="306"/>
                  </a:lnTo>
                  <a:lnTo>
                    <a:pt x="60" y="288"/>
                  </a:lnTo>
                  <a:lnTo>
                    <a:pt x="32" y="276"/>
                  </a:lnTo>
                  <a:lnTo>
                    <a:pt x="0" y="270"/>
                  </a:lnTo>
                  <a:lnTo>
                    <a:pt x="66" y="64"/>
                  </a:lnTo>
                  <a:lnTo>
                    <a:pt x="72" y="52"/>
                  </a:lnTo>
                  <a:lnTo>
                    <a:pt x="81" y="44"/>
                  </a:lnTo>
                  <a:lnTo>
                    <a:pt x="92" y="38"/>
                  </a:lnTo>
                  <a:lnTo>
                    <a:pt x="104" y="36"/>
                  </a:lnTo>
                  <a:lnTo>
                    <a:pt x="117" y="38"/>
                  </a:lnTo>
                  <a:lnTo>
                    <a:pt x="231" y="74"/>
                  </a:lnTo>
                  <a:lnTo>
                    <a:pt x="251" y="12"/>
                  </a:lnTo>
                  <a:lnTo>
                    <a:pt x="255" y="5"/>
                  </a:lnTo>
                  <a:lnTo>
                    <a:pt x="262" y="0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982326" y="2065338"/>
              <a:ext cx="73025" cy="73025"/>
            </a:xfrm>
            <a:custGeom>
              <a:avLst/>
              <a:gdLst>
                <a:gd name="T0" fmla="*/ 225 w 456"/>
                <a:gd name="T1" fmla="*/ 0 h 455"/>
                <a:gd name="T2" fmla="*/ 263 w 456"/>
                <a:gd name="T3" fmla="*/ 2 h 455"/>
                <a:gd name="T4" fmla="*/ 263 w 456"/>
                <a:gd name="T5" fmla="*/ 2 h 455"/>
                <a:gd name="T6" fmla="*/ 298 w 456"/>
                <a:gd name="T7" fmla="*/ 11 h 455"/>
                <a:gd name="T8" fmla="*/ 332 w 456"/>
                <a:gd name="T9" fmla="*/ 25 h 455"/>
                <a:gd name="T10" fmla="*/ 362 w 456"/>
                <a:gd name="T11" fmla="*/ 43 h 455"/>
                <a:gd name="T12" fmla="*/ 389 w 456"/>
                <a:gd name="T13" fmla="*/ 66 h 455"/>
                <a:gd name="T14" fmla="*/ 412 w 456"/>
                <a:gd name="T15" fmla="*/ 93 h 455"/>
                <a:gd name="T16" fmla="*/ 430 w 456"/>
                <a:gd name="T17" fmla="*/ 122 h 455"/>
                <a:gd name="T18" fmla="*/ 444 w 456"/>
                <a:gd name="T19" fmla="*/ 154 h 455"/>
                <a:gd name="T20" fmla="*/ 453 w 456"/>
                <a:gd name="T21" fmla="*/ 189 h 455"/>
                <a:gd name="T22" fmla="*/ 456 w 456"/>
                <a:gd name="T23" fmla="*/ 226 h 455"/>
                <a:gd name="T24" fmla="*/ 454 w 456"/>
                <a:gd name="T25" fmla="*/ 262 h 455"/>
                <a:gd name="T26" fmla="*/ 445 w 456"/>
                <a:gd name="T27" fmla="*/ 298 h 455"/>
                <a:gd name="T28" fmla="*/ 431 w 456"/>
                <a:gd name="T29" fmla="*/ 331 h 455"/>
                <a:gd name="T30" fmla="*/ 412 w 456"/>
                <a:gd name="T31" fmla="*/ 363 h 455"/>
                <a:gd name="T32" fmla="*/ 389 w 456"/>
                <a:gd name="T33" fmla="*/ 389 h 455"/>
                <a:gd name="T34" fmla="*/ 362 w 456"/>
                <a:gd name="T35" fmla="*/ 412 h 455"/>
                <a:gd name="T36" fmla="*/ 332 w 456"/>
                <a:gd name="T37" fmla="*/ 431 h 455"/>
                <a:gd name="T38" fmla="*/ 299 w 456"/>
                <a:gd name="T39" fmla="*/ 445 h 455"/>
                <a:gd name="T40" fmla="*/ 265 w 456"/>
                <a:gd name="T41" fmla="*/ 453 h 455"/>
                <a:gd name="T42" fmla="*/ 228 w 456"/>
                <a:gd name="T43" fmla="*/ 455 h 455"/>
                <a:gd name="T44" fmla="*/ 191 w 456"/>
                <a:gd name="T45" fmla="*/ 452 h 455"/>
                <a:gd name="T46" fmla="*/ 156 w 456"/>
                <a:gd name="T47" fmla="*/ 444 h 455"/>
                <a:gd name="T48" fmla="*/ 123 w 456"/>
                <a:gd name="T49" fmla="*/ 431 h 455"/>
                <a:gd name="T50" fmla="*/ 93 w 456"/>
                <a:gd name="T51" fmla="*/ 411 h 455"/>
                <a:gd name="T52" fmla="*/ 66 w 456"/>
                <a:gd name="T53" fmla="*/ 389 h 455"/>
                <a:gd name="T54" fmla="*/ 44 w 456"/>
                <a:gd name="T55" fmla="*/ 363 h 455"/>
                <a:gd name="T56" fmla="*/ 25 w 456"/>
                <a:gd name="T57" fmla="*/ 334 h 455"/>
                <a:gd name="T58" fmla="*/ 11 w 456"/>
                <a:gd name="T59" fmla="*/ 301 h 455"/>
                <a:gd name="T60" fmla="*/ 3 w 456"/>
                <a:gd name="T61" fmla="*/ 267 h 455"/>
                <a:gd name="T62" fmla="*/ 0 w 456"/>
                <a:gd name="T63" fmla="*/ 231 h 455"/>
                <a:gd name="T64" fmla="*/ 3 w 456"/>
                <a:gd name="T65" fmla="*/ 193 h 455"/>
                <a:gd name="T66" fmla="*/ 11 w 456"/>
                <a:gd name="T67" fmla="*/ 158 h 455"/>
                <a:gd name="T68" fmla="*/ 25 w 456"/>
                <a:gd name="T69" fmla="*/ 124 h 455"/>
                <a:gd name="T70" fmla="*/ 44 w 456"/>
                <a:gd name="T71" fmla="*/ 94 h 455"/>
                <a:gd name="T72" fmla="*/ 66 w 456"/>
                <a:gd name="T73" fmla="*/ 67 h 455"/>
                <a:gd name="T74" fmla="*/ 93 w 456"/>
                <a:gd name="T75" fmla="*/ 44 h 455"/>
                <a:gd name="T76" fmla="*/ 123 w 456"/>
                <a:gd name="T77" fmla="*/ 26 h 455"/>
                <a:gd name="T78" fmla="*/ 155 w 456"/>
                <a:gd name="T79" fmla="*/ 12 h 455"/>
                <a:gd name="T80" fmla="*/ 189 w 456"/>
                <a:gd name="T81" fmla="*/ 3 h 455"/>
                <a:gd name="T82" fmla="*/ 225 w 456"/>
                <a:gd name="T8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6" h="455">
                  <a:moveTo>
                    <a:pt x="225" y="0"/>
                  </a:moveTo>
                  <a:lnTo>
                    <a:pt x="263" y="2"/>
                  </a:lnTo>
                  <a:lnTo>
                    <a:pt x="263" y="2"/>
                  </a:lnTo>
                  <a:lnTo>
                    <a:pt x="298" y="11"/>
                  </a:lnTo>
                  <a:lnTo>
                    <a:pt x="332" y="25"/>
                  </a:lnTo>
                  <a:lnTo>
                    <a:pt x="362" y="43"/>
                  </a:lnTo>
                  <a:lnTo>
                    <a:pt x="389" y="66"/>
                  </a:lnTo>
                  <a:lnTo>
                    <a:pt x="412" y="93"/>
                  </a:lnTo>
                  <a:lnTo>
                    <a:pt x="430" y="122"/>
                  </a:lnTo>
                  <a:lnTo>
                    <a:pt x="444" y="154"/>
                  </a:lnTo>
                  <a:lnTo>
                    <a:pt x="453" y="189"/>
                  </a:lnTo>
                  <a:lnTo>
                    <a:pt x="456" y="226"/>
                  </a:lnTo>
                  <a:lnTo>
                    <a:pt x="454" y="262"/>
                  </a:lnTo>
                  <a:lnTo>
                    <a:pt x="445" y="298"/>
                  </a:lnTo>
                  <a:lnTo>
                    <a:pt x="431" y="331"/>
                  </a:lnTo>
                  <a:lnTo>
                    <a:pt x="412" y="363"/>
                  </a:lnTo>
                  <a:lnTo>
                    <a:pt x="389" y="389"/>
                  </a:lnTo>
                  <a:lnTo>
                    <a:pt x="362" y="412"/>
                  </a:lnTo>
                  <a:lnTo>
                    <a:pt x="332" y="431"/>
                  </a:lnTo>
                  <a:lnTo>
                    <a:pt x="299" y="445"/>
                  </a:lnTo>
                  <a:lnTo>
                    <a:pt x="265" y="453"/>
                  </a:lnTo>
                  <a:lnTo>
                    <a:pt x="228" y="455"/>
                  </a:lnTo>
                  <a:lnTo>
                    <a:pt x="191" y="452"/>
                  </a:lnTo>
                  <a:lnTo>
                    <a:pt x="156" y="444"/>
                  </a:lnTo>
                  <a:lnTo>
                    <a:pt x="123" y="431"/>
                  </a:lnTo>
                  <a:lnTo>
                    <a:pt x="93" y="411"/>
                  </a:lnTo>
                  <a:lnTo>
                    <a:pt x="66" y="389"/>
                  </a:lnTo>
                  <a:lnTo>
                    <a:pt x="44" y="363"/>
                  </a:lnTo>
                  <a:lnTo>
                    <a:pt x="25" y="334"/>
                  </a:lnTo>
                  <a:lnTo>
                    <a:pt x="11" y="301"/>
                  </a:lnTo>
                  <a:lnTo>
                    <a:pt x="3" y="267"/>
                  </a:lnTo>
                  <a:lnTo>
                    <a:pt x="0" y="231"/>
                  </a:lnTo>
                  <a:lnTo>
                    <a:pt x="3" y="193"/>
                  </a:lnTo>
                  <a:lnTo>
                    <a:pt x="11" y="158"/>
                  </a:lnTo>
                  <a:lnTo>
                    <a:pt x="25" y="124"/>
                  </a:lnTo>
                  <a:lnTo>
                    <a:pt x="44" y="94"/>
                  </a:lnTo>
                  <a:lnTo>
                    <a:pt x="66" y="67"/>
                  </a:lnTo>
                  <a:lnTo>
                    <a:pt x="93" y="44"/>
                  </a:lnTo>
                  <a:lnTo>
                    <a:pt x="123" y="26"/>
                  </a:lnTo>
                  <a:lnTo>
                    <a:pt x="155" y="12"/>
                  </a:lnTo>
                  <a:lnTo>
                    <a:pt x="189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212513" y="2190750"/>
              <a:ext cx="12700" cy="25400"/>
            </a:xfrm>
            <a:custGeom>
              <a:avLst/>
              <a:gdLst>
                <a:gd name="T0" fmla="*/ 25 w 76"/>
                <a:gd name="T1" fmla="*/ 0 h 169"/>
                <a:gd name="T2" fmla="*/ 76 w 76"/>
                <a:gd name="T3" fmla="*/ 0 h 169"/>
                <a:gd name="T4" fmla="*/ 76 w 76"/>
                <a:gd name="T5" fmla="*/ 169 h 169"/>
                <a:gd name="T6" fmla="*/ 25 w 76"/>
                <a:gd name="T7" fmla="*/ 169 h 169"/>
                <a:gd name="T8" fmla="*/ 16 w 76"/>
                <a:gd name="T9" fmla="*/ 166 h 169"/>
                <a:gd name="T10" fmla="*/ 7 w 76"/>
                <a:gd name="T11" fmla="*/ 161 h 169"/>
                <a:gd name="T12" fmla="*/ 3 w 76"/>
                <a:gd name="T13" fmla="*/ 153 h 169"/>
                <a:gd name="T14" fmla="*/ 0 w 76"/>
                <a:gd name="T15" fmla="*/ 144 h 169"/>
                <a:gd name="T16" fmla="*/ 0 w 76"/>
                <a:gd name="T17" fmla="*/ 25 h 169"/>
                <a:gd name="T18" fmla="*/ 3 w 76"/>
                <a:gd name="T19" fmla="*/ 15 h 169"/>
                <a:gd name="T20" fmla="*/ 7 w 76"/>
                <a:gd name="T21" fmla="*/ 8 h 169"/>
                <a:gd name="T22" fmla="*/ 16 w 76"/>
                <a:gd name="T23" fmla="*/ 2 h 169"/>
                <a:gd name="T24" fmla="*/ 25 w 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69">
                  <a:moveTo>
                    <a:pt x="25" y="0"/>
                  </a:moveTo>
                  <a:lnTo>
                    <a:pt x="76" y="0"/>
                  </a:lnTo>
                  <a:lnTo>
                    <a:pt x="76" y="169"/>
                  </a:lnTo>
                  <a:lnTo>
                    <a:pt x="25" y="169"/>
                  </a:lnTo>
                  <a:lnTo>
                    <a:pt x="16" y="166"/>
                  </a:lnTo>
                  <a:lnTo>
                    <a:pt x="7" y="161"/>
                  </a:lnTo>
                  <a:lnTo>
                    <a:pt x="3" y="153"/>
                  </a:lnTo>
                  <a:lnTo>
                    <a:pt x="0" y="144"/>
                  </a:lnTo>
                  <a:lnTo>
                    <a:pt x="0" y="2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6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236326" y="2190750"/>
              <a:ext cx="63500" cy="25400"/>
            </a:xfrm>
            <a:custGeom>
              <a:avLst/>
              <a:gdLst>
                <a:gd name="T0" fmla="*/ 0 w 395"/>
                <a:gd name="T1" fmla="*/ 0 h 169"/>
                <a:gd name="T2" fmla="*/ 298 w 395"/>
                <a:gd name="T3" fmla="*/ 0 h 169"/>
                <a:gd name="T4" fmla="*/ 328 w 395"/>
                <a:gd name="T5" fmla="*/ 15 h 169"/>
                <a:gd name="T6" fmla="*/ 361 w 395"/>
                <a:gd name="T7" fmla="*/ 25 h 169"/>
                <a:gd name="T8" fmla="*/ 395 w 395"/>
                <a:gd name="T9" fmla="*/ 29 h 169"/>
                <a:gd name="T10" fmla="*/ 395 w 395"/>
                <a:gd name="T11" fmla="*/ 169 h 169"/>
                <a:gd name="T12" fmla="*/ 0 w 395"/>
                <a:gd name="T13" fmla="*/ 169 h 169"/>
                <a:gd name="T14" fmla="*/ 0 w 395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169">
                  <a:moveTo>
                    <a:pt x="0" y="0"/>
                  </a:moveTo>
                  <a:lnTo>
                    <a:pt x="298" y="0"/>
                  </a:lnTo>
                  <a:lnTo>
                    <a:pt x="328" y="15"/>
                  </a:lnTo>
                  <a:lnTo>
                    <a:pt x="361" y="25"/>
                  </a:lnTo>
                  <a:lnTo>
                    <a:pt x="395" y="29"/>
                  </a:lnTo>
                  <a:lnTo>
                    <a:pt x="395" y="169"/>
                  </a:lnTo>
                  <a:lnTo>
                    <a:pt x="0" y="1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1226801" y="2151063"/>
              <a:ext cx="46038" cy="26988"/>
            </a:xfrm>
            <a:custGeom>
              <a:avLst/>
              <a:gdLst>
                <a:gd name="T0" fmla="*/ 0 w 290"/>
                <a:gd name="T1" fmla="*/ 0 h 168"/>
                <a:gd name="T2" fmla="*/ 284 w 290"/>
                <a:gd name="T3" fmla="*/ 0 h 168"/>
                <a:gd name="T4" fmla="*/ 273 w 290"/>
                <a:gd name="T5" fmla="*/ 30 h 168"/>
                <a:gd name="T6" fmla="*/ 268 w 290"/>
                <a:gd name="T7" fmla="*/ 61 h 168"/>
                <a:gd name="T8" fmla="*/ 268 w 290"/>
                <a:gd name="T9" fmla="*/ 94 h 168"/>
                <a:gd name="T10" fmla="*/ 274 w 290"/>
                <a:gd name="T11" fmla="*/ 127 h 168"/>
                <a:gd name="T12" fmla="*/ 281 w 290"/>
                <a:gd name="T13" fmla="*/ 148 h 168"/>
                <a:gd name="T14" fmla="*/ 290 w 290"/>
                <a:gd name="T15" fmla="*/ 168 h 168"/>
                <a:gd name="T16" fmla="*/ 0 w 290"/>
                <a:gd name="T17" fmla="*/ 168 h 168"/>
                <a:gd name="T18" fmla="*/ 0 w 290"/>
                <a:gd name="T1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168">
                  <a:moveTo>
                    <a:pt x="0" y="0"/>
                  </a:moveTo>
                  <a:lnTo>
                    <a:pt x="284" y="0"/>
                  </a:lnTo>
                  <a:lnTo>
                    <a:pt x="273" y="30"/>
                  </a:lnTo>
                  <a:lnTo>
                    <a:pt x="268" y="61"/>
                  </a:lnTo>
                  <a:lnTo>
                    <a:pt x="268" y="94"/>
                  </a:lnTo>
                  <a:lnTo>
                    <a:pt x="274" y="127"/>
                  </a:lnTo>
                  <a:lnTo>
                    <a:pt x="281" y="148"/>
                  </a:lnTo>
                  <a:lnTo>
                    <a:pt x="290" y="168"/>
                  </a:ln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1201401" y="2151063"/>
              <a:ext cx="14288" cy="26988"/>
            </a:xfrm>
            <a:custGeom>
              <a:avLst/>
              <a:gdLst>
                <a:gd name="T0" fmla="*/ 25 w 91"/>
                <a:gd name="T1" fmla="*/ 0 h 168"/>
                <a:gd name="T2" fmla="*/ 91 w 91"/>
                <a:gd name="T3" fmla="*/ 0 h 168"/>
                <a:gd name="T4" fmla="*/ 91 w 91"/>
                <a:gd name="T5" fmla="*/ 168 h 168"/>
                <a:gd name="T6" fmla="*/ 25 w 91"/>
                <a:gd name="T7" fmla="*/ 168 h 168"/>
                <a:gd name="T8" fmla="*/ 16 w 91"/>
                <a:gd name="T9" fmla="*/ 166 h 168"/>
                <a:gd name="T10" fmla="*/ 7 w 91"/>
                <a:gd name="T11" fmla="*/ 160 h 168"/>
                <a:gd name="T12" fmla="*/ 2 w 91"/>
                <a:gd name="T13" fmla="*/ 153 h 168"/>
                <a:gd name="T14" fmla="*/ 0 w 91"/>
                <a:gd name="T15" fmla="*/ 143 h 168"/>
                <a:gd name="T16" fmla="*/ 0 w 91"/>
                <a:gd name="T17" fmla="*/ 25 h 168"/>
                <a:gd name="T18" fmla="*/ 2 w 91"/>
                <a:gd name="T19" fmla="*/ 15 h 168"/>
                <a:gd name="T20" fmla="*/ 7 w 91"/>
                <a:gd name="T21" fmla="*/ 6 h 168"/>
                <a:gd name="T22" fmla="*/ 16 w 91"/>
                <a:gd name="T23" fmla="*/ 2 h 168"/>
                <a:gd name="T24" fmla="*/ 25 w 91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68">
                  <a:moveTo>
                    <a:pt x="25" y="0"/>
                  </a:moveTo>
                  <a:lnTo>
                    <a:pt x="91" y="0"/>
                  </a:lnTo>
                  <a:lnTo>
                    <a:pt x="91" y="168"/>
                  </a:lnTo>
                  <a:lnTo>
                    <a:pt x="25" y="168"/>
                  </a:lnTo>
                  <a:lnTo>
                    <a:pt x="16" y="166"/>
                  </a:lnTo>
                  <a:lnTo>
                    <a:pt x="7" y="160"/>
                  </a:lnTo>
                  <a:lnTo>
                    <a:pt x="2" y="153"/>
                  </a:lnTo>
                  <a:lnTo>
                    <a:pt x="0" y="143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7" y="6"/>
                  </a:lnTo>
                  <a:lnTo>
                    <a:pt x="16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1215688" y="2111375"/>
              <a:ext cx="66675" cy="26988"/>
            </a:xfrm>
            <a:custGeom>
              <a:avLst/>
              <a:gdLst>
                <a:gd name="T0" fmla="*/ 25 w 415"/>
                <a:gd name="T1" fmla="*/ 0 h 168"/>
                <a:gd name="T2" fmla="*/ 415 w 415"/>
                <a:gd name="T3" fmla="*/ 0 h 168"/>
                <a:gd name="T4" fmla="*/ 415 w 415"/>
                <a:gd name="T5" fmla="*/ 168 h 168"/>
                <a:gd name="T6" fmla="*/ 415 w 415"/>
                <a:gd name="T7" fmla="*/ 168 h 168"/>
                <a:gd name="T8" fmla="*/ 25 w 415"/>
                <a:gd name="T9" fmla="*/ 168 h 168"/>
                <a:gd name="T10" fmla="*/ 15 w 415"/>
                <a:gd name="T11" fmla="*/ 166 h 168"/>
                <a:gd name="T12" fmla="*/ 7 w 415"/>
                <a:gd name="T13" fmla="*/ 160 h 168"/>
                <a:gd name="T14" fmla="*/ 2 w 415"/>
                <a:gd name="T15" fmla="*/ 153 h 168"/>
                <a:gd name="T16" fmla="*/ 0 w 415"/>
                <a:gd name="T17" fmla="*/ 143 h 168"/>
                <a:gd name="T18" fmla="*/ 0 w 415"/>
                <a:gd name="T19" fmla="*/ 24 h 168"/>
                <a:gd name="T20" fmla="*/ 2 w 415"/>
                <a:gd name="T21" fmla="*/ 15 h 168"/>
                <a:gd name="T22" fmla="*/ 7 w 415"/>
                <a:gd name="T23" fmla="*/ 6 h 168"/>
                <a:gd name="T24" fmla="*/ 15 w 415"/>
                <a:gd name="T25" fmla="*/ 1 h 168"/>
                <a:gd name="T26" fmla="*/ 25 w 415"/>
                <a:gd name="T2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5" h="168">
                  <a:moveTo>
                    <a:pt x="25" y="0"/>
                  </a:moveTo>
                  <a:lnTo>
                    <a:pt x="415" y="0"/>
                  </a:lnTo>
                  <a:lnTo>
                    <a:pt x="415" y="168"/>
                  </a:lnTo>
                  <a:lnTo>
                    <a:pt x="415" y="168"/>
                  </a:lnTo>
                  <a:lnTo>
                    <a:pt x="25" y="168"/>
                  </a:lnTo>
                  <a:lnTo>
                    <a:pt x="15" y="166"/>
                  </a:lnTo>
                  <a:lnTo>
                    <a:pt x="7" y="160"/>
                  </a:lnTo>
                  <a:lnTo>
                    <a:pt x="2" y="153"/>
                  </a:lnTo>
                  <a:lnTo>
                    <a:pt x="0" y="143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7" y="6"/>
                  </a:lnTo>
                  <a:lnTo>
                    <a:pt x="15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1293476" y="2111375"/>
              <a:ext cx="9525" cy="22225"/>
            </a:xfrm>
            <a:custGeom>
              <a:avLst/>
              <a:gdLst>
                <a:gd name="T0" fmla="*/ 0 w 60"/>
                <a:gd name="T1" fmla="*/ 0 h 136"/>
                <a:gd name="T2" fmla="*/ 35 w 60"/>
                <a:gd name="T3" fmla="*/ 0 h 136"/>
                <a:gd name="T4" fmla="*/ 45 w 60"/>
                <a:gd name="T5" fmla="*/ 1 h 136"/>
                <a:gd name="T6" fmla="*/ 52 w 60"/>
                <a:gd name="T7" fmla="*/ 6 h 136"/>
                <a:gd name="T8" fmla="*/ 58 w 60"/>
                <a:gd name="T9" fmla="*/ 15 h 136"/>
                <a:gd name="T10" fmla="*/ 60 w 60"/>
                <a:gd name="T11" fmla="*/ 24 h 136"/>
                <a:gd name="T12" fmla="*/ 60 w 60"/>
                <a:gd name="T13" fmla="*/ 24 h 136"/>
                <a:gd name="T14" fmla="*/ 60 w 60"/>
                <a:gd name="T15" fmla="*/ 120 h 136"/>
                <a:gd name="T16" fmla="*/ 0 w 60"/>
                <a:gd name="T17" fmla="*/ 136 h 136"/>
                <a:gd name="T18" fmla="*/ 0 w 60"/>
                <a:gd name="T1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36">
                  <a:moveTo>
                    <a:pt x="0" y="0"/>
                  </a:moveTo>
                  <a:lnTo>
                    <a:pt x="35" y="0"/>
                  </a:lnTo>
                  <a:lnTo>
                    <a:pt x="45" y="1"/>
                  </a:lnTo>
                  <a:lnTo>
                    <a:pt x="52" y="6"/>
                  </a:lnTo>
                  <a:lnTo>
                    <a:pt x="58" y="1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120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1201401" y="2081213"/>
              <a:ext cx="17463" cy="22225"/>
            </a:xfrm>
            <a:custGeom>
              <a:avLst/>
              <a:gdLst>
                <a:gd name="T0" fmla="*/ 25 w 106"/>
                <a:gd name="T1" fmla="*/ 0 h 130"/>
                <a:gd name="T2" fmla="*/ 106 w 106"/>
                <a:gd name="T3" fmla="*/ 0 h 130"/>
                <a:gd name="T4" fmla="*/ 106 w 106"/>
                <a:gd name="T5" fmla="*/ 130 h 130"/>
                <a:gd name="T6" fmla="*/ 25 w 106"/>
                <a:gd name="T7" fmla="*/ 130 h 130"/>
                <a:gd name="T8" fmla="*/ 16 w 106"/>
                <a:gd name="T9" fmla="*/ 128 h 130"/>
                <a:gd name="T10" fmla="*/ 7 w 106"/>
                <a:gd name="T11" fmla="*/ 123 h 130"/>
                <a:gd name="T12" fmla="*/ 2 w 106"/>
                <a:gd name="T13" fmla="*/ 115 h 130"/>
                <a:gd name="T14" fmla="*/ 0 w 106"/>
                <a:gd name="T15" fmla="*/ 105 h 130"/>
                <a:gd name="T16" fmla="*/ 0 w 106"/>
                <a:gd name="T17" fmla="*/ 26 h 130"/>
                <a:gd name="T18" fmla="*/ 2 w 106"/>
                <a:gd name="T19" fmla="*/ 16 h 130"/>
                <a:gd name="T20" fmla="*/ 7 w 106"/>
                <a:gd name="T21" fmla="*/ 7 h 130"/>
                <a:gd name="T22" fmla="*/ 16 w 106"/>
                <a:gd name="T23" fmla="*/ 2 h 130"/>
                <a:gd name="T24" fmla="*/ 25 w 106"/>
                <a:gd name="T2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30">
                  <a:moveTo>
                    <a:pt x="25" y="0"/>
                  </a:moveTo>
                  <a:lnTo>
                    <a:pt x="106" y="0"/>
                  </a:lnTo>
                  <a:lnTo>
                    <a:pt x="106" y="130"/>
                  </a:lnTo>
                  <a:lnTo>
                    <a:pt x="25" y="130"/>
                  </a:lnTo>
                  <a:lnTo>
                    <a:pt x="16" y="128"/>
                  </a:lnTo>
                  <a:lnTo>
                    <a:pt x="7" y="123"/>
                  </a:lnTo>
                  <a:lnTo>
                    <a:pt x="2" y="115"/>
                  </a:lnTo>
                  <a:lnTo>
                    <a:pt x="0" y="105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1226801" y="2082800"/>
              <a:ext cx="61913" cy="20638"/>
            </a:xfrm>
            <a:custGeom>
              <a:avLst/>
              <a:gdLst>
                <a:gd name="T0" fmla="*/ 0 w 387"/>
                <a:gd name="T1" fmla="*/ 0 h 129"/>
                <a:gd name="T2" fmla="*/ 362 w 387"/>
                <a:gd name="T3" fmla="*/ 0 h 129"/>
                <a:gd name="T4" fmla="*/ 372 w 387"/>
                <a:gd name="T5" fmla="*/ 1 h 129"/>
                <a:gd name="T6" fmla="*/ 380 w 387"/>
                <a:gd name="T7" fmla="*/ 6 h 129"/>
                <a:gd name="T8" fmla="*/ 385 w 387"/>
                <a:gd name="T9" fmla="*/ 15 h 129"/>
                <a:gd name="T10" fmla="*/ 387 w 387"/>
                <a:gd name="T11" fmla="*/ 25 h 129"/>
                <a:gd name="T12" fmla="*/ 387 w 387"/>
                <a:gd name="T13" fmla="*/ 104 h 129"/>
                <a:gd name="T14" fmla="*/ 385 w 387"/>
                <a:gd name="T15" fmla="*/ 114 h 129"/>
                <a:gd name="T16" fmla="*/ 380 w 387"/>
                <a:gd name="T17" fmla="*/ 122 h 129"/>
                <a:gd name="T18" fmla="*/ 372 w 387"/>
                <a:gd name="T19" fmla="*/ 127 h 129"/>
                <a:gd name="T20" fmla="*/ 362 w 387"/>
                <a:gd name="T21" fmla="*/ 129 h 129"/>
                <a:gd name="T22" fmla="*/ 0 w 387"/>
                <a:gd name="T23" fmla="*/ 129 h 129"/>
                <a:gd name="T24" fmla="*/ 0 w 387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7" h="129">
                  <a:moveTo>
                    <a:pt x="0" y="0"/>
                  </a:moveTo>
                  <a:lnTo>
                    <a:pt x="362" y="0"/>
                  </a:lnTo>
                  <a:lnTo>
                    <a:pt x="372" y="1"/>
                  </a:lnTo>
                  <a:lnTo>
                    <a:pt x="380" y="6"/>
                  </a:lnTo>
                  <a:lnTo>
                    <a:pt x="385" y="15"/>
                  </a:lnTo>
                  <a:lnTo>
                    <a:pt x="387" y="25"/>
                  </a:lnTo>
                  <a:lnTo>
                    <a:pt x="387" y="104"/>
                  </a:lnTo>
                  <a:lnTo>
                    <a:pt x="385" y="114"/>
                  </a:lnTo>
                  <a:lnTo>
                    <a:pt x="380" y="122"/>
                  </a:lnTo>
                  <a:lnTo>
                    <a:pt x="372" y="127"/>
                  </a:lnTo>
                  <a:lnTo>
                    <a:pt x="362" y="129"/>
                  </a:lnTo>
                  <a:lnTo>
                    <a:pt x="0" y="1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1339513" y="1984375"/>
              <a:ext cx="68263" cy="68263"/>
            </a:xfrm>
            <a:custGeom>
              <a:avLst/>
              <a:gdLst>
                <a:gd name="T0" fmla="*/ 215 w 431"/>
                <a:gd name="T1" fmla="*/ 0 h 431"/>
                <a:gd name="T2" fmla="*/ 251 w 431"/>
                <a:gd name="T3" fmla="*/ 3 h 431"/>
                <a:gd name="T4" fmla="*/ 283 w 431"/>
                <a:gd name="T5" fmla="*/ 11 h 431"/>
                <a:gd name="T6" fmla="*/ 315 w 431"/>
                <a:gd name="T7" fmla="*/ 24 h 431"/>
                <a:gd name="T8" fmla="*/ 343 w 431"/>
                <a:gd name="T9" fmla="*/ 42 h 431"/>
                <a:gd name="T10" fmla="*/ 368 w 431"/>
                <a:gd name="T11" fmla="*/ 64 h 431"/>
                <a:gd name="T12" fmla="*/ 389 w 431"/>
                <a:gd name="T13" fmla="*/ 88 h 431"/>
                <a:gd name="T14" fmla="*/ 407 w 431"/>
                <a:gd name="T15" fmla="*/ 116 h 431"/>
                <a:gd name="T16" fmla="*/ 420 w 431"/>
                <a:gd name="T17" fmla="*/ 148 h 431"/>
                <a:gd name="T18" fmla="*/ 428 w 431"/>
                <a:gd name="T19" fmla="*/ 180 h 431"/>
                <a:gd name="T20" fmla="*/ 431 w 431"/>
                <a:gd name="T21" fmla="*/ 216 h 431"/>
                <a:gd name="T22" fmla="*/ 428 w 431"/>
                <a:gd name="T23" fmla="*/ 250 h 431"/>
                <a:gd name="T24" fmla="*/ 420 w 431"/>
                <a:gd name="T25" fmla="*/ 284 h 431"/>
                <a:gd name="T26" fmla="*/ 407 w 431"/>
                <a:gd name="T27" fmla="*/ 315 h 431"/>
                <a:gd name="T28" fmla="*/ 389 w 431"/>
                <a:gd name="T29" fmla="*/ 343 h 431"/>
                <a:gd name="T30" fmla="*/ 368 w 431"/>
                <a:gd name="T31" fmla="*/ 368 h 431"/>
                <a:gd name="T32" fmla="*/ 343 w 431"/>
                <a:gd name="T33" fmla="*/ 389 h 431"/>
                <a:gd name="T34" fmla="*/ 315 w 431"/>
                <a:gd name="T35" fmla="*/ 407 h 431"/>
                <a:gd name="T36" fmla="*/ 283 w 431"/>
                <a:gd name="T37" fmla="*/ 421 h 431"/>
                <a:gd name="T38" fmla="*/ 251 w 431"/>
                <a:gd name="T39" fmla="*/ 428 h 431"/>
                <a:gd name="T40" fmla="*/ 215 w 431"/>
                <a:gd name="T41" fmla="*/ 431 h 431"/>
                <a:gd name="T42" fmla="*/ 181 w 431"/>
                <a:gd name="T43" fmla="*/ 428 h 431"/>
                <a:gd name="T44" fmla="*/ 147 w 431"/>
                <a:gd name="T45" fmla="*/ 421 h 431"/>
                <a:gd name="T46" fmla="*/ 116 w 431"/>
                <a:gd name="T47" fmla="*/ 407 h 431"/>
                <a:gd name="T48" fmla="*/ 88 w 431"/>
                <a:gd name="T49" fmla="*/ 389 h 431"/>
                <a:gd name="T50" fmla="*/ 63 w 431"/>
                <a:gd name="T51" fmla="*/ 368 h 431"/>
                <a:gd name="T52" fmla="*/ 42 w 431"/>
                <a:gd name="T53" fmla="*/ 343 h 431"/>
                <a:gd name="T54" fmla="*/ 24 w 431"/>
                <a:gd name="T55" fmla="*/ 315 h 431"/>
                <a:gd name="T56" fmla="*/ 10 w 431"/>
                <a:gd name="T57" fmla="*/ 284 h 431"/>
                <a:gd name="T58" fmla="*/ 3 w 431"/>
                <a:gd name="T59" fmla="*/ 250 h 431"/>
                <a:gd name="T60" fmla="*/ 0 w 431"/>
                <a:gd name="T61" fmla="*/ 216 h 431"/>
                <a:gd name="T62" fmla="*/ 3 w 431"/>
                <a:gd name="T63" fmla="*/ 180 h 431"/>
                <a:gd name="T64" fmla="*/ 10 w 431"/>
                <a:gd name="T65" fmla="*/ 148 h 431"/>
                <a:gd name="T66" fmla="*/ 24 w 431"/>
                <a:gd name="T67" fmla="*/ 116 h 431"/>
                <a:gd name="T68" fmla="*/ 42 w 431"/>
                <a:gd name="T69" fmla="*/ 88 h 431"/>
                <a:gd name="T70" fmla="*/ 63 w 431"/>
                <a:gd name="T71" fmla="*/ 64 h 431"/>
                <a:gd name="T72" fmla="*/ 88 w 431"/>
                <a:gd name="T73" fmla="*/ 42 h 431"/>
                <a:gd name="T74" fmla="*/ 116 w 431"/>
                <a:gd name="T75" fmla="*/ 24 h 431"/>
                <a:gd name="T76" fmla="*/ 147 w 431"/>
                <a:gd name="T77" fmla="*/ 11 h 431"/>
                <a:gd name="T78" fmla="*/ 181 w 431"/>
                <a:gd name="T79" fmla="*/ 3 h 431"/>
                <a:gd name="T80" fmla="*/ 215 w 431"/>
                <a:gd name="T81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1" h="431">
                  <a:moveTo>
                    <a:pt x="215" y="0"/>
                  </a:moveTo>
                  <a:lnTo>
                    <a:pt x="251" y="3"/>
                  </a:lnTo>
                  <a:lnTo>
                    <a:pt x="283" y="11"/>
                  </a:lnTo>
                  <a:lnTo>
                    <a:pt x="315" y="24"/>
                  </a:lnTo>
                  <a:lnTo>
                    <a:pt x="343" y="42"/>
                  </a:lnTo>
                  <a:lnTo>
                    <a:pt x="368" y="64"/>
                  </a:lnTo>
                  <a:lnTo>
                    <a:pt x="389" y="88"/>
                  </a:lnTo>
                  <a:lnTo>
                    <a:pt x="407" y="116"/>
                  </a:lnTo>
                  <a:lnTo>
                    <a:pt x="420" y="148"/>
                  </a:lnTo>
                  <a:lnTo>
                    <a:pt x="428" y="180"/>
                  </a:lnTo>
                  <a:lnTo>
                    <a:pt x="431" y="216"/>
                  </a:lnTo>
                  <a:lnTo>
                    <a:pt x="428" y="250"/>
                  </a:lnTo>
                  <a:lnTo>
                    <a:pt x="420" y="284"/>
                  </a:lnTo>
                  <a:lnTo>
                    <a:pt x="407" y="315"/>
                  </a:lnTo>
                  <a:lnTo>
                    <a:pt x="389" y="343"/>
                  </a:lnTo>
                  <a:lnTo>
                    <a:pt x="368" y="368"/>
                  </a:lnTo>
                  <a:lnTo>
                    <a:pt x="343" y="389"/>
                  </a:lnTo>
                  <a:lnTo>
                    <a:pt x="315" y="407"/>
                  </a:lnTo>
                  <a:lnTo>
                    <a:pt x="283" y="421"/>
                  </a:lnTo>
                  <a:lnTo>
                    <a:pt x="251" y="428"/>
                  </a:lnTo>
                  <a:lnTo>
                    <a:pt x="215" y="431"/>
                  </a:lnTo>
                  <a:lnTo>
                    <a:pt x="181" y="428"/>
                  </a:lnTo>
                  <a:lnTo>
                    <a:pt x="147" y="421"/>
                  </a:lnTo>
                  <a:lnTo>
                    <a:pt x="116" y="407"/>
                  </a:lnTo>
                  <a:lnTo>
                    <a:pt x="88" y="389"/>
                  </a:lnTo>
                  <a:lnTo>
                    <a:pt x="63" y="368"/>
                  </a:lnTo>
                  <a:lnTo>
                    <a:pt x="42" y="343"/>
                  </a:lnTo>
                  <a:lnTo>
                    <a:pt x="24" y="315"/>
                  </a:lnTo>
                  <a:lnTo>
                    <a:pt x="10" y="284"/>
                  </a:lnTo>
                  <a:lnTo>
                    <a:pt x="3" y="250"/>
                  </a:lnTo>
                  <a:lnTo>
                    <a:pt x="0" y="216"/>
                  </a:lnTo>
                  <a:lnTo>
                    <a:pt x="3" y="180"/>
                  </a:lnTo>
                  <a:lnTo>
                    <a:pt x="10" y="148"/>
                  </a:lnTo>
                  <a:lnTo>
                    <a:pt x="24" y="116"/>
                  </a:lnTo>
                  <a:lnTo>
                    <a:pt x="42" y="88"/>
                  </a:lnTo>
                  <a:lnTo>
                    <a:pt x="63" y="64"/>
                  </a:lnTo>
                  <a:lnTo>
                    <a:pt x="88" y="42"/>
                  </a:lnTo>
                  <a:lnTo>
                    <a:pt x="116" y="24"/>
                  </a:lnTo>
                  <a:lnTo>
                    <a:pt x="147" y="11"/>
                  </a:lnTo>
                  <a:lnTo>
                    <a:pt x="181" y="3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1283951" y="2063750"/>
              <a:ext cx="193675" cy="341313"/>
            </a:xfrm>
            <a:custGeom>
              <a:avLst/>
              <a:gdLst>
                <a:gd name="T0" fmla="*/ 838 w 1227"/>
                <a:gd name="T1" fmla="*/ 6 h 2146"/>
                <a:gd name="T2" fmla="*/ 913 w 1227"/>
                <a:gd name="T3" fmla="*/ 58 h 2146"/>
                <a:gd name="T4" fmla="*/ 946 w 1227"/>
                <a:gd name="T5" fmla="*/ 143 h 2146"/>
                <a:gd name="T6" fmla="*/ 1223 w 1227"/>
                <a:gd name="T7" fmla="*/ 1992 h 2146"/>
                <a:gd name="T8" fmla="*/ 1218 w 1227"/>
                <a:gd name="T9" fmla="*/ 2065 h 2146"/>
                <a:gd name="T10" fmla="*/ 1174 w 1227"/>
                <a:gd name="T11" fmla="*/ 2122 h 2146"/>
                <a:gd name="T12" fmla="*/ 1102 w 1227"/>
                <a:gd name="T13" fmla="*/ 2146 h 2146"/>
                <a:gd name="T14" fmla="*/ 1033 w 1227"/>
                <a:gd name="T15" fmla="*/ 2127 h 2146"/>
                <a:gd name="T16" fmla="*/ 986 w 1227"/>
                <a:gd name="T17" fmla="*/ 2072 h 2146"/>
                <a:gd name="T18" fmla="*/ 834 w 1227"/>
                <a:gd name="T19" fmla="*/ 1416 h 2146"/>
                <a:gd name="T20" fmla="*/ 825 w 1227"/>
                <a:gd name="T21" fmla="*/ 1367 h 2146"/>
                <a:gd name="T22" fmla="*/ 810 w 1227"/>
                <a:gd name="T23" fmla="*/ 1281 h 2146"/>
                <a:gd name="T24" fmla="*/ 792 w 1227"/>
                <a:gd name="T25" fmla="*/ 1179 h 2146"/>
                <a:gd name="T26" fmla="*/ 773 w 1227"/>
                <a:gd name="T27" fmla="*/ 1078 h 2146"/>
                <a:gd name="T28" fmla="*/ 760 w 1227"/>
                <a:gd name="T29" fmla="*/ 1003 h 2146"/>
                <a:gd name="T30" fmla="*/ 755 w 1227"/>
                <a:gd name="T31" fmla="*/ 971 h 2146"/>
                <a:gd name="T32" fmla="*/ 664 w 1227"/>
                <a:gd name="T33" fmla="*/ 1993 h 2146"/>
                <a:gd name="T34" fmla="*/ 658 w 1227"/>
                <a:gd name="T35" fmla="*/ 2066 h 2146"/>
                <a:gd name="T36" fmla="*/ 614 w 1227"/>
                <a:gd name="T37" fmla="*/ 2122 h 2146"/>
                <a:gd name="T38" fmla="*/ 543 w 1227"/>
                <a:gd name="T39" fmla="*/ 2145 h 2146"/>
                <a:gd name="T40" fmla="*/ 474 w 1227"/>
                <a:gd name="T41" fmla="*/ 2124 h 2146"/>
                <a:gd name="T42" fmla="*/ 427 w 1227"/>
                <a:gd name="T43" fmla="*/ 2069 h 2146"/>
                <a:gd name="T44" fmla="*/ 284 w 1227"/>
                <a:gd name="T45" fmla="*/ 1394 h 2146"/>
                <a:gd name="T46" fmla="*/ 420 w 1227"/>
                <a:gd name="T47" fmla="*/ 1000 h 2146"/>
                <a:gd name="T48" fmla="*/ 433 w 1227"/>
                <a:gd name="T49" fmla="*/ 740 h 2146"/>
                <a:gd name="T50" fmla="*/ 505 w 1227"/>
                <a:gd name="T51" fmla="*/ 720 h 2146"/>
                <a:gd name="T52" fmla="*/ 541 w 1227"/>
                <a:gd name="T53" fmla="*/ 710 h 2146"/>
                <a:gd name="T54" fmla="*/ 561 w 1227"/>
                <a:gd name="T55" fmla="*/ 705 h 2146"/>
                <a:gd name="T56" fmla="*/ 582 w 1227"/>
                <a:gd name="T57" fmla="*/ 700 h 2146"/>
                <a:gd name="T58" fmla="*/ 635 w 1227"/>
                <a:gd name="T59" fmla="*/ 674 h 2146"/>
                <a:gd name="T60" fmla="*/ 672 w 1227"/>
                <a:gd name="T61" fmla="*/ 610 h 2146"/>
                <a:gd name="T62" fmla="*/ 580 w 1227"/>
                <a:gd name="T63" fmla="*/ 586 h 2146"/>
                <a:gd name="T64" fmla="*/ 526 w 1227"/>
                <a:gd name="T65" fmla="*/ 621 h 2146"/>
                <a:gd name="T66" fmla="*/ 85 w 1227"/>
                <a:gd name="T67" fmla="*/ 729 h 2146"/>
                <a:gd name="T68" fmla="*/ 26 w 1227"/>
                <a:gd name="T69" fmla="*/ 695 h 2146"/>
                <a:gd name="T70" fmla="*/ 0 w 1227"/>
                <a:gd name="T71" fmla="*/ 630 h 2146"/>
                <a:gd name="T72" fmla="*/ 20 w 1227"/>
                <a:gd name="T73" fmla="*/ 564 h 2146"/>
                <a:gd name="T74" fmla="*/ 78 w 1227"/>
                <a:gd name="T75" fmla="*/ 525 h 2146"/>
                <a:gd name="T76" fmla="*/ 415 w 1227"/>
                <a:gd name="T77" fmla="*/ 342 h 2146"/>
                <a:gd name="T78" fmla="*/ 352 w 1227"/>
                <a:gd name="T79" fmla="*/ 160 h 2146"/>
                <a:gd name="T80" fmla="*/ 388 w 1227"/>
                <a:gd name="T81" fmla="*/ 77 h 2146"/>
                <a:gd name="T82" fmla="*/ 464 w 1227"/>
                <a:gd name="T83" fmla="*/ 28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7" h="2146">
                  <a:moveTo>
                    <a:pt x="777" y="0"/>
                  </a:moveTo>
                  <a:lnTo>
                    <a:pt x="808" y="0"/>
                  </a:lnTo>
                  <a:lnTo>
                    <a:pt x="838" y="6"/>
                  </a:lnTo>
                  <a:lnTo>
                    <a:pt x="866" y="19"/>
                  </a:lnTo>
                  <a:lnTo>
                    <a:pt x="891" y="36"/>
                  </a:lnTo>
                  <a:lnTo>
                    <a:pt x="913" y="58"/>
                  </a:lnTo>
                  <a:lnTo>
                    <a:pt x="929" y="84"/>
                  </a:lnTo>
                  <a:lnTo>
                    <a:pt x="941" y="112"/>
                  </a:lnTo>
                  <a:lnTo>
                    <a:pt x="946" y="143"/>
                  </a:lnTo>
                  <a:lnTo>
                    <a:pt x="1006" y="951"/>
                  </a:lnTo>
                  <a:lnTo>
                    <a:pt x="1081" y="1367"/>
                  </a:lnTo>
                  <a:lnTo>
                    <a:pt x="1223" y="1992"/>
                  </a:lnTo>
                  <a:lnTo>
                    <a:pt x="1227" y="2018"/>
                  </a:lnTo>
                  <a:lnTo>
                    <a:pt x="1224" y="2042"/>
                  </a:lnTo>
                  <a:lnTo>
                    <a:pt x="1218" y="2065"/>
                  </a:lnTo>
                  <a:lnTo>
                    <a:pt x="1207" y="2087"/>
                  </a:lnTo>
                  <a:lnTo>
                    <a:pt x="1192" y="2106"/>
                  </a:lnTo>
                  <a:lnTo>
                    <a:pt x="1174" y="2122"/>
                  </a:lnTo>
                  <a:lnTo>
                    <a:pt x="1152" y="2134"/>
                  </a:lnTo>
                  <a:lnTo>
                    <a:pt x="1128" y="2143"/>
                  </a:lnTo>
                  <a:lnTo>
                    <a:pt x="1102" y="2146"/>
                  </a:lnTo>
                  <a:lnTo>
                    <a:pt x="1079" y="2144"/>
                  </a:lnTo>
                  <a:lnTo>
                    <a:pt x="1055" y="2137"/>
                  </a:lnTo>
                  <a:lnTo>
                    <a:pt x="1033" y="2127"/>
                  </a:lnTo>
                  <a:lnTo>
                    <a:pt x="1014" y="2111"/>
                  </a:lnTo>
                  <a:lnTo>
                    <a:pt x="998" y="2093"/>
                  </a:lnTo>
                  <a:lnTo>
                    <a:pt x="986" y="2072"/>
                  </a:lnTo>
                  <a:lnTo>
                    <a:pt x="977" y="2048"/>
                  </a:lnTo>
                  <a:lnTo>
                    <a:pt x="835" y="1420"/>
                  </a:lnTo>
                  <a:lnTo>
                    <a:pt x="834" y="1416"/>
                  </a:lnTo>
                  <a:lnTo>
                    <a:pt x="832" y="1405"/>
                  </a:lnTo>
                  <a:lnTo>
                    <a:pt x="830" y="1389"/>
                  </a:lnTo>
                  <a:lnTo>
                    <a:pt x="825" y="1367"/>
                  </a:lnTo>
                  <a:lnTo>
                    <a:pt x="821" y="1342"/>
                  </a:lnTo>
                  <a:lnTo>
                    <a:pt x="816" y="1313"/>
                  </a:lnTo>
                  <a:lnTo>
                    <a:pt x="810" y="1281"/>
                  </a:lnTo>
                  <a:lnTo>
                    <a:pt x="804" y="1248"/>
                  </a:lnTo>
                  <a:lnTo>
                    <a:pt x="798" y="1213"/>
                  </a:lnTo>
                  <a:lnTo>
                    <a:pt x="792" y="1179"/>
                  </a:lnTo>
                  <a:lnTo>
                    <a:pt x="785" y="1144"/>
                  </a:lnTo>
                  <a:lnTo>
                    <a:pt x="780" y="1111"/>
                  </a:lnTo>
                  <a:lnTo>
                    <a:pt x="773" y="1078"/>
                  </a:lnTo>
                  <a:lnTo>
                    <a:pt x="769" y="1050"/>
                  </a:lnTo>
                  <a:lnTo>
                    <a:pt x="764" y="1024"/>
                  </a:lnTo>
                  <a:lnTo>
                    <a:pt x="760" y="1003"/>
                  </a:lnTo>
                  <a:lnTo>
                    <a:pt x="757" y="987"/>
                  </a:lnTo>
                  <a:lnTo>
                    <a:pt x="756" y="976"/>
                  </a:lnTo>
                  <a:lnTo>
                    <a:pt x="755" y="971"/>
                  </a:lnTo>
                  <a:lnTo>
                    <a:pt x="696" y="977"/>
                  </a:lnTo>
                  <a:lnTo>
                    <a:pt x="539" y="1401"/>
                  </a:lnTo>
                  <a:lnTo>
                    <a:pt x="664" y="1993"/>
                  </a:lnTo>
                  <a:lnTo>
                    <a:pt x="668" y="2018"/>
                  </a:lnTo>
                  <a:lnTo>
                    <a:pt x="666" y="2042"/>
                  </a:lnTo>
                  <a:lnTo>
                    <a:pt x="658" y="2066"/>
                  </a:lnTo>
                  <a:lnTo>
                    <a:pt x="647" y="2088"/>
                  </a:lnTo>
                  <a:lnTo>
                    <a:pt x="632" y="2106"/>
                  </a:lnTo>
                  <a:lnTo>
                    <a:pt x="614" y="2122"/>
                  </a:lnTo>
                  <a:lnTo>
                    <a:pt x="592" y="2134"/>
                  </a:lnTo>
                  <a:lnTo>
                    <a:pt x="568" y="2142"/>
                  </a:lnTo>
                  <a:lnTo>
                    <a:pt x="543" y="2145"/>
                  </a:lnTo>
                  <a:lnTo>
                    <a:pt x="518" y="2143"/>
                  </a:lnTo>
                  <a:lnTo>
                    <a:pt x="495" y="2135"/>
                  </a:lnTo>
                  <a:lnTo>
                    <a:pt x="474" y="2124"/>
                  </a:lnTo>
                  <a:lnTo>
                    <a:pt x="454" y="2109"/>
                  </a:lnTo>
                  <a:lnTo>
                    <a:pt x="439" y="2091"/>
                  </a:lnTo>
                  <a:lnTo>
                    <a:pt x="427" y="2069"/>
                  </a:lnTo>
                  <a:lnTo>
                    <a:pt x="419" y="2045"/>
                  </a:lnTo>
                  <a:lnTo>
                    <a:pt x="286" y="1418"/>
                  </a:lnTo>
                  <a:lnTo>
                    <a:pt x="284" y="1394"/>
                  </a:lnTo>
                  <a:lnTo>
                    <a:pt x="285" y="1372"/>
                  </a:lnTo>
                  <a:lnTo>
                    <a:pt x="291" y="1349"/>
                  </a:lnTo>
                  <a:lnTo>
                    <a:pt x="420" y="1000"/>
                  </a:lnTo>
                  <a:lnTo>
                    <a:pt x="417" y="1000"/>
                  </a:lnTo>
                  <a:lnTo>
                    <a:pt x="397" y="749"/>
                  </a:lnTo>
                  <a:lnTo>
                    <a:pt x="433" y="740"/>
                  </a:lnTo>
                  <a:lnTo>
                    <a:pt x="462" y="732"/>
                  </a:lnTo>
                  <a:lnTo>
                    <a:pt x="485" y="726"/>
                  </a:lnTo>
                  <a:lnTo>
                    <a:pt x="505" y="720"/>
                  </a:lnTo>
                  <a:lnTo>
                    <a:pt x="520" y="716"/>
                  </a:lnTo>
                  <a:lnTo>
                    <a:pt x="532" y="713"/>
                  </a:lnTo>
                  <a:lnTo>
                    <a:pt x="541" y="710"/>
                  </a:lnTo>
                  <a:lnTo>
                    <a:pt x="549" y="708"/>
                  </a:lnTo>
                  <a:lnTo>
                    <a:pt x="556" y="706"/>
                  </a:lnTo>
                  <a:lnTo>
                    <a:pt x="561" y="705"/>
                  </a:lnTo>
                  <a:lnTo>
                    <a:pt x="567" y="703"/>
                  </a:lnTo>
                  <a:lnTo>
                    <a:pt x="574" y="702"/>
                  </a:lnTo>
                  <a:lnTo>
                    <a:pt x="582" y="700"/>
                  </a:lnTo>
                  <a:lnTo>
                    <a:pt x="592" y="696"/>
                  </a:lnTo>
                  <a:lnTo>
                    <a:pt x="615" y="688"/>
                  </a:lnTo>
                  <a:lnTo>
                    <a:pt x="635" y="674"/>
                  </a:lnTo>
                  <a:lnTo>
                    <a:pt x="652" y="657"/>
                  </a:lnTo>
                  <a:lnTo>
                    <a:pt x="664" y="635"/>
                  </a:lnTo>
                  <a:lnTo>
                    <a:pt x="672" y="610"/>
                  </a:lnTo>
                  <a:lnTo>
                    <a:pt x="726" y="312"/>
                  </a:lnTo>
                  <a:lnTo>
                    <a:pt x="592" y="568"/>
                  </a:lnTo>
                  <a:lnTo>
                    <a:pt x="580" y="586"/>
                  </a:lnTo>
                  <a:lnTo>
                    <a:pt x="565" y="602"/>
                  </a:lnTo>
                  <a:lnTo>
                    <a:pt x="547" y="613"/>
                  </a:lnTo>
                  <a:lnTo>
                    <a:pt x="526" y="621"/>
                  </a:lnTo>
                  <a:lnTo>
                    <a:pt x="133" y="728"/>
                  </a:lnTo>
                  <a:lnTo>
                    <a:pt x="109" y="731"/>
                  </a:lnTo>
                  <a:lnTo>
                    <a:pt x="85" y="729"/>
                  </a:lnTo>
                  <a:lnTo>
                    <a:pt x="64" y="722"/>
                  </a:lnTo>
                  <a:lnTo>
                    <a:pt x="43" y="710"/>
                  </a:lnTo>
                  <a:lnTo>
                    <a:pt x="26" y="695"/>
                  </a:lnTo>
                  <a:lnTo>
                    <a:pt x="13" y="676"/>
                  </a:lnTo>
                  <a:lnTo>
                    <a:pt x="4" y="653"/>
                  </a:lnTo>
                  <a:lnTo>
                    <a:pt x="0" y="630"/>
                  </a:lnTo>
                  <a:lnTo>
                    <a:pt x="2" y="606"/>
                  </a:lnTo>
                  <a:lnTo>
                    <a:pt x="9" y="584"/>
                  </a:lnTo>
                  <a:lnTo>
                    <a:pt x="20" y="564"/>
                  </a:lnTo>
                  <a:lnTo>
                    <a:pt x="37" y="548"/>
                  </a:lnTo>
                  <a:lnTo>
                    <a:pt x="55" y="534"/>
                  </a:lnTo>
                  <a:lnTo>
                    <a:pt x="78" y="525"/>
                  </a:lnTo>
                  <a:lnTo>
                    <a:pt x="428" y="431"/>
                  </a:lnTo>
                  <a:lnTo>
                    <a:pt x="540" y="215"/>
                  </a:lnTo>
                  <a:lnTo>
                    <a:pt x="415" y="342"/>
                  </a:lnTo>
                  <a:lnTo>
                    <a:pt x="365" y="355"/>
                  </a:lnTo>
                  <a:lnTo>
                    <a:pt x="352" y="193"/>
                  </a:lnTo>
                  <a:lnTo>
                    <a:pt x="352" y="160"/>
                  </a:lnTo>
                  <a:lnTo>
                    <a:pt x="359" y="130"/>
                  </a:lnTo>
                  <a:lnTo>
                    <a:pt x="371" y="102"/>
                  </a:lnTo>
                  <a:lnTo>
                    <a:pt x="388" y="77"/>
                  </a:lnTo>
                  <a:lnTo>
                    <a:pt x="410" y="57"/>
                  </a:lnTo>
                  <a:lnTo>
                    <a:pt x="436" y="40"/>
                  </a:lnTo>
                  <a:lnTo>
                    <a:pt x="464" y="28"/>
                  </a:lnTo>
                  <a:lnTo>
                    <a:pt x="496" y="22"/>
                  </a:lnTo>
                  <a:lnTo>
                    <a:pt x="7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10914063" y="2149475"/>
              <a:ext cx="412750" cy="255588"/>
            </a:xfrm>
            <a:custGeom>
              <a:avLst/>
              <a:gdLst>
                <a:gd name="T0" fmla="*/ 384 w 2598"/>
                <a:gd name="T1" fmla="*/ 920 h 1604"/>
                <a:gd name="T2" fmla="*/ 302 w 2598"/>
                <a:gd name="T3" fmla="*/ 853 h 1604"/>
                <a:gd name="T4" fmla="*/ 480 w 2598"/>
                <a:gd name="T5" fmla="*/ 1 h 1604"/>
                <a:gd name="T6" fmla="*/ 560 w 2598"/>
                <a:gd name="T7" fmla="*/ 1 h 1604"/>
                <a:gd name="T8" fmla="*/ 606 w 2598"/>
                <a:gd name="T9" fmla="*/ 2 h 1604"/>
                <a:gd name="T10" fmla="*/ 717 w 2598"/>
                <a:gd name="T11" fmla="*/ 43 h 1604"/>
                <a:gd name="T12" fmla="*/ 776 w 2598"/>
                <a:gd name="T13" fmla="*/ 146 h 1604"/>
                <a:gd name="T14" fmla="*/ 639 w 2598"/>
                <a:gd name="T15" fmla="*/ 179 h 1604"/>
                <a:gd name="T16" fmla="*/ 1084 w 2598"/>
                <a:gd name="T17" fmla="*/ 304 h 1604"/>
                <a:gd name="T18" fmla="*/ 1150 w 2598"/>
                <a:gd name="T19" fmla="*/ 362 h 1604"/>
                <a:gd name="T20" fmla="*/ 1147 w 2598"/>
                <a:gd name="T21" fmla="*/ 451 h 1604"/>
                <a:gd name="T22" fmla="*/ 1232 w 2598"/>
                <a:gd name="T23" fmla="*/ 484 h 1604"/>
                <a:gd name="T24" fmla="*/ 2350 w 2598"/>
                <a:gd name="T25" fmla="*/ 484 h 1604"/>
                <a:gd name="T26" fmla="*/ 2507 w 2598"/>
                <a:gd name="T27" fmla="*/ 484 h 1604"/>
                <a:gd name="T28" fmla="*/ 2574 w 2598"/>
                <a:gd name="T29" fmla="*/ 507 h 1604"/>
                <a:gd name="T30" fmla="*/ 2594 w 2598"/>
                <a:gd name="T31" fmla="*/ 585 h 1604"/>
                <a:gd name="T32" fmla="*/ 2539 w 2598"/>
                <a:gd name="T33" fmla="*/ 640 h 1604"/>
                <a:gd name="T34" fmla="*/ 2481 w 2598"/>
                <a:gd name="T35" fmla="*/ 1540 h 1604"/>
                <a:gd name="T36" fmla="*/ 2420 w 2598"/>
                <a:gd name="T37" fmla="*/ 1601 h 1604"/>
                <a:gd name="T38" fmla="*/ 2336 w 2598"/>
                <a:gd name="T39" fmla="*/ 1578 h 1604"/>
                <a:gd name="T40" fmla="*/ 2310 w 2598"/>
                <a:gd name="T41" fmla="*/ 643 h 1604"/>
                <a:gd name="T42" fmla="*/ 1485 w 2598"/>
                <a:gd name="T43" fmla="*/ 643 h 1604"/>
                <a:gd name="T44" fmla="*/ 1357 w 2598"/>
                <a:gd name="T45" fmla="*/ 643 h 1604"/>
                <a:gd name="T46" fmla="*/ 1322 w 2598"/>
                <a:gd name="T47" fmla="*/ 1563 h 1604"/>
                <a:gd name="T48" fmla="*/ 1249 w 2598"/>
                <a:gd name="T49" fmla="*/ 1604 h 1604"/>
                <a:gd name="T50" fmla="*/ 1180 w 2598"/>
                <a:gd name="T51" fmla="*/ 1577 h 1604"/>
                <a:gd name="T52" fmla="*/ 1159 w 2598"/>
                <a:gd name="T53" fmla="*/ 1520 h 1604"/>
                <a:gd name="T54" fmla="*/ 1080 w 2598"/>
                <a:gd name="T55" fmla="*/ 632 h 1604"/>
                <a:gd name="T56" fmla="*/ 1040 w 2598"/>
                <a:gd name="T57" fmla="*/ 563 h 1604"/>
                <a:gd name="T58" fmla="*/ 1005 w 2598"/>
                <a:gd name="T59" fmla="*/ 517 h 1604"/>
                <a:gd name="T60" fmla="*/ 832 w 2598"/>
                <a:gd name="T61" fmla="*/ 546 h 1604"/>
                <a:gd name="T62" fmla="*/ 738 w 2598"/>
                <a:gd name="T63" fmla="*/ 562 h 1604"/>
                <a:gd name="T64" fmla="*/ 699 w 2598"/>
                <a:gd name="T65" fmla="*/ 568 h 1604"/>
                <a:gd name="T66" fmla="*/ 687 w 2598"/>
                <a:gd name="T67" fmla="*/ 570 h 1604"/>
                <a:gd name="T68" fmla="*/ 643 w 2598"/>
                <a:gd name="T69" fmla="*/ 561 h 1604"/>
                <a:gd name="T70" fmla="*/ 460 w 2598"/>
                <a:gd name="T71" fmla="*/ 283 h 1604"/>
                <a:gd name="T72" fmla="*/ 579 w 2598"/>
                <a:gd name="T73" fmla="*/ 616 h 1604"/>
                <a:gd name="T74" fmla="*/ 679 w 2598"/>
                <a:gd name="T75" fmla="*/ 641 h 1604"/>
                <a:gd name="T76" fmla="*/ 709 w 2598"/>
                <a:gd name="T77" fmla="*/ 635 h 1604"/>
                <a:gd name="T78" fmla="*/ 736 w 2598"/>
                <a:gd name="T79" fmla="*/ 631 h 1604"/>
                <a:gd name="T80" fmla="*/ 1054 w 2598"/>
                <a:gd name="T81" fmla="*/ 690 h 1604"/>
                <a:gd name="T82" fmla="*/ 1090 w 2598"/>
                <a:gd name="T83" fmla="*/ 1088 h 1604"/>
                <a:gd name="T84" fmla="*/ 894 w 2598"/>
                <a:gd name="T85" fmla="*/ 1579 h 1604"/>
                <a:gd name="T86" fmla="*/ 804 w 2598"/>
                <a:gd name="T87" fmla="*/ 1603 h 1604"/>
                <a:gd name="T88" fmla="*/ 721 w 2598"/>
                <a:gd name="T89" fmla="*/ 1554 h 1604"/>
                <a:gd name="T90" fmla="*/ 698 w 2598"/>
                <a:gd name="T91" fmla="*/ 1464 h 1604"/>
                <a:gd name="T92" fmla="*/ 743 w 2598"/>
                <a:gd name="T93" fmla="*/ 1099 h 1604"/>
                <a:gd name="T94" fmla="*/ 652 w 2598"/>
                <a:gd name="T95" fmla="*/ 1359 h 1604"/>
                <a:gd name="T96" fmla="*/ 168 w 2598"/>
                <a:gd name="T97" fmla="*/ 1590 h 1604"/>
                <a:gd name="T98" fmla="*/ 112 w 2598"/>
                <a:gd name="T99" fmla="*/ 1598 h 1604"/>
                <a:gd name="T100" fmla="*/ 77 w 2598"/>
                <a:gd name="T101" fmla="*/ 1554 h 1604"/>
                <a:gd name="T102" fmla="*/ 224 w 2598"/>
                <a:gd name="T103" fmla="*/ 1096 h 1604"/>
                <a:gd name="T104" fmla="*/ 168 w 2598"/>
                <a:gd name="T105" fmla="*/ 1048 h 1604"/>
                <a:gd name="T106" fmla="*/ 3 w 2598"/>
                <a:gd name="T107" fmla="*/ 173 h 1604"/>
                <a:gd name="T108" fmla="*/ 51 w 2598"/>
                <a:gd name="T109" fmla="*/ 118 h 1604"/>
                <a:gd name="T110" fmla="*/ 125 w 2598"/>
                <a:gd name="T111" fmla="*/ 120 h 1604"/>
                <a:gd name="T112" fmla="*/ 169 w 2598"/>
                <a:gd name="T113" fmla="*/ 179 h 1604"/>
                <a:gd name="T114" fmla="*/ 284 w 2598"/>
                <a:gd name="T115" fmla="*/ 113 h 1604"/>
                <a:gd name="T116" fmla="*/ 359 w 2598"/>
                <a:gd name="T117" fmla="*/ 24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8" h="1604">
                  <a:moveTo>
                    <a:pt x="302" y="853"/>
                  </a:moveTo>
                  <a:lnTo>
                    <a:pt x="317" y="929"/>
                  </a:lnTo>
                  <a:lnTo>
                    <a:pt x="409" y="929"/>
                  </a:lnTo>
                  <a:lnTo>
                    <a:pt x="384" y="920"/>
                  </a:lnTo>
                  <a:lnTo>
                    <a:pt x="360" y="909"/>
                  </a:lnTo>
                  <a:lnTo>
                    <a:pt x="339" y="894"/>
                  </a:lnTo>
                  <a:lnTo>
                    <a:pt x="319" y="875"/>
                  </a:lnTo>
                  <a:lnTo>
                    <a:pt x="302" y="853"/>
                  </a:lnTo>
                  <a:close/>
                  <a:moveTo>
                    <a:pt x="447" y="0"/>
                  </a:moveTo>
                  <a:lnTo>
                    <a:pt x="453" y="1"/>
                  </a:lnTo>
                  <a:lnTo>
                    <a:pt x="464" y="1"/>
                  </a:lnTo>
                  <a:lnTo>
                    <a:pt x="480" y="1"/>
                  </a:lnTo>
                  <a:lnTo>
                    <a:pt x="498" y="1"/>
                  </a:lnTo>
                  <a:lnTo>
                    <a:pt x="519" y="1"/>
                  </a:lnTo>
                  <a:lnTo>
                    <a:pt x="540" y="1"/>
                  </a:lnTo>
                  <a:lnTo>
                    <a:pt x="560" y="1"/>
                  </a:lnTo>
                  <a:lnTo>
                    <a:pt x="578" y="1"/>
                  </a:lnTo>
                  <a:lnTo>
                    <a:pt x="593" y="1"/>
                  </a:lnTo>
                  <a:lnTo>
                    <a:pt x="603" y="2"/>
                  </a:lnTo>
                  <a:lnTo>
                    <a:pt x="606" y="2"/>
                  </a:lnTo>
                  <a:lnTo>
                    <a:pt x="638" y="4"/>
                  </a:lnTo>
                  <a:lnTo>
                    <a:pt x="667" y="13"/>
                  </a:lnTo>
                  <a:lnTo>
                    <a:pt x="694" y="26"/>
                  </a:lnTo>
                  <a:lnTo>
                    <a:pt x="717" y="43"/>
                  </a:lnTo>
                  <a:lnTo>
                    <a:pt x="738" y="65"/>
                  </a:lnTo>
                  <a:lnTo>
                    <a:pt x="755" y="90"/>
                  </a:lnTo>
                  <a:lnTo>
                    <a:pt x="768" y="117"/>
                  </a:lnTo>
                  <a:lnTo>
                    <a:pt x="776" y="146"/>
                  </a:lnTo>
                  <a:lnTo>
                    <a:pt x="778" y="177"/>
                  </a:lnTo>
                  <a:lnTo>
                    <a:pt x="776" y="277"/>
                  </a:lnTo>
                  <a:lnTo>
                    <a:pt x="739" y="284"/>
                  </a:lnTo>
                  <a:lnTo>
                    <a:pt x="639" y="179"/>
                  </a:lnTo>
                  <a:lnTo>
                    <a:pt x="738" y="353"/>
                  </a:lnTo>
                  <a:lnTo>
                    <a:pt x="1038" y="301"/>
                  </a:lnTo>
                  <a:lnTo>
                    <a:pt x="1062" y="300"/>
                  </a:lnTo>
                  <a:lnTo>
                    <a:pt x="1084" y="304"/>
                  </a:lnTo>
                  <a:lnTo>
                    <a:pt x="1105" y="313"/>
                  </a:lnTo>
                  <a:lnTo>
                    <a:pt x="1123" y="326"/>
                  </a:lnTo>
                  <a:lnTo>
                    <a:pt x="1138" y="343"/>
                  </a:lnTo>
                  <a:lnTo>
                    <a:pt x="1150" y="362"/>
                  </a:lnTo>
                  <a:lnTo>
                    <a:pt x="1156" y="386"/>
                  </a:lnTo>
                  <a:lnTo>
                    <a:pt x="1158" y="409"/>
                  </a:lnTo>
                  <a:lnTo>
                    <a:pt x="1154" y="430"/>
                  </a:lnTo>
                  <a:lnTo>
                    <a:pt x="1147" y="451"/>
                  </a:lnTo>
                  <a:lnTo>
                    <a:pt x="1135" y="468"/>
                  </a:lnTo>
                  <a:lnTo>
                    <a:pt x="1120" y="484"/>
                  </a:lnTo>
                  <a:lnTo>
                    <a:pt x="1120" y="484"/>
                  </a:lnTo>
                  <a:lnTo>
                    <a:pt x="1232" y="484"/>
                  </a:lnTo>
                  <a:lnTo>
                    <a:pt x="1273" y="484"/>
                  </a:lnTo>
                  <a:lnTo>
                    <a:pt x="1320" y="484"/>
                  </a:lnTo>
                  <a:lnTo>
                    <a:pt x="2302" y="484"/>
                  </a:lnTo>
                  <a:lnTo>
                    <a:pt x="2350" y="484"/>
                  </a:lnTo>
                  <a:lnTo>
                    <a:pt x="2394" y="484"/>
                  </a:lnTo>
                  <a:lnTo>
                    <a:pt x="2463" y="484"/>
                  </a:lnTo>
                  <a:lnTo>
                    <a:pt x="2489" y="484"/>
                  </a:lnTo>
                  <a:lnTo>
                    <a:pt x="2507" y="484"/>
                  </a:lnTo>
                  <a:lnTo>
                    <a:pt x="2518" y="484"/>
                  </a:lnTo>
                  <a:lnTo>
                    <a:pt x="2539" y="486"/>
                  </a:lnTo>
                  <a:lnTo>
                    <a:pt x="2558" y="495"/>
                  </a:lnTo>
                  <a:lnTo>
                    <a:pt x="2574" y="507"/>
                  </a:lnTo>
                  <a:lnTo>
                    <a:pt x="2587" y="523"/>
                  </a:lnTo>
                  <a:lnTo>
                    <a:pt x="2594" y="543"/>
                  </a:lnTo>
                  <a:lnTo>
                    <a:pt x="2598" y="563"/>
                  </a:lnTo>
                  <a:lnTo>
                    <a:pt x="2594" y="585"/>
                  </a:lnTo>
                  <a:lnTo>
                    <a:pt x="2587" y="604"/>
                  </a:lnTo>
                  <a:lnTo>
                    <a:pt x="2574" y="620"/>
                  </a:lnTo>
                  <a:lnTo>
                    <a:pt x="2558" y="632"/>
                  </a:lnTo>
                  <a:lnTo>
                    <a:pt x="2539" y="640"/>
                  </a:lnTo>
                  <a:lnTo>
                    <a:pt x="2518" y="643"/>
                  </a:lnTo>
                  <a:lnTo>
                    <a:pt x="2484" y="643"/>
                  </a:lnTo>
                  <a:lnTo>
                    <a:pt x="2484" y="1516"/>
                  </a:lnTo>
                  <a:lnTo>
                    <a:pt x="2481" y="1540"/>
                  </a:lnTo>
                  <a:lnTo>
                    <a:pt x="2473" y="1561"/>
                  </a:lnTo>
                  <a:lnTo>
                    <a:pt x="2459" y="1578"/>
                  </a:lnTo>
                  <a:lnTo>
                    <a:pt x="2441" y="1592"/>
                  </a:lnTo>
                  <a:lnTo>
                    <a:pt x="2420" y="1601"/>
                  </a:lnTo>
                  <a:lnTo>
                    <a:pt x="2397" y="1604"/>
                  </a:lnTo>
                  <a:lnTo>
                    <a:pt x="2373" y="1601"/>
                  </a:lnTo>
                  <a:lnTo>
                    <a:pt x="2353" y="1592"/>
                  </a:lnTo>
                  <a:lnTo>
                    <a:pt x="2336" y="1578"/>
                  </a:lnTo>
                  <a:lnTo>
                    <a:pt x="2322" y="1561"/>
                  </a:lnTo>
                  <a:lnTo>
                    <a:pt x="2313" y="1540"/>
                  </a:lnTo>
                  <a:lnTo>
                    <a:pt x="2310" y="1516"/>
                  </a:lnTo>
                  <a:lnTo>
                    <a:pt x="2310" y="643"/>
                  </a:lnTo>
                  <a:lnTo>
                    <a:pt x="2013" y="643"/>
                  </a:lnTo>
                  <a:lnTo>
                    <a:pt x="1960" y="643"/>
                  </a:lnTo>
                  <a:lnTo>
                    <a:pt x="1905" y="643"/>
                  </a:lnTo>
                  <a:lnTo>
                    <a:pt x="1485" y="643"/>
                  </a:lnTo>
                  <a:lnTo>
                    <a:pt x="1446" y="643"/>
                  </a:lnTo>
                  <a:lnTo>
                    <a:pt x="1410" y="643"/>
                  </a:lnTo>
                  <a:lnTo>
                    <a:pt x="1381" y="643"/>
                  </a:lnTo>
                  <a:lnTo>
                    <a:pt x="1357" y="643"/>
                  </a:lnTo>
                  <a:lnTo>
                    <a:pt x="1333" y="643"/>
                  </a:lnTo>
                  <a:lnTo>
                    <a:pt x="1333" y="1520"/>
                  </a:lnTo>
                  <a:lnTo>
                    <a:pt x="1330" y="1542"/>
                  </a:lnTo>
                  <a:lnTo>
                    <a:pt x="1322" y="1563"/>
                  </a:lnTo>
                  <a:lnTo>
                    <a:pt x="1309" y="1579"/>
                  </a:lnTo>
                  <a:lnTo>
                    <a:pt x="1291" y="1592"/>
                  </a:lnTo>
                  <a:lnTo>
                    <a:pt x="1272" y="1601"/>
                  </a:lnTo>
                  <a:lnTo>
                    <a:pt x="1249" y="1604"/>
                  </a:lnTo>
                  <a:lnTo>
                    <a:pt x="1228" y="1602"/>
                  </a:lnTo>
                  <a:lnTo>
                    <a:pt x="1209" y="1596"/>
                  </a:lnTo>
                  <a:lnTo>
                    <a:pt x="1193" y="1588"/>
                  </a:lnTo>
                  <a:lnTo>
                    <a:pt x="1180" y="1577"/>
                  </a:lnTo>
                  <a:lnTo>
                    <a:pt x="1170" y="1564"/>
                  </a:lnTo>
                  <a:lnTo>
                    <a:pt x="1164" y="1550"/>
                  </a:lnTo>
                  <a:lnTo>
                    <a:pt x="1160" y="1535"/>
                  </a:lnTo>
                  <a:lnTo>
                    <a:pt x="1159" y="1520"/>
                  </a:lnTo>
                  <a:lnTo>
                    <a:pt x="1159" y="643"/>
                  </a:lnTo>
                  <a:lnTo>
                    <a:pt x="1120" y="643"/>
                  </a:lnTo>
                  <a:lnTo>
                    <a:pt x="1098" y="641"/>
                  </a:lnTo>
                  <a:lnTo>
                    <a:pt x="1080" y="632"/>
                  </a:lnTo>
                  <a:lnTo>
                    <a:pt x="1064" y="620"/>
                  </a:lnTo>
                  <a:lnTo>
                    <a:pt x="1051" y="604"/>
                  </a:lnTo>
                  <a:lnTo>
                    <a:pt x="1043" y="585"/>
                  </a:lnTo>
                  <a:lnTo>
                    <a:pt x="1040" y="563"/>
                  </a:lnTo>
                  <a:lnTo>
                    <a:pt x="1043" y="541"/>
                  </a:lnTo>
                  <a:lnTo>
                    <a:pt x="1051" y="523"/>
                  </a:lnTo>
                  <a:lnTo>
                    <a:pt x="1064" y="506"/>
                  </a:lnTo>
                  <a:lnTo>
                    <a:pt x="1005" y="517"/>
                  </a:lnTo>
                  <a:lnTo>
                    <a:pt x="953" y="525"/>
                  </a:lnTo>
                  <a:lnTo>
                    <a:pt x="907" y="533"/>
                  </a:lnTo>
                  <a:lnTo>
                    <a:pt x="866" y="540"/>
                  </a:lnTo>
                  <a:lnTo>
                    <a:pt x="832" y="546"/>
                  </a:lnTo>
                  <a:lnTo>
                    <a:pt x="802" y="551"/>
                  </a:lnTo>
                  <a:lnTo>
                    <a:pt x="777" y="555"/>
                  </a:lnTo>
                  <a:lnTo>
                    <a:pt x="755" y="559"/>
                  </a:lnTo>
                  <a:lnTo>
                    <a:pt x="738" y="562"/>
                  </a:lnTo>
                  <a:lnTo>
                    <a:pt x="725" y="564"/>
                  </a:lnTo>
                  <a:lnTo>
                    <a:pt x="713" y="566"/>
                  </a:lnTo>
                  <a:lnTo>
                    <a:pt x="706" y="567"/>
                  </a:lnTo>
                  <a:lnTo>
                    <a:pt x="699" y="568"/>
                  </a:lnTo>
                  <a:lnTo>
                    <a:pt x="695" y="570"/>
                  </a:lnTo>
                  <a:lnTo>
                    <a:pt x="692" y="570"/>
                  </a:lnTo>
                  <a:lnTo>
                    <a:pt x="689" y="570"/>
                  </a:lnTo>
                  <a:lnTo>
                    <a:pt x="687" y="570"/>
                  </a:lnTo>
                  <a:lnTo>
                    <a:pt x="686" y="570"/>
                  </a:lnTo>
                  <a:lnTo>
                    <a:pt x="684" y="570"/>
                  </a:lnTo>
                  <a:lnTo>
                    <a:pt x="663" y="567"/>
                  </a:lnTo>
                  <a:lnTo>
                    <a:pt x="643" y="561"/>
                  </a:lnTo>
                  <a:lnTo>
                    <a:pt x="624" y="550"/>
                  </a:lnTo>
                  <a:lnTo>
                    <a:pt x="608" y="536"/>
                  </a:lnTo>
                  <a:lnTo>
                    <a:pt x="595" y="518"/>
                  </a:lnTo>
                  <a:lnTo>
                    <a:pt x="460" y="283"/>
                  </a:lnTo>
                  <a:lnTo>
                    <a:pt x="536" y="552"/>
                  </a:lnTo>
                  <a:lnTo>
                    <a:pt x="547" y="576"/>
                  </a:lnTo>
                  <a:lnTo>
                    <a:pt x="561" y="598"/>
                  </a:lnTo>
                  <a:lnTo>
                    <a:pt x="579" y="616"/>
                  </a:lnTo>
                  <a:lnTo>
                    <a:pt x="601" y="630"/>
                  </a:lnTo>
                  <a:lnTo>
                    <a:pt x="626" y="639"/>
                  </a:lnTo>
                  <a:lnTo>
                    <a:pt x="652" y="643"/>
                  </a:lnTo>
                  <a:lnTo>
                    <a:pt x="679" y="641"/>
                  </a:lnTo>
                  <a:lnTo>
                    <a:pt x="690" y="639"/>
                  </a:lnTo>
                  <a:lnTo>
                    <a:pt x="699" y="637"/>
                  </a:lnTo>
                  <a:lnTo>
                    <a:pt x="704" y="636"/>
                  </a:lnTo>
                  <a:lnTo>
                    <a:pt x="709" y="635"/>
                  </a:lnTo>
                  <a:lnTo>
                    <a:pt x="713" y="635"/>
                  </a:lnTo>
                  <a:lnTo>
                    <a:pt x="718" y="634"/>
                  </a:lnTo>
                  <a:lnTo>
                    <a:pt x="726" y="633"/>
                  </a:lnTo>
                  <a:lnTo>
                    <a:pt x="736" y="631"/>
                  </a:lnTo>
                  <a:lnTo>
                    <a:pt x="751" y="629"/>
                  </a:lnTo>
                  <a:lnTo>
                    <a:pt x="770" y="626"/>
                  </a:lnTo>
                  <a:lnTo>
                    <a:pt x="770" y="691"/>
                  </a:lnTo>
                  <a:lnTo>
                    <a:pt x="1054" y="690"/>
                  </a:lnTo>
                  <a:lnTo>
                    <a:pt x="1055" y="690"/>
                  </a:lnTo>
                  <a:lnTo>
                    <a:pt x="1072" y="691"/>
                  </a:lnTo>
                  <a:lnTo>
                    <a:pt x="1090" y="695"/>
                  </a:lnTo>
                  <a:lnTo>
                    <a:pt x="1090" y="1088"/>
                  </a:lnTo>
                  <a:lnTo>
                    <a:pt x="937" y="1521"/>
                  </a:lnTo>
                  <a:lnTo>
                    <a:pt x="927" y="1543"/>
                  </a:lnTo>
                  <a:lnTo>
                    <a:pt x="913" y="1563"/>
                  </a:lnTo>
                  <a:lnTo>
                    <a:pt x="894" y="1579"/>
                  </a:lnTo>
                  <a:lnTo>
                    <a:pt x="874" y="1592"/>
                  </a:lnTo>
                  <a:lnTo>
                    <a:pt x="852" y="1600"/>
                  </a:lnTo>
                  <a:lnTo>
                    <a:pt x="829" y="1604"/>
                  </a:lnTo>
                  <a:lnTo>
                    <a:pt x="804" y="1603"/>
                  </a:lnTo>
                  <a:lnTo>
                    <a:pt x="779" y="1596"/>
                  </a:lnTo>
                  <a:lnTo>
                    <a:pt x="756" y="1587"/>
                  </a:lnTo>
                  <a:lnTo>
                    <a:pt x="737" y="1571"/>
                  </a:lnTo>
                  <a:lnTo>
                    <a:pt x="721" y="1554"/>
                  </a:lnTo>
                  <a:lnTo>
                    <a:pt x="709" y="1534"/>
                  </a:lnTo>
                  <a:lnTo>
                    <a:pt x="700" y="1511"/>
                  </a:lnTo>
                  <a:lnTo>
                    <a:pt x="697" y="1487"/>
                  </a:lnTo>
                  <a:lnTo>
                    <a:pt x="698" y="1464"/>
                  </a:lnTo>
                  <a:lnTo>
                    <a:pt x="703" y="1439"/>
                  </a:lnTo>
                  <a:lnTo>
                    <a:pt x="879" y="938"/>
                  </a:lnTo>
                  <a:lnTo>
                    <a:pt x="799" y="938"/>
                  </a:lnTo>
                  <a:lnTo>
                    <a:pt x="743" y="1099"/>
                  </a:lnTo>
                  <a:lnTo>
                    <a:pt x="366" y="1099"/>
                  </a:lnTo>
                  <a:lnTo>
                    <a:pt x="310" y="1246"/>
                  </a:lnTo>
                  <a:lnTo>
                    <a:pt x="692" y="1246"/>
                  </a:lnTo>
                  <a:lnTo>
                    <a:pt x="652" y="1359"/>
                  </a:lnTo>
                  <a:lnTo>
                    <a:pt x="265" y="1359"/>
                  </a:lnTo>
                  <a:lnTo>
                    <a:pt x="186" y="1566"/>
                  </a:lnTo>
                  <a:lnTo>
                    <a:pt x="178" y="1579"/>
                  </a:lnTo>
                  <a:lnTo>
                    <a:pt x="168" y="1590"/>
                  </a:lnTo>
                  <a:lnTo>
                    <a:pt x="155" y="1597"/>
                  </a:lnTo>
                  <a:lnTo>
                    <a:pt x="141" y="1602"/>
                  </a:lnTo>
                  <a:lnTo>
                    <a:pt x="127" y="1602"/>
                  </a:lnTo>
                  <a:lnTo>
                    <a:pt x="112" y="1598"/>
                  </a:lnTo>
                  <a:lnTo>
                    <a:pt x="98" y="1591"/>
                  </a:lnTo>
                  <a:lnTo>
                    <a:pt x="87" y="1581"/>
                  </a:lnTo>
                  <a:lnTo>
                    <a:pt x="80" y="1568"/>
                  </a:lnTo>
                  <a:lnTo>
                    <a:pt x="77" y="1554"/>
                  </a:lnTo>
                  <a:lnTo>
                    <a:pt x="76" y="1540"/>
                  </a:lnTo>
                  <a:lnTo>
                    <a:pt x="79" y="1525"/>
                  </a:lnTo>
                  <a:lnTo>
                    <a:pt x="244" y="1099"/>
                  </a:lnTo>
                  <a:lnTo>
                    <a:pt x="224" y="1096"/>
                  </a:lnTo>
                  <a:lnTo>
                    <a:pt x="207" y="1089"/>
                  </a:lnTo>
                  <a:lnTo>
                    <a:pt x="191" y="1079"/>
                  </a:lnTo>
                  <a:lnTo>
                    <a:pt x="178" y="1066"/>
                  </a:lnTo>
                  <a:lnTo>
                    <a:pt x="168" y="1048"/>
                  </a:lnTo>
                  <a:lnTo>
                    <a:pt x="163" y="1030"/>
                  </a:lnTo>
                  <a:lnTo>
                    <a:pt x="2" y="211"/>
                  </a:lnTo>
                  <a:lnTo>
                    <a:pt x="0" y="192"/>
                  </a:lnTo>
                  <a:lnTo>
                    <a:pt x="3" y="173"/>
                  </a:lnTo>
                  <a:lnTo>
                    <a:pt x="10" y="155"/>
                  </a:lnTo>
                  <a:lnTo>
                    <a:pt x="20" y="140"/>
                  </a:lnTo>
                  <a:lnTo>
                    <a:pt x="33" y="127"/>
                  </a:lnTo>
                  <a:lnTo>
                    <a:pt x="51" y="118"/>
                  </a:lnTo>
                  <a:lnTo>
                    <a:pt x="69" y="111"/>
                  </a:lnTo>
                  <a:lnTo>
                    <a:pt x="88" y="110"/>
                  </a:lnTo>
                  <a:lnTo>
                    <a:pt x="108" y="112"/>
                  </a:lnTo>
                  <a:lnTo>
                    <a:pt x="125" y="120"/>
                  </a:lnTo>
                  <a:lnTo>
                    <a:pt x="140" y="129"/>
                  </a:lnTo>
                  <a:lnTo>
                    <a:pt x="153" y="143"/>
                  </a:lnTo>
                  <a:lnTo>
                    <a:pt x="163" y="160"/>
                  </a:lnTo>
                  <a:lnTo>
                    <a:pt x="169" y="179"/>
                  </a:lnTo>
                  <a:lnTo>
                    <a:pt x="274" y="713"/>
                  </a:lnTo>
                  <a:lnTo>
                    <a:pt x="273" y="174"/>
                  </a:lnTo>
                  <a:lnTo>
                    <a:pt x="275" y="142"/>
                  </a:lnTo>
                  <a:lnTo>
                    <a:pt x="284" y="113"/>
                  </a:lnTo>
                  <a:lnTo>
                    <a:pt x="297" y="86"/>
                  </a:lnTo>
                  <a:lnTo>
                    <a:pt x="314" y="62"/>
                  </a:lnTo>
                  <a:lnTo>
                    <a:pt x="334" y="41"/>
                  </a:lnTo>
                  <a:lnTo>
                    <a:pt x="359" y="24"/>
                  </a:lnTo>
                  <a:lnTo>
                    <a:pt x="386" y="11"/>
                  </a:lnTo>
                  <a:lnTo>
                    <a:pt x="415" y="3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019316" y="1915489"/>
            <a:ext cx="563563" cy="557212"/>
            <a:chOff x="10018713" y="1916113"/>
            <a:chExt cx="563563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10225088" y="2225675"/>
              <a:ext cx="31750" cy="185738"/>
            </a:xfrm>
            <a:custGeom>
              <a:avLst/>
              <a:gdLst>
                <a:gd name="T0" fmla="*/ 0 w 201"/>
                <a:gd name="T1" fmla="*/ 0 h 1169"/>
                <a:gd name="T2" fmla="*/ 201 w 201"/>
                <a:gd name="T3" fmla="*/ 0 h 1169"/>
                <a:gd name="T4" fmla="*/ 201 w 201"/>
                <a:gd name="T5" fmla="*/ 1067 h 1169"/>
                <a:gd name="T6" fmla="*/ 198 w 201"/>
                <a:gd name="T7" fmla="*/ 1091 h 1169"/>
                <a:gd name="T8" fmla="*/ 191 w 201"/>
                <a:gd name="T9" fmla="*/ 1111 h 1169"/>
                <a:gd name="T10" fmla="*/ 179 w 201"/>
                <a:gd name="T11" fmla="*/ 1131 h 1169"/>
                <a:gd name="T12" fmla="*/ 164 w 201"/>
                <a:gd name="T13" fmla="*/ 1146 h 1169"/>
                <a:gd name="T14" fmla="*/ 145 w 201"/>
                <a:gd name="T15" fmla="*/ 1158 h 1169"/>
                <a:gd name="T16" fmla="*/ 124 w 201"/>
                <a:gd name="T17" fmla="*/ 1165 h 1169"/>
                <a:gd name="T18" fmla="*/ 101 w 201"/>
                <a:gd name="T19" fmla="*/ 1169 h 1169"/>
                <a:gd name="T20" fmla="*/ 77 w 201"/>
                <a:gd name="T21" fmla="*/ 1165 h 1169"/>
                <a:gd name="T22" fmla="*/ 57 w 201"/>
                <a:gd name="T23" fmla="*/ 1158 h 1169"/>
                <a:gd name="T24" fmla="*/ 37 w 201"/>
                <a:gd name="T25" fmla="*/ 1146 h 1169"/>
                <a:gd name="T26" fmla="*/ 22 w 201"/>
                <a:gd name="T27" fmla="*/ 1131 h 1169"/>
                <a:gd name="T28" fmla="*/ 10 w 201"/>
                <a:gd name="T29" fmla="*/ 1111 h 1169"/>
                <a:gd name="T30" fmla="*/ 3 w 201"/>
                <a:gd name="T31" fmla="*/ 1091 h 1169"/>
                <a:gd name="T32" fmla="*/ 0 w 201"/>
                <a:gd name="T33" fmla="*/ 1067 h 1169"/>
                <a:gd name="T34" fmla="*/ 0 w 201"/>
                <a:gd name="T35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" h="1169">
                  <a:moveTo>
                    <a:pt x="0" y="0"/>
                  </a:moveTo>
                  <a:lnTo>
                    <a:pt x="201" y="0"/>
                  </a:lnTo>
                  <a:lnTo>
                    <a:pt x="201" y="1067"/>
                  </a:lnTo>
                  <a:lnTo>
                    <a:pt x="198" y="1091"/>
                  </a:lnTo>
                  <a:lnTo>
                    <a:pt x="191" y="1111"/>
                  </a:lnTo>
                  <a:lnTo>
                    <a:pt x="179" y="1131"/>
                  </a:lnTo>
                  <a:lnTo>
                    <a:pt x="164" y="1146"/>
                  </a:lnTo>
                  <a:lnTo>
                    <a:pt x="145" y="1158"/>
                  </a:lnTo>
                  <a:lnTo>
                    <a:pt x="124" y="1165"/>
                  </a:lnTo>
                  <a:lnTo>
                    <a:pt x="101" y="1169"/>
                  </a:lnTo>
                  <a:lnTo>
                    <a:pt x="77" y="1165"/>
                  </a:lnTo>
                  <a:lnTo>
                    <a:pt x="57" y="1158"/>
                  </a:lnTo>
                  <a:lnTo>
                    <a:pt x="37" y="1146"/>
                  </a:lnTo>
                  <a:lnTo>
                    <a:pt x="22" y="1131"/>
                  </a:lnTo>
                  <a:lnTo>
                    <a:pt x="10" y="1111"/>
                  </a:lnTo>
                  <a:lnTo>
                    <a:pt x="3" y="1091"/>
                  </a:lnTo>
                  <a:lnTo>
                    <a:pt x="0" y="10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4"/>
            <p:cNvSpPr>
              <a:spLocks/>
            </p:cNvSpPr>
            <p:nvPr/>
          </p:nvSpPr>
          <p:spPr bwMode="auto">
            <a:xfrm>
              <a:off x="10442576" y="2225675"/>
              <a:ext cx="31750" cy="185738"/>
            </a:xfrm>
            <a:custGeom>
              <a:avLst/>
              <a:gdLst>
                <a:gd name="T0" fmla="*/ 0 w 202"/>
                <a:gd name="T1" fmla="*/ 0 h 1169"/>
                <a:gd name="T2" fmla="*/ 202 w 202"/>
                <a:gd name="T3" fmla="*/ 0 h 1169"/>
                <a:gd name="T4" fmla="*/ 202 w 202"/>
                <a:gd name="T5" fmla="*/ 1067 h 1169"/>
                <a:gd name="T6" fmla="*/ 198 w 202"/>
                <a:gd name="T7" fmla="*/ 1091 h 1169"/>
                <a:gd name="T8" fmla="*/ 191 w 202"/>
                <a:gd name="T9" fmla="*/ 1111 h 1169"/>
                <a:gd name="T10" fmla="*/ 179 w 202"/>
                <a:gd name="T11" fmla="*/ 1131 h 1169"/>
                <a:gd name="T12" fmla="*/ 164 w 202"/>
                <a:gd name="T13" fmla="*/ 1146 h 1169"/>
                <a:gd name="T14" fmla="*/ 145 w 202"/>
                <a:gd name="T15" fmla="*/ 1158 h 1169"/>
                <a:gd name="T16" fmla="*/ 124 w 202"/>
                <a:gd name="T17" fmla="*/ 1165 h 1169"/>
                <a:gd name="T18" fmla="*/ 100 w 202"/>
                <a:gd name="T19" fmla="*/ 1169 h 1169"/>
                <a:gd name="T20" fmla="*/ 78 w 202"/>
                <a:gd name="T21" fmla="*/ 1165 h 1169"/>
                <a:gd name="T22" fmla="*/ 56 w 202"/>
                <a:gd name="T23" fmla="*/ 1158 h 1169"/>
                <a:gd name="T24" fmla="*/ 38 w 202"/>
                <a:gd name="T25" fmla="*/ 1146 h 1169"/>
                <a:gd name="T26" fmla="*/ 23 w 202"/>
                <a:gd name="T27" fmla="*/ 1131 h 1169"/>
                <a:gd name="T28" fmla="*/ 11 w 202"/>
                <a:gd name="T29" fmla="*/ 1111 h 1169"/>
                <a:gd name="T30" fmla="*/ 3 w 202"/>
                <a:gd name="T31" fmla="*/ 1091 h 1169"/>
                <a:gd name="T32" fmla="*/ 0 w 202"/>
                <a:gd name="T33" fmla="*/ 1067 h 1169"/>
                <a:gd name="T34" fmla="*/ 0 w 202"/>
                <a:gd name="T35" fmla="*/ 1067 h 1169"/>
                <a:gd name="T36" fmla="*/ 0 w 202"/>
                <a:gd name="T37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169">
                  <a:moveTo>
                    <a:pt x="0" y="0"/>
                  </a:moveTo>
                  <a:lnTo>
                    <a:pt x="202" y="0"/>
                  </a:lnTo>
                  <a:lnTo>
                    <a:pt x="202" y="1067"/>
                  </a:lnTo>
                  <a:lnTo>
                    <a:pt x="198" y="1091"/>
                  </a:lnTo>
                  <a:lnTo>
                    <a:pt x="191" y="1111"/>
                  </a:lnTo>
                  <a:lnTo>
                    <a:pt x="179" y="1131"/>
                  </a:lnTo>
                  <a:lnTo>
                    <a:pt x="164" y="1146"/>
                  </a:lnTo>
                  <a:lnTo>
                    <a:pt x="145" y="1158"/>
                  </a:lnTo>
                  <a:lnTo>
                    <a:pt x="124" y="1165"/>
                  </a:lnTo>
                  <a:lnTo>
                    <a:pt x="100" y="1169"/>
                  </a:lnTo>
                  <a:lnTo>
                    <a:pt x="78" y="1165"/>
                  </a:lnTo>
                  <a:lnTo>
                    <a:pt x="56" y="1158"/>
                  </a:lnTo>
                  <a:lnTo>
                    <a:pt x="38" y="1146"/>
                  </a:lnTo>
                  <a:lnTo>
                    <a:pt x="23" y="1131"/>
                  </a:lnTo>
                  <a:lnTo>
                    <a:pt x="11" y="1111"/>
                  </a:lnTo>
                  <a:lnTo>
                    <a:pt x="3" y="1091"/>
                  </a:lnTo>
                  <a:lnTo>
                    <a:pt x="0" y="1067"/>
                  </a:lnTo>
                  <a:lnTo>
                    <a:pt x="0" y="10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10356851" y="2225675"/>
              <a:ext cx="60325" cy="223838"/>
            </a:xfrm>
            <a:custGeom>
              <a:avLst/>
              <a:gdLst>
                <a:gd name="T0" fmla="*/ 0 w 383"/>
                <a:gd name="T1" fmla="*/ 0 h 1409"/>
                <a:gd name="T2" fmla="*/ 383 w 383"/>
                <a:gd name="T3" fmla="*/ 0 h 1409"/>
                <a:gd name="T4" fmla="*/ 383 w 383"/>
                <a:gd name="T5" fmla="*/ 1216 h 1409"/>
                <a:gd name="T6" fmla="*/ 380 w 383"/>
                <a:gd name="T7" fmla="*/ 1251 h 1409"/>
                <a:gd name="T8" fmla="*/ 371 w 383"/>
                <a:gd name="T9" fmla="*/ 1283 h 1409"/>
                <a:gd name="T10" fmla="*/ 357 w 383"/>
                <a:gd name="T11" fmla="*/ 1314 h 1409"/>
                <a:gd name="T12" fmla="*/ 339 w 383"/>
                <a:gd name="T13" fmla="*/ 1341 h 1409"/>
                <a:gd name="T14" fmla="*/ 315 w 383"/>
                <a:gd name="T15" fmla="*/ 1363 h 1409"/>
                <a:gd name="T16" fmla="*/ 288 w 383"/>
                <a:gd name="T17" fmla="*/ 1383 h 1409"/>
                <a:gd name="T18" fmla="*/ 259 w 383"/>
                <a:gd name="T19" fmla="*/ 1397 h 1409"/>
                <a:gd name="T20" fmla="*/ 227 w 383"/>
                <a:gd name="T21" fmla="*/ 1406 h 1409"/>
                <a:gd name="T22" fmla="*/ 192 w 383"/>
                <a:gd name="T23" fmla="*/ 1409 h 1409"/>
                <a:gd name="T24" fmla="*/ 158 w 383"/>
                <a:gd name="T25" fmla="*/ 1406 h 1409"/>
                <a:gd name="T26" fmla="*/ 126 w 383"/>
                <a:gd name="T27" fmla="*/ 1397 h 1409"/>
                <a:gd name="T28" fmla="*/ 95 w 383"/>
                <a:gd name="T29" fmla="*/ 1383 h 1409"/>
                <a:gd name="T30" fmla="*/ 68 w 383"/>
                <a:gd name="T31" fmla="*/ 1363 h 1409"/>
                <a:gd name="T32" fmla="*/ 46 w 383"/>
                <a:gd name="T33" fmla="*/ 1341 h 1409"/>
                <a:gd name="T34" fmla="*/ 26 w 383"/>
                <a:gd name="T35" fmla="*/ 1314 h 1409"/>
                <a:gd name="T36" fmla="*/ 12 w 383"/>
                <a:gd name="T37" fmla="*/ 1283 h 1409"/>
                <a:gd name="T38" fmla="*/ 4 w 383"/>
                <a:gd name="T39" fmla="*/ 1251 h 1409"/>
                <a:gd name="T40" fmla="*/ 0 w 383"/>
                <a:gd name="T41" fmla="*/ 1216 h 1409"/>
                <a:gd name="T42" fmla="*/ 0 w 383"/>
                <a:gd name="T43" fmla="*/ 1216 h 1409"/>
                <a:gd name="T44" fmla="*/ 0 w 383"/>
                <a:gd name="T45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3" h="1409">
                  <a:moveTo>
                    <a:pt x="0" y="0"/>
                  </a:moveTo>
                  <a:lnTo>
                    <a:pt x="383" y="0"/>
                  </a:lnTo>
                  <a:lnTo>
                    <a:pt x="383" y="1216"/>
                  </a:lnTo>
                  <a:lnTo>
                    <a:pt x="380" y="1251"/>
                  </a:lnTo>
                  <a:lnTo>
                    <a:pt x="371" y="1283"/>
                  </a:lnTo>
                  <a:lnTo>
                    <a:pt x="357" y="1314"/>
                  </a:lnTo>
                  <a:lnTo>
                    <a:pt x="339" y="1341"/>
                  </a:lnTo>
                  <a:lnTo>
                    <a:pt x="315" y="1363"/>
                  </a:lnTo>
                  <a:lnTo>
                    <a:pt x="288" y="1383"/>
                  </a:lnTo>
                  <a:lnTo>
                    <a:pt x="259" y="1397"/>
                  </a:lnTo>
                  <a:lnTo>
                    <a:pt x="227" y="1406"/>
                  </a:lnTo>
                  <a:lnTo>
                    <a:pt x="192" y="1409"/>
                  </a:lnTo>
                  <a:lnTo>
                    <a:pt x="158" y="1406"/>
                  </a:lnTo>
                  <a:lnTo>
                    <a:pt x="126" y="1397"/>
                  </a:lnTo>
                  <a:lnTo>
                    <a:pt x="95" y="1383"/>
                  </a:lnTo>
                  <a:lnTo>
                    <a:pt x="68" y="1363"/>
                  </a:lnTo>
                  <a:lnTo>
                    <a:pt x="46" y="1341"/>
                  </a:lnTo>
                  <a:lnTo>
                    <a:pt x="26" y="1314"/>
                  </a:lnTo>
                  <a:lnTo>
                    <a:pt x="12" y="1283"/>
                  </a:lnTo>
                  <a:lnTo>
                    <a:pt x="4" y="1251"/>
                  </a:lnTo>
                  <a:lnTo>
                    <a:pt x="0" y="1216"/>
                  </a:lnTo>
                  <a:lnTo>
                    <a:pt x="0" y="12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6"/>
            <p:cNvSpPr>
              <a:spLocks/>
            </p:cNvSpPr>
            <p:nvPr/>
          </p:nvSpPr>
          <p:spPr bwMode="auto">
            <a:xfrm>
              <a:off x="10282238" y="2225675"/>
              <a:ext cx="60325" cy="223838"/>
            </a:xfrm>
            <a:custGeom>
              <a:avLst/>
              <a:gdLst>
                <a:gd name="T0" fmla="*/ 0 w 383"/>
                <a:gd name="T1" fmla="*/ 0 h 1409"/>
                <a:gd name="T2" fmla="*/ 383 w 383"/>
                <a:gd name="T3" fmla="*/ 0 h 1409"/>
                <a:gd name="T4" fmla="*/ 383 w 383"/>
                <a:gd name="T5" fmla="*/ 1216 h 1409"/>
                <a:gd name="T6" fmla="*/ 380 w 383"/>
                <a:gd name="T7" fmla="*/ 1251 h 1409"/>
                <a:gd name="T8" fmla="*/ 371 w 383"/>
                <a:gd name="T9" fmla="*/ 1283 h 1409"/>
                <a:gd name="T10" fmla="*/ 357 w 383"/>
                <a:gd name="T11" fmla="*/ 1314 h 1409"/>
                <a:gd name="T12" fmla="*/ 338 w 383"/>
                <a:gd name="T13" fmla="*/ 1341 h 1409"/>
                <a:gd name="T14" fmla="*/ 315 w 383"/>
                <a:gd name="T15" fmla="*/ 1363 h 1409"/>
                <a:gd name="T16" fmla="*/ 288 w 383"/>
                <a:gd name="T17" fmla="*/ 1383 h 1409"/>
                <a:gd name="T18" fmla="*/ 258 w 383"/>
                <a:gd name="T19" fmla="*/ 1397 h 1409"/>
                <a:gd name="T20" fmla="*/ 226 w 383"/>
                <a:gd name="T21" fmla="*/ 1406 h 1409"/>
                <a:gd name="T22" fmla="*/ 191 w 383"/>
                <a:gd name="T23" fmla="*/ 1409 h 1409"/>
                <a:gd name="T24" fmla="*/ 158 w 383"/>
                <a:gd name="T25" fmla="*/ 1406 h 1409"/>
                <a:gd name="T26" fmla="*/ 124 w 383"/>
                <a:gd name="T27" fmla="*/ 1397 h 1409"/>
                <a:gd name="T28" fmla="*/ 95 w 383"/>
                <a:gd name="T29" fmla="*/ 1383 h 1409"/>
                <a:gd name="T30" fmla="*/ 68 w 383"/>
                <a:gd name="T31" fmla="*/ 1363 h 1409"/>
                <a:gd name="T32" fmla="*/ 46 w 383"/>
                <a:gd name="T33" fmla="*/ 1341 h 1409"/>
                <a:gd name="T34" fmla="*/ 26 w 383"/>
                <a:gd name="T35" fmla="*/ 1314 h 1409"/>
                <a:gd name="T36" fmla="*/ 12 w 383"/>
                <a:gd name="T37" fmla="*/ 1283 h 1409"/>
                <a:gd name="T38" fmla="*/ 4 w 383"/>
                <a:gd name="T39" fmla="*/ 1251 h 1409"/>
                <a:gd name="T40" fmla="*/ 0 w 383"/>
                <a:gd name="T41" fmla="*/ 1216 h 1409"/>
                <a:gd name="T42" fmla="*/ 0 w 383"/>
                <a:gd name="T43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3" h="1409">
                  <a:moveTo>
                    <a:pt x="0" y="0"/>
                  </a:moveTo>
                  <a:lnTo>
                    <a:pt x="383" y="0"/>
                  </a:lnTo>
                  <a:lnTo>
                    <a:pt x="383" y="1216"/>
                  </a:lnTo>
                  <a:lnTo>
                    <a:pt x="380" y="1251"/>
                  </a:lnTo>
                  <a:lnTo>
                    <a:pt x="371" y="1283"/>
                  </a:lnTo>
                  <a:lnTo>
                    <a:pt x="357" y="1314"/>
                  </a:lnTo>
                  <a:lnTo>
                    <a:pt x="338" y="1341"/>
                  </a:lnTo>
                  <a:lnTo>
                    <a:pt x="315" y="1363"/>
                  </a:lnTo>
                  <a:lnTo>
                    <a:pt x="288" y="1383"/>
                  </a:lnTo>
                  <a:lnTo>
                    <a:pt x="258" y="1397"/>
                  </a:lnTo>
                  <a:lnTo>
                    <a:pt x="226" y="1406"/>
                  </a:lnTo>
                  <a:lnTo>
                    <a:pt x="191" y="1409"/>
                  </a:lnTo>
                  <a:lnTo>
                    <a:pt x="158" y="1406"/>
                  </a:lnTo>
                  <a:lnTo>
                    <a:pt x="124" y="1397"/>
                  </a:lnTo>
                  <a:lnTo>
                    <a:pt x="95" y="1383"/>
                  </a:lnTo>
                  <a:lnTo>
                    <a:pt x="68" y="1363"/>
                  </a:lnTo>
                  <a:lnTo>
                    <a:pt x="46" y="1341"/>
                  </a:lnTo>
                  <a:lnTo>
                    <a:pt x="26" y="1314"/>
                  </a:lnTo>
                  <a:lnTo>
                    <a:pt x="12" y="1283"/>
                  </a:lnTo>
                  <a:lnTo>
                    <a:pt x="4" y="1251"/>
                  </a:lnTo>
                  <a:lnTo>
                    <a:pt x="0" y="12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10298113" y="1916113"/>
              <a:ext cx="104775" cy="98425"/>
            </a:xfrm>
            <a:custGeom>
              <a:avLst/>
              <a:gdLst>
                <a:gd name="T0" fmla="*/ 331 w 661"/>
                <a:gd name="T1" fmla="*/ 0 h 629"/>
                <a:gd name="T2" fmla="*/ 376 w 661"/>
                <a:gd name="T3" fmla="*/ 4 h 629"/>
                <a:gd name="T4" fmla="*/ 419 w 661"/>
                <a:gd name="T5" fmla="*/ 12 h 629"/>
                <a:gd name="T6" fmla="*/ 460 w 661"/>
                <a:gd name="T7" fmla="*/ 27 h 629"/>
                <a:gd name="T8" fmla="*/ 498 w 661"/>
                <a:gd name="T9" fmla="*/ 46 h 629"/>
                <a:gd name="T10" fmla="*/ 533 w 661"/>
                <a:gd name="T11" fmla="*/ 70 h 629"/>
                <a:gd name="T12" fmla="*/ 565 w 661"/>
                <a:gd name="T13" fmla="*/ 98 h 629"/>
                <a:gd name="T14" fmla="*/ 594 w 661"/>
                <a:gd name="T15" fmla="*/ 130 h 629"/>
                <a:gd name="T16" fmla="*/ 617 w 661"/>
                <a:gd name="T17" fmla="*/ 165 h 629"/>
                <a:gd name="T18" fmla="*/ 636 w 661"/>
                <a:gd name="T19" fmla="*/ 204 h 629"/>
                <a:gd name="T20" fmla="*/ 651 w 661"/>
                <a:gd name="T21" fmla="*/ 245 h 629"/>
                <a:gd name="T22" fmla="*/ 659 w 661"/>
                <a:gd name="T23" fmla="*/ 288 h 629"/>
                <a:gd name="T24" fmla="*/ 661 w 661"/>
                <a:gd name="T25" fmla="*/ 333 h 629"/>
                <a:gd name="T26" fmla="*/ 659 w 661"/>
                <a:gd name="T27" fmla="*/ 376 h 629"/>
                <a:gd name="T28" fmla="*/ 651 w 661"/>
                <a:gd name="T29" fmla="*/ 417 h 629"/>
                <a:gd name="T30" fmla="*/ 638 w 661"/>
                <a:gd name="T31" fmla="*/ 457 h 629"/>
                <a:gd name="T32" fmla="*/ 620 w 661"/>
                <a:gd name="T33" fmla="*/ 494 h 629"/>
                <a:gd name="T34" fmla="*/ 585 w 661"/>
                <a:gd name="T35" fmla="*/ 475 h 629"/>
                <a:gd name="T36" fmla="*/ 547 w 661"/>
                <a:gd name="T37" fmla="*/ 461 h 629"/>
                <a:gd name="T38" fmla="*/ 507 w 661"/>
                <a:gd name="T39" fmla="*/ 451 h 629"/>
                <a:gd name="T40" fmla="*/ 466 w 661"/>
                <a:gd name="T41" fmla="*/ 448 h 629"/>
                <a:gd name="T42" fmla="*/ 425 w 661"/>
                <a:gd name="T43" fmla="*/ 450 h 629"/>
                <a:gd name="T44" fmla="*/ 384 w 661"/>
                <a:gd name="T45" fmla="*/ 458 h 629"/>
                <a:gd name="T46" fmla="*/ 343 w 661"/>
                <a:gd name="T47" fmla="*/ 471 h 629"/>
                <a:gd name="T48" fmla="*/ 308 w 661"/>
                <a:gd name="T49" fmla="*/ 489 h 629"/>
                <a:gd name="T50" fmla="*/ 274 w 661"/>
                <a:gd name="T51" fmla="*/ 511 h 629"/>
                <a:gd name="T52" fmla="*/ 245 w 661"/>
                <a:gd name="T53" fmla="*/ 536 h 629"/>
                <a:gd name="T54" fmla="*/ 220 w 661"/>
                <a:gd name="T55" fmla="*/ 564 h 629"/>
                <a:gd name="T56" fmla="*/ 199 w 661"/>
                <a:gd name="T57" fmla="*/ 595 h 629"/>
                <a:gd name="T58" fmla="*/ 181 w 661"/>
                <a:gd name="T59" fmla="*/ 629 h 629"/>
                <a:gd name="T60" fmla="*/ 143 w 661"/>
                <a:gd name="T61" fmla="*/ 606 h 629"/>
                <a:gd name="T62" fmla="*/ 107 w 661"/>
                <a:gd name="T63" fmla="*/ 578 h 629"/>
                <a:gd name="T64" fmla="*/ 77 w 661"/>
                <a:gd name="T65" fmla="*/ 546 h 629"/>
                <a:gd name="T66" fmla="*/ 50 w 661"/>
                <a:gd name="T67" fmla="*/ 509 h 629"/>
                <a:gd name="T68" fmla="*/ 29 w 661"/>
                <a:gd name="T69" fmla="*/ 469 h 629"/>
                <a:gd name="T70" fmla="*/ 13 w 661"/>
                <a:gd name="T71" fmla="*/ 426 h 629"/>
                <a:gd name="T72" fmla="*/ 3 w 661"/>
                <a:gd name="T73" fmla="*/ 380 h 629"/>
                <a:gd name="T74" fmla="*/ 0 w 661"/>
                <a:gd name="T75" fmla="*/ 333 h 629"/>
                <a:gd name="T76" fmla="*/ 2 w 661"/>
                <a:gd name="T77" fmla="*/ 288 h 629"/>
                <a:gd name="T78" fmla="*/ 12 w 661"/>
                <a:gd name="T79" fmla="*/ 245 h 629"/>
                <a:gd name="T80" fmla="*/ 26 w 661"/>
                <a:gd name="T81" fmla="*/ 204 h 629"/>
                <a:gd name="T82" fmla="*/ 45 w 661"/>
                <a:gd name="T83" fmla="*/ 165 h 629"/>
                <a:gd name="T84" fmla="*/ 69 w 661"/>
                <a:gd name="T85" fmla="*/ 130 h 629"/>
                <a:gd name="T86" fmla="*/ 97 w 661"/>
                <a:gd name="T87" fmla="*/ 98 h 629"/>
                <a:gd name="T88" fmla="*/ 129 w 661"/>
                <a:gd name="T89" fmla="*/ 70 h 629"/>
                <a:gd name="T90" fmla="*/ 164 w 661"/>
                <a:gd name="T91" fmla="*/ 46 h 629"/>
                <a:gd name="T92" fmla="*/ 202 w 661"/>
                <a:gd name="T93" fmla="*/ 27 h 629"/>
                <a:gd name="T94" fmla="*/ 243 w 661"/>
                <a:gd name="T95" fmla="*/ 12 h 629"/>
                <a:gd name="T96" fmla="*/ 286 w 661"/>
                <a:gd name="T97" fmla="*/ 4 h 629"/>
                <a:gd name="T98" fmla="*/ 331 w 661"/>
                <a:gd name="T9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1" h="629">
                  <a:moveTo>
                    <a:pt x="331" y="0"/>
                  </a:moveTo>
                  <a:lnTo>
                    <a:pt x="376" y="4"/>
                  </a:lnTo>
                  <a:lnTo>
                    <a:pt x="419" y="12"/>
                  </a:lnTo>
                  <a:lnTo>
                    <a:pt x="460" y="27"/>
                  </a:lnTo>
                  <a:lnTo>
                    <a:pt x="498" y="46"/>
                  </a:lnTo>
                  <a:lnTo>
                    <a:pt x="533" y="70"/>
                  </a:lnTo>
                  <a:lnTo>
                    <a:pt x="565" y="98"/>
                  </a:lnTo>
                  <a:lnTo>
                    <a:pt x="594" y="130"/>
                  </a:lnTo>
                  <a:lnTo>
                    <a:pt x="617" y="165"/>
                  </a:lnTo>
                  <a:lnTo>
                    <a:pt x="636" y="204"/>
                  </a:lnTo>
                  <a:lnTo>
                    <a:pt x="651" y="245"/>
                  </a:lnTo>
                  <a:lnTo>
                    <a:pt x="659" y="288"/>
                  </a:lnTo>
                  <a:lnTo>
                    <a:pt x="661" y="333"/>
                  </a:lnTo>
                  <a:lnTo>
                    <a:pt x="659" y="376"/>
                  </a:lnTo>
                  <a:lnTo>
                    <a:pt x="651" y="417"/>
                  </a:lnTo>
                  <a:lnTo>
                    <a:pt x="638" y="457"/>
                  </a:lnTo>
                  <a:lnTo>
                    <a:pt x="620" y="494"/>
                  </a:lnTo>
                  <a:lnTo>
                    <a:pt x="585" y="475"/>
                  </a:lnTo>
                  <a:lnTo>
                    <a:pt x="547" y="461"/>
                  </a:lnTo>
                  <a:lnTo>
                    <a:pt x="507" y="451"/>
                  </a:lnTo>
                  <a:lnTo>
                    <a:pt x="466" y="448"/>
                  </a:lnTo>
                  <a:lnTo>
                    <a:pt x="425" y="450"/>
                  </a:lnTo>
                  <a:lnTo>
                    <a:pt x="384" y="458"/>
                  </a:lnTo>
                  <a:lnTo>
                    <a:pt x="343" y="471"/>
                  </a:lnTo>
                  <a:lnTo>
                    <a:pt x="308" y="489"/>
                  </a:lnTo>
                  <a:lnTo>
                    <a:pt x="274" y="511"/>
                  </a:lnTo>
                  <a:lnTo>
                    <a:pt x="245" y="536"/>
                  </a:lnTo>
                  <a:lnTo>
                    <a:pt x="220" y="564"/>
                  </a:lnTo>
                  <a:lnTo>
                    <a:pt x="199" y="595"/>
                  </a:lnTo>
                  <a:lnTo>
                    <a:pt x="181" y="629"/>
                  </a:lnTo>
                  <a:lnTo>
                    <a:pt x="143" y="606"/>
                  </a:lnTo>
                  <a:lnTo>
                    <a:pt x="107" y="578"/>
                  </a:lnTo>
                  <a:lnTo>
                    <a:pt x="77" y="546"/>
                  </a:lnTo>
                  <a:lnTo>
                    <a:pt x="50" y="509"/>
                  </a:lnTo>
                  <a:lnTo>
                    <a:pt x="29" y="469"/>
                  </a:lnTo>
                  <a:lnTo>
                    <a:pt x="13" y="426"/>
                  </a:lnTo>
                  <a:lnTo>
                    <a:pt x="3" y="380"/>
                  </a:lnTo>
                  <a:lnTo>
                    <a:pt x="0" y="333"/>
                  </a:lnTo>
                  <a:lnTo>
                    <a:pt x="2" y="288"/>
                  </a:lnTo>
                  <a:lnTo>
                    <a:pt x="12" y="245"/>
                  </a:lnTo>
                  <a:lnTo>
                    <a:pt x="26" y="204"/>
                  </a:lnTo>
                  <a:lnTo>
                    <a:pt x="45" y="165"/>
                  </a:lnTo>
                  <a:lnTo>
                    <a:pt x="69" y="130"/>
                  </a:lnTo>
                  <a:lnTo>
                    <a:pt x="97" y="98"/>
                  </a:lnTo>
                  <a:lnTo>
                    <a:pt x="129" y="70"/>
                  </a:lnTo>
                  <a:lnTo>
                    <a:pt x="164" y="46"/>
                  </a:lnTo>
                  <a:lnTo>
                    <a:pt x="202" y="27"/>
                  </a:lnTo>
                  <a:lnTo>
                    <a:pt x="243" y="12"/>
                  </a:lnTo>
                  <a:lnTo>
                    <a:pt x="286" y="4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8"/>
            <p:cNvSpPr>
              <a:spLocks/>
            </p:cNvSpPr>
            <p:nvPr/>
          </p:nvSpPr>
          <p:spPr bwMode="auto">
            <a:xfrm>
              <a:off x="10018713" y="1930400"/>
              <a:ext cx="563563" cy="542925"/>
            </a:xfrm>
            <a:custGeom>
              <a:avLst/>
              <a:gdLst>
                <a:gd name="T0" fmla="*/ 1193 w 3554"/>
                <a:gd name="T1" fmla="*/ 73 h 3422"/>
                <a:gd name="T2" fmla="*/ 1350 w 3554"/>
                <a:gd name="T3" fmla="*/ 251 h 3422"/>
                <a:gd name="T4" fmla="*/ 1211 w 3554"/>
                <a:gd name="T5" fmla="*/ 378 h 3422"/>
                <a:gd name="T6" fmla="*/ 1163 w 3554"/>
                <a:gd name="T7" fmla="*/ 510 h 3422"/>
                <a:gd name="T8" fmla="*/ 1022 w 3554"/>
                <a:gd name="T9" fmla="*/ 515 h 3422"/>
                <a:gd name="T10" fmla="*/ 822 w 3554"/>
                <a:gd name="T11" fmla="*/ 519 h 3422"/>
                <a:gd name="T12" fmla="*/ 771 w 3554"/>
                <a:gd name="T13" fmla="*/ 368 h 3422"/>
                <a:gd name="T14" fmla="*/ 786 w 3554"/>
                <a:gd name="T15" fmla="*/ 1397 h 3422"/>
                <a:gd name="T16" fmla="*/ 811 w 3554"/>
                <a:gd name="T17" fmla="*/ 1493 h 3422"/>
                <a:gd name="T18" fmla="*/ 1177 w 3554"/>
                <a:gd name="T19" fmla="*/ 1493 h 3422"/>
                <a:gd name="T20" fmla="*/ 1135 w 3554"/>
                <a:gd name="T21" fmla="*/ 1340 h 3422"/>
                <a:gd name="T22" fmla="*/ 1190 w 3554"/>
                <a:gd name="T23" fmla="*/ 1125 h 3422"/>
                <a:gd name="T24" fmla="*/ 1218 w 3554"/>
                <a:gd name="T25" fmla="*/ 1016 h 3422"/>
                <a:gd name="T26" fmla="*/ 1251 w 3554"/>
                <a:gd name="T27" fmla="*/ 886 h 3422"/>
                <a:gd name="T28" fmla="*/ 1327 w 3554"/>
                <a:gd name="T29" fmla="*/ 635 h 3422"/>
                <a:gd name="T30" fmla="*/ 1528 w 3554"/>
                <a:gd name="T31" fmla="*/ 445 h 3422"/>
                <a:gd name="T32" fmla="*/ 1744 w 3554"/>
                <a:gd name="T33" fmla="*/ 539 h 3422"/>
                <a:gd name="T34" fmla="*/ 1919 w 3554"/>
                <a:gd name="T35" fmla="*/ 741 h 3422"/>
                <a:gd name="T36" fmla="*/ 1952 w 3554"/>
                <a:gd name="T37" fmla="*/ 1082 h 3422"/>
                <a:gd name="T38" fmla="*/ 1798 w 3554"/>
                <a:gd name="T39" fmla="*/ 807 h 3422"/>
                <a:gd name="T40" fmla="*/ 1714 w 3554"/>
                <a:gd name="T41" fmla="*/ 871 h 3422"/>
                <a:gd name="T42" fmla="*/ 1643 w 3554"/>
                <a:gd name="T43" fmla="*/ 746 h 3422"/>
                <a:gd name="T44" fmla="*/ 1583 w 3554"/>
                <a:gd name="T45" fmla="*/ 883 h 3422"/>
                <a:gd name="T46" fmla="*/ 1525 w 3554"/>
                <a:gd name="T47" fmla="*/ 1105 h 3422"/>
                <a:gd name="T48" fmla="*/ 1907 w 3554"/>
                <a:gd name="T49" fmla="*/ 1223 h 3422"/>
                <a:gd name="T50" fmla="*/ 2031 w 3554"/>
                <a:gd name="T51" fmla="*/ 1347 h 3422"/>
                <a:gd name="T52" fmla="*/ 1967 w 3554"/>
                <a:gd name="T53" fmla="*/ 1511 h 3422"/>
                <a:gd name="T54" fmla="*/ 2181 w 3554"/>
                <a:gd name="T55" fmla="*/ 1384 h 3422"/>
                <a:gd name="T56" fmla="*/ 2227 w 3554"/>
                <a:gd name="T57" fmla="*/ 1493 h 3422"/>
                <a:gd name="T58" fmla="*/ 2242 w 3554"/>
                <a:gd name="T59" fmla="*/ 1526 h 3422"/>
                <a:gd name="T60" fmla="*/ 2364 w 3554"/>
                <a:gd name="T61" fmla="*/ 1440 h 3422"/>
                <a:gd name="T62" fmla="*/ 2073 w 3554"/>
                <a:gd name="T63" fmla="*/ 589 h 3422"/>
                <a:gd name="T64" fmla="*/ 2209 w 3554"/>
                <a:gd name="T65" fmla="*/ 502 h 3422"/>
                <a:gd name="T66" fmla="*/ 2350 w 3554"/>
                <a:gd name="T67" fmla="*/ 575 h 3422"/>
                <a:gd name="T68" fmla="*/ 2466 w 3554"/>
                <a:gd name="T69" fmla="*/ 487 h 3422"/>
                <a:gd name="T70" fmla="*/ 2664 w 3554"/>
                <a:gd name="T71" fmla="*/ 467 h 3422"/>
                <a:gd name="T72" fmla="*/ 2793 w 3554"/>
                <a:gd name="T73" fmla="*/ 672 h 3422"/>
                <a:gd name="T74" fmla="*/ 2784 w 3554"/>
                <a:gd name="T75" fmla="*/ 830 h 3422"/>
                <a:gd name="T76" fmla="*/ 2742 w 3554"/>
                <a:gd name="T77" fmla="*/ 1040 h 3422"/>
                <a:gd name="T78" fmla="*/ 2693 w 3554"/>
                <a:gd name="T79" fmla="*/ 1286 h 3422"/>
                <a:gd name="T80" fmla="*/ 2658 w 3554"/>
                <a:gd name="T81" fmla="*/ 1441 h 3422"/>
                <a:gd name="T82" fmla="*/ 2635 w 3554"/>
                <a:gd name="T83" fmla="*/ 1526 h 3422"/>
                <a:gd name="T84" fmla="*/ 3377 w 3554"/>
                <a:gd name="T85" fmla="*/ 1526 h 3422"/>
                <a:gd name="T86" fmla="*/ 3543 w 3554"/>
                <a:gd name="T87" fmla="*/ 1586 h 3422"/>
                <a:gd name="T88" fmla="*/ 3517 w 3554"/>
                <a:gd name="T89" fmla="*/ 1699 h 3422"/>
                <a:gd name="T90" fmla="*/ 3345 w 3554"/>
                <a:gd name="T91" fmla="*/ 3274 h 3422"/>
                <a:gd name="T92" fmla="*/ 3255 w 3554"/>
                <a:gd name="T93" fmla="*/ 3411 h 3422"/>
                <a:gd name="T94" fmla="*/ 3092 w 3554"/>
                <a:gd name="T95" fmla="*/ 3379 h 3422"/>
                <a:gd name="T96" fmla="*/ 498 w 3554"/>
                <a:gd name="T97" fmla="*/ 1720 h 3422"/>
                <a:gd name="T98" fmla="*/ 433 w 3554"/>
                <a:gd name="T99" fmla="*/ 3397 h 3422"/>
                <a:gd name="T100" fmla="*/ 266 w 3554"/>
                <a:gd name="T101" fmla="*/ 3397 h 3422"/>
                <a:gd name="T102" fmla="*/ 201 w 3554"/>
                <a:gd name="T103" fmla="*/ 1720 h 3422"/>
                <a:gd name="T104" fmla="*/ 10 w 3554"/>
                <a:gd name="T105" fmla="*/ 1665 h 3422"/>
                <a:gd name="T106" fmla="*/ 37 w 3554"/>
                <a:gd name="T107" fmla="*/ 1547 h 3422"/>
                <a:gd name="T108" fmla="*/ 261 w 3554"/>
                <a:gd name="T109" fmla="*/ 1507 h 3422"/>
                <a:gd name="T110" fmla="*/ 260 w 3554"/>
                <a:gd name="T111" fmla="*/ 1408 h 3422"/>
                <a:gd name="T112" fmla="*/ 111 w 3554"/>
                <a:gd name="T113" fmla="*/ 778 h 3422"/>
                <a:gd name="T114" fmla="*/ 901 w 3554"/>
                <a:gd name="T115" fmla="*/ 19 h 3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54" h="3422">
                  <a:moveTo>
                    <a:pt x="985" y="0"/>
                  </a:moveTo>
                  <a:lnTo>
                    <a:pt x="1030" y="4"/>
                  </a:lnTo>
                  <a:lnTo>
                    <a:pt x="1073" y="13"/>
                  </a:lnTo>
                  <a:lnTo>
                    <a:pt x="1115" y="29"/>
                  </a:lnTo>
                  <a:lnTo>
                    <a:pt x="1155" y="49"/>
                  </a:lnTo>
                  <a:lnTo>
                    <a:pt x="1193" y="73"/>
                  </a:lnTo>
                  <a:lnTo>
                    <a:pt x="1229" y="101"/>
                  </a:lnTo>
                  <a:lnTo>
                    <a:pt x="1262" y="132"/>
                  </a:lnTo>
                  <a:lnTo>
                    <a:pt x="1292" y="166"/>
                  </a:lnTo>
                  <a:lnTo>
                    <a:pt x="1319" y="202"/>
                  </a:lnTo>
                  <a:lnTo>
                    <a:pt x="1344" y="237"/>
                  </a:lnTo>
                  <a:lnTo>
                    <a:pt x="1350" y="251"/>
                  </a:lnTo>
                  <a:lnTo>
                    <a:pt x="1350" y="264"/>
                  </a:lnTo>
                  <a:lnTo>
                    <a:pt x="1346" y="278"/>
                  </a:lnTo>
                  <a:lnTo>
                    <a:pt x="1338" y="289"/>
                  </a:lnTo>
                  <a:lnTo>
                    <a:pt x="1326" y="298"/>
                  </a:lnTo>
                  <a:lnTo>
                    <a:pt x="1204" y="354"/>
                  </a:lnTo>
                  <a:lnTo>
                    <a:pt x="1211" y="378"/>
                  </a:lnTo>
                  <a:lnTo>
                    <a:pt x="1215" y="403"/>
                  </a:lnTo>
                  <a:lnTo>
                    <a:pt x="1214" y="428"/>
                  </a:lnTo>
                  <a:lnTo>
                    <a:pt x="1207" y="452"/>
                  </a:lnTo>
                  <a:lnTo>
                    <a:pt x="1196" y="473"/>
                  </a:lnTo>
                  <a:lnTo>
                    <a:pt x="1181" y="493"/>
                  </a:lnTo>
                  <a:lnTo>
                    <a:pt x="1163" y="510"/>
                  </a:lnTo>
                  <a:lnTo>
                    <a:pt x="1140" y="523"/>
                  </a:lnTo>
                  <a:lnTo>
                    <a:pt x="1117" y="532"/>
                  </a:lnTo>
                  <a:lnTo>
                    <a:pt x="1092" y="534"/>
                  </a:lnTo>
                  <a:lnTo>
                    <a:pt x="1067" y="533"/>
                  </a:lnTo>
                  <a:lnTo>
                    <a:pt x="1043" y="526"/>
                  </a:lnTo>
                  <a:lnTo>
                    <a:pt x="1022" y="515"/>
                  </a:lnTo>
                  <a:lnTo>
                    <a:pt x="1002" y="500"/>
                  </a:lnTo>
                  <a:lnTo>
                    <a:pt x="985" y="482"/>
                  </a:lnTo>
                  <a:lnTo>
                    <a:pt x="972" y="460"/>
                  </a:lnTo>
                  <a:lnTo>
                    <a:pt x="850" y="515"/>
                  </a:lnTo>
                  <a:lnTo>
                    <a:pt x="836" y="520"/>
                  </a:lnTo>
                  <a:lnTo>
                    <a:pt x="822" y="519"/>
                  </a:lnTo>
                  <a:lnTo>
                    <a:pt x="809" y="512"/>
                  </a:lnTo>
                  <a:lnTo>
                    <a:pt x="799" y="503"/>
                  </a:lnTo>
                  <a:lnTo>
                    <a:pt x="793" y="490"/>
                  </a:lnTo>
                  <a:lnTo>
                    <a:pt x="782" y="452"/>
                  </a:lnTo>
                  <a:lnTo>
                    <a:pt x="776" y="410"/>
                  </a:lnTo>
                  <a:lnTo>
                    <a:pt x="771" y="368"/>
                  </a:lnTo>
                  <a:lnTo>
                    <a:pt x="770" y="325"/>
                  </a:lnTo>
                  <a:lnTo>
                    <a:pt x="266" y="781"/>
                  </a:lnTo>
                  <a:lnTo>
                    <a:pt x="565" y="1387"/>
                  </a:lnTo>
                  <a:lnTo>
                    <a:pt x="751" y="1387"/>
                  </a:lnTo>
                  <a:lnTo>
                    <a:pt x="769" y="1389"/>
                  </a:lnTo>
                  <a:lnTo>
                    <a:pt x="786" y="1397"/>
                  </a:lnTo>
                  <a:lnTo>
                    <a:pt x="800" y="1408"/>
                  </a:lnTo>
                  <a:lnTo>
                    <a:pt x="811" y="1422"/>
                  </a:lnTo>
                  <a:lnTo>
                    <a:pt x="819" y="1439"/>
                  </a:lnTo>
                  <a:lnTo>
                    <a:pt x="821" y="1458"/>
                  </a:lnTo>
                  <a:lnTo>
                    <a:pt x="819" y="1476"/>
                  </a:lnTo>
                  <a:lnTo>
                    <a:pt x="811" y="1493"/>
                  </a:lnTo>
                  <a:lnTo>
                    <a:pt x="800" y="1507"/>
                  </a:lnTo>
                  <a:lnTo>
                    <a:pt x="785" y="1519"/>
                  </a:lnTo>
                  <a:lnTo>
                    <a:pt x="768" y="1526"/>
                  </a:lnTo>
                  <a:lnTo>
                    <a:pt x="1224" y="1526"/>
                  </a:lnTo>
                  <a:lnTo>
                    <a:pt x="1200" y="1512"/>
                  </a:lnTo>
                  <a:lnTo>
                    <a:pt x="1177" y="1493"/>
                  </a:lnTo>
                  <a:lnTo>
                    <a:pt x="1160" y="1473"/>
                  </a:lnTo>
                  <a:lnTo>
                    <a:pt x="1146" y="1449"/>
                  </a:lnTo>
                  <a:lnTo>
                    <a:pt x="1136" y="1423"/>
                  </a:lnTo>
                  <a:lnTo>
                    <a:pt x="1131" y="1396"/>
                  </a:lnTo>
                  <a:lnTo>
                    <a:pt x="1131" y="1368"/>
                  </a:lnTo>
                  <a:lnTo>
                    <a:pt x="1135" y="1340"/>
                  </a:lnTo>
                  <a:lnTo>
                    <a:pt x="1147" y="1291"/>
                  </a:lnTo>
                  <a:lnTo>
                    <a:pt x="1158" y="1249"/>
                  </a:lnTo>
                  <a:lnTo>
                    <a:pt x="1167" y="1212"/>
                  </a:lnTo>
                  <a:lnTo>
                    <a:pt x="1176" y="1180"/>
                  </a:lnTo>
                  <a:lnTo>
                    <a:pt x="1183" y="1150"/>
                  </a:lnTo>
                  <a:lnTo>
                    <a:pt x="1190" y="1125"/>
                  </a:lnTo>
                  <a:lnTo>
                    <a:pt x="1195" y="1104"/>
                  </a:lnTo>
                  <a:lnTo>
                    <a:pt x="1201" y="1084"/>
                  </a:lnTo>
                  <a:lnTo>
                    <a:pt x="1205" y="1066"/>
                  </a:lnTo>
                  <a:lnTo>
                    <a:pt x="1209" y="1049"/>
                  </a:lnTo>
                  <a:lnTo>
                    <a:pt x="1214" y="1032"/>
                  </a:lnTo>
                  <a:lnTo>
                    <a:pt x="1218" y="1016"/>
                  </a:lnTo>
                  <a:lnTo>
                    <a:pt x="1222" y="1000"/>
                  </a:lnTo>
                  <a:lnTo>
                    <a:pt x="1227" y="982"/>
                  </a:lnTo>
                  <a:lnTo>
                    <a:pt x="1232" y="962"/>
                  </a:lnTo>
                  <a:lnTo>
                    <a:pt x="1237" y="939"/>
                  </a:lnTo>
                  <a:lnTo>
                    <a:pt x="1244" y="915"/>
                  </a:lnTo>
                  <a:lnTo>
                    <a:pt x="1251" y="886"/>
                  </a:lnTo>
                  <a:lnTo>
                    <a:pt x="1260" y="854"/>
                  </a:lnTo>
                  <a:lnTo>
                    <a:pt x="1270" y="816"/>
                  </a:lnTo>
                  <a:lnTo>
                    <a:pt x="1281" y="774"/>
                  </a:lnTo>
                  <a:lnTo>
                    <a:pt x="1292" y="725"/>
                  </a:lnTo>
                  <a:lnTo>
                    <a:pt x="1307" y="679"/>
                  </a:lnTo>
                  <a:lnTo>
                    <a:pt x="1327" y="635"/>
                  </a:lnTo>
                  <a:lnTo>
                    <a:pt x="1352" y="594"/>
                  </a:lnTo>
                  <a:lnTo>
                    <a:pt x="1380" y="556"/>
                  </a:lnTo>
                  <a:lnTo>
                    <a:pt x="1412" y="523"/>
                  </a:lnTo>
                  <a:lnTo>
                    <a:pt x="1448" y="493"/>
                  </a:lnTo>
                  <a:lnTo>
                    <a:pt x="1487" y="467"/>
                  </a:lnTo>
                  <a:lnTo>
                    <a:pt x="1528" y="445"/>
                  </a:lnTo>
                  <a:lnTo>
                    <a:pt x="1571" y="428"/>
                  </a:lnTo>
                  <a:lnTo>
                    <a:pt x="1617" y="415"/>
                  </a:lnTo>
                  <a:lnTo>
                    <a:pt x="1665" y="408"/>
                  </a:lnTo>
                  <a:lnTo>
                    <a:pt x="1686" y="455"/>
                  </a:lnTo>
                  <a:lnTo>
                    <a:pt x="1713" y="498"/>
                  </a:lnTo>
                  <a:lnTo>
                    <a:pt x="1744" y="539"/>
                  </a:lnTo>
                  <a:lnTo>
                    <a:pt x="1780" y="575"/>
                  </a:lnTo>
                  <a:lnTo>
                    <a:pt x="1820" y="607"/>
                  </a:lnTo>
                  <a:lnTo>
                    <a:pt x="1863" y="635"/>
                  </a:lnTo>
                  <a:lnTo>
                    <a:pt x="1908" y="658"/>
                  </a:lnTo>
                  <a:lnTo>
                    <a:pt x="1912" y="700"/>
                  </a:lnTo>
                  <a:lnTo>
                    <a:pt x="1919" y="741"/>
                  </a:lnTo>
                  <a:lnTo>
                    <a:pt x="1932" y="779"/>
                  </a:lnTo>
                  <a:lnTo>
                    <a:pt x="2089" y="1160"/>
                  </a:lnTo>
                  <a:lnTo>
                    <a:pt x="2058" y="1134"/>
                  </a:lnTo>
                  <a:lnTo>
                    <a:pt x="2026" y="1112"/>
                  </a:lnTo>
                  <a:lnTo>
                    <a:pt x="1989" y="1094"/>
                  </a:lnTo>
                  <a:lnTo>
                    <a:pt x="1952" y="1082"/>
                  </a:lnTo>
                  <a:lnTo>
                    <a:pt x="1952" y="1081"/>
                  </a:lnTo>
                  <a:lnTo>
                    <a:pt x="1857" y="853"/>
                  </a:lnTo>
                  <a:lnTo>
                    <a:pt x="1847" y="836"/>
                  </a:lnTo>
                  <a:lnTo>
                    <a:pt x="1833" y="823"/>
                  </a:lnTo>
                  <a:lnTo>
                    <a:pt x="1817" y="813"/>
                  </a:lnTo>
                  <a:lnTo>
                    <a:pt x="1798" y="807"/>
                  </a:lnTo>
                  <a:lnTo>
                    <a:pt x="1779" y="807"/>
                  </a:lnTo>
                  <a:lnTo>
                    <a:pt x="1760" y="813"/>
                  </a:lnTo>
                  <a:lnTo>
                    <a:pt x="1742" y="823"/>
                  </a:lnTo>
                  <a:lnTo>
                    <a:pt x="1729" y="837"/>
                  </a:lnTo>
                  <a:lnTo>
                    <a:pt x="1720" y="853"/>
                  </a:lnTo>
                  <a:lnTo>
                    <a:pt x="1714" y="871"/>
                  </a:lnTo>
                  <a:lnTo>
                    <a:pt x="1714" y="891"/>
                  </a:lnTo>
                  <a:lnTo>
                    <a:pt x="1720" y="910"/>
                  </a:lnTo>
                  <a:lnTo>
                    <a:pt x="1786" y="1072"/>
                  </a:lnTo>
                  <a:lnTo>
                    <a:pt x="1665" y="1072"/>
                  </a:lnTo>
                  <a:lnTo>
                    <a:pt x="1665" y="734"/>
                  </a:lnTo>
                  <a:lnTo>
                    <a:pt x="1643" y="746"/>
                  </a:lnTo>
                  <a:lnTo>
                    <a:pt x="1626" y="762"/>
                  </a:lnTo>
                  <a:lnTo>
                    <a:pt x="1612" y="783"/>
                  </a:lnTo>
                  <a:lnTo>
                    <a:pt x="1602" y="805"/>
                  </a:lnTo>
                  <a:lnTo>
                    <a:pt x="1597" y="826"/>
                  </a:lnTo>
                  <a:lnTo>
                    <a:pt x="1590" y="853"/>
                  </a:lnTo>
                  <a:lnTo>
                    <a:pt x="1583" y="883"/>
                  </a:lnTo>
                  <a:lnTo>
                    <a:pt x="1574" y="917"/>
                  </a:lnTo>
                  <a:lnTo>
                    <a:pt x="1564" y="953"/>
                  </a:lnTo>
                  <a:lnTo>
                    <a:pt x="1555" y="991"/>
                  </a:lnTo>
                  <a:lnTo>
                    <a:pt x="1545" y="1030"/>
                  </a:lnTo>
                  <a:lnTo>
                    <a:pt x="1535" y="1068"/>
                  </a:lnTo>
                  <a:lnTo>
                    <a:pt x="1525" y="1105"/>
                  </a:lnTo>
                  <a:lnTo>
                    <a:pt x="1516" y="1140"/>
                  </a:lnTo>
                  <a:lnTo>
                    <a:pt x="1508" y="1171"/>
                  </a:lnTo>
                  <a:lnTo>
                    <a:pt x="1502" y="1197"/>
                  </a:lnTo>
                  <a:lnTo>
                    <a:pt x="1495" y="1220"/>
                  </a:lnTo>
                  <a:lnTo>
                    <a:pt x="1875" y="1220"/>
                  </a:lnTo>
                  <a:lnTo>
                    <a:pt x="1907" y="1223"/>
                  </a:lnTo>
                  <a:lnTo>
                    <a:pt x="1938" y="1231"/>
                  </a:lnTo>
                  <a:lnTo>
                    <a:pt x="1964" y="1247"/>
                  </a:lnTo>
                  <a:lnTo>
                    <a:pt x="1988" y="1266"/>
                  </a:lnTo>
                  <a:lnTo>
                    <a:pt x="2008" y="1290"/>
                  </a:lnTo>
                  <a:lnTo>
                    <a:pt x="2023" y="1317"/>
                  </a:lnTo>
                  <a:lnTo>
                    <a:pt x="2031" y="1347"/>
                  </a:lnTo>
                  <a:lnTo>
                    <a:pt x="2035" y="1380"/>
                  </a:lnTo>
                  <a:lnTo>
                    <a:pt x="2031" y="1411"/>
                  </a:lnTo>
                  <a:lnTo>
                    <a:pt x="2023" y="1440"/>
                  </a:lnTo>
                  <a:lnTo>
                    <a:pt x="2009" y="1467"/>
                  </a:lnTo>
                  <a:lnTo>
                    <a:pt x="1989" y="1491"/>
                  </a:lnTo>
                  <a:lnTo>
                    <a:pt x="1967" y="1511"/>
                  </a:lnTo>
                  <a:lnTo>
                    <a:pt x="1940" y="1526"/>
                  </a:lnTo>
                  <a:lnTo>
                    <a:pt x="2145" y="1526"/>
                  </a:lnTo>
                  <a:lnTo>
                    <a:pt x="2160" y="1493"/>
                  </a:lnTo>
                  <a:lnTo>
                    <a:pt x="2172" y="1458"/>
                  </a:lnTo>
                  <a:lnTo>
                    <a:pt x="2178" y="1422"/>
                  </a:lnTo>
                  <a:lnTo>
                    <a:pt x="2181" y="1384"/>
                  </a:lnTo>
                  <a:lnTo>
                    <a:pt x="2193" y="1412"/>
                  </a:lnTo>
                  <a:lnTo>
                    <a:pt x="2203" y="1436"/>
                  </a:lnTo>
                  <a:lnTo>
                    <a:pt x="2210" y="1455"/>
                  </a:lnTo>
                  <a:lnTo>
                    <a:pt x="2217" y="1472"/>
                  </a:lnTo>
                  <a:lnTo>
                    <a:pt x="2222" y="1484"/>
                  </a:lnTo>
                  <a:lnTo>
                    <a:pt x="2227" y="1493"/>
                  </a:lnTo>
                  <a:lnTo>
                    <a:pt x="2230" y="1501"/>
                  </a:lnTo>
                  <a:lnTo>
                    <a:pt x="2233" y="1507"/>
                  </a:lnTo>
                  <a:lnTo>
                    <a:pt x="2235" y="1513"/>
                  </a:lnTo>
                  <a:lnTo>
                    <a:pt x="2237" y="1517"/>
                  </a:lnTo>
                  <a:lnTo>
                    <a:pt x="2240" y="1521"/>
                  </a:lnTo>
                  <a:lnTo>
                    <a:pt x="2242" y="1526"/>
                  </a:lnTo>
                  <a:lnTo>
                    <a:pt x="2446" y="1526"/>
                  </a:lnTo>
                  <a:lnTo>
                    <a:pt x="2425" y="1514"/>
                  </a:lnTo>
                  <a:lnTo>
                    <a:pt x="2406" y="1500"/>
                  </a:lnTo>
                  <a:lnTo>
                    <a:pt x="2388" y="1482"/>
                  </a:lnTo>
                  <a:lnTo>
                    <a:pt x="2374" y="1463"/>
                  </a:lnTo>
                  <a:lnTo>
                    <a:pt x="2364" y="1440"/>
                  </a:lnTo>
                  <a:lnTo>
                    <a:pt x="2067" y="723"/>
                  </a:lnTo>
                  <a:lnTo>
                    <a:pt x="2058" y="696"/>
                  </a:lnTo>
                  <a:lnTo>
                    <a:pt x="2055" y="668"/>
                  </a:lnTo>
                  <a:lnTo>
                    <a:pt x="2057" y="641"/>
                  </a:lnTo>
                  <a:lnTo>
                    <a:pt x="2063" y="614"/>
                  </a:lnTo>
                  <a:lnTo>
                    <a:pt x="2073" y="589"/>
                  </a:lnTo>
                  <a:lnTo>
                    <a:pt x="2087" y="565"/>
                  </a:lnTo>
                  <a:lnTo>
                    <a:pt x="2106" y="545"/>
                  </a:lnTo>
                  <a:lnTo>
                    <a:pt x="2128" y="527"/>
                  </a:lnTo>
                  <a:lnTo>
                    <a:pt x="2154" y="514"/>
                  </a:lnTo>
                  <a:lnTo>
                    <a:pt x="2181" y="506"/>
                  </a:lnTo>
                  <a:lnTo>
                    <a:pt x="2209" y="502"/>
                  </a:lnTo>
                  <a:lnTo>
                    <a:pt x="2236" y="503"/>
                  </a:lnTo>
                  <a:lnTo>
                    <a:pt x="2263" y="510"/>
                  </a:lnTo>
                  <a:lnTo>
                    <a:pt x="2288" y="520"/>
                  </a:lnTo>
                  <a:lnTo>
                    <a:pt x="2312" y="535"/>
                  </a:lnTo>
                  <a:lnTo>
                    <a:pt x="2332" y="553"/>
                  </a:lnTo>
                  <a:lnTo>
                    <a:pt x="2350" y="575"/>
                  </a:lnTo>
                  <a:lnTo>
                    <a:pt x="2363" y="601"/>
                  </a:lnTo>
                  <a:lnTo>
                    <a:pt x="2459" y="832"/>
                  </a:lnTo>
                  <a:lnTo>
                    <a:pt x="2459" y="831"/>
                  </a:lnTo>
                  <a:lnTo>
                    <a:pt x="2459" y="831"/>
                  </a:lnTo>
                  <a:lnTo>
                    <a:pt x="2467" y="487"/>
                  </a:lnTo>
                  <a:lnTo>
                    <a:pt x="2466" y="487"/>
                  </a:lnTo>
                  <a:lnTo>
                    <a:pt x="2489" y="448"/>
                  </a:lnTo>
                  <a:lnTo>
                    <a:pt x="2507" y="407"/>
                  </a:lnTo>
                  <a:lnTo>
                    <a:pt x="2549" y="415"/>
                  </a:lnTo>
                  <a:lnTo>
                    <a:pt x="2589" y="427"/>
                  </a:lnTo>
                  <a:lnTo>
                    <a:pt x="2628" y="444"/>
                  </a:lnTo>
                  <a:lnTo>
                    <a:pt x="2664" y="467"/>
                  </a:lnTo>
                  <a:lnTo>
                    <a:pt x="2696" y="494"/>
                  </a:lnTo>
                  <a:lnTo>
                    <a:pt x="2725" y="525"/>
                  </a:lnTo>
                  <a:lnTo>
                    <a:pt x="2750" y="559"/>
                  </a:lnTo>
                  <a:lnTo>
                    <a:pt x="2769" y="594"/>
                  </a:lnTo>
                  <a:lnTo>
                    <a:pt x="2783" y="632"/>
                  </a:lnTo>
                  <a:lnTo>
                    <a:pt x="2793" y="672"/>
                  </a:lnTo>
                  <a:lnTo>
                    <a:pt x="2798" y="712"/>
                  </a:lnTo>
                  <a:lnTo>
                    <a:pt x="2797" y="753"/>
                  </a:lnTo>
                  <a:lnTo>
                    <a:pt x="2792" y="794"/>
                  </a:lnTo>
                  <a:lnTo>
                    <a:pt x="2792" y="794"/>
                  </a:lnTo>
                  <a:lnTo>
                    <a:pt x="2789" y="810"/>
                  </a:lnTo>
                  <a:lnTo>
                    <a:pt x="2784" y="830"/>
                  </a:lnTo>
                  <a:lnTo>
                    <a:pt x="2779" y="856"/>
                  </a:lnTo>
                  <a:lnTo>
                    <a:pt x="2774" y="886"/>
                  </a:lnTo>
                  <a:lnTo>
                    <a:pt x="2766" y="921"/>
                  </a:lnTo>
                  <a:lnTo>
                    <a:pt x="2758" y="959"/>
                  </a:lnTo>
                  <a:lnTo>
                    <a:pt x="2751" y="998"/>
                  </a:lnTo>
                  <a:lnTo>
                    <a:pt x="2742" y="1040"/>
                  </a:lnTo>
                  <a:lnTo>
                    <a:pt x="2734" y="1082"/>
                  </a:lnTo>
                  <a:lnTo>
                    <a:pt x="2725" y="1124"/>
                  </a:lnTo>
                  <a:lnTo>
                    <a:pt x="2716" y="1167"/>
                  </a:lnTo>
                  <a:lnTo>
                    <a:pt x="2708" y="1209"/>
                  </a:lnTo>
                  <a:lnTo>
                    <a:pt x="2700" y="1248"/>
                  </a:lnTo>
                  <a:lnTo>
                    <a:pt x="2693" y="1286"/>
                  </a:lnTo>
                  <a:lnTo>
                    <a:pt x="2686" y="1319"/>
                  </a:lnTo>
                  <a:lnTo>
                    <a:pt x="2680" y="1349"/>
                  </a:lnTo>
                  <a:lnTo>
                    <a:pt x="2674" y="1375"/>
                  </a:lnTo>
                  <a:lnTo>
                    <a:pt x="2670" y="1396"/>
                  </a:lnTo>
                  <a:lnTo>
                    <a:pt x="2667" y="1411"/>
                  </a:lnTo>
                  <a:lnTo>
                    <a:pt x="2658" y="1441"/>
                  </a:lnTo>
                  <a:lnTo>
                    <a:pt x="2644" y="1468"/>
                  </a:lnTo>
                  <a:lnTo>
                    <a:pt x="2625" y="1491"/>
                  </a:lnTo>
                  <a:lnTo>
                    <a:pt x="2602" y="1511"/>
                  </a:lnTo>
                  <a:lnTo>
                    <a:pt x="2576" y="1526"/>
                  </a:lnTo>
                  <a:lnTo>
                    <a:pt x="2609" y="1526"/>
                  </a:lnTo>
                  <a:lnTo>
                    <a:pt x="2635" y="1526"/>
                  </a:lnTo>
                  <a:lnTo>
                    <a:pt x="2668" y="1526"/>
                  </a:lnTo>
                  <a:lnTo>
                    <a:pt x="2707" y="1526"/>
                  </a:lnTo>
                  <a:lnTo>
                    <a:pt x="3231" y="1526"/>
                  </a:lnTo>
                  <a:lnTo>
                    <a:pt x="3282" y="1526"/>
                  </a:lnTo>
                  <a:lnTo>
                    <a:pt x="3331" y="1526"/>
                  </a:lnTo>
                  <a:lnTo>
                    <a:pt x="3377" y="1526"/>
                  </a:lnTo>
                  <a:lnTo>
                    <a:pt x="3453" y="1526"/>
                  </a:lnTo>
                  <a:lnTo>
                    <a:pt x="3477" y="1529"/>
                  </a:lnTo>
                  <a:lnTo>
                    <a:pt x="3499" y="1537"/>
                  </a:lnTo>
                  <a:lnTo>
                    <a:pt x="3517" y="1549"/>
                  </a:lnTo>
                  <a:lnTo>
                    <a:pt x="3532" y="1566"/>
                  </a:lnTo>
                  <a:lnTo>
                    <a:pt x="3543" y="1586"/>
                  </a:lnTo>
                  <a:lnTo>
                    <a:pt x="3549" y="1609"/>
                  </a:lnTo>
                  <a:lnTo>
                    <a:pt x="3554" y="1638"/>
                  </a:lnTo>
                  <a:lnTo>
                    <a:pt x="3550" y="1657"/>
                  </a:lnTo>
                  <a:lnTo>
                    <a:pt x="3543" y="1674"/>
                  </a:lnTo>
                  <a:lnTo>
                    <a:pt x="3532" y="1688"/>
                  </a:lnTo>
                  <a:lnTo>
                    <a:pt x="3517" y="1699"/>
                  </a:lnTo>
                  <a:lnTo>
                    <a:pt x="3500" y="1709"/>
                  </a:lnTo>
                  <a:lnTo>
                    <a:pt x="3480" y="1715"/>
                  </a:lnTo>
                  <a:lnTo>
                    <a:pt x="3461" y="1718"/>
                  </a:lnTo>
                  <a:lnTo>
                    <a:pt x="3440" y="1720"/>
                  </a:lnTo>
                  <a:lnTo>
                    <a:pt x="3345" y="1720"/>
                  </a:lnTo>
                  <a:lnTo>
                    <a:pt x="3345" y="3274"/>
                  </a:lnTo>
                  <a:lnTo>
                    <a:pt x="3342" y="3303"/>
                  </a:lnTo>
                  <a:lnTo>
                    <a:pt x="3333" y="3331"/>
                  </a:lnTo>
                  <a:lnTo>
                    <a:pt x="3319" y="3357"/>
                  </a:lnTo>
                  <a:lnTo>
                    <a:pt x="3302" y="3379"/>
                  </a:lnTo>
                  <a:lnTo>
                    <a:pt x="3280" y="3397"/>
                  </a:lnTo>
                  <a:lnTo>
                    <a:pt x="3255" y="3411"/>
                  </a:lnTo>
                  <a:lnTo>
                    <a:pt x="3227" y="3420"/>
                  </a:lnTo>
                  <a:lnTo>
                    <a:pt x="3196" y="3422"/>
                  </a:lnTo>
                  <a:lnTo>
                    <a:pt x="3166" y="3420"/>
                  </a:lnTo>
                  <a:lnTo>
                    <a:pt x="3138" y="3411"/>
                  </a:lnTo>
                  <a:lnTo>
                    <a:pt x="3113" y="3397"/>
                  </a:lnTo>
                  <a:lnTo>
                    <a:pt x="3092" y="3379"/>
                  </a:lnTo>
                  <a:lnTo>
                    <a:pt x="3073" y="3357"/>
                  </a:lnTo>
                  <a:lnTo>
                    <a:pt x="3059" y="3331"/>
                  </a:lnTo>
                  <a:lnTo>
                    <a:pt x="3051" y="3303"/>
                  </a:lnTo>
                  <a:lnTo>
                    <a:pt x="3048" y="3274"/>
                  </a:lnTo>
                  <a:lnTo>
                    <a:pt x="3048" y="1720"/>
                  </a:lnTo>
                  <a:lnTo>
                    <a:pt x="498" y="1720"/>
                  </a:lnTo>
                  <a:lnTo>
                    <a:pt x="498" y="3274"/>
                  </a:lnTo>
                  <a:lnTo>
                    <a:pt x="495" y="3303"/>
                  </a:lnTo>
                  <a:lnTo>
                    <a:pt x="487" y="3331"/>
                  </a:lnTo>
                  <a:lnTo>
                    <a:pt x="474" y="3357"/>
                  </a:lnTo>
                  <a:lnTo>
                    <a:pt x="455" y="3379"/>
                  </a:lnTo>
                  <a:lnTo>
                    <a:pt x="433" y="3397"/>
                  </a:lnTo>
                  <a:lnTo>
                    <a:pt x="408" y="3411"/>
                  </a:lnTo>
                  <a:lnTo>
                    <a:pt x="380" y="3420"/>
                  </a:lnTo>
                  <a:lnTo>
                    <a:pt x="350" y="3422"/>
                  </a:lnTo>
                  <a:lnTo>
                    <a:pt x="320" y="3420"/>
                  </a:lnTo>
                  <a:lnTo>
                    <a:pt x="292" y="3411"/>
                  </a:lnTo>
                  <a:lnTo>
                    <a:pt x="266" y="3397"/>
                  </a:lnTo>
                  <a:lnTo>
                    <a:pt x="245" y="3379"/>
                  </a:lnTo>
                  <a:lnTo>
                    <a:pt x="227" y="3357"/>
                  </a:lnTo>
                  <a:lnTo>
                    <a:pt x="213" y="3331"/>
                  </a:lnTo>
                  <a:lnTo>
                    <a:pt x="204" y="3303"/>
                  </a:lnTo>
                  <a:lnTo>
                    <a:pt x="201" y="3274"/>
                  </a:lnTo>
                  <a:lnTo>
                    <a:pt x="201" y="1720"/>
                  </a:lnTo>
                  <a:lnTo>
                    <a:pt x="97" y="1720"/>
                  </a:lnTo>
                  <a:lnTo>
                    <a:pt x="74" y="1717"/>
                  </a:lnTo>
                  <a:lnTo>
                    <a:pt x="54" y="1710"/>
                  </a:lnTo>
                  <a:lnTo>
                    <a:pt x="37" y="1699"/>
                  </a:lnTo>
                  <a:lnTo>
                    <a:pt x="22" y="1684"/>
                  </a:lnTo>
                  <a:lnTo>
                    <a:pt x="10" y="1665"/>
                  </a:lnTo>
                  <a:lnTo>
                    <a:pt x="2" y="1645"/>
                  </a:lnTo>
                  <a:lnTo>
                    <a:pt x="0" y="1623"/>
                  </a:lnTo>
                  <a:lnTo>
                    <a:pt x="2" y="1600"/>
                  </a:lnTo>
                  <a:lnTo>
                    <a:pt x="10" y="1580"/>
                  </a:lnTo>
                  <a:lnTo>
                    <a:pt x="22" y="1562"/>
                  </a:lnTo>
                  <a:lnTo>
                    <a:pt x="37" y="1547"/>
                  </a:lnTo>
                  <a:lnTo>
                    <a:pt x="54" y="1535"/>
                  </a:lnTo>
                  <a:lnTo>
                    <a:pt x="74" y="1528"/>
                  </a:lnTo>
                  <a:lnTo>
                    <a:pt x="97" y="1526"/>
                  </a:lnTo>
                  <a:lnTo>
                    <a:pt x="292" y="1526"/>
                  </a:lnTo>
                  <a:lnTo>
                    <a:pt x="275" y="1519"/>
                  </a:lnTo>
                  <a:lnTo>
                    <a:pt x="261" y="1507"/>
                  </a:lnTo>
                  <a:lnTo>
                    <a:pt x="249" y="1493"/>
                  </a:lnTo>
                  <a:lnTo>
                    <a:pt x="242" y="1476"/>
                  </a:lnTo>
                  <a:lnTo>
                    <a:pt x="239" y="1458"/>
                  </a:lnTo>
                  <a:lnTo>
                    <a:pt x="242" y="1439"/>
                  </a:lnTo>
                  <a:lnTo>
                    <a:pt x="249" y="1422"/>
                  </a:lnTo>
                  <a:lnTo>
                    <a:pt x="260" y="1408"/>
                  </a:lnTo>
                  <a:lnTo>
                    <a:pt x="274" y="1397"/>
                  </a:lnTo>
                  <a:lnTo>
                    <a:pt x="291" y="1389"/>
                  </a:lnTo>
                  <a:lnTo>
                    <a:pt x="310" y="1387"/>
                  </a:lnTo>
                  <a:lnTo>
                    <a:pt x="408" y="1387"/>
                  </a:lnTo>
                  <a:lnTo>
                    <a:pt x="117" y="796"/>
                  </a:lnTo>
                  <a:lnTo>
                    <a:pt x="111" y="778"/>
                  </a:lnTo>
                  <a:lnTo>
                    <a:pt x="110" y="760"/>
                  </a:lnTo>
                  <a:lnTo>
                    <a:pt x="113" y="743"/>
                  </a:lnTo>
                  <a:lnTo>
                    <a:pt x="121" y="726"/>
                  </a:lnTo>
                  <a:lnTo>
                    <a:pt x="133" y="712"/>
                  </a:lnTo>
                  <a:lnTo>
                    <a:pt x="886" y="30"/>
                  </a:lnTo>
                  <a:lnTo>
                    <a:pt x="901" y="19"/>
                  </a:lnTo>
                  <a:lnTo>
                    <a:pt x="918" y="10"/>
                  </a:lnTo>
                  <a:lnTo>
                    <a:pt x="940" y="5"/>
                  </a:lnTo>
                  <a:lnTo>
                    <a:pt x="9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9083822" y="1914695"/>
            <a:ext cx="563563" cy="558800"/>
            <a:chOff x="9140825" y="1914525"/>
            <a:chExt cx="563563" cy="558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9407525" y="2225675"/>
              <a:ext cx="31750" cy="185738"/>
            </a:xfrm>
            <a:custGeom>
              <a:avLst/>
              <a:gdLst>
                <a:gd name="T0" fmla="*/ 0 w 201"/>
                <a:gd name="T1" fmla="*/ 0 h 1168"/>
                <a:gd name="T2" fmla="*/ 201 w 201"/>
                <a:gd name="T3" fmla="*/ 0 h 1168"/>
                <a:gd name="T4" fmla="*/ 201 w 201"/>
                <a:gd name="T5" fmla="*/ 1068 h 1168"/>
                <a:gd name="T6" fmla="*/ 199 w 201"/>
                <a:gd name="T7" fmla="*/ 1090 h 1168"/>
                <a:gd name="T8" fmla="*/ 192 w 201"/>
                <a:gd name="T9" fmla="*/ 1112 h 1168"/>
                <a:gd name="T10" fmla="*/ 180 w 201"/>
                <a:gd name="T11" fmla="*/ 1130 h 1168"/>
                <a:gd name="T12" fmla="*/ 164 w 201"/>
                <a:gd name="T13" fmla="*/ 1146 h 1168"/>
                <a:gd name="T14" fmla="*/ 145 w 201"/>
                <a:gd name="T15" fmla="*/ 1158 h 1168"/>
                <a:gd name="T16" fmla="*/ 124 w 201"/>
                <a:gd name="T17" fmla="*/ 1166 h 1168"/>
                <a:gd name="T18" fmla="*/ 101 w 201"/>
                <a:gd name="T19" fmla="*/ 1168 h 1168"/>
                <a:gd name="T20" fmla="*/ 77 w 201"/>
                <a:gd name="T21" fmla="*/ 1166 h 1168"/>
                <a:gd name="T22" fmla="*/ 56 w 201"/>
                <a:gd name="T23" fmla="*/ 1158 h 1168"/>
                <a:gd name="T24" fmla="*/ 38 w 201"/>
                <a:gd name="T25" fmla="*/ 1146 h 1168"/>
                <a:gd name="T26" fmla="*/ 21 w 201"/>
                <a:gd name="T27" fmla="*/ 1130 h 1168"/>
                <a:gd name="T28" fmla="*/ 9 w 201"/>
                <a:gd name="T29" fmla="*/ 1112 h 1168"/>
                <a:gd name="T30" fmla="*/ 2 w 201"/>
                <a:gd name="T31" fmla="*/ 1090 h 1168"/>
                <a:gd name="T32" fmla="*/ 0 w 201"/>
                <a:gd name="T33" fmla="*/ 1068 h 1168"/>
                <a:gd name="T34" fmla="*/ 0 w 201"/>
                <a:gd name="T35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" h="1168">
                  <a:moveTo>
                    <a:pt x="0" y="0"/>
                  </a:moveTo>
                  <a:lnTo>
                    <a:pt x="201" y="0"/>
                  </a:lnTo>
                  <a:lnTo>
                    <a:pt x="201" y="1068"/>
                  </a:lnTo>
                  <a:lnTo>
                    <a:pt x="199" y="1090"/>
                  </a:lnTo>
                  <a:lnTo>
                    <a:pt x="192" y="1112"/>
                  </a:lnTo>
                  <a:lnTo>
                    <a:pt x="180" y="1130"/>
                  </a:lnTo>
                  <a:lnTo>
                    <a:pt x="164" y="1146"/>
                  </a:lnTo>
                  <a:lnTo>
                    <a:pt x="145" y="1158"/>
                  </a:lnTo>
                  <a:lnTo>
                    <a:pt x="124" y="1166"/>
                  </a:lnTo>
                  <a:lnTo>
                    <a:pt x="101" y="1168"/>
                  </a:lnTo>
                  <a:lnTo>
                    <a:pt x="77" y="1166"/>
                  </a:lnTo>
                  <a:lnTo>
                    <a:pt x="56" y="1158"/>
                  </a:lnTo>
                  <a:lnTo>
                    <a:pt x="38" y="1146"/>
                  </a:lnTo>
                  <a:lnTo>
                    <a:pt x="21" y="1130"/>
                  </a:lnTo>
                  <a:lnTo>
                    <a:pt x="9" y="1112"/>
                  </a:lnTo>
                  <a:lnTo>
                    <a:pt x="2" y="1090"/>
                  </a:lnTo>
                  <a:lnTo>
                    <a:pt x="0" y="10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4"/>
            <p:cNvSpPr>
              <a:spLocks/>
            </p:cNvSpPr>
            <p:nvPr/>
          </p:nvSpPr>
          <p:spPr bwMode="auto">
            <a:xfrm>
              <a:off x="9245600" y="2225675"/>
              <a:ext cx="61913" cy="223838"/>
            </a:xfrm>
            <a:custGeom>
              <a:avLst/>
              <a:gdLst>
                <a:gd name="T0" fmla="*/ 0 w 386"/>
                <a:gd name="T1" fmla="*/ 0 h 1409"/>
                <a:gd name="T2" fmla="*/ 386 w 386"/>
                <a:gd name="T3" fmla="*/ 0 h 1409"/>
                <a:gd name="T4" fmla="*/ 386 w 386"/>
                <a:gd name="T5" fmla="*/ 1217 h 1409"/>
                <a:gd name="T6" fmla="*/ 382 w 386"/>
                <a:gd name="T7" fmla="*/ 1251 h 1409"/>
                <a:gd name="T8" fmla="*/ 374 w 386"/>
                <a:gd name="T9" fmla="*/ 1284 h 1409"/>
                <a:gd name="T10" fmla="*/ 360 w 386"/>
                <a:gd name="T11" fmla="*/ 1313 h 1409"/>
                <a:gd name="T12" fmla="*/ 340 w 386"/>
                <a:gd name="T13" fmla="*/ 1340 h 1409"/>
                <a:gd name="T14" fmla="*/ 318 w 386"/>
                <a:gd name="T15" fmla="*/ 1364 h 1409"/>
                <a:gd name="T16" fmla="*/ 291 w 386"/>
                <a:gd name="T17" fmla="*/ 1384 h 1409"/>
                <a:gd name="T18" fmla="*/ 260 w 386"/>
                <a:gd name="T19" fmla="*/ 1398 h 1409"/>
                <a:gd name="T20" fmla="*/ 228 w 386"/>
                <a:gd name="T21" fmla="*/ 1406 h 1409"/>
                <a:gd name="T22" fmla="*/ 194 w 386"/>
                <a:gd name="T23" fmla="*/ 1409 h 1409"/>
                <a:gd name="T24" fmla="*/ 159 w 386"/>
                <a:gd name="T25" fmla="*/ 1406 h 1409"/>
                <a:gd name="T26" fmla="*/ 127 w 386"/>
                <a:gd name="T27" fmla="*/ 1398 h 1409"/>
                <a:gd name="T28" fmla="*/ 96 w 386"/>
                <a:gd name="T29" fmla="*/ 1384 h 1409"/>
                <a:gd name="T30" fmla="*/ 69 w 386"/>
                <a:gd name="T31" fmla="*/ 1364 h 1409"/>
                <a:gd name="T32" fmla="*/ 46 w 386"/>
                <a:gd name="T33" fmla="*/ 1340 h 1409"/>
                <a:gd name="T34" fmla="*/ 27 w 386"/>
                <a:gd name="T35" fmla="*/ 1313 h 1409"/>
                <a:gd name="T36" fmla="*/ 13 w 386"/>
                <a:gd name="T37" fmla="*/ 1284 h 1409"/>
                <a:gd name="T38" fmla="*/ 4 w 386"/>
                <a:gd name="T39" fmla="*/ 1251 h 1409"/>
                <a:gd name="T40" fmla="*/ 0 w 386"/>
                <a:gd name="T41" fmla="*/ 1217 h 1409"/>
                <a:gd name="T42" fmla="*/ 0 w 386"/>
                <a:gd name="T43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6" h="1409">
                  <a:moveTo>
                    <a:pt x="0" y="0"/>
                  </a:moveTo>
                  <a:lnTo>
                    <a:pt x="386" y="0"/>
                  </a:lnTo>
                  <a:lnTo>
                    <a:pt x="386" y="1217"/>
                  </a:lnTo>
                  <a:lnTo>
                    <a:pt x="382" y="1251"/>
                  </a:lnTo>
                  <a:lnTo>
                    <a:pt x="374" y="1284"/>
                  </a:lnTo>
                  <a:lnTo>
                    <a:pt x="360" y="1313"/>
                  </a:lnTo>
                  <a:lnTo>
                    <a:pt x="340" y="1340"/>
                  </a:lnTo>
                  <a:lnTo>
                    <a:pt x="318" y="1364"/>
                  </a:lnTo>
                  <a:lnTo>
                    <a:pt x="291" y="1384"/>
                  </a:lnTo>
                  <a:lnTo>
                    <a:pt x="260" y="1398"/>
                  </a:lnTo>
                  <a:lnTo>
                    <a:pt x="228" y="1406"/>
                  </a:lnTo>
                  <a:lnTo>
                    <a:pt x="194" y="1409"/>
                  </a:lnTo>
                  <a:lnTo>
                    <a:pt x="159" y="1406"/>
                  </a:lnTo>
                  <a:lnTo>
                    <a:pt x="127" y="1398"/>
                  </a:lnTo>
                  <a:lnTo>
                    <a:pt x="96" y="1384"/>
                  </a:lnTo>
                  <a:lnTo>
                    <a:pt x="69" y="1364"/>
                  </a:lnTo>
                  <a:lnTo>
                    <a:pt x="46" y="1340"/>
                  </a:lnTo>
                  <a:lnTo>
                    <a:pt x="27" y="1313"/>
                  </a:lnTo>
                  <a:lnTo>
                    <a:pt x="13" y="1284"/>
                  </a:lnTo>
                  <a:lnTo>
                    <a:pt x="4" y="1251"/>
                  </a:lnTo>
                  <a:lnTo>
                    <a:pt x="0" y="12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9320213" y="2225675"/>
              <a:ext cx="61913" cy="223838"/>
            </a:xfrm>
            <a:custGeom>
              <a:avLst/>
              <a:gdLst>
                <a:gd name="T0" fmla="*/ 0 w 385"/>
                <a:gd name="T1" fmla="*/ 0 h 1409"/>
                <a:gd name="T2" fmla="*/ 385 w 385"/>
                <a:gd name="T3" fmla="*/ 0 h 1409"/>
                <a:gd name="T4" fmla="*/ 385 w 385"/>
                <a:gd name="T5" fmla="*/ 1217 h 1409"/>
                <a:gd name="T6" fmla="*/ 382 w 385"/>
                <a:gd name="T7" fmla="*/ 1251 h 1409"/>
                <a:gd name="T8" fmla="*/ 373 w 385"/>
                <a:gd name="T9" fmla="*/ 1284 h 1409"/>
                <a:gd name="T10" fmla="*/ 359 w 385"/>
                <a:gd name="T11" fmla="*/ 1313 h 1409"/>
                <a:gd name="T12" fmla="*/ 339 w 385"/>
                <a:gd name="T13" fmla="*/ 1340 h 1409"/>
                <a:gd name="T14" fmla="*/ 317 w 385"/>
                <a:gd name="T15" fmla="*/ 1364 h 1409"/>
                <a:gd name="T16" fmla="*/ 290 w 385"/>
                <a:gd name="T17" fmla="*/ 1384 h 1409"/>
                <a:gd name="T18" fmla="*/ 260 w 385"/>
                <a:gd name="T19" fmla="*/ 1398 h 1409"/>
                <a:gd name="T20" fmla="*/ 227 w 385"/>
                <a:gd name="T21" fmla="*/ 1406 h 1409"/>
                <a:gd name="T22" fmla="*/ 193 w 385"/>
                <a:gd name="T23" fmla="*/ 1409 h 1409"/>
                <a:gd name="T24" fmla="*/ 158 w 385"/>
                <a:gd name="T25" fmla="*/ 1406 h 1409"/>
                <a:gd name="T26" fmla="*/ 126 w 385"/>
                <a:gd name="T27" fmla="*/ 1398 h 1409"/>
                <a:gd name="T28" fmla="*/ 96 w 385"/>
                <a:gd name="T29" fmla="*/ 1384 h 1409"/>
                <a:gd name="T30" fmla="*/ 69 w 385"/>
                <a:gd name="T31" fmla="*/ 1364 h 1409"/>
                <a:gd name="T32" fmla="*/ 45 w 385"/>
                <a:gd name="T33" fmla="*/ 1340 h 1409"/>
                <a:gd name="T34" fmla="*/ 27 w 385"/>
                <a:gd name="T35" fmla="*/ 1313 h 1409"/>
                <a:gd name="T36" fmla="*/ 13 w 385"/>
                <a:gd name="T37" fmla="*/ 1284 h 1409"/>
                <a:gd name="T38" fmla="*/ 3 w 385"/>
                <a:gd name="T39" fmla="*/ 1251 h 1409"/>
                <a:gd name="T40" fmla="*/ 0 w 385"/>
                <a:gd name="T41" fmla="*/ 1217 h 1409"/>
                <a:gd name="T42" fmla="*/ 0 w 385"/>
                <a:gd name="T43" fmla="*/ 1217 h 1409"/>
                <a:gd name="T44" fmla="*/ 0 w 385"/>
                <a:gd name="T45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5" h="1409">
                  <a:moveTo>
                    <a:pt x="0" y="0"/>
                  </a:moveTo>
                  <a:lnTo>
                    <a:pt x="385" y="0"/>
                  </a:lnTo>
                  <a:lnTo>
                    <a:pt x="385" y="1217"/>
                  </a:lnTo>
                  <a:lnTo>
                    <a:pt x="382" y="1251"/>
                  </a:lnTo>
                  <a:lnTo>
                    <a:pt x="373" y="1284"/>
                  </a:lnTo>
                  <a:lnTo>
                    <a:pt x="359" y="1313"/>
                  </a:lnTo>
                  <a:lnTo>
                    <a:pt x="339" y="1340"/>
                  </a:lnTo>
                  <a:lnTo>
                    <a:pt x="317" y="1364"/>
                  </a:lnTo>
                  <a:lnTo>
                    <a:pt x="290" y="1384"/>
                  </a:lnTo>
                  <a:lnTo>
                    <a:pt x="260" y="1398"/>
                  </a:lnTo>
                  <a:lnTo>
                    <a:pt x="227" y="1406"/>
                  </a:lnTo>
                  <a:lnTo>
                    <a:pt x="193" y="1409"/>
                  </a:lnTo>
                  <a:lnTo>
                    <a:pt x="158" y="1406"/>
                  </a:lnTo>
                  <a:lnTo>
                    <a:pt x="126" y="1398"/>
                  </a:lnTo>
                  <a:lnTo>
                    <a:pt x="96" y="1384"/>
                  </a:lnTo>
                  <a:lnTo>
                    <a:pt x="69" y="1364"/>
                  </a:lnTo>
                  <a:lnTo>
                    <a:pt x="45" y="1340"/>
                  </a:lnTo>
                  <a:lnTo>
                    <a:pt x="27" y="1313"/>
                  </a:lnTo>
                  <a:lnTo>
                    <a:pt x="13" y="1284"/>
                  </a:lnTo>
                  <a:lnTo>
                    <a:pt x="3" y="1251"/>
                  </a:lnTo>
                  <a:lnTo>
                    <a:pt x="0" y="1217"/>
                  </a:lnTo>
                  <a:lnTo>
                    <a:pt x="0" y="12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6"/>
            <p:cNvSpPr>
              <a:spLocks/>
            </p:cNvSpPr>
            <p:nvPr/>
          </p:nvSpPr>
          <p:spPr bwMode="auto">
            <a:xfrm>
              <a:off x="9261475" y="1914525"/>
              <a:ext cx="104775" cy="100013"/>
            </a:xfrm>
            <a:custGeom>
              <a:avLst/>
              <a:gdLst>
                <a:gd name="T0" fmla="*/ 333 w 665"/>
                <a:gd name="T1" fmla="*/ 0 h 628"/>
                <a:gd name="T2" fmla="*/ 378 w 665"/>
                <a:gd name="T3" fmla="*/ 2 h 628"/>
                <a:gd name="T4" fmla="*/ 421 w 665"/>
                <a:gd name="T5" fmla="*/ 12 h 628"/>
                <a:gd name="T6" fmla="*/ 462 w 665"/>
                <a:gd name="T7" fmla="*/ 26 h 628"/>
                <a:gd name="T8" fmla="*/ 500 w 665"/>
                <a:gd name="T9" fmla="*/ 46 h 628"/>
                <a:gd name="T10" fmla="*/ 535 w 665"/>
                <a:gd name="T11" fmla="*/ 69 h 628"/>
                <a:gd name="T12" fmla="*/ 568 w 665"/>
                <a:gd name="T13" fmla="*/ 97 h 628"/>
                <a:gd name="T14" fmla="*/ 596 w 665"/>
                <a:gd name="T15" fmla="*/ 130 h 628"/>
                <a:gd name="T16" fmla="*/ 620 w 665"/>
                <a:gd name="T17" fmla="*/ 164 h 628"/>
                <a:gd name="T18" fmla="*/ 639 w 665"/>
                <a:gd name="T19" fmla="*/ 203 h 628"/>
                <a:gd name="T20" fmla="*/ 653 w 665"/>
                <a:gd name="T21" fmla="*/ 244 h 628"/>
                <a:gd name="T22" fmla="*/ 662 w 665"/>
                <a:gd name="T23" fmla="*/ 287 h 628"/>
                <a:gd name="T24" fmla="*/ 665 w 665"/>
                <a:gd name="T25" fmla="*/ 332 h 628"/>
                <a:gd name="T26" fmla="*/ 662 w 665"/>
                <a:gd name="T27" fmla="*/ 380 h 628"/>
                <a:gd name="T28" fmla="*/ 652 w 665"/>
                <a:gd name="T29" fmla="*/ 425 h 628"/>
                <a:gd name="T30" fmla="*/ 636 w 665"/>
                <a:gd name="T31" fmla="*/ 468 h 628"/>
                <a:gd name="T32" fmla="*/ 614 w 665"/>
                <a:gd name="T33" fmla="*/ 508 h 628"/>
                <a:gd name="T34" fmla="*/ 588 w 665"/>
                <a:gd name="T35" fmla="*/ 544 h 628"/>
                <a:gd name="T36" fmla="*/ 557 w 665"/>
                <a:gd name="T37" fmla="*/ 577 h 628"/>
                <a:gd name="T38" fmla="*/ 521 w 665"/>
                <a:gd name="T39" fmla="*/ 605 h 628"/>
                <a:gd name="T40" fmla="*/ 483 w 665"/>
                <a:gd name="T41" fmla="*/ 628 h 628"/>
                <a:gd name="T42" fmla="*/ 465 w 665"/>
                <a:gd name="T43" fmla="*/ 595 h 628"/>
                <a:gd name="T44" fmla="*/ 444 w 665"/>
                <a:gd name="T45" fmla="*/ 564 h 628"/>
                <a:gd name="T46" fmla="*/ 418 w 665"/>
                <a:gd name="T47" fmla="*/ 536 h 628"/>
                <a:gd name="T48" fmla="*/ 389 w 665"/>
                <a:gd name="T49" fmla="*/ 510 h 628"/>
                <a:gd name="T50" fmla="*/ 356 w 665"/>
                <a:gd name="T51" fmla="*/ 488 h 628"/>
                <a:gd name="T52" fmla="*/ 321 w 665"/>
                <a:gd name="T53" fmla="*/ 471 h 628"/>
                <a:gd name="T54" fmla="*/ 280 w 665"/>
                <a:gd name="T55" fmla="*/ 457 h 628"/>
                <a:gd name="T56" fmla="*/ 238 w 665"/>
                <a:gd name="T57" fmla="*/ 450 h 628"/>
                <a:gd name="T58" fmla="*/ 197 w 665"/>
                <a:gd name="T59" fmla="*/ 447 h 628"/>
                <a:gd name="T60" fmla="*/ 156 w 665"/>
                <a:gd name="T61" fmla="*/ 451 h 628"/>
                <a:gd name="T62" fmla="*/ 116 w 665"/>
                <a:gd name="T63" fmla="*/ 460 h 628"/>
                <a:gd name="T64" fmla="*/ 78 w 665"/>
                <a:gd name="T65" fmla="*/ 474 h 628"/>
                <a:gd name="T66" fmla="*/ 41 w 665"/>
                <a:gd name="T67" fmla="*/ 493 h 628"/>
                <a:gd name="T68" fmla="*/ 24 w 665"/>
                <a:gd name="T69" fmla="*/ 456 h 628"/>
                <a:gd name="T70" fmla="*/ 11 w 665"/>
                <a:gd name="T71" fmla="*/ 416 h 628"/>
                <a:gd name="T72" fmla="*/ 3 w 665"/>
                <a:gd name="T73" fmla="*/ 375 h 628"/>
                <a:gd name="T74" fmla="*/ 0 w 665"/>
                <a:gd name="T75" fmla="*/ 332 h 628"/>
                <a:gd name="T76" fmla="*/ 3 w 665"/>
                <a:gd name="T77" fmla="*/ 287 h 628"/>
                <a:gd name="T78" fmla="*/ 12 w 665"/>
                <a:gd name="T79" fmla="*/ 244 h 628"/>
                <a:gd name="T80" fmla="*/ 26 w 665"/>
                <a:gd name="T81" fmla="*/ 203 h 628"/>
                <a:gd name="T82" fmla="*/ 46 w 665"/>
                <a:gd name="T83" fmla="*/ 164 h 628"/>
                <a:gd name="T84" fmla="*/ 69 w 665"/>
                <a:gd name="T85" fmla="*/ 130 h 628"/>
                <a:gd name="T86" fmla="*/ 97 w 665"/>
                <a:gd name="T87" fmla="*/ 97 h 628"/>
                <a:gd name="T88" fmla="*/ 129 w 665"/>
                <a:gd name="T89" fmla="*/ 69 h 628"/>
                <a:gd name="T90" fmla="*/ 164 w 665"/>
                <a:gd name="T91" fmla="*/ 46 h 628"/>
                <a:gd name="T92" fmla="*/ 203 w 665"/>
                <a:gd name="T93" fmla="*/ 26 h 628"/>
                <a:gd name="T94" fmla="*/ 244 w 665"/>
                <a:gd name="T95" fmla="*/ 12 h 628"/>
                <a:gd name="T96" fmla="*/ 287 w 665"/>
                <a:gd name="T97" fmla="*/ 2 h 628"/>
                <a:gd name="T98" fmla="*/ 333 w 665"/>
                <a:gd name="T9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5" h="628">
                  <a:moveTo>
                    <a:pt x="333" y="0"/>
                  </a:moveTo>
                  <a:lnTo>
                    <a:pt x="378" y="2"/>
                  </a:lnTo>
                  <a:lnTo>
                    <a:pt x="421" y="12"/>
                  </a:lnTo>
                  <a:lnTo>
                    <a:pt x="462" y="26"/>
                  </a:lnTo>
                  <a:lnTo>
                    <a:pt x="500" y="46"/>
                  </a:lnTo>
                  <a:lnTo>
                    <a:pt x="535" y="69"/>
                  </a:lnTo>
                  <a:lnTo>
                    <a:pt x="568" y="97"/>
                  </a:lnTo>
                  <a:lnTo>
                    <a:pt x="596" y="130"/>
                  </a:lnTo>
                  <a:lnTo>
                    <a:pt x="620" y="164"/>
                  </a:lnTo>
                  <a:lnTo>
                    <a:pt x="639" y="203"/>
                  </a:lnTo>
                  <a:lnTo>
                    <a:pt x="653" y="244"/>
                  </a:lnTo>
                  <a:lnTo>
                    <a:pt x="662" y="287"/>
                  </a:lnTo>
                  <a:lnTo>
                    <a:pt x="665" y="332"/>
                  </a:lnTo>
                  <a:lnTo>
                    <a:pt x="662" y="380"/>
                  </a:lnTo>
                  <a:lnTo>
                    <a:pt x="652" y="425"/>
                  </a:lnTo>
                  <a:lnTo>
                    <a:pt x="636" y="468"/>
                  </a:lnTo>
                  <a:lnTo>
                    <a:pt x="614" y="508"/>
                  </a:lnTo>
                  <a:lnTo>
                    <a:pt x="588" y="544"/>
                  </a:lnTo>
                  <a:lnTo>
                    <a:pt x="557" y="577"/>
                  </a:lnTo>
                  <a:lnTo>
                    <a:pt x="521" y="605"/>
                  </a:lnTo>
                  <a:lnTo>
                    <a:pt x="483" y="628"/>
                  </a:lnTo>
                  <a:lnTo>
                    <a:pt x="465" y="595"/>
                  </a:lnTo>
                  <a:lnTo>
                    <a:pt x="444" y="564"/>
                  </a:lnTo>
                  <a:lnTo>
                    <a:pt x="418" y="536"/>
                  </a:lnTo>
                  <a:lnTo>
                    <a:pt x="389" y="510"/>
                  </a:lnTo>
                  <a:lnTo>
                    <a:pt x="356" y="488"/>
                  </a:lnTo>
                  <a:lnTo>
                    <a:pt x="321" y="471"/>
                  </a:lnTo>
                  <a:lnTo>
                    <a:pt x="280" y="457"/>
                  </a:lnTo>
                  <a:lnTo>
                    <a:pt x="238" y="450"/>
                  </a:lnTo>
                  <a:lnTo>
                    <a:pt x="197" y="447"/>
                  </a:lnTo>
                  <a:lnTo>
                    <a:pt x="156" y="451"/>
                  </a:lnTo>
                  <a:lnTo>
                    <a:pt x="116" y="460"/>
                  </a:lnTo>
                  <a:lnTo>
                    <a:pt x="78" y="474"/>
                  </a:lnTo>
                  <a:lnTo>
                    <a:pt x="41" y="493"/>
                  </a:lnTo>
                  <a:lnTo>
                    <a:pt x="24" y="456"/>
                  </a:lnTo>
                  <a:lnTo>
                    <a:pt x="11" y="416"/>
                  </a:lnTo>
                  <a:lnTo>
                    <a:pt x="3" y="375"/>
                  </a:lnTo>
                  <a:lnTo>
                    <a:pt x="0" y="332"/>
                  </a:lnTo>
                  <a:lnTo>
                    <a:pt x="3" y="287"/>
                  </a:lnTo>
                  <a:lnTo>
                    <a:pt x="12" y="244"/>
                  </a:lnTo>
                  <a:lnTo>
                    <a:pt x="26" y="203"/>
                  </a:lnTo>
                  <a:lnTo>
                    <a:pt x="46" y="164"/>
                  </a:lnTo>
                  <a:lnTo>
                    <a:pt x="69" y="130"/>
                  </a:lnTo>
                  <a:lnTo>
                    <a:pt x="97" y="97"/>
                  </a:lnTo>
                  <a:lnTo>
                    <a:pt x="129" y="69"/>
                  </a:lnTo>
                  <a:lnTo>
                    <a:pt x="164" y="46"/>
                  </a:lnTo>
                  <a:lnTo>
                    <a:pt x="203" y="26"/>
                  </a:lnTo>
                  <a:lnTo>
                    <a:pt x="244" y="12"/>
                  </a:lnTo>
                  <a:lnTo>
                    <a:pt x="287" y="2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9140825" y="1993900"/>
              <a:ext cx="563563" cy="479425"/>
            </a:xfrm>
            <a:custGeom>
              <a:avLst/>
              <a:gdLst>
                <a:gd name="T0" fmla="*/ 716 w 3554"/>
                <a:gd name="T1" fmla="*/ 424 h 3016"/>
                <a:gd name="T2" fmla="*/ 844 w 3554"/>
                <a:gd name="T3" fmla="*/ 146 h 3016"/>
                <a:gd name="T4" fmla="*/ 967 w 3554"/>
                <a:gd name="T5" fmla="*/ 94 h 3016"/>
                <a:gd name="T6" fmla="*/ 1088 w 3554"/>
                <a:gd name="T7" fmla="*/ 158 h 3016"/>
                <a:gd name="T8" fmla="*/ 1118 w 3554"/>
                <a:gd name="T9" fmla="*/ 288 h 3016"/>
                <a:gd name="T10" fmla="*/ 769 w 3554"/>
                <a:gd name="T11" fmla="*/ 1093 h 3016"/>
                <a:gd name="T12" fmla="*/ 939 w 3554"/>
                <a:gd name="T13" fmla="*/ 1109 h 3016"/>
                <a:gd name="T14" fmla="*/ 953 w 3554"/>
                <a:gd name="T15" fmla="*/ 1077 h 3016"/>
                <a:gd name="T16" fmla="*/ 995 w 3554"/>
                <a:gd name="T17" fmla="*/ 976 h 3016"/>
                <a:gd name="T18" fmla="*/ 1237 w 3554"/>
                <a:gd name="T19" fmla="*/ 1119 h 3016"/>
                <a:gd name="T20" fmla="*/ 1145 w 3554"/>
                <a:gd name="T21" fmla="*/ 1003 h 3016"/>
                <a:gd name="T22" fmla="*/ 1189 w 3554"/>
                <a:gd name="T23" fmla="*/ 859 h 3016"/>
                <a:gd name="T24" fmla="*/ 1683 w 3554"/>
                <a:gd name="T25" fmla="*/ 812 h 3016"/>
                <a:gd name="T26" fmla="*/ 1644 w 3554"/>
                <a:gd name="T27" fmla="*/ 661 h 3016"/>
                <a:gd name="T28" fmla="*/ 1597 w 3554"/>
                <a:gd name="T29" fmla="*/ 475 h 3016"/>
                <a:gd name="T30" fmla="*/ 1563 w 3554"/>
                <a:gd name="T31" fmla="*/ 380 h 3016"/>
                <a:gd name="T32" fmla="*/ 1516 w 3554"/>
                <a:gd name="T33" fmla="*/ 395 h 3016"/>
                <a:gd name="T34" fmla="*/ 1221 w 3554"/>
                <a:gd name="T35" fmla="*/ 676 h 3016"/>
                <a:gd name="T36" fmla="*/ 1245 w 3554"/>
                <a:gd name="T37" fmla="*/ 372 h 3016"/>
                <a:gd name="T38" fmla="*/ 1358 w 3554"/>
                <a:gd name="T39" fmla="*/ 200 h 3016"/>
                <a:gd name="T40" fmla="*/ 1514 w 3554"/>
                <a:gd name="T41" fmla="*/ 0 h 3016"/>
                <a:gd name="T42" fmla="*/ 1731 w 3554"/>
                <a:gd name="T43" fmla="*/ 84 h 3016"/>
                <a:gd name="T44" fmla="*/ 1872 w 3554"/>
                <a:gd name="T45" fmla="*/ 272 h 3016"/>
                <a:gd name="T46" fmla="*/ 1929 w 3554"/>
                <a:gd name="T47" fmla="*/ 479 h 3016"/>
                <a:gd name="T48" fmla="*/ 1958 w 3554"/>
                <a:gd name="T49" fmla="*/ 592 h 3016"/>
                <a:gd name="T50" fmla="*/ 1980 w 3554"/>
                <a:gd name="T51" fmla="*/ 677 h 3016"/>
                <a:gd name="T52" fmla="*/ 2013 w 3554"/>
                <a:gd name="T53" fmla="*/ 804 h 3016"/>
                <a:gd name="T54" fmla="*/ 2050 w 3554"/>
                <a:gd name="T55" fmla="*/ 988 h 3016"/>
                <a:gd name="T56" fmla="*/ 1981 w 3554"/>
                <a:gd name="T57" fmla="*/ 1105 h 3016"/>
                <a:gd name="T58" fmla="*/ 2117 w 3554"/>
                <a:gd name="T59" fmla="*/ 1119 h 3016"/>
                <a:gd name="T60" fmla="*/ 2206 w 3554"/>
                <a:gd name="T61" fmla="*/ 1119 h 3016"/>
                <a:gd name="T62" fmla="*/ 2164 w 3554"/>
                <a:gd name="T63" fmla="*/ 800 h 3016"/>
                <a:gd name="T64" fmla="*/ 2213 w 3554"/>
                <a:gd name="T65" fmla="*/ 736 h 3016"/>
                <a:gd name="T66" fmla="*/ 3383 w 3554"/>
                <a:gd name="T67" fmla="*/ 753 h 3016"/>
                <a:gd name="T68" fmla="*/ 3399 w 3554"/>
                <a:gd name="T69" fmla="*/ 1078 h 3016"/>
                <a:gd name="T70" fmla="*/ 3478 w 3554"/>
                <a:gd name="T71" fmla="*/ 1121 h 3016"/>
                <a:gd name="T72" fmla="*/ 3550 w 3554"/>
                <a:gd name="T73" fmla="*/ 1193 h 3016"/>
                <a:gd name="T74" fmla="*/ 3517 w 3554"/>
                <a:gd name="T75" fmla="*/ 1291 h 3016"/>
                <a:gd name="T76" fmla="*/ 3351 w 3554"/>
                <a:gd name="T77" fmla="*/ 2866 h 3016"/>
                <a:gd name="T78" fmla="*/ 3285 w 3554"/>
                <a:gd name="T79" fmla="*/ 2990 h 3016"/>
                <a:gd name="T80" fmla="*/ 3144 w 3554"/>
                <a:gd name="T81" fmla="*/ 3004 h 3016"/>
                <a:gd name="T82" fmla="*/ 3055 w 3554"/>
                <a:gd name="T83" fmla="*/ 2896 h 3016"/>
                <a:gd name="T84" fmla="*/ 492 w 3554"/>
                <a:gd name="T85" fmla="*/ 1338 h 3016"/>
                <a:gd name="T86" fmla="*/ 492 w 3554"/>
                <a:gd name="T87" fmla="*/ 2391 h 3016"/>
                <a:gd name="T88" fmla="*/ 492 w 3554"/>
                <a:gd name="T89" fmla="*/ 2716 h 3016"/>
                <a:gd name="T90" fmla="*/ 467 w 3554"/>
                <a:gd name="T91" fmla="*/ 2951 h 3016"/>
                <a:gd name="T92" fmla="*/ 344 w 3554"/>
                <a:gd name="T93" fmla="*/ 3016 h 3016"/>
                <a:gd name="T94" fmla="*/ 237 w 3554"/>
                <a:gd name="T95" fmla="*/ 2972 h 3016"/>
                <a:gd name="T96" fmla="*/ 193 w 3554"/>
                <a:gd name="T97" fmla="*/ 1313 h 3016"/>
                <a:gd name="T98" fmla="*/ 22 w 3554"/>
                <a:gd name="T99" fmla="*/ 1276 h 3016"/>
                <a:gd name="T100" fmla="*/ 2 w 3554"/>
                <a:gd name="T101" fmla="*/ 1193 h 3016"/>
                <a:gd name="T102" fmla="*/ 74 w 3554"/>
                <a:gd name="T103" fmla="*/ 1121 h 3016"/>
                <a:gd name="T104" fmla="*/ 408 w 3554"/>
                <a:gd name="T105" fmla="*/ 1119 h 3016"/>
                <a:gd name="T106" fmla="*/ 549 w 3554"/>
                <a:gd name="T107" fmla="*/ 1084 h 3016"/>
                <a:gd name="T108" fmla="*/ 499 w 3554"/>
                <a:gd name="T109" fmla="*/ 968 h 3016"/>
                <a:gd name="T110" fmla="*/ 465 w 3554"/>
                <a:gd name="T111" fmla="*/ 801 h 3016"/>
                <a:gd name="T112" fmla="*/ 423 w 3554"/>
                <a:gd name="T113" fmla="*/ 591 h 3016"/>
                <a:gd name="T114" fmla="*/ 388 w 3554"/>
                <a:gd name="T115" fmla="*/ 423 h 3016"/>
                <a:gd name="T116" fmla="*/ 380 w 3554"/>
                <a:gd name="T117" fmla="*/ 264 h 3016"/>
                <a:gd name="T118" fmla="*/ 478 w 3554"/>
                <a:gd name="T119" fmla="*/ 85 h 3016"/>
                <a:gd name="T120" fmla="*/ 667 w 3554"/>
                <a:gd name="T121" fmla="*/ 0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54" h="3016">
                  <a:moveTo>
                    <a:pt x="667" y="0"/>
                  </a:moveTo>
                  <a:lnTo>
                    <a:pt x="686" y="40"/>
                  </a:lnTo>
                  <a:lnTo>
                    <a:pt x="709" y="79"/>
                  </a:lnTo>
                  <a:lnTo>
                    <a:pt x="708" y="80"/>
                  </a:lnTo>
                  <a:lnTo>
                    <a:pt x="716" y="424"/>
                  </a:lnTo>
                  <a:lnTo>
                    <a:pt x="716" y="424"/>
                  </a:lnTo>
                  <a:lnTo>
                    <a:pt x="716" y="425"/>
                  </a:lnTo>
                  <a:lnTo>
                    <a:pt x="812" y="193"/>
                  </a:lnTo>
                  <a:lnTo>
                    <a:pt x="826" y="167"/>
                  </a:lnTo>
                  <a:lnTo>
                    <a:pt x="844" y="146"/>
                  </a:lnTo>
                  <a:lnTo>
                    <a:pt x="864" y="127"/>
                  </a:lnTo>
                  <a:lnTo>
                    <a:pt x="887" y="112"/>
                  </a:lnTo>
                  <a:lnTo>
                    <a:pt x="913" y="102"/>
                  </a:lnTo>
                  <a:lnTo>
                    <a:pt x="939" y="96"/>
                  </a:lnTo>
                  <a:lnTo>
                    <a:pt x="967" y="94"/>
                  </a:lnTo>
                  <a:lnTo>
                    <a:pt x="995" y="98"/>
                  </a:lnTo>
                  <a:lnTo>
                    <a:pt x="1023" y="107"/>
                  </a:lnTo>
                  <a:lnTo>
                    <a:pt x="1048" y="120"/>
                  </a:lnTo>
                  <a:lnTo>
                    <a:pt x="1070" y="137"/>
                  </a:lnTo>
                  <a:lnTo>
                    <a:pt x="1088" y="158"/>
                  </a:lnTo>
                  <a:lnTo>
                    <a:pt x="1104" y="180"/>
                  </a:lnTo>
                  <a:lnTo>
                    <a:pt x="1113" y="206"/>
                  </a:lnTo>
                  <a:lnTo>
                    <a:pt x="1120" y="233"/>
                  </a:lnTo>
                  <a:lnTo>
                    <a:pt x="1121" y="260"/>
                  </a:lnTo>
                  <a:lnTo>
                    <a:pt x="1118" y="288"/>
                  </a:lnTo>
                  <a:lnTo>
                    <a:pt x="1109" y="316"/>
                  </a:lnTo>
                  <a:lnTo>
                    <a:pt x="812" y="1034"/>
                  </a:lnTo>
                  <a:lnTo>
                    <a:pt x="800" y="1055"/>
                  </a:lnTo>
                  <a:lnTo>
                    <a:pt x="786" y="1076"/>
                  </a:lnTo>
                  <a:lnTo>
                    <a:pt x="769" y="1093"/>
                  </a:lnTo>
                  <a:lnTo>
                    <a:pt x="750" y="1107"/>
                  </a:lnTo>
                  <a:lnTo>
                    <a:pt x="729" y="1119"/>
                  </a:lnTo>
                  <a:lnTo>
                    <a:pt x="934" y="1119"/>
                  </a:lnTo>
                  <a:lnTo>
                    <a:pt x="936" y="1113"/>
                  </a:lnTo>
                  <a:lnTo>
                    <a:pt x="939" y="1109"/>
                  </a:lnTo>
                  <a:lnTo>
                    <a:pt x="941" y="1105"/>
                  </a:lnTo>
                  <a:lnTo>
                    <a:pt x="943" y="1100"/>
                  </a:lnTo>
                  <a:lnTo>
                    <a:pt x="946" y="1094"/>
                  </a:lnTo>
                  <a:lnTo>
                    <a:pt x="949" y="1086"/>
                  </a:lnTo>
                  <a:lnTo>
                    <a:pt x="953" y="1077"/>
                  </a:lnTo>
                  <a:lnTo>
                    <a:pt x="958" y="1065"/>
                  </a:lnTo>
                  <a:lnTo>
                    <a:pt x="964" y="1049"/>
                  </a:lnTo>
                  <a:lnTo>
                    <a:pt x="973" y="1029"/>
                  </a:lnTo>
                  <a:lnTo>
                    <a:pt x="983" y="1005"/>
                  </a:lnTo>
                  <a:lnTo>
                    <a:pt x="995" y="976"/>
                  </a:lnTo>
                  <a:lnTo>
                    <a:pt x="998" y="1014"/>
                  </a:lnTo>
                  <a:lnTo>
                    <a:pt x="1004" y="1051"/>
                  </a:lnTo>
                  <a:lnTo>
                    <a:pt x="1016" y="1085"/>
                  </a:lnTo>
                  <a:lnTo>
                    <a:pt x="1031" y="1119"/>
                  </a:lnTo>
                  <a:lnTo>
                    <a:pt x="1237" y="1119"/>
                  </a:lnTo>
                  <a:lnTo>
                    <a:pt x="1210" y="1104"/>
                  </a:lnTo>
                  <a:lnTo>
                    <a:pt x="1188" y="1084"/>
                  </a:lnTo>
                  <a:lnTo>
                    <a:pt x="1168" y="1060"/>
                  </a:lnTo>
                  <a:lnTo>
                    <a:pt x="1154" y="1034"/>
                  </a:lnTo>
                  <a:lnTo>
                    <a:pt x="1145" y="1003"/>
                  </a:lnTo>
                  <a:lnTo>
                    <a:pt x="1141" y="972"/>
                  </a:lnTo>
                  <a:lnTo>
                    <a:pt x="1145" y="940"/>
                  </a:lnTo>
                  <a:lnTo>
                    <a:pt x="1154" y="910"/>
                  </a:lnTo>
                  <a:lnTo>
                    <a:pt x="1169" y="883"/>
                  </a:lnTo>
                  <a:lnTo>
                    <a:pt x="1189" y="859"/>
                  </a:lnTo>
                  <a:lnTo>
                    <a:pt x="1213" y="840"/>
                  </a:lnTo>
                  <a:lnTo>
                    <a:pt x="1240" y="824"/>
                  </a:lnTo>
                  <a:lnTo>
                    <a:pt x="1270" y="815"/>
                  </a:lnTo>
                  <a:lnTo>
                    <a:pt x="1302" y="812"/>
                  </a:lnTo>
                  <a:lnTo>
                    <a:pt x="1683" y="812"/>
                  </a:lnTo>
                  <a:lnTo>
                    <a:pt x="1678" y="790"/>
                  </a:lnTo>
                  <a:lnTo>
                    <a:pt x="1671" y="763"/>
                  </a:lnTo>
                  <a:lnTo>
                    <a:pt x="1662" y="732"/>
                  </a:lnTo>
                  <a:lnTo>
                    <a:pt x="1654" y="697"/>
                  </a:lnTo>
                  <a:lnTo>
                    <a:pt x="1644" y="661"/>
                  </a:lnTo>
                  <a:lnTo>
                    <a:pt x="1634" y="622"/>
                  </a:lnTo>
                  <a:lnTo>
                    <a:pt x="1625" y="583"/>
                  </a:lnTo>
                  <a:lnTo>
                    <a:pt x="1615" y="545"/>
                  </a:lnTo>
                  <a:lnTo>
                    <a:pt x="1605" y="509"/>
                  </a:lnTo>
                  <a:lnTo>
                    <a:pt x="1597" y="475"/>
                  </a:lnTo>
                  <a:lnTo>
                    <a:pt x="1588" y="445"/>
                  </a:lnTo>
                  <a:lnTo>
                    <a:pt x="1582" y="418"/>
                  </a:lnTo>
                  <a:lnTo>
                    <a:pt x="1576" y="398"/>
                  </a:lnTo>
                  <a:lnTo>
                    <a:pt x="1572" y="387"/>
                  </a:lnTo>
                  <a:lnTo>
                    <a:pt x="1563" y="380"/>
                  </a:lnTo>
                  <a:lnTo>
                    <a:pt x="1553" y="375"/>
                  </a:lnTo>
                  <a:lnTo>
                    <a:pt x="1542" y="374"/>
                  </a:lnTo>
                  <a:lnTo>
                    <a:pt x="1531" y="378"/>
                  </a:lnTo>
                  <a:lnTo>
                    <a:pt x="1521" y="385"/>
                  </a:lnTo>
                  <a:lnTo>
                    <a:pt x="1516" y="395"/>
                  </a:lnTo>
                  <a:lnTo>
                    <a:pt x="1514" y="406"/>
                  </a:lnTo>
                  <a:lnTo>
                    <a:pt x="1514" y="665"/>
                  </a:lnTo>
                  <a:lnTo>
                    <a:pt x="1302" y="665"/>
                  </a:lnTo>
                  <a:lnTo>
                    <a:pt x="1261" y="667"/>
                  </a:lnTo>
                  <a:lnTo>
                    <a:pt x="1221" y="676"/>
                  </a:lnTo>
                  <a:lnTo>
                    <a:pt x="1185" y="689"/>
                  </a:lnTo>
                  <a:lnTo>
                    <a:pt x="1149" y="706"/>
                  </a:lnTo>
                  <a:lnTo>
                    <a:pt x="1117" y="726"/>
                  </a:lnTo>
                  <a:lnTo>
                    <a:pt x="1087" y="752"/>
                  </a:lnTo>
                  <a:lnTo>
                    <a:pt x="1245" y="372"/>
                  </a:lnTo>
                  <a:lnTo>
                    <a:pt x="1258" y="333"/>
                  </a:lnTo>
                  <a:lnTo>
                    <a:pt x="1265" y="293"/>
                  </a:lnTo>
                  <a:lnTo>
                    <a:pt x="1269" y="251"/>
                  </a:lnTo>
                  <a:lnTo>
                    <a:pt x="1315" y="228"/>
                  </a:lnTo>
                  <a:lnTo>
                    <a:pt x="1358" y="200"/>
                  </a:lnTo>
                  <a:lnTo>
                    <a:pt x="1397" y="167"/>
                  </a:lnTo>
                  <a:lnTo>
                    <a:pt x="1434" y="131"/>
                  </a:lnTo>
                  <a:lnTo>
                    <a:pt x="1465" y="91"/>
                  </a:lnTo>
                  <a:lnTo>
                    <a:pt x="1492" y="47"/>
                  </a:lnTo>
                  <a:lnTo>
                    <a:pt x="1514" y="0"/>
                  </a:lnTo>
                  <a:lnTo>
                    <a:pt x="1561" y="7"/>
                  </a:lnTo>
                  <a:lnTo>
                    <a:pt x="1607" y="20"/>
                  </a:lnTo>
                  <a:lnTo>
                    <a:pt x="1652" y="37"/>
                  </a:lnTo>
                  <a:lnTo>
                    <a:pt x="1693" y="58"/>
                  </a:lnTo>
                  <a:lnTo>
                    <a:pt x="1731" y="84"/>
                  </a:lnTo>
                  <a:lnTo>
                    <a:pt x="1767" y="116"/>
                  </a:lnTo>
                  <a:lnTo>
                    <a:pt x="1799" y="149"/>
                  </a:lnTo>
                  <a:lnTo>
                    <a:pt x="1829" y="187"/>
                  </a:lnTo>
                  <a:lnTo>
                    <a:pt x="1852" y="228"/>
                  </a:lnTo>
                  <a:lnTo>
                    <a:pt x="1872" y="272"/>
                  </a:lnTo>
                  <a:lnTo>
                    <a:pt x="1887" y="318"/>
                  </a:lnTo>
                  <a:lnTo>
                    <a:pt x="1900" y="367"/>
                  </a:lnTo>
                  <a:lnTo>
                    <a:pt x="1911" y="409"/>
                  </a:lnTo>
                  <a:lnTo>
                    <a:pt x="1920" y="446"/>
                  </a:lnTo>
                  <a:lnTo>
                    <a:pt x="1929" y="479"/>
                  </a:lnTo>
                  <a:lnTo>
                    <a:pt x="1936" y="507"/>
                  </a:lnTo>
                  <a:lnTo>
                    <a:pt x="1943" y="532"/>
                  </a:lnTo>
                  <a:lnTo>
                    <a:pt x="1948" y="554"/>
                  </a:lnTo>
                  <a:lnTo>
                    <a:pt x="1954" y="575"/>
                  </a:lnTo>
                  <a:lnTo>
                    <a:pt x="1958" y="592"/>
                  </a:lnTo>
                  <a:lnTo>
                    <a:pt x="1962" y="609"/>
                  </a:lnTo>
                  <a:lnTo>
                    <a:pt x="1967" y="625"/>
                  </a:lnTo>
                  <a:lnTo>
                    <a:pt x="1971" y="641"/>
                  </a:lnTo>
                  <a:lnTo>
                    <a:pt x="1975" y="659"/>
                  </a:lnTo>
                  <a:lnTo>
                    <a:pt x="1980" y="677"/>
                  </a:lnTo>
                  <a:lnTo>
                    <a:pt x="1985" y="696"/>
                  </a:lnTo>
                  <a:lnTo>
                    <a:pt x="1990" y="719"/>
                  </a:lnTo>
                  <a:lnTo>
                    <a:pt x="1997" y="744"/>
                  </a:lnTo>
                  <a:lnTo>
                    <a:pt x="2004" y="772"/>
                  </a:lnTo>
                  <a:lnTo>
                    <a:pt x="2013" y="804"/>
                  </a:lnTo>
                  <a:lnTo>
                    <a:pt x="2023" y="842"/>
                  </a:lnTo>
                  <a:lnTo>
                    <a:pt x="2034" y="884"/>
                  </a:lnTo>
                  <a:lnTo>
                    <a:pt x="2045" y="932"/>
                  </a:lnTo>
                  <a:lnTo>
                    <a:pt x="2051" y="960"/>
                  </a:lnTo>
                  <a:lnTo>
                    <a:pt x="2050" y="988"/>
                  </a:lnTo>
                  <a:lnTo>
                    <a:pt x="2045" y="1015"/>
                  </a:lnTo>
                  <a:lnTo>
                    <a:pt x="2035" y="1041"/>
                  </a:lnTo>
                  <a:lnTo>
                    <a:pt x="2021" y="1065"/>
                  </a:lnTo>
                  <a:lnTo>
                    <a:pt x="2003" y="1086"/>
                  </a:lnTo>
                  <a:lnTo>
                    <a:pt x="1981" y="1105"/>
                  </a:lnTo>
                  <a:lnTo>
                    <a:pt x="1956" y="1119"/>
                  </a:lnTo>
                  <a:lnTo>
                    <a:pt x="2062" y="1119"/>
                  </a:lnTo>
                  <a:lnTo>
                    <a:pt x="2084" y="1119"/>
                  </a:lnTo>
                  <a:lnTo>
                    <a:pt x="2103" y="1119"/>
                  </a:lnTo>
                  <a:lnTo>
                    <a:pt x="2117" y="1119"/>
                  </a:lnTo>
                  <a:lnTo>
                    <a:pt x="2127" y="1119"/>
                  </a:lnTo>
                  <a:lnTo>
                    <a:pt x="2137" y="1119"/>
                  </a:lnTo>
                  <a:lnTo>
                    <a:pt x="2163" y="1119"/>
                  </a:lnTo>
                  <a:lnTo>
                    <a:pt x="2174" y="1119"/>
                  </a:lnTo>
                  <a:lnTo>
                    <a:pt x="2206" y="1119"/>
                  </a:lnTo>
                  <a:lnTo>
                    <a:pt x="2189" y="1109"/>
                  </a:lnTo>
                  <a:lnTo>
                    <a:pt x="2176" y="1095"/>
                  </a:lnTo>
                  <a:lnTo>
                    <a:pt x="2167" y="1078"/>
                  </a:lnTo>
                  <a:lnTo>
                    <a:pt x="2164" y="1057"/>
                  </a:lnTo>
                  <a:lnTo>
                    <a:pt x="2164" y="800"/>
                  </a:lnTo>
                  <a:lnTo>
                    <a:pt x="2167" y="782"/>
                  </a:lnTo>
                  <a:lnTo>
                    <a:pt x="2174" y="766"/>
                  </a:lnTo>
                  <a:lnTo>
                    <a:pt x="2183" y="753"/>
                  </a:lnTo>
                  <a:lnTo>
                    <a:pt x="2197" y="743"/>
                  </a:lnTo>
                  <a:lnTo>
                    <a:pt x="2213" y="736"/>
                  </a:lnTo>
                  <a:lnTo>
                    <a:pt x="2230" y="734"/>
                  </a:lnTo>
                  <a:lnTo>
                    <a:pt x="3337" y="734"/>
                  </a:lnTo>
                  <a:lnTo>
                    <a:pt x="3354" y="736"/>
                  </a:lnTo>
                  <a:lnTo>
                    <a:pt x="3370" y="743"/>
                  </a:lnTo>
                  <a:lnTo>
                    <a:pt x="3383" y="753"/>
                  </a:lnTo>
                  <a:lnTo>
                    <a:pt x="3394" y="766"/>
                  </a:lnTo>
                  <a:lnTo>
                    <a:pt x="3400" y="782"/>
                  </a:lnTo>
                  <a:lnTo>
                    <a:pt x="3402" y="800"/>
                  </a:lnTo>
                  <a:lnTo>
                    <a:pt x="3402" y="1057"/>
                  </a:lnTo>
                  <a:lnTo>
                    <a:pt x="3399" y="1078"/>
                  </a:lnTo>
                  <a:lnTo>
                    <a:pt x="3391" y="1095"/>
                  </a:lnTo>
                  <a:lnTo>
                    <a:pt x="3378" y="1109"/>
                  </a:lnTo>
                  <a:lnTo>
                    <a:pt x="3362" y="1119"/>
                  </a:lnTo>
                  <a:lnTo>
                    <a:pt x="3455" y="1119"/>
                  </a:lnTo>
                  <a:lnTo>
                    <a:pt x="3478" y="1121"/>
                  </a:lnTo>
                  <a:lnTo>
                    <a:pt x="3499" y="1128"/>
                  </a:lnTo>
                  <a:lnTo>
                    <a:pt x="3517" y="1139"/>
                  </a:lnTo>
                  <a:lnTo>
                    <a:pt x="3532" y="1154"/>
                  </a:lnTo>
                  <a:lnTo>
                    <a:pt x="3543" y="1172"/>
                  </a:lnTo>
                  <a:lnTo>
                    <a:pt x="3550" y="1193"/>
                  </a:lnTo>
                  <a:lnTo>
                    <a:pt x="3554" y="1216"/>
                  </a:lnTo>
                  <a:lnTo>
                    <a:pt x="3550" y="1238"/>
                  </a:lnTo>
                  <a:lnTo>
                    <a:pt x="3543" y="1259"/>
                  </a:lnTo>
                  <a:lnTo>
                    <a:pt x="3532" y="1276"/>
                  </a:lnTo>
                  <a:lnTo>
                    <a:pt x="3517" y="1291"/>
                  </a:lnTo>
                  <a:lnTo>
                    <a:pt x="3499" y="1303"/>
                  </a:lnTo>
                  <a:lnTo>
                    <a:pt x="3478" y="1310"/>
                  </a:lnTo>
                  <a:lnTo>
                    <a:pt x="3455" y="1313"/>
                  </a:lnTo>
                  <a:lnTo>
                    <a:pt x="3351" y="1313"/>
                  </a:lnTo>
                  <a:lnTo>
                    <a:pt x="3351" y="2866"/>
                  </a:lnTo>
                  <a:lnTo>
                    <a:pt x="3347" y="2896"/>
                  </a:lnTo>
                  <a:lnTo>
                    <a:pt x="3339" y="2924"/>
                  </a:lnTo>
                  <a:lnTo>
                    <a:pt x="3326" y="2950"/>
                  </a:lnTo>
                  <a:lnTo>
                    <a:pt x="3308" y="2972"/>
                  </a:lnTo>
                  <a:lnTo>
                    <a:pt x="3285" y="2990"/>
                  </a:lnTo>
                  <a:lnTo>
                    <a:pt x="3260" y="3004"/>
                  </a:lnTo>
                  <a:lnTo>
                    <a:pt x="3232" y="3013"/>
                  </a:lnTo>
                  <a:lnTo>
                    <a:pt x="3202" y="3016"/>
                  </a:lnTo>
                  <a:lnTo>
                    <a:pt x="3172" y="3013"/>
                  </a:lnTo>
                  <a:lnTo>
                    <a:pt x="3144" y="3004"/>
                  </a:lnTo>
                  <a:lnTo>
                    <a:pt x="3118" y="2990"/>
                  </a:lnTo>
                  <a:lnTo>
                    <a:pt x="3096" y="2972"/>
                  </a:lnTo>
                  <a:lnTo>
                    <a:pt x="3078" y="2950"/>
                  </a:lnTo>
                  <a:lnTo>
                    <a:pt x="3064" y="2924"/>
                  </a:lnTo>
                  <a:lnTo>
                    <a:pt x="3055" y="2896"/>
                  </a:lnTo>
                  <a:lnTo>
                    <a:pt x="3052" y="2866"/>
                  </a:lnTo>
                  <a:lnTo>
                    <a:pt x="3052" y="1313"/>
                  </a:lnTo>
                  <a:lnTo>
                    <a:pt x="492" y="1313"/>
                  </a:lnTo>
                  <a:lnTo>
                    <a:pt x="492" y="1322"/>
                  </a:lnTo>
                  <a:lnTo>
                    <a:pt x="492" y="1338"/>
                  </a:lnTo>
                  <a:lnTo>
                    <a:pt x="492" y="1957"/>
                  </a:lnTo>
                  <a:lnTo>
                    <a:pt x="492" y="2029"/>
                  </a:lnTo>
                  <a:lnTo>
                    <a:pt x="492" y="2101"/>
                  </a:lnTo>
                  <a:lnTo>
                    <a:pt x="492" y="2320"/>
                  </a:lnTo>
                  <a:lnTo>
                    <a:pt x="492" y="2391"/>
                  </a:lnTo>
                  <a:lnTo>
                    <a:pt x="492" y="2461"/>
                  </a:lnTo>
                  <a:lnTo>
                    <a:pt x="492" y="2529"/>
                  </a:lnTo>
                  <a:lnTo>
                    <a:pt x="492" y="2595"/>
                  </a:lnTo>
                  <a:lnTo>
                    <a:pt x="492" y="2657"/>
                  </a:lnTo>
                  <a:lnTo>
                    <a:pt x="492" y="2716"/>
                  </a:lnTo>
                  <a:lnTo>
                    <a:pt x="492" y="2771"/>
                  </a:lnTo>
                  <a:lnTo>
                    <a:pt x="492" y="2868"/>
                  </a:lnTo>
                  <a:lnTo>
                    <a:pt x="489" y="2899"/>
                  </a:lnTo>
                  <a:lnTo>
                    <a:pt x="480" y="2925"/>
                  </a:lnTo>
                  <a:lnTo>
                    <a:pt x="467" y="2951"/>
                  </a:lnTo>
                  <a:lnTo>
                    <a:pt x="449" y="2973"/>
                  </a:lnTo>
                  <a:lnTo>
                    <a:pt x="427" y="2991"/>
                  </a:lnTo>
                  <a:lnTo>
                    <a:pt x="401" y="3004"/>
                  </a:lnTo>
                  <a:lnTo>
                    <a:pt x="374" y="3013"/>
                  </a:lnTo>
                  <a:lnTo>
                    <a:pt x="344" y="3016"/>
                  </a:lnTo>
                  <a:lnTo>
                    <a:pt x="344" y="3016"/>
                  </a:lnTo>
                  <a:lnTo>
                    <a:pt x="314" y="3013"/>
                  </a:lnTo>
                  <a:lnTo>
                    <a:pt x="286" y="3004"/>
                  </a:lnTo>
                  <a:lnTo>
                    <a:pt x="260" y="2990"/>
                  </a:lnTo>
                  <a:lnTo>
                    <a:pt x="237" y="2972"/>
                  </a:lnTo>
                  <a:lnTo>
                    <a:pt x="219" y="2949"/>
                  </a:lnTo>
                  <a:lnTo>
                    <a:pt x="205" y="2923"/>
                  </a:lnTo>
                  <a:lnTo>
                    <a:pt x="196" y="2895"/>
                  </a:lnTo>
                  <a:lnTo>
                    <a:pt x="193" y="2865"/>
                  </a:lnTo>
                  <a:lnTo>
                    <a:pt x="193" y="1313"/>
                  </a:lnTo>
                  <a:lnTo>
                    <a:pt x="97" y="1313"/>
                  </a:lnTo>
                  <a:lnTo>
                    <a:pt x="76" y="1310"/>
                  </a:lnTo>
                  <a:lnTo>
                    <a:pt x="55" y="1303"/>
                  </a:lnTo>
                  <a:lnTo>
                    <a:pt x="37" y="1291"/>
                  </a:lnTo>
                  <a:lnTo>
                    <a:pt x="22" y="1276"/>
                  </a:lnTo>
                  <a:lnTo>
                    <a:pt x="10" y="1259"/>
                  </a:lnTo>
                  <a:lnTo>
                    <a:pt x="2" y="1238"/>
                  </a:lnTo>
                  <a:lnTo>
                    <a:pt x="0" y="1216"/>
                  </a:lnTo>
                  <a:lnTo>
                    <a:pt x="0" y="1216"/>
                  </a:lnTo>
                  <a:lnTo>
                    <a:pt x="2" y="1193"/>
                  </a:lnTo>
                  <a:lnTo>
                    <a:pt x="10" y="1172"/>
                  </a:lnTo>
                  <a:lnTo>
                    <a:pt x="22" y="1154"/>
                  </a:lnTo>
                  <a:lnTo>
                    <a:pt x="37" y="1139"/>
                  </a:lnTo>
                  <a:lnTo>
                    <a:pt x="55" y="1128"/>
                  </a:lnTo>
                  <a:lnTo>
                    <a:pt x="74" y="1121"/>
                  </a:lnTo>
                  <a:lnTo>
                    <a:pt x="97" y="1119"/>
                  </a:lnTo>
                  <a:lnTo>
                    <a:pt x="242" y="1119"/>
                  </a:lnTo>
                  <a:lnTo>
                    <a:pt x="297" y="1119"/>
                  </a:lnTo>
                  <a:lnTo>
                    <a:pt x="352" y="1119"/>
                  </a:lnTo>
                  <a:lnTo>
                    <a:pt x="408" y="1119"/>
                  </a:lnTo>
                  <a:lnTo>
                    <a:pt x="461" y="1119"/>
                  </a:lnTo>
                  <a:lnTo>
                    <a:pt x="511" y="1119"/>
                  </a:lnTo>
                  <a:lnTo>
                    <a:pt x="599" y="1119"/>
                  </a:lnTo>
                  <a:lnTo>
                    <a:pt x="572" y="1104"/>
                  </a:lnTo>
                  <a:lnTo>
                    <a:pt x="549" y="1084"/>
                  </a:lnTo>
                  <a:lnTo>
                    <a:pt x="530" y="1060"/>
                  </a:lnTo>
                  <a:lnTo>
                    <a:pt x="516" y="1034"/>
                  </a:lnTo>
                  <a:lnTo>
                    <a:pt x="507" y="1003"/>
                  </a:lnTo>
                  <a:lnTo>
                    <a:pt x="504" y="989"/>
                  </a:lnTo>
                  <a:lnTo>
                    <a:pt x="499" y="968"/>
                  </a:lnTo>
                  <a:lnTo>
                    <a:pt x="494" y="942"/>
                  </a:lnTo>
                  <a:lnTo>
                    <a:pt x="488" y="912"/>
                  </a:lnTo>
                  <a:lnTo>
                    <a:pt x="481" y="878"/>
                  </a:lnTo>
                  <a:lnTo>
                    <a:pt x="474" y="841"/>
                  </a:lnTo>
                  <a:lnTo>
                    <a:pt x="465" y="801"/>
                  </a:lnTo>
                  <a:lnTo>
                    <a:pt x="457" y="760"/>
                  </a:lnTo>
                  <a:lnTo>
                    <a:pt x="449" y="717"/>
                  </a:lnTo>
                  <a:lnTo>
                    <a:pt x="440" y="675"/>
                  </a:lnTo>
                  <a:lnTo>
                    <a:pt x="432" y="632"/>
                  </a:lnTo>
                  <a:lnTo>
                    <a:pt x="423" y="591"/>
                  </a:lnTo>
                  <a:lnTo>
                    <a:pt x="414" y="551"/>
                  </a:lnTo>
                  <a:lnTo>
                    <a:pt x="407" y="513"/>
                  </a:lnTo>
                  <a:lnTo>
                    <a:pt x="400" y="480"/>
                  </a:lnTo>
                  <a:lnTo>
                    <a:pt x="394" y="448"/>
                  </a:lnTo>
                  <a:lnTo>
                    <a:pt x="388" y="423"/>
                  </a:lnTo>
                  <a:lnTo>
                    <a:pt x="384" y="402"/>
                  </a:lnTo>
                  <a:lnTo>
                    <a:pt x="382" y="387"/>
                  </a:lnTo>
                  <a:lnTo>
                    <a:pt x="375" y="346"/>
                  </a:lnTo>
                  <a:lnTo>
                    <a:pt x="375" y="304"/>
                  </a:lnTo>
                  <a:lnTo>
                    <a:pt x="380" y="264"/>
                  </a:lnTo>
                  <a:lnTo>
                    <a:pt x="389" y="224"/>
                  </a:lnTo>
                  <a:lnTo>
                    <a:pt x="405" y="187"/>
                  </a:lnTo>
                  <a:lnTo>
                    <a:pt x="424" y="151"/>
                  </a:lnTo>
                  <a:lnTo>
                    <a:pt x="449" y="117"/>
                  </a:lnTo>
                  <a:lnTo>
                    <a:pt x="478" y="85"/>
                  </a:lnTo>
                  <a:lnTo>
                    <a:pt x="510" y="58"/>
                  </a:lnTo>
                  <a:lnTo>
                    <a:pt x="546" y="37"/>
                  </a:lnTo>
                  <a:lnTo>
                    <a:pt x="585" y="19"/>
                  </a:lnTo>
                  <a:lnTo>
                    <a:pt x="625" y="7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9483725" y="2032000"/>
              <a:ext cx="196850" cy="61913"/>
            </a:xfrm>
            <a:custGeom>
              <a:avLst/>
              <a:gdLst>
                <a:gd name="T0" fmla="*/ 66 w 1238"/>
                <a:gd name="T1" fmla="*/ 0 h 389"/>
                <a:gd name="T2" fmla="*/ 1173 w 1238"/>
                <a:gd name="T3" fmla="*/ 0 h 389"/>
                <a:gd name="T4" fmla="*/ 1190 w 1238"/>
                <a:gd name="T5" fmla="*/ 2 h 389"/>
                <a:gd name="T6" fmla="*/ 1206 w 1238"/>
                <a:gd name="T7" fmla="*/ 9 h 389"/>
                <a:gd name="T8" fmla="*/ 1219 w 1238"/>
                <a:gd name="T9" fmla="*/ 20 h 389"/>
                <a:gd name="T10" fmla="*/ 1230 w 1238"/>
                <a:gd name="T11" fmla="*/ 33 h 389"/>
                <a:gd name="T12" fmla="*/ 1236 w 1238"/>
                <a:gd name="T13" fmla="*/ 49 h 389"/>
                <a:gd name="T14" fmla="*/ 1238 w 1238"/>
                <a:gd name="T15" fmla="*/ 66 h 389"/>
                <a:gd name="T16" fmla="*/ 1238 w 1238"/>
                <a:gd name="T17" fmla="*/ 324 h 389"/>
                <a:gd name="T18" fmla="*/ 1236 w 1238"/>
                <a:gd name="T19" fmla="*/ 342 h 389"/>
                <a:gd name="T20" fmla="*/ 1230 w 1238"/>
                <a:gd name="T21" fmla="*/ 357 h 389"/>
                <a:gd name="T22" fmla="*/ 1219 w 1238"/>
                <a:gd name="T23" fmla="*/ 370 h 389"/>
                <a:gd name="T24" fmla="*/ 1206 w 1238"/>
                <a:gd name="T25" fmla="*/ 381 h 389"/>
                <a:gd name="T26" fmla="*/ 1190 w 1238"/>
                <a:gd name="T27" fmla="*/ 387 h 389"/>
                <a:gd name="T28" fmla="*/ 1173 w 1238"/>
                <a:gd name="T29" fmla="*/ 389 h 389"/>
                <a:gd name="T30" fmla="*/ 66 w 1238"/>
                <a:gd name="T31" fmla="*/ 389 h 389"/>
                <a:gd name="T32" fmla="*/ 49 w 1238"/>
                <a:gd name="T33" fmla="*/ 387 h 389"/>
                <a:gd name="T34" fmla="*/ 33 w 1238"/>
                <a:gd name="T35" fmla="*/ 381 h 389"/>
                <a:gd name="T36" fmla="*/ 19 w 1238"/>
                <a:gd name="T37" fmla="*/ 370 h 389"/>
                <a:gd name="T38" fmla="*/ 10 w 1238"/>
                <a:gd name="T39" fmla="*/ 357 h 389"/>
                <a:gd name="T40" fmla="*/ 3 w 1238"/>
                <a:gd name="T41" fmla="*/ 342 h 389"/>
                <a:gd name="T42" fmla="*/ 0 w 1238"/>
                <a:gd name="T43" fmla="*/ 324 h 389"/>
                <a:gd name="T44" fmla="*/ 0 w 1238"/>
                <a:gd name="T45" fmla="*/ 66 h 389"/>
                <a:gd name="T46" fmla="*/ 3 w 1238"/>
                <a:gd name="T47" fmla="*/ 49 h 389"/>
                <a:gd name="T48" fmla="*/ 10 w 1238"/>
                <a:gd name="T49" fmla="*/ 33 h 389"/>
                <a:gd name="T50" fmla="*/ 19 w 1238"/>
                <a:gd name="T51" fmla="*/ 20 h 389"/>
                <a:gd name="T52" fmla="*/ 33 w 1238"/>
                <a:gd name="T53" fmla="*/ 9 h 389"/>
                <a:gd name="T54" fmla="*/ 49 w 1238"/>
                <a:gd name="T55" fmla="*/ 2 h 389"/>
                <a:gd name="T56" fmla="*/ 66 w 1238"/>
                <a:gd name="T5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8" h="389">
                  <a:moveTo>
                    <a:pt x="66" y="0"/>
                  </a:moveTo>
                  <a:lnTo>
                    <a:pt x="1173" y="0"/>
                  </a:lnTo>
                  <a:lnTo>
                    <a:pt x="1190" y="2"/>
                  </a:lnTo>
                  <a:lnTo>
                    <a:pt x="1206" y="9"/>
                  </a:lnTo>
                  <a:lnTo>
                    <a:pt x="1219" y="20"/>
                  </a:lnTo>
                  <a:lnTo>
                    <a:pt x="1230" y="33"/>
                  </a:lnTo>
                  <a:lnTo>
                    <a:pt x="1236" y="49"/>
                  </a:lnTo>
                  <a:lnTo>
                    <a:pt x="1238" y="66"/>
                  </a:lnTo>
                  <a:lnTo>
                    <a:pt x="1238" y="324"/>
                  </a:lnTo>
                  <a:lnTo>
                    <a:pt x="1236" y="342"/>
                  </a:lnTo>
                  <a:lnTo>
                    <a:pt x="1230" y="357"/>
                  </a:lnTo>
                  <a:lnTo>
                    <a:pt x="1219" y="370"/>
                  </a:lnTo>
                  <a:lnTo>
                    <a:pt x="1206" y="381"/>
                  </a:lnTo>
                  <a:lnTo>
                    <a:pt x="1190" y="387"/>
                  </a:lnTo>
                  <a:lnTo>
                    <a:pt x="1173" y="389"/>
                  </a:lnTo>
                  <a:lnTo>
                    <a:pt x="66" y="389"/>
                  </a:lnTo>
                  <a:lnTo>
                    <a:pt x="49" y="387"/>
                  </a:lnTo>
                  <a:lnTo>
                    <a:pt x="33" y="381"/>
                  </a:lnTo>
                  <a:lnTo>
                    <a:pt x="19" y="370"/>
                  </a:lnTo>
                  <a:lnTo>
                    <a:pt x="10" y="357"/>
                  </a:lnTo>
                  <a:lnTo>
                    <a:pt x="3" y="342"/>
                  </a:lnTo>
                  <a:lnTo>
                    <a:pt x="0" y="324"/>
                  </a:lnTo>
                  <a:lnTo>
                    <a:pt x="0" y="66"/>
                  </a:lnTo>
                  <a:lnTo>
                    <a:pt x="3" y="49"/>
                  </a:lnTo>
                  <a:lnTo>
                    <a:pt x="10" y="33"/>
                  </a:lnTo>
                  <a:lnTo>
                    <a:pt x="19" y="20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9483725" y="1949450"/>
              <a:ext cx="196850" cy="61913"/>
            </a:xfrm>
            <a:custGeom>
              <a:avLst/>
              <a:gdLst>
                <a:gd name="T0" fmla="*/ 66 w 1238"/>
                <a:gd name="T1" fmla="*/ 0 h 389"/>
                <a:gd name="T2" fmla="*/ 1173 w 1238"/>
                <a:gd name="T3" fmla="*/ 0 h 389"/>
                <a:gd name="T4" fmla="*/ 1190 w 1238"/>
                <a:gd name="T5" fmla="*/ 2 h 389"/>
                <a:gd name="T6" fmla="*/ 1206 w 1238"/>
                <a:gd name="T7" fmla="*/ 8 h 389"/>
                <a:gd name="T8" fmla="*/ 1219 w 1238"/>
                <a:gd name="T9" fmla="*/ 18 h 389"/>
                <a:gd name="T10" fmla="*/ 1230 w 1238"/>
                <a:gd name="T11" fmla="*/ 32 h 389"/>
                <a:gd name="T12" fmla="*/ 1236 w 1238"/>
                <a:gd name="T13" fmla="*/ 47 h 389"/>
                <a:gd name="T14" fmla="*/ 1238 w 1238"/>
                <a:gd name="T15" fmla="*/ 64 h 389"/>
                <a:gd name="T16" fmla="*/ 1238 w 1238"/>
                <a:gd name="T17" fmla="*/ 323 h 389"/>
                <a:gd name="T18" fmla="*/ 1236 w 1238"/>
                <a:gd name="T19" fmla="*/ 340 h 389"/>
                <a:gd name="T20" fmla="*/ 1230 w 1238"/>
                <a:gd name="T21" fmla="*/ 356 h 389"/>
                <a:gd name="T22" fmla="*/ 1219 w 1238"/>
                <a:gd name="T23" fmla="*/ 369 h 389"/>
                <a:gd name="T24" fmla="*/ 1206 w 1238"/>
                <a:gd name="T25" fmla="*/ 379 h 389"/>
                <a:gd name="T26" fmla="*/ 1190 w 1238"/>
                <a:gd name="T27" fmla="*/ 387 h 389"/>
                <a:gd name="T28" fmla="*/ 1173 w 1238"/>
                <a:gd name="T29" fmla="*/ 389 h 389"/>
                <a:gd name="T30" fmla="*/ 66 w 1238"/>
                <a:gd name="T31" fmla="*/ 389 h 389"/>
                <a:gd name="T32" fmla="*/ 49 w 1238"/>
                <a:gd name="T33" fmla="*/ 387 h 389"/>
                <a:gd name="T34" fmla="*/ 33 w 1238"/>
                <a:gd name="T35" fmla="*/ 379 h 389"/>
                <a:gd name="T36" fmla="*/ 19 w 1238"/>
                <a:gd name="T37" fmla="*/ 369 h 389"/>
                <a:gd name="T38" fmla="*/ 10 w 1238"/>
                <a:gd name="T39" fmla="*/ 356 h 389"/>
                <a:gd name="T40" fmla="*/ 3 w 1238"/>
                <a:gd name="T41" fmla="*/ 340 h 389"/>
                <a:gd name="T42" fmla="*/ 0 w 1238"/>
                <a:gd name="T43" fmla="*/ 323 h 389"/>
                <a:gd name="T44" fmla="*/ 0 w 1238"/>
                <a:gd name="T45" fmla="*/ 64 h 389"/>
                <a:gd name="T46" fmla="*/ 3 w 1238"/>
                <a:gd name="T47" fmla="*/ 47 h 389"/>
                <a:gd name="T48" fmla="*/ 10 w 1238"/>
                <a:gd name="T49" fmla="*/ 32 h 389"/>
                <a:gd name="T50" fmla="*/ 19 w 1238"/>
                <a:gd name="T51" fmla="*/ 18 h 389"/>
                <a:gd name="T52" fmla="*/ 33 w 1238"/>
                <a:gd name="T53" fmla="*/ 8 h 389"/>
                <a:gd name="T54" fmla="*/ 49 w 1238"/>
                <a:gd name="T55" fmla="*/ 2 h 389"/>
                <a:gd name="T56" fmla="*/ 66 w 1238"/>
                <a:gd name="T5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8" h="389">
                  <a:moveTo>
                    <a:pt x="66" y="0"/>
                  </a:moveTo>
                  <a:lnTo>
                    <a:pt x="1173" y="0"/>
                  </a:lnTo>
                  <a:lnTo>
                    <a:pt x="1190" y="2"/>
                  </a:lnTo>
                  <a:lnTo>
                    <a:pt x="1206" y="8"/>
                  </a:lnTo>
                  <a:lnTo>
                    <a:pt x="1219" y="18"/>
                  </a:lnTo>
                  <a:lnTo>
                    <a:pt x="1230" y="32"/>
                  </a:lnTo>
                  <a:lnTo>
                    <a:pt x="1236" y="47"/>
                  </a:lnTo>
                  <a:lnTo>
                    <a:pt x="1238" y="64"/>
                  </a:lnTo>
                  <a:lnTo>
                    <a:pt x="1238" y="323"/>
                  </a:lnTo>
                  <a:lnTo>
                    <a:pt x="1236" y="340"/>
                  </a:lnTo>
                  <a:lnTo>
                    <a:pt x="1230" y="356"/>
                  </a:lnTo>
                  <a:lnTo>
                    <a:pt x="1219" y="369"/>
                  </a:lnTo>
                  <a:lnTo>
                    <a:pt x="1206" y="379"/>
                  </a:lnTo>
                  <a:lnTo>
                    <a:pt x="1190" y="387"/>
                  </a:lnTo>
                  <a:lnTo>
                    <a:pt x="1173" y="389"/>
                  </a:lnTo>
                  <a:lnTo>
                    <a:pt x="66" y="389"/>
                  </a:lnTo>
                  <a:lnTo>
                    <a:pt x="49" y="387"/>
                  </a:lnTo>
                  <a:lnTo>
                    <a:pt x="33" y="379"/>
                  </a:lnTo>
                  <a:lnTo>
                    <a:pt x="19" y="369"/>
                  </a:lnTo>
                  <a:lnTo>
                    <a:pt x="10" y="356"/>
                  </a:lnTo>
                  <a:lnTo>
                    <a:pt x="3" y="340"/>
                  </a:lnTo>
                  <a:lnTo>
                    <a:pt x="0" y="323"/>
                  </a:lnTo>
                  <a:lnTo>
                    <a:pt x="0" y="64"/>
                  </a:lnTo>
                  <a:lnTo>
                    <a:pt x="3" y="47"/>
                  </a:lnTo>
                  <a:lnTo>
                    <a:pt x="10" y="32"/>
                  </a:lnTo>
                  <a:lnTo>
                    <a:pt x="19" y="18"/>
                  </a:lnTo>
                  <a:lnTo>
                    <a:pt x="33" y="8"/>
                  </a:lnTo>
                  <a:lnTo>
                    <a:pt x="49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148328" y="1982164"/>
            <a:ext cx="563563" cy="423862"/>
            <a:chOff x="8204200" y="1982788"/>
            <a:chExt cx="563563" cy="423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8332788" y="1982788"/>
              <a:ext cx="88900" cy="88900"/>
            </a:xfrm>
            <a:custGeom>
              <a:avLst/>
              <a:gdLst>
                <a:gd name="T0" fmla="*/ 283 w 566"/>
                <a:gd name="T1" fmla="*/ 0 h 566"/>
                <a:gd name="T2" fmla="*/ 325 w 566"/>
                <a:gd name="T3" fmla="*/ 4 h 566"/>
                <a:gd name="T4" fmla="*/ 364 w 566"/>
                <a:gd name="T5" fmla="*/ 12 h 566"/>
                <a:gd name="T6" fmla="*/ 402 w 566"/>
                <a:gd name="T7" fmla="*/ 27 h 566"/>
                <a:gd name="T8" fmla="*/ 437 w 566"/>
                <a:gd name="T9" fmla="*/ 46 h 566"/>
                <a:gd name="T10" fmla="*/ 468 w 566"/>
                <a:gd name="T11" fmla="*/ 70 h 566"/>
                <a:gd name="T12" fmla="*/ 496 w 566"/>
                <a:gd name="T13" fmla="*/ 97 h 566"/>
                <a:gd name="T14" fmla="*/ 519 w 566"/>
                <a:gd name="T15" fmla="*/ 130 h 566"/>
                <a:gd name="T16" fmla="*/ 539 w 566"/>
                <a:gd name="T17" fmla="*/ 164 h 566"/>
                <a:gd name="T18" fmla="*/ 553 w 566"/>
                <a:gd name="T19" fmla="*/ 202 h 566"/>
                <a:gd name="T20" fmla="*/ 562 w 566"/>
                <a:gd name="T21" fmla="*/ 242 h 566"/>
                <a:gd name="T22" fmla="*/ 566 w 566"/>
                <a:gd name="T23" fmla="*/ 284 h 566"/>
                <a:gd name="T24" fmla="*/ 562 w 566"/>
                <a:gd name="T25" fmla="*/ 325 h 566"/>
                <a:gd name="T26" fmla="*/ 553 w 566"/>
                <a:gd name="T27" fmla="*/ 365 h 566"/>
                <a:gd name="T28" fmla="*/ 539 w 566"/>
                <a:gd name="T29" fmla="*/ 402 h 566"/>
                <a:gd name="T30" fmla="*/ 519 w 566"/>
                <a:gd name="T31" fmla="*/ 438 h 566"/>
                <a:gd name="T32" fmla="*/ 496 w 566"/>
                <a:gd name="T33" fmla="*/ 469 h 566"/>
                <a:gd name="T34" fmla="*/ 468 w 566"/>
                <a:gd name="T35" fmla="*/ 497 h 566"/>
                <a:gd name="T36" fmla="*/ 437 w 566"/>
                <a:gd name="T37" fmla="*/ 521 h 566"/>
                <a:gd name="T38" fmla="*/ 402 w 566"/>
                <a:gd name="T39" fmla="*/ 540 h 566"/>
                <a:gd name="T40" fmla="*/ 364 w 566"/>
                <a:gd name="T41" fmla="*/ 554 h 566"/>
                <a:gd name="T42" fmla="*/ 325 w 566"/>
                <a:gd name="T43" fmla="*/ 563 h 566"/>
                <a:gd name="T44" fmla="*/ 283 w 566"/>
                <a:gd name="T45" fmla="*/ 566 h 566"/>
                <a:gd name="T46" fmla="*/ 241 w 566"/>
                <a:gd name="T47" fmla="*/ 563 h 566"/>
                <a:gd name="T48" fmla="*/ 201 w 566"/>
                <a:gd name="T49" fmla="*/ 554 h 566"/>
                <a:gd name="T50" fmla="*/ 163 w 566"/>
                <a:gd name="T51" fmla="*/ 540 h 566"/>
                <a:gd name="T52" fmla="*/ 129 w 566"/>
                <a:gd name="T53" fmla="*/ 521 h 566"/>
                <a:gd name="T54" fmla="*/ 98 w 566"/>
                <a:gd name="T55" fmla="*/ 497 h 566"/>
                <a:gd name="T56" fmla="*/ 70 w 566"/>
                <a:gd name="T57" fmla="*/ 469 h 566"/>
                <a:gd name="T58" fmla="*/ 46 w 566"/>
                <a:gd name="T59" fmla="*/ 438 h 566"/>
                <a:gd name="T60" fmla="*/ 27 w 566"/>
                <a:gd name="T61" fmla="*/ 402 h 566"/>
                <a:gd name="T62" fmla="*/ 13 w 566"/>
                <a:gd name="T63" fmla="*/ 365 h 566"/>
                <a:gd name="T64" fmla="*/ 3 w 566"/>
                <a:gd name="T65" fmla="*/ 325 h 566"/>
                <a:gd name="T66" fmla="*/ 0 w 566"/>
                <a:gd name="T67" fmla="*/ 284 h 566"/>
                <a:gd name="T68" fmla="*/ 3 w 566"/>
                <a:gd name="T69" fmla="*/ 242 h 566"/>
                <a:gd name="T70" fmla="*/ 13 w 566"/>
                <a:gd name="T71" fmla="*/ 202 h 566"/>
                <a:gd name="T72" fmla="*/ 27 w 566"/>
                <a:gd name="T73" fmla="*/ 164 h 566"/>
                <a:gd name="T74" fmla="*/ 46 w 566"/>
                <a:gd name="T75" fmla="*/ 130 h 566"/>
                <a:gd name="T76" fmla="*/ 70 w 566"/>
                <a:gd name="T77" fmla="*/ 97 h 566"/>
                <a:gd name="T78" fmla="*/ 98 w 566"/>
                <a:gd name="T79" fmla="*/ 70 h 566"/>
                <a:gd name="T80" fmla="*/ 129 w 566"/>
                <a:gd name="T81" fmla="*/ 46 h 566"/>
                <a:gd name="T82" fmla="*/ 163 w 566"/>
                <a:gd name="T83" fmla="*/ 27 h 566"/>
                <a:gd name="T84" fmla="*/ 201 w 566"/>
                <a:gd name="T85" fmla="*/ 12 h 566"/>
                <a:gd name="T86" fmla="*/ 241 w 566"/>
                <a:gd name="T87" fmla="*/ 4 h 566"/>
                <a:gd name="T88" fmla="*/ 283 w 566"/>
                <a:gd name="T8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6" h="566">
                  <a:moveTo>
                    <a:pt x="283" y="0"/>
                  </a:moveTo>
                  <a:lnTo>
                    <a:pt x="325" y="4"/>
                  </a:lnTo>
                  <a:lnTo>
                    <a:pt x="364" y="12"/>
                  </a:lnTo>
                  <a:lnTo>
                    <a:pt x="402" y="27"/>
                  </a:lnTo>
                  <a:lnTo>
                    <a:pt x="437" y="46"/>
                  </a:lnTo>
                  <a:lnTo>
                    <a:pt x="468" y="70"/>
                  </a:lnTo>
                  <a:lnTo>
                    <a:pt x="496" y="97"/>
                  </a:lnTo>
                  <a:lnTo>
                    <a:pt x="519" y="130"/>
                  </a:lnTo>
                  <a:lnTo>
                    <a:pt x="539" y="164"/>
                  </a:lnTo>
                  <a:lnTo>
                    <a:pt x="553" y="202"/>
                  </a:lnTo>
                  <a:lnTo>
                    <a:pt x="562" y="242"/>
                  </a:lnTo>
                  <a:lnTo>
                    <a:pt x="566" y="284"/>
                  </a:lnTo>
                  <a:lnTo>
                    <a:pt x="562" y="325"/>
                  </a:lnTo>
                  <a:lnTo>
                    <a:pt x="553" y="365"/>
                  </a:lnTo>
                  <a:lnTo>
                    <a:pt x="539" y="402"/>
                  </a:lnTo>
                  <a:lnTo>
                    <a:pt x="519" y="438"/>
                  </a:lnTo>
                  <a:lnTo>
                    <a:pt x="496" y="469"/>
                  </a:lnTo>
                  <a:lnTo>
                    <a:pt x="468" y="497"/>
                  </a:lnTo>
                  <a:lnTo>
                    <a:pt x="437" y="521"/>
                  </a:lnTo>
                  <a:lnTo>
                    <a:pt x="402" y="540"/>
                  </a:lnTo>
                  <a:lnTo>
                    <a:pt x="364" y="554"/>
                  </a:lnTo>
                  <a:lnTo>
                    <a:pt x="325" y="563"/>
                  </a:lnTo>
                  <a:lnTo>
                    <a:pt x="283" y="566"/>
                  </a:lnTo>
                  <a:lnTo>
                    <a:pt x="241" y="563"/>
                  </a:lnTo>
                  <a:lnTo>
                    <a:pt x="201" y="554"/>
                  </a:lnTo>
                  <a:lnTo>
                    <a:pt x="163" y="540"/>
                  </a:lnTo>
                  <a:lnTo>
                    <a:pt x="129" y="521"/>
                  </a:lnTo>
                  <a:lnTo>
                    <a:pt x="98" y="497"/>
                  </a:lnTo>
                  <a:lnTo>
                    <a:pt x="70" y="469"/>
                  </a:lnTo>
                  <a:lnTo>
                    <a:pt x="46" y="438"/>
                  </a:lnTo>
                  <a:lnTo>
                    <a:pt x="27" y="402"/>
                  </a:lnTo>
                  <a:lnTo>
                    <a:pt x="13" y="365"/>
                  </a:lnTo>
                  <a:lnTo>
                    <a:pt x="3" y="325"/>
                  </a:lnTo>
                  <a:lnTo>
                    <a:pt x="0" y="284"/>
                  </a:lnTo>
                  <a:lnTo>
                    <a:pt x="3" y="242"/>
                  </a:lnTo>
                  <a:lnTo>
                    <a:pt x="13" y="202"/>
                  </a:lnTo>
                  <a:lnTo>
                    <a:pt x="27" y="164"/>
                  </a:lnTo>
                  <a:lnTo>
                    <a:pt x="46" y="130"/>
                  </a:lnTo>
                  <a:lnTo>
                    <a:pt x="70" y="97"/>
                  </a:lnTo>
                  <a:lnTo>
                    <a:pt x="98" y="70"/>
                  </a:lnTo>
                  <a:lnTo>
                    <a:pt x="129" y="46"/>
                  </a:lnTo>
                  <a:lnTo>
                    <a:pt x="163" y="27"/>
                  </a:lnTo>
                  <a:lnTo>
                    <a:pt x="201" y="12"/>
                  </a:lnTo>
                  <a:lnTo>
                    <a:pt x="241" y="4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8204200" y="1997075"/>
              <a:ext cx="563563" cy="409575"/>
            </a:xfrm>
            <a:custGeom>
              <a:avLst/>
              <a:gdLst>
                <a:gd name="T0" fmla="*/ 2213 w 3550"/>
                <a:gd name="T1" fmla="*/ 27 h 2582"/>
                <a:gd name="T2" fmla="*/ 2462 w 3550"/>
                <a:gd name="T3" fmla="*/ 129 h 2582"/>
                <a:gd name="T4" fmla="*/ 2893 w 3550"/>
                <a:gd name="T5" fmla="*/ 308 h 2582"/>
                <a:gd name="T6" fmla="*/ 3116 w 3550"/>
                <a:gd name="T7" fmla="*/ 443 h 2582"/>
                <a:gd name="T8" fmla="*/ 2951 w 3550"/>
                <a:gd name="T9" fmla="*/ 1085 h 2582"/>
                <a:gd name="T10" fmla="*/ 2976 w 3550"/>
                <a:gd name="T11" fmla="*/ 1182 h 2582"/>
                <a:gd name="T12" fmla="*/ 3513 w 3550"/>
                <a:gd name="T13" fmla="*/ 1230 h 2582"/>
                <a:gd name="T14" fmla="*/ 3540 w 3550"/>
                <a:gd name="T15" fmla="*/ 1347 h 2582"/>
                <a:gd name="T16" fmla="*/ 3412 w 3550"/>
                <a:gd name="T17" fmla="*/ 1401 h 2582"/>
                <a:gd name="T18" fmla="*/ 3353 w 3550"/>
                <a:gd name="T19" fmla="*/ 2571 h 2582"/>
                <a:gd name="T20" fmla="*/ 3240 w 3550"/>
                <a:gd name="T21" fmla="*/ 2558 h 2582"/>
                <a:gd name="T22" fmla="*/ 1821 w 3550"/>
                <a:gd name="T23" fmla="*/ 1401 h 2582"/>
                <a:gd name="T24" fmla="*/ 1762 w 3550"/>
                <a:gd name="T25" fmla="*/ 2571 h 2582"/>
                <a:gd name="T26" fmla="*/ 1649 w 3550"/>
                <a:gd name="T27" fmla="*/ 2558 h 2582"/>
                <a:gd name="T28" fmla="*/ 1562 w 3550"/>
                <a:gd name="T29" fmla="*/ 1401 h 2582"/>
                <a:gd name="T30" fmla="*/ 1466 w 3550"/>
                <a:gd name="T31" fmla="*/ 1310 h 2582"/>
                <a:gd name="T32" fmla="*/ 1548 w 3550"/>
                <a:gd name="T33" fmla="*/ 1209 h 2582"/>
                <a:gd name="T34" fmla="*/ 804 w 3550"/>
                <a:gd name="T35" fmla="*/ 882 h 2582"/>
                <a:gd name="T36" fmla="*/ 876 w 3550"/>
                <a:gd name="T37" fmla="*/ 970 h 2582"/>
                <a:gd name="T38" fmla="*/ 1006 w 3550"/>
                <a:gd name="T39" fmla="*/ 1127 h 2582"/>
                <a:gd name="T40" fmla="*/ 1109 w 3550"/>
                <a:gd name="T41" fmla="*/ 1392 h 2582"/>
                <a:gd name="T42" fmla="*/ 1503 w 3550"/>
                <a:gd name="T43" fmla="*/ 1551 h 2582"/>
                <a:gd name="T44" fmla="*/ 1488 w 3550"/>
                <a:gd name="T45" fmla="*/ 2514 h 2582"/>
                <a:gd name="T46" fmla="*/ 1330 w 3550"/>
                <a:gd name="T47" fmla="*/ 2579 h 2582"/>
                <a:gd name="T48" fmla="*/ 1210 w 3550"/>
                <a:gd name="T49" fmla="*/ 2459 h 2582"/>
                <a:gd name="T50" fmla="*/ 1150 w 3550"/>
                <a:gd name="T51" fmla="*/ 1768 h 2582"/>
                <a:gd name="T52" fmla="*/ 1093 w 3550"/>
                <a:gd name="T53" fmla="*/ 1889 h 2582"/>
                <a:gd name="T54" fmla="*/ 1078 w 3550"/>
                <a:gd name="T55" fmla="*/ 2460 h 2582"/>
                <a:gd name="T56" fmla="*/ 1079 w 3550"/>
                <a:gd name="T57" fmla="*/ 2560 h 2582"/>
                <a:gd name="T58" fmla="*/ 665 w 3550"/>
                <a:gd name="T59" fmla="*/ 2392 h 2582"/>
                <a:gd name="T60" fmla="*/ 250 w 3550"/>
                <a:gd name="T61" fmla="*/ 2560 h 2582"/>
                <a:gd name="T62" fmla="*/ 252 w 3550"/>
                <a:gd name="T63" fmla="*/ 2460 h 2582"/>
                <a:gd name="T64" fmla="*/ 258 w 3550"/>
                <a:gd name="T65" fmla="*/ 1889 h 2582"/>
                <a:gd name="T66" fmla="*/ 0 w 3550"/>
                <a:gd name="T67" fmla="*/ 774 h 2582"/>
                <a:gd name="T68" fmla="*/ 85 w 3550"/>
                <a:gd name="T69" fmla="*/ 674 h 2582"/>
                <a:gd name="T70" fmla="*/ 202 w 3550"/>
                <a:gd name="T71" fmla="*/ 734 h 2582"/>
                <a:gd name="T72" fmla="*/ 582 w 3550"/>
                <a:gd name="T73" fmla="*/ 1651 h 2582"/>
                <a:gd name="T74" fmla="*/ 496 w 3550"/>
                <a:gd name="T75" fmla="*/ 1480 h 2582"/>
                <a:gd name="T76" fmla="*/ 556 w 3550"/>
                <a:gd name="T77" fmla="*/ 598 h 2582"/>
                <a:gd name="T78" fmla="*/ 906 w 3550"/>
                <a:gd name="T79" fmla="*/ 538 h 2582"/>
                <a:gd name="T80" fmla="*/ 1087 w 3550"/>
                <a:gd name="T81" fmla="*/ 639 h 2582"/>
                <a:gd name="T82" fmla="*/ 1511 w 3550"/>
                <a:gd name="T83" fmla="*/ 945 h 2582"/>
                <a:gd name="T84" fmla="*/ 1452 w 3550"/>
                <a:gd name="T85" fmla="*/ 709 h 2582"/>
                <a:gd name="T86" fmla="*/ 1552 w 3550"/>
                <a:gd name="T87" fmla="*/ 716 h 2582"/>
                <a:gd name="T88" fmla="*/ 1615 w 3550"/>
                <a:gd name="T89" fmla="*/ 836 h 2582"/>
                <a:gd name="T90" fmla="*/ 1667 w 3550"/>
                <a:gd name="T91" fmla="*/ 942 h 2582"/>
                <a:gd name="T92" fmla="*/ 1786 w 3550"/>
                <a:gd name="T93" fmla="*/ 1027 h 2582"/>
                <a:gd name="T94" fmla="*/ 2185 w 3550"/>
                <a:gd name="T95" fmla="*/ 1096 h 2582"/>
                <a:gd name="T96" fmla="*/ 2184 w 3550"/>
                <a:gd name="T97" fmla="*/ 1197 h 2582"/>
                <a:gd name="T98" fmla="*/ 2401 w 3550"/>
                <a:gd name="T99" fmla="*/ 1146 h 2582"/>
                <a:gd name="T100" fmla="*/ 2471 w 3550"/>
                <a:gd name="T101" fmla="*/ 1076 h 2582"/>
                <a:gd name="T102" fmla="*/ 2326 w 3550"/>
                <a:gd name="T103" fmla="*/ 357 h 2582"/>
                <a:gd name="T104" fmla="*/ 2275 w 3550"/>
                <a:gd name="T105" fmla="*/ 516 h 2582"/>
                <a:gd name="T106" fmla="*/ 2074 w 3550"/>
                <a:gd name="T107" fmla="*/ 514 h 2582"/>
                <a:gd name="T108" fmla="*/ 1932 w 3550"/>
                <a:gd name="T109" fmla="*/ 508 h 2582"/>
                <a:gd name="T110" fmla="*/ 1883 w 3550"/>
                <a:gd name="T111" fmla="*/ 375 h 2582"/>
                <a:gd name="T112" fmla="*/ 1744 w 3550"/>
                <a:gd name="T113" fmla="*/ 248 h 2582"/>
                <a:gd name="T114" fmla="*/ 1884 w 3550"/>
                <a:gd name="T115" fmla="*/ 90 h 2582"/>
                <a:gd name="T116" fmla="*/ 2093 w 3550"/>
                <a:gd name="T117" fmla="*/ 0 h 2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50" h="2582">
                  <a:moveTo>
                    <a:pt x="2093" y="0"/>
                  </a:moveTo>
                  <a:lnTo>
                    <a:pt x="2128" y="1"/>
                  </a:lnTo>
                  <a:lnTo>
                    <a:pt x="2161" y="8"/>
                  </a:lnTo>
                  <a:lnTo>
                    <a:pt x="2172" y="12"/>
                  </a:lnTo>
                  <a:lnTo>
                    <a:pt x="2189" y="18"/>
                  </a:lnTo>
                  <a:lnTo>
                    <a:pt x="2213" y="27"/>
                  </a:lnTo>
                  <a:lnTo>
                    <a:pt x="2241" y="39"/>
                  </a:lnTo>
                  <a:lnTo>
                    <a:pt x="2274" y="52"/>
                  </a:lnTo>
                  <a:lnTo>
                    <a:pt x="2314" y="68"/>
                  </a:lnTo>
                  <a:lnTo>
                    <a:pt x="2358" y="86"/>
                  </a:lnTo>
                  <a:lnTo>
                    <a:pt x="2408" y="107"/>
                  </a:lnTo>
                  <a:lnTo>
                    <a:pt x="2462" y="129"/>
                  </a:lnTo>
                  <a:lnTo>
                    <a:pt x="2523" y="154"/>
                  </a:lnTo>
                  <a:lnTo>
                    <a:pt x="2587" y="181"/>
                  </a:lnTo>
                  <a:lnTo>
                    <a:pt x="2656" y="209"/>
                  </a:lnTo>
                  <a:lnTo>
                    <a:pt x="2730" y="240"/>
                  </a:lnTo>
                  <a:lnTo>
                    <a:pt x="2810" y="274"/>
                  </a:lnTo>
                  <a:lnTo>
                    <a:pt x="2893" y="308"/>
                  </a:lnTo>
                  <a:lnTo>
                    <a:pt x="2981" y="346"/>
                  </a:lnTo>
                  <a:lnTo>
                    <a:pt x="3073" y="385"/>
                  </a:lnTo>
                  <a:lnTo>
                    <a:pt x="3091" y="394"/>
                  </a:lnTo>
                  <a:lnTo>
                    <a:pt x="3104" y="408"/>
                  </a:lnTo>
                  <a:lnTo>
                    <a:pt x="3112" y="425"/>
                  </a:lnTo>
                  <a:lnTo>
                    <a:pt x="3116" y="443"/>
                  </a:lnTo>
                  <a:lnTo>
                    <a:pt x="3115" y="462"/>
                  </a:lnTo>
                  <a:lnTo>
                    <a:pt x="3109" y="481"/>
                  </a:lnTo>
                  <a:lnTo>
                    <a:pt x="2816" y="1076"/>
                  </a:lnTo>
                  <a:lnTo>
                    <a:pt x="2915" y="1076"/>
                  </a:lnTo>
                  <a:lnTo>
                    <a:pt x="2935" y="1078"/>
                  </a:lnTo>
                  <a:lnTo>
                    <a:pt x="2951" y="1085"/>
                  </a:lnTo>
                  <a:lnTo>
                    <a:pt x="2965" y="1096"/>
                  </a:lnTo>
                  <a:lnTo>
                    <a:pt x="2977" y="1110"/>
                  </a:lnTo>
                  <a:lnTo>
                    <a:pt x="2983" y="1127"/>
                  </a:lnTo>
                  <a:lnTo>
                    <a:pt x="2986" y="1146"/>
                  </a:lnTo>
                  <a:lnTo>
                    <a:pt x="2983" y="1165"/>
                  </a:lnTo>
                  <a:lnTo>
                    <a:pt x="2976" y="1182"/>
                  </a:lnTo>
                  <a:lnTo>
                    <a:pt x="2964" y="1197"/>
                  </a:lnTo>
                  <a:lnTo>
                    <a:pt x="2949" y="1208"/>
                  </a:lnTo>
                  <a:lnTo>
                    <a:pt x="3453" y="1208"/>
                  </a:lnTo>
                  <a:lnTo>
                    <a:pt x="3476" y="1210"/>
                  </a:lnTo>
                  <a:lnTo>
                    <a:pt x="3496" y="1218"/>
                  </a:lnTo>
                  <a:lnTo>
                    <a:pt x="3513" y="1230"/>
                  </a:lnTo>
                  <a:lnTo>
                    <a:pt x="3528" y="1245"/>
                  </a:lnTo>
                  <a:lnTo>
                    <a:pt x="3540" y="1262"/>
                  </a:lnTo>
                  <a:lnTo>
                    <a:pt x="3548" y="1282"/>
                  </a:lnTo>
                  <a:lnTo>
                    <a:pt x="3550" y="1305"/>
                  </a:lnTo>
                  <a:lnTo>
                    <a:pt x="3548" y="1327"/>
                  </a:lnTo>
                  <a:lnTo>
                    <a:pt x="3540" y="1347"/>
                  </a:lnTo>
                  <a:lnTo>
                    <a:pt x="3528" y="1365"/>
                  </a:lnTo>
                  <a:lnTo>
                    <a:pt x="3513" y="1380"/>
                  </a:lnTo>
                  <a:lnTo>
                    <a:pt x="3496" y="1391"/>
                  </a:lnTo>
                  <a:lnTo>
                    <a:pt x="3476" y="1399"/>
                  </a:lnTo>
                  <a:lnTo>
                    <a:pt x="3453" y="1401"/>
                  </a:lnTo>
                  <a:lnTo>
                    <a:pt x="3412" y="1401"/>
                  </a:lnTo>
                  <a:lnTo>
                    <a:pt x="3412" y="2476"/>
                  </a:lnTo>
                  <a:lnTo>
                    <a:pt x="3410" y="2500"/>
                  </a:lnTo>
                  <a:lnTo>
                    <a:pt x="3402" y="2523"/>
                  </a:lnTo>
                  <a:lnTo>
                    <a:pt x="3390" y="2542"/>
                  </a:lnTo>
                  <a:lnTo>
                    <a:pt x="3374" y="2558"/>
                  </a:lnTo>
                  <a:lnTo>
                    <a:pt x="3353" y="2571"/>
                  </a:lnTo>
                  <a:lnTo>
                    <a:pt x="3332" y="2579"/>
                  </a:lnTo>
                  <a:lnTo>
                    <a:pt x="3307" y="2582"/>
                  </a:lnTo>
                  <a:lnTo>
                    <a:pt x="3307" y="2582"/>
                  </a:lnTo>
                  <a:lnTo>
                    <a:pt x="3282" y="2579"/>
                  </a:lnTo>
                  <a:lnTo>
                    <a:pt x="3260" y="2571"/>
                  </a:lnTo>
                  <a:lnTo>
                    <a:pt x="3240" y="2558"/>
                  </a:lnTo>
                  <a:lnTo>
                    <a:pt x="3224" y="2542"/>
                  </a:lnTo>
                  <a:lnTo>
                    <a:pt x="3211" y="2523"/>
                  </a:lnTo>
                  <a:lnTo>
                    <a:pt x="3204" y="2500"/>
                  </a:lnTo>
                  <a:lnTo>
                    <a:pt x="3200" y="2476"/>
                  </a:lnTo>
                  <a:lnTo>
                    <a:pt x="3200" y="1401"/>
                  </a:lnTo>
                  <a:lnTo>
                    <a:pt x="1821" y="1401"/>
                  </a:lnTo>
                  <a:lnTo>
                    <a:pt x="1821" y="2476"/>
                  </a:lnTo>
                  <a:lnTo>
                    <a:pt x="1818" y="2500"/>
                  </a:lnTo>
                  <a:lnTo>
                    <a:pt x="1811" y="2523"/>
                  </a:lnTo>
                  <a:lnTo>
                    <a:pt x="1798" y="2542"/>
                  </a:lnTo>
                  <a:lnTo>
                    <a:pt x="1781" y="2558"/>
                  </a:lnTo>
                  <a:lnTo>
                    <a:pt x="1762" y="2571"/>
                  </a:lnTo>
                  <a:lnTo>
                    <a:pt x="1740" y="2579"/>
                  </a:lnTo>
                  <a:lnTo>
                    <a:pt x="1716" y="2582"/>
                  </a:lnTo>
                  <a:lnTo>
                    <a:pt x="1715" y="2582"/>
                  </a:lnTo>
                  <a:lnTo>
                    <a:pt x="1691" y="2579"/>
                  </a:lnTo>
                  <a:lnTo>
                    <a:pt x="1669" y="2571"/>
                  </a:lnTo>
                  <a:lnTo>
                    <a:pt x="1649" y="2558"/>
                  </a:lnTo>
                  <a:lnTo>
                    <a:pt x="1632" y="2542"/>
                  </a:lnTo>
                  <a:lnTo>
                    <a:pt x="1620" y="2523"/>
                  </a:lnTo>
                  <a:lnTo>
                    <a:pt x="1611" y="2500"/>
                  </a:lnTo>
                  <a:lnTo>
                    <a:pt x="1609" y="2476"/>
                  </a:lnTo>
                  <a:lnTo>
                    <a:pt x="1609" y="1401"/>
                  </a:lnTo>
                  <a:lnTo>
                    <a:pt x="1562" y="1401"/>
                  </a:lnTo>
                  <a:lnTo>
                    <a:pt x="1537" y="1398"/>
                  </a:lnTo>
                  <a:lnTo>
                    <a:pt x="1516" y="1389"/>
                  </a:lnTo>
                  <a:lnTo>
                    <a:pt x="1496" y="1375"/>
                  </a:lnTo>
                  <a:lnTo>
                    <a:pt x="1481" y="1357"/>
                  </a:lnTo>
                  <a:lnTo>
                    <a:pt x="1471" y="1335"/>
                  </a:lnTo>
                  <a:lnTo>
                    <a:pt x="1466" y="1310"/>
                  </a:lnTo>
                  <a:lnTo>
                    <a:pt x="1467" y="1286"/>
                  </a:lnTo>
                  <a:lnTo>
                    <a:pt x="1475" y="1263"/>
                  </a:lnTo>
                  <a:lnTo>
                    <a:pt x="1488" y="1244"/>
                  </a:lnTo>
                  <a:lnTo>
                    <a:pt x="1505" y="1227"/>
                  </a:lnTo>
                  <a:lnTo>
                    <a:pt x="1525" y="1216"/>
                  </a:lnTo>
                  <a:lnTo>
                    <a:pt x="1548" y="1209"/>
                  </a:lnTo>
                  <a:lnTo>
                    <a:pt x="1152" y="1153"/>
                  </a:lnTo>
                  <a:lnTo>
                    <a:pt x="1130" y="1147"/>
                  </a:lnTo>
                  <a:lnTo>
                    <a:pt x="1107" y="1137"/>
                  </a:lnTo>
                  <a:lnTo>
                    <a:pt x="1088" y="1123"/>
                  </a:lnTo>
                  <a:lnTo>
                    <a:pt x="801" y="879"/>
                  </a:lnTo>
                  <a:lnTo>
                    <a:pt x="804" y="882"/>
                  </a:lnTo>
                  <a:lnTo>
                    <a:pt x="809" y="888"/>
                  </a:lnTo>
                  <a:lnTo>
                    <a:pt x="817" y="898"/>
                  </a:lnTo>
                  <a:lnTo>
                    <a:pt x="828" y="912"/>
                  </a:lnTo>
                  <a:lnTo>
                    <a:pt x="842" y="928"/>
                  </a:lnTo>
                  <a:lnTo>
                    <a:pt x="857" y="948"/>
                  </a:lnTo>
                  <a:lnTo>
                    <a:pt x="876" y="970"/>
                  </a:lnTo>
                  <a:lnTo>
                    <a:pt x="895" y="994"/>
                  </a:lnTo>
                  <a:lnTo>
                    <a:pt x="915" y="1018"/>
                  </a:lnTo>
                  <a:lnTo>
                    <a:pt x="937" y="1044"/>
                  </a:lnTo>
                  <a:lnTo>
                    <a:pt x="960" y="1072"/>
                  </a:lnTo>
                  <a:lnTo>
                    <a:pt x="982" y="1099"/>
                  </a:lnTo>
                  <a:lnTo>
                    <a:pt x="1006" y="1127"/>
                  </a:lnTo>
                  <a:lnTo>
                    <a:pt x="1028" y="1154"/>
                  </a:lnTo>
                  <a:lnTo>
                    <a:pt x="1050" y="1180"/>
                  </a:lnTo>
                  <a:lnTo>
                    <a:pt x="1071" y="1206"/>
                  </a:lnTo>
                  <a:lnTo>
                    <a:pt x="1091" y="1229"/>
                  </a:lnTo>
                  <a:lnTo>
                    <a:pt x="1110" y="1251"/>
                  </a:lnTo>
                  <a:lnTo>
                    <a:pt x="1109" y="1392"/>
                  </a:lnTo>
                  <a:lnTo>
                    <a:pt x="1395" y="1459"/>
                  </a:lnTo>
                  <a:lnTo>
                    <a:pt x="1424" y="1469"/>
                  </a:lnTo>
                  <a:lnTo>
                    <a:pt x="1449" y="1483"/>
                  </a:lnTo>
                  <a:lnTo>
                    <a:pt x="1472" y="1502"/>
                  </a:lnTo>
                  <a:lnTo>
                    <a:pt x="1489" y="1525"/>
                  </a:lnTo>
                  <a:lnTo>
                    <a:pt x="1503" y="1551"/>
                  </a:lnTo>
                  <a:lnTo>
                    <a:pt x="1511" y="1579"/>
                  </a:lnTo>
                  <a:lnTo>
                    <a:pt x="1514" y="1609"/>
                  </a:lnTo>
                  <a:lnTo>
                    <a:pt x="1514" y="2428"/>
                  </a:lnTo>
                  <a:lnTo>
                    <a:pt x="1511" y="2459"/>
                  </a:lnTo>
                  <a:lnTo>
                    <a:pt x="1502" y="2488"/>
                  </a:lnTo>
                  <a:lnTo>
                    <a:pt x="1488" y="2514"/>
                  </a:lnTo>
                  <a:lnTo>
                    <a:pt x="1469" y="2537"/>
                  </a:lnTo>
                  <a:lnTo>
                    <a:pt x="1447" y="2556"/>
                  </a:lnTo>
                  <a:lnTo>
                    <a:pt x="1420" y="2570"/>
                  </a:lnTo>
                  <a:lnTo>
                    <a:pt x="1392" y="2579"/>
                  </a:lnTo>
                  <a:lnTo>
                    <a:pt x="1361" y="2582"/>
                  </a:lnTo>
                  <a:lnTo>
                    <a:pt x="1330" y="2579"/>
                  </a:lnTo>
                  <a:lnTo>
                    <a:pt x="1301" y="2570"/>
                  </a:lnTo>
                  <a:lnTo>
                    <a:pt x="1275" y="2556"/>
                  </a:lnTo>
                  <a:lnTo>
                    <a:pt x="1252" y="2537"/>
                  </a:lnTo>
                  <a:lnTo>
                    <a:pt x="1233" y="2514"/>
                  </a:lnTo>
                  <a:lnTo>
                    <a:pt x="1219" y="2488"/>
                  </a:lnTo>
                  <a:lnTo>
                    <a:pt x="1210" y="2459"/>
                  </a:lnTo>
                  <a:lnTo>
                    <a:pt x="1207" y="2428"/>
                  </a:lnTo>
                  <a:lnTo>
                    <a:pt x="1207" y="1731"/>
                  </a:lnTo>
                  <a:lnTo>
                    <a:pt x="1108" y="1708"/>
                  </a:lnTo>
                  <a:lnTo>
                    <a:pt x="1126" y="1724"/>
                  </a:lnTo>
                  <a:lnTo>
                    <a:pt x="1140" y="1745"/>
                  </a:lnTo>
                  <a:lnTo>
                    <a:pt x="1150" y="1768"/>
                  </a:lnTo>
                  <a:lnTo>
                    <a:pt x="1152" y="1794"/>
                  </a:lnTo>
                  <a:lnTo>
                    <a:pt x="1150" y="1818"/>
                  </a:lnTo>
                  <a:lnTo>
                    <a:pt x="1141" y="1841"/>
                  </a:lnTo>
                  <a:lnTo>
                    <a:pt x="1130" y="1860"/>
                  </a:lnTo>
                  <a:lnTo>
                    <a:pt x="1113" y="1876"/>
                  </a:lnTo>
                  <a:lnTo>
                    <a:pt x="1093" y="1889"/>
                  </a:lnTo>
                  <a:lnTo>
                    <a:pt x="1071" y="1897"/>
                  </a:lnTo>
                  <a:lnTo>
                    <a:pt x="1047" y="1900"/>
                  </a:lnTo>
                  <a:lnTo>
                    <a:pt x="735" y="1900"/>
                  </a:lnTo>
                  <a:lnTo>
                    <a:pt x="735" y="2269"/>
                  </a:lnTo>
                  <a:lnTo>
                    <a:pt x="1062" y="2449"/>
                  </a:lnTo>
                  <a:lnTo>
                    <a:pt x="1078" y="2460"/>
                  </a:lnTo>
                  <a:lnTo>
                    <a:pt x="1089" y="2474"/>
                  </a:lnTo>
                  <a:lnTo>
                    <a:pt x="1096" y="2491"/>
                  </a:lnTo>
                  <a:lnTo>
                    <a:pt x="1098" y="2509"/>
                  </a:lnTo>
                  <a:lnTo>
                    <a:pt x="1097" y="2527"/>
                  </a:lnTo>
                  <a:lnTo>
                    <a:pt x="1090" y="2545"/>
                  </a:lnTo>
                  <a:lnTo>
                    <a:pt x="1079" y="2560"/>
                  </a:lnTo>
                  <a:lnTo>
                    <a:pt x="1065" y="2572"/>
                  </a:lnTo>
                  <a:lnTo>
                    <a:pt x="1048" y="2579"/>
                  </a:lnTo>
                  <a:lnTo>
                    <a:pt x="1031" y="2582"/>
                  </a:lnTo>
                  <a:lnTo>
                    <a:pt x="1012" y="2580"/>
                  </a:lnTo>
                  <a:lnTo>
                    <a:pt x="994" y="2573"/>
                  </a:lnTo>
                  <a:lnTo>
                    <a:pt x="665" y="2392"/>
                  </a:lnTo>
                  <a:lnTo>
                    <a:pt x="335" y="2573"/>
                  </a:lnTo>
                  <a:lnTo>
                    <a:pt x="317" y="2580"/>
                  </a:lnTo>
                  <a:lnTo>
                    <a:pt x="299" y="2582"/>
                  </a:lnTo>
                  <a:lnTo>
                    <a:pt x="281" y="2579"/>
                  </a:lnTo>
                  <a:lnTo>
                    <a:pt x="265" y="2572"/>
                  </a:lnTo>
                  <a:lnTo>
                    <a:pt x="250" y="2560"/>
                  </a:lnTo>
                  <a:lnTo>
                    <a:pt x="239" y="2545"/>
                  </a:lnTo>
                  <a:lnTo>
                    <a:pt x="232" y="2527"/>
                  </a:lnTo>
                  <a:lnTo>
                    <a:pt x="230" y="2509"/>
                  </a:lnTo>
                  <a:lnTo>
                    <a:pt x="233" y="2491"/>
                  </a:lnTo>
                  <a:lnTo>
                    <a:pt x="240" y="2474"/>
                  </a:lnTo>
                  <a:lnTo>
                    <a:pt x="252" y="2460"/>
                  </a:lnTo>
                  <a:lnTo>
                    <a:pt x="267" y="2449"/>
                  </a:lnTo>
                  <a:lnTo>
                    <a:pt x="594" y="2269"/>
                  </a:lnTo>
                  <a:lnTo>
                    <a:pt x="594" y="1900"/>
                  </a:lnTo>
                  <a:lnTo>
                    <a:pt x="306" y="1900"/>
                  </a:lnTo>
                  <a:lnTo>
                    <a:pt x="281" y="1897"/>
                  </a:lnTo>
                  <a:lnTo>
                    <a:pt x="258" y="1889"/>
                  </a:lnTo>
                  <a:lnTo>
                    <a:pt x="238" y="1876"/>
                  </a:lnTo>
                  <a:lnTo>
                    <a:pt x="222" y="1859"/>
                  </a:lnTo>
                  <a:lnTo>
                    <a:pt x="209" y="1837"/>
                  </a:lnTo>
                  <a:lnTo>
                    <a:pt x="201" y="1815"/>
                  </a:lnTo>
                  <a:lnTo>
                    <a:pt x="2" y="799"/>
                  </a:lnTo>
                  <a:lnTo>
                    <a:pt x="0" y="774"/>
                  </a:lnTo>
                  <a:lnTo>
                    <a:pt x="3" y="750"/>
                  </a:lnTo>
                  <a:lnTo>
                    <a:pt x="12" y="729"/>
                  </a:lnTo>
                  <a:lnTo>
                    <a:pt x="25" y="709"/>
                  </a:lnTo>
                  <a:lnTo>
                    <a:pt x="42" y="693"/>
                  </a:lnTo>
                  <a:lnTo>
                    <a:pt x="62" y="681"/>
                  </a:lnTo>
                  <a:lnTo>
                    <a:pt x="85" y="674"/>
                  </a:lnTo>
                  <a:lnTo>
                    <a:pt x="110" y="671"/>
                  </a:lnTo>
                  <a:lnTo>
                    <a:pt x="133" y="675"/>
                  </a:lnTo>
                  <a:lnTo>
                    <a:pt x="155" y="683"/>
                  </a:lnTo>
                  <a:lnTo>
                    <a:pt x="174" y="696"/>
                  </a:lnTo>
                  <a:lnTo>
                    <a:pt x="190" y="713"/>
                  </a:lnTo>
                  <a:lnTo>
                    <a:pt x="202" y="734"/>
                  </a:lnTo>
                  <a:lnTo>
                    <a:pt x="210" y="758"/>
                  </a:lnTo>
                  <a:lnTo>
                    <a:pt x="393" y="1688"/>
                  </a:lnTo>
                  <a:lnTo>
                    <a:pt x="662" y="1688"/>
                  </a:lnTo>
                  <a:lnTo>
                    <a:pt x="634" y="1679"/>
                  </a:lnTo>
                  <a:lnTo>
                    <a:pt x="607" y="1667"/>
                  </a:lnTo>
                  <a:lnTo>
                    <a:pt x="582" y="1651"/>
                  </a:lnTo>
                  <a:lnTo>
                    <a:pt x="559" y="1632"/>
                  </a:lnTo>
                  <a:lnTo>
                    <a:pt x="537" y="1606"/>
                  </a:lnTo>
                  <a:lnTo>
                    <a:pt x="520" y="1577"/>
                  </a:lnTo>
                  <a:lnTo>
                    <a:pt x="507" y="1545"/>
                  </a:lnTo>
                  <a:lnTo>
                    <a:pt x="498" y="1513"/>
                  </a:lnTo>
                  <a:lnTo>
                    <a:pt x="496" y="1480"/>
                  </a:lnTo>
                  <a:lnTo>
                    <a:pt x="494" y="751"/>
                  </a:lnTo>
                  <a:lnTo>
                    <a:pt x="496" y="716"/>
                  </a:lnTo>
                  <a:lnTo>
                    <a:pt x="505" y="683"/>
                  </a:lnTo>
                  <a:lnTo>
                    <a:pt x="517" y="652"/>
                  </a:lnTo>
                  <a:lnTo>
                    <a:pt x="535" y="624"/>
                  </a:lnTo>
                  <a:lnTo>
                    <a:pt x="556" y="598"/>
                  </a:lnTo>
                  <a:lnTo>
                    <a:pt x="582" y="577"/>
                  </a:lnTo>
                  <a:lnTo>
                    <a:pt x="610" y="559"/>
                  </a:lnTo>
                  <a:lnTo>
                    <a:pt x="641" y="546"/>
                  </a:lnTo>
                  <a:lnTo>
                    <a:pt x="675" y="539"/>
                  </a:lnTo>
                  <a:lnTo>
                    <a:pt x="709" y="536"/>
                  </a:lnTo>
                  <a:lnTo>
                    <a:pt x="906" y="538"/>
                  </a:lnTo>
                  <a:lnTo>
                    <a:pt x="943" y="541"/>
                  </a:lnTo>
                  <a:lnTo>
                    <a:pt x="979" y="551"/>
                  </a:lnTo>
                  <a:lnTo>
                    <a:pt x="1011" y="566"/>
                  </a:lnTo>
                  <a:lnTo>
                    <a:pt x="1040" y="585"/>
                  </a:lnTo>
                  <a:lnTo>
                    <a:pt x="1066" y="610"/>
                  </a:lnTo>
                  <a:lnTo>
                    <a:pt x="1087" y="639"/>
                  </a:lnTo>
                  <a:lnTo>
                    <a:pt x="1103" y="670"/>
                  </a:lnTo>
                  <a:lnTo>
                    <a:pt x="1114" y="706"/>
                  </a:lnTo>
                  <a:lnTo>
                    <a:pt x="1119" y="743"/>
                  </a:lnTo>
                  <a:lnTo>
                    <a:pt x="928" y="651"/>
                  </a:lnTo>
                  <a:lnTo>
                    <a:pt x="1225" y="904"/>
                  </a:lnTo>
                  <a:lnTo>
                    <a:pt x="1511" y="945"/>
                  </a:lnTo>
                  <a:lnTo>
                    <a:pt x="1436" y="794"/>
                  </a:lnTo>
                  <a:lnTo>
                    <a:pt x="1431" y="776"/>
                  </a:lnTo>
                  <a:lnTo>
                    <a:pt x="1430" y="758"/>
                  </a:lnTo>
                  <a:lnTo>
                    <a:pt x="1433" y="739"/>
                  </a:lnTo>
                  <a:lnTo>
                    <a:pt x="1440" y="723"/>
                  </a:lnTo>
                  <a:lnTo>
                    <a:pt x="1452" y="709"/>
                  </a:lnTo>
                  <a:lnTo>
                    <a:pt x="1468" y="699"/>
                  </a:lnTo>
                  <a:lnTo>
                    <a:pt x="1487" y="693"/>
                  </a:lnTo>
                  <a:lnTo>
                    <a:pt x="1505" y="692"/>
                  </a:lnTo>
                  <a:lnTo>
                    <a:pt x="1522" y="695"/>
                  </a:lnTo>
                  <a:lnTo>
                    <a:pt x="1538" y="704"/>
                  </a:lnTo>
                  <a:lnTo>
                    <a:pt x="1552" y="716"/>
                  </a:lnTo>
                  <a:lnTo>
                    <a:pt x="1563" y="731"/>
                  </a:lnTo>
                  <a:lnTo>
                    <a:pt x="1577" y="759"/>
                  </a:lnTo>
                  <a:lnTo>
                    <a:pt x="1589" y="782"/>
                  </a:lnTo>
                  <a:lnTo>
                    <a:pt x="1599" y="803"/>
                  </a:lnTo>
                  <a:lnTo>
                    <a:pt x="1607" y="820"/>
                  </a:lnTo>
                  <a:lnTo>
                    <a:pt x="1615" y="836"/>
                  </a:lnTo>
                  <a:lnTo>
                    <a:pt x="1622" y="851"/>
                  </a:lnTo>
                  <a:lnTo>
                    <a:pt x="1630" y="865"/>
                  </a:lnTo>
                  <a:lnTo>
                    <a:pt x="1637" y="882"/>
                  </a:lnTo>
                  <a:lnTo>
                    <a:pt x="1646" y="899"/>
                  </a:lnTo>
                  <a:lnTo>
                    <a:pt x="1656" y="919"/>
                  </a:lnTo>
                  <a:lnTo>
                    <a:pt x="1667" y="942"/>
                  </a:lnTo>
                  <a:lnTo>
                    <a:pt x="1680" y="969"/>
                  </a:lnTo>
                  <a:lnTo>
                    <a:pt x="1698" y="972"/>
                  </a:lnTo>
                  <a:lnTo>
                    <a:pt x="1724" y="979"/>
                  </a:lnTo>
                  <a:lnTo>
                    <a:pt x="1748" y="990"/>
                  </a:lnTo>
                  <a:lnTo>
                    <a:pt x="1770" y="1007"/>
                  </a:lnTo>
                  <a:lnTo>
                    <a:pt x="1786" y="1027"/>
                  </a:lnTo>
                  <a:lnTo>
                    <a:pt x="1799" y="1050"/>
                  </a:lnTo>
                  <a:lnTo>
                    <a:pt x="1806" y="1076"/>
                  </a:lnTo>
                  <a:lnTo>
                    <a:pt x="2135" y="1076"/>
                  </a:lnTo>
                  <a:lnTo>
                    <a:pt x="2154" y="1078"/>
                  </a:lnTo>
                  <a:lnTo>
                    <a:pt x="2171" y="1085"/>
                  </a:lnTo>
                  <a:lnTo>
                    <a:pt x="2185" y="1096"/>
                  </a:lnTo>
                  <a:lnTo>
                    <a:pt x="2197" y="1110"/>
                  </a:lnTo>
                  <a:lnTo>
                    <a:pt x="2203" y="1127"/>
                  </a:lnTo>
                  <a:lnTo>
                    <a:pt x="2206" y="1146"/>
                  </a:lnTo>
                  <a:lnTo>
                    <a:pt x="2203" y="1165"/>
                  </a:lnTo>
                  <a:lnTo>
                    <a:pt x="2196" y="1182"/>
                  </a:lnTo>
                  <a:lnTo>
                    <a:pt x="2184" y="1197"/>
                  </a:lnTo>
                  <a:lnTo>
                    <a:pt x="2169" y="1208"/>
                  </a:lnTo>
                  <a:lnTo>
                    <a:pt x="2438" y="1208"/>
                  </a:lnTo>
                  <a:lnTo>
                    <a:pt x="2423" y="1197"/>
                  </a:lnTo>
                  <a:lnTo>
                    <a:pt x="2411" y="1182"/>
                  </a:lnTo>
                  <a:lnTo>
                    <a:pt x="2403" y="1165"/>
                  </a:lnTo>
                  <a:lnTo>
                    <a:pt x="2401" y="1146"/>
                  </a:lnTo>
                  <a:lnTo>
                    <a:pt x="2403" y="1127"/>
                  </a:lnTo>
                  <a:lnTo>
                    <a:pt x="2411" y="1110"/>
                  </a:lnTo>
                  <a:lnTo>
                    <a:pt x="2422" y="1096"/>
                  </a:lnTo>
                  <a:lnTo>
                    <a:pt x="2436" y="1085"/>
                  </a:lnTo>
                  <a:lnTo>
                    <a:pt x="2453" y="1078"/>
                  </a:lnTo>
                  <a:lnTo>
                    <a:pt x="2471" y="1076"/>
                  </a:lnTo>
                  <a:lnTo>
                    <a:pt x="2658" y="1076"/>
                  </a:lnTo>
                  <a:lnTo>
                    <a:pt x="2950" y="486"/>
                  </a:lnTo>
                  <a:lnTo>
                    <a:pt x="2316" y="220"/>
                  </a:lnTo>
                  <a:lnTo>
                    <a:pt x="2324" y="265"/>
                  </a:lnTo>
                  <a:lnTo>
                    <a:pt x="2327" y="311"/>
                  </a:lnTo>
                  <a:lnTo>
                    <a:pt x="2326" y="357"/>
                  </a:lnTo>
                  <a:lnTo>
                    <a:pt x="2323" y="403"/>
                  </a:lnTo>
                  <a:lnTo>
                    <a:pt x="2315" y="446"/>
                  </a:lnTo>
                  <a:lnTo>
                    <a:pt x="2304" y="488"/>
                  </a:lnTo>
                  <a:lnTo>
                    <a:pt x="2298" y="501"/>
                  </a:lnTo>
                  <a:lnTo>
                    <a:pt x="2288" y="511"/>
                  </a:lnTo>
                  <a:lnTo>
                    <a:pt x="2275" y="516"/>
                  </a:lnTo>
                  <a:lnTo>
                    <a:pt x="2261" y="517"/>
                  </a:lnTo>
                  <a:lnTo>
                    <a:pt x="2247" y="514"/>
                  </a:lnTo>
                  <a:lnTo>
                    <a:pt x="2124" y="457"/>
                  </a:lnTo>
                  <a:lnTo>
                    <a:pt x="2111" y="480"/>
                  </a:lnTo>
                  <a:lnTo>
                    <a:pt x="2093" y="499"/>
                  </a:lnTo>
                  <a:lnTo>
                    <a:pt x="2074" y="514"/>
                  </a:lnTo>
                  <a:lnTo>
                    <a:pt x="2053" y="524"/>
                  </a:lnTo>
                  <a:lnTo>
                    <a:pt x="2029" y="530"/>
                  </a:lnTo>
                  <a:lnTo>
                    <a:pt x="2004" y="532"/>
                  </a:lnTo>
                  <a:lnTo>
                    <a:pt x="1978" y="529"/>
                  </a:lnTo>
                  <a:lnTo>
                    <a:pt x="1955" y="521"/>
                  </a:lnTo>
                  <a:lnTo>
                    <a:pt x="1932" y="508"/>
                  </a:lnTo>
                  <a:lnTo>
                    <a:pt x="1913" y="491"/>
                  </a:lnTo>
                  <a:lnTo>
                    <a:pt x="1898" y="471"/>
                  </a:lnTo>
                  <a:lnTo>
                    <a:pt x="1887" y="449"/>
                  </a:lnTo>
                  <a:lnTo>
                    <a:pt x="1882" y="426"/>
                  </a:lnTo>
                  <a:lnTo>
                    <a:pt x="1879" y="401"/>
                  </a:lnTo>
                  <a:lnTo>
                    <a:pt x="1883" y="375"/>
                  </a:lnTo>
                  <a:lnTo>
                    <a:pt x="1891" y="351"/>
                  </a:lnTo>
                  <a:lnTo>
                    <a:pt x="1767" y="294"/>
                  </a:lnTo>
                  <a:lnTo>
                    <a:pt x="1756" y="287"/>
                  </a:lnTo>
                  <a:lnTo>
                    <a:pt x="1747" y="275"/>
                  </a:lnTo>
                  <a:lnTo>
                    <a:pt x="1744" y="262"/>
                  </a:lnTo>
                  <a:lnTo>
                    <a:pt x="1744" y="248"/>
                  </a:lnTo>
                  <a:lnTo>
                    <a:pt x="1749" y="234"/>
                  </a:lnTo>
                  <a:lnTo>
                    <a:pt x="1771" y="203"/>
                  </a:lnTo>
                  <a:lnTo>
                    <a:pt x="1795" y="172"/>
                  </a:lnTo>
                  <a:lnTo>
                    <a:pt x="1822" y="143"/>
                  </a:lnTo>
                  <a:lnTo>
                    <a:pt x="1852" y="115"/>
                  </a:lnTo>
                  <a:lnTo>
                    <a:pt x="1884" y="90"/>
                  </a:lnTo>
                  <a:lnTo>
                    <a:pt x="1917" y="66"/>
                  </a:lnTo>
                  <a:lnTo>
                    <a:pt x="1951" y="45"/>
                  </a:lnTo>
                  <a:lnTo>
                    <a:pt x="1987" y="28"/>
                  </a:lnTo>
                  <a:lnTo>
                    <a:pt x="2022" y="14"/>
                  </a:lnTo>
                  <a:lnTo>
                    <a:pt x="2058" y="5"/>
                  </a:lnTo>
                  <a:lnTo>
                    <a:pt x="20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212834" y="1936920"/>
            <a:ext cx="563562" cy="514351"/>
            <a:chOff x="7265988" y="1936750"/>
            <a:chExt cx="563562" cy="5143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" name="Freeform 50"/>
            <p:cNvSpPr>
              <a:spLocks noEditPoints="1"/>
            </p:cNvSpPr>
            <p:nvPr/>
          </p:nvSpPr>
          <p:spPr bwMode="auto">
            <a:xfrm>
              <a:off x="7265988" y="2125663"/>
              <a:ext cx="269875" cy="325438"/>
            </a:xfrm>
            <a:custGeom>
              <a:avLst/>
              <a:gdLst>
                <a:gd name="T0" fmla="*/ 1120 w 1696"/>
                <a:gd name="T1" fmla="*/ 1179 h 2048"/>
                <a:gd name="T2" fmla="*/ 1154 w 1696"/>
                <a:gd name="T3" fmla="*/ 1236 h 2048"/>
                <a:gd name="T4" fmla="*/ 1147 w 1696"/>
                <a:gd name="T5" fmla="*/ 1306 h 2048"/>
                <a:gd name="T6" fmla="*/ 1097 w 1696"/>
                <a:gd name="T7" fmla="*/ 1355 h 2048"/>
                <a:gd name="T8" fmla="*/ 1033 w 1696"/>
                <a:gd name="T9" fmla="*/ 1366 h 2048"/>
                <a:gd name="T10" fmla="*/ 712 w 1696"/>
                <a:gd name="T11" fmla="*/ 0 h 2048"/>
                <a:gd name="T12" fmla="*/ 978 w 1696"/>
                <a:gd name="T13" fmla="*/ 13 h 2048"/>
                <a:gd name="T14" fmla="*/ 1062 w 1696"/>
                <a:gd name="T15" fmla="*/ 67 h 2048"/>
                <a:gd name="T16" fmla="*/ 1113 w 1696"/>
                <a:gd name="T17" fmla="*/ 152 h 2048"/>
                <a:gd name="T18" fmla="*/ 1121 w 1696"/>
                <a:gd name="T19" fmla="*/ 385 h 2048"/>
                <a:gd name="T20" fmla="*/ 1568 w 1696"/>
                <a:gd name="T21" fmla="*/ 523 h 2048"/>
                <a:gd name="T22" fmla="*/ 1639 w 1696"/>
                <a:gd name="T23" fmla="*/ 545 h 2048"/>
                <a:gd name="T24" fmla="*/ 1687 w 1696"/>
                <a:gd name="T25" fmla="*/ 601 h 2048"/>
                <a:gd name="T26" fmla="*/ 1694 w 1696"/>
                <a:gd name="T27" fmla="*/ 677 h 2048"/>
                <a:gd name="T28" fmla="*/ 1659 w 1696"/>
                <a:gd name="T29" fmla="*/ 742 h 2048"/>
                <a:gd name="T30" fmla="*/ 1594 w 1696"/>
                <a:gd name="T31" fmla="*/ 776 h 2048"/>
                <a:gd name="T32" fmla="*/ 1023 w 1696"/>
                <a:gd name="T33" fmla="*/ 776 h 2048"/>
                <a:gd name="T34" fmla="*/ 954 w 1696"/>
                <a:gd name="T35" fmla="*/ 736 h 2048"/>
                <a:gd name="T36" fmla="*/ 763 w 1696"/>
                <a:gd name="T37" fmla="*/ 458 h 2048"/>
                <a:gd name="T38" fmla="*/ 858 w 1696"/>
                <a:gd name="T39" fmla="*/ 752 h 2048"/>
                <a:gd name="T40" fmla="*/ 909 w 1696"/>
                <a:gd name="T41" fmla="*/ 822 h 2048"/>
                <a:gd name="T42" fmla="*/ 993 w 1696"/>
                <a:gd name="T43" fmla="*/ 859 h 2048"/>
                <a:gd name="T44" fmla="*/ 1528 w 1696"/>
                <a:gd name="T45" fmla="*/ 870 h 2048"/>
                <a:gd name="T46" fmla="*/ 1595 w 1696"/>
                <a:gd name="T47" fmla="*/ 924 h 2048"/>
                <a:gd name="T48" fmla="*/ 1622 w 1696"/>
                <a:gd name="T49" fmla="*/ 1007 h 2048"/>
                <a:gd name="T50" fmla="*/ 1262 w 1696"/>
                <a:gd name="T51" fmla="*/ 1951 h 2048"/>
                <a:gd name="T52" fmla="*/ 1213 w 1696"/>
                <a:gd name="T53" fmla="*/ 2016 h 2048"/>
                <a:gd name="T54" fmla="*/ 1141 w 1696"/>
                <a:gd name="T55" fmla="*/ 2047 h 2048"/>
                <a:gd name="T56" fmla="*/ 1062 w 1696"/>
                <a:gd name="T57" fmla="*/ 2037 h 2048"/>
                <a:gd name="T58" fmla="*/ 997 w 1696"/>
                <a:gd name="T59" fmla="*/ 1989 h 2048"/>
                <a:gd name="T60" fmla="*/ 966 w 1696"/>
                <a:gd name="T61" fmla="*/ 1918 h 2048"/>
                <a:gd name="T62" fmla="*/ 975 w 1696"/>
                <a:gd name="T63" fmla="*/ 1837 h 2048"/>
                <a:gd name="T64" fmla="*/ 477 w 1696"/>
                <a:gd name="T65" fmla="*/ 1366 h 2048"/>
                <a:gd name="T66" fmla="*/ 209 w 1696"/>
                <a:gd name="T67" fmla="*/ 2032 h 2048"/>
                <a:gd name="T68" fmla="*/ 158 w 1696"/>
                <a:gd name="T69" fmla="*/ 2047 h 2048"/>
                <a:gd name="T70" fmla="*/ 110 w 1696"/>
                <a:gd name="T71" fmla="*/ 2021 h 2048"/>
                <a:gd name="T72" fmla="*/ 95 w 1696"/>
                <a:gd name="T73" fmla="*/ 1970 h 2048"/>
                <a:gd name="T74" fmla="*/ 307 w 1696"/>
                <a:gd name="T75" fmla="*/ 1366 h 2048"/>
                <a:gd name="T76" fmla="*/ 239 w 1696"/>
                <a:gd name="T77" fmla="*/ 1341 h 2048"/>
                <a:gd name="T78" fmla="*/ 202 w 1696"/>
                <a:gd name="T79" fmla="*/ 1280 h 2048"/>
                <a:gd name="T80" fmla="*/ 3 w 1696"/>
                <a:gd name="T81" fmla="*/ 215 h 2048"/>
                <a:gd name="T82" fmla="*/ 42 w 1696"/>
                <a:gd name="T83" fmla="*/ 158 h 2048"/>
                <a:gd name="T84" fmla="*/ 111 w 1696"/>
                <a:gd name="T85" fmla="*/ 136 h 2048"/>
                <a:gd name="T86" fmla="*/ 175 w 1696"/>
                <a:gd name="T87" fmla="*/ 162 h 2048"/>
                <a:gd name="T88" fmla="*/ 211 w 1696"/>
                <a:gd name="T89" fmla="*/ 222 h 2048"/>
                <a:gd name="T90" fmla="*/ 633 w 1696"/>
                <a:gd name="T91" fmla="*/ 1143 h 2048"/>
                <a:gd name="T92" fmla="*/ 554 w 1696"/>
                <a:gd name="T93" fmla="*/ 1090 h 2048"/>
                <a:gd name="T94" fmla="*/ 507 w 1696"/>
                <a:gd name="T95" fmla="*/ 1008 h 2048"/>
                <a:gd name="T96" fmla="*/ 495 w 1696"/>
                <a:gd name="T97" fmla="*/ 216 h 2048"/>
                <a:gd name="T98" fmla="*/ 520 w 1696"/>
                <a:gd name="T99" fmla="*/ 116 h 2048"/>
                <a:gd name="T100" fmla="*/ 584 w 1696"/>
                <a:gd name="T101" fmla="*/ 41 h 2048"/>
                <a:gd name="T102" fmla="*/ 677 w 1696"/>
                <a:gd name="T103" fmla="*/ 4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6" h="2048">
                  <a:moveTo>
                    <a:pt x="1241" y="1166"/>
                  </a:moveTo>
                  <a:lnTo>
                    <a:pt x="1102" y="1166"/>
                  </a:lnTo>
                  <a:lnTo>
                    <a:pt x="1120" y="1179"/>
                  </a:lnTo>
                  <a:lnTo>
                    <a:pt x="1136" y="1195"/>
                  </a:lnTo>
                  <a:lnTo>
                    <a:pt x="1147" y="1214"/>
                  </a:lnTo>
                  <a:lnTo>
                    <a:pt x="1154" y="1236"/>
                  </a:lnTo>
                  <a:lnTo>
                    <a:pt x="1158" y="1259"/>
                  </a:lnTo>
                  <a:lnTo>
                    <a:pt x="1154" y="1284"/>
                  </a:lnTo>
                  <a:lnTo>
                    <a:pt x="1147" y="1306"/>
                  </a:lnTo>
                  <a:lnTo>
                    <a:pt x="1134" y="1326"/>
                  </a:lnTo>
                  <a:lnTo>
                    <a:pt x="1118" y="1342"/>
                  </a:lnTo>
                  <a:lnTo>
                    <a:pt x="1097" y="1355"/>
                  </a:lnTo>
                  <a:lnTo>
                    <a:pt x="1075" y="1363"/>
                  </a:lnTo>
                  <a:lnTo>
                    <a:pt x="1051" y="1366"/>
                  </a:lnTo>
                  <a:lnTo>
                    <a:pt x="1033" y="1366"/>
                  </a:lnTo>
                  <a:lnTo>
                    <a:pt x="1096" y="1531"/>
                  </a:lnTo>
                  <a:lnTo>
                    <a:pt x="1241" y="1166"/>
                  </a:lnTo>
                  <a:close/>
                  <a:moveTo>
                    <a:pt x="712" y="0"/>
                  </a:moveTo>
                  <a:lnTo>
                    <a:pt x="910" y="2"/>
                  </a:lnTo>
                  <a:lnTo>
                    <a:pt x="945" y="5"/>
                  </a:lnTo>
                  <a:lnTo>
                    <a:pt x="978" y="13"/>
                  </a:lnTo>
                  <a:lnTo>
                    <a:pt x="1009" y="27"/>
                  </a:lnTo>
                  <a:lnTo>
                    <a:pt x="1037" y="44"/>
                  </a:lnTo>
                  <a:lnTo>
                    <a:pt x="1062" y="67"/>
                  </a:lnTo>
                  <a:lnTo>
                    <a:pt x="1083" y="92"/>
                  </a:lnTo>
                  <a:lnTo>
                    <a:pt x="1101" y="121"/>
                  </a:lnTo>
                  <a:lnTo>
                    <a:pt x="1113" y="152"/>
                  </a:lnTo>
                  <a:lnTo>
                    <a:pt x="1121" y="185"/>
                  </a:lnTo>
                  <a:lnTo>
                    <a:pt x="1123" y="221"/>
                  </a:lnTo>
                  <a:lnTo>
                    <a:pt x="1121" y="385"/>
                  </a:lnTo>
                  <a:lnTo>
                    <a:pt x="932" y="174"/>
                  </a:lnTo>
                  <a:lnTo>
                    <a:pt x="1126" y="523"/>
                  </a:lnTo>
                  <a:lnTo>
                    <a:pt x="1568" y="523"/>
                  </a:lnTo>
                  <a:lnTo>
                    <a:pt x="1594" y="526"/>
                  </a:lnTo>
                  <a:lnTo>
                    <a:pt x="1618" y="532"/>
                  </a:lnTo>
                  <a:lnTo>
                    <a:pt x="1639" y="545"/>
                  </a:lnTo>
                  <a:lnTo>
                    <a:pt x="1659" y="560"/>
                  </a:lnTo>
                  <a:lnTo>
                    <a:pt x="1675" y="579"/>
                  </a:lnTo>
                  <a:lnTo>
                    <a:pt x="1687" y="601"/>
                  </a:lnTo>
                  <a:lnTo>
                    <a:pt x="1694" y="625"/>
                  </a:lnTo>
                  <a:lnTo>
                    <a:pt x="1696" y="651"/>
                  </a:lnTo>
                  <a:lnTo>
                    <a:pt x="1694" y="677"/>
                  </a:lnTo>
                  <a:lnTo>
                    <a:pt x="1687" y="701"/>
                  </a:lnTo>
                  <a:lnTo>
                    <a:pt x="1675" y="722"/>
                  </a:lnTo>
                  <a:lnTo>
                    <a:pt x="1659" y="742"/>
                  </a:lnTo>
                  <a:lnTo>
                    <a:pt x="1639" y="758"/>
                  </a:lnTo>
                  <a:lnTo>
                    <a:pt x="1618" y="770"/>
                  </a:lnTo>
                  <a:lnTo>
                    <a:pt x="1594" y="776"/>
                  </a:lnTo>
                  <a:lnTo>
                    <a:pt x="1568" y="779"/>
                  </a:lnTo>
                  <a:lnTo>
                    <a:pt x="1051" y="779"/>
                  </a:lnTo>
                  <a:lnTo>
                    <a:pt x="1023" y="776"/>
                  </a:lnTo>
                  <a:lnTo>
                    <a:pt x="997" y="767"/>
                  </a:lnTo>
                  <a:lnTo>
                    <a:pt x="975" y="755"/>
                  </a:lnTo>
                  <a:lnTo>
                    <a:pt x="954" y="736"/>
                  </a:lnTo>
                  <a:lnTo>
                    <a:pt x="939" y="714"/>
                  </a:lnTo>
                  <a:lnTo>
                    <a:pt x="739" y="356"/>
                  </a:lnTo>
                  <a:lnTo>
                    <a:pt x="763" y="458"/>
                  </a:lnTo>
                  <a:lnTo>
                    <a:pt x="792" y="558"/>
                  </a:lnTo>
                  <a:lnTo>
                    <a:pt x="824" y="657"/>
                  </a:lnTo>
                  <a:lnTo>
                    <a:pt x="858" y="752"/>
                  </a:lnTo>
                  <a:lnTo>
                    <a:pt x="871" y="778"/>
                  </a:lnTo>
                  <a:lnTo>
                    <a:pt x="889" y="802"/>
                  </a:lnTo>
                  <a:lnTo>
                    <a:pt x="909" y="822"/>
                  </a:lnTo>
                  <a:lnTo>
                    <a:pt x="934" y="838"/>
                  </a:lnTo>
                  <a:lnTo>
                    <a:pt x="962" y="851"/>
                  </a:lnTo>
                  <a:lnTo>
                    <a:pt x="993" y="859"/>
                  </a:lnTo>
                  <a:lnTo>
                    <a:pt x="1467" y="858"/>
                  </a:lnTo>
                  <a:lnTo>
                    <a:pt x="1499" y="860"/>
                  </a:lnTo>
                  <a:lnTo>
                    <a:pt x="1528" y="870"/>
                  </a:lnTo>
                  <a:lnTo>
                    <a:pt x="1554" y="883"/>
                  </a:lnTo>
                  <a:lnTo>
                    <a:pt x="1576" y="902"/>
                  </a:lnTo>
                  <a:lnTo>
                    <a:pt x="1595" y="924"/>
                  </a:lnTo>
                  <a:lnTo>
                    <a:pt x="1609" y="950"/>
                  </a:lnTo>
                  <a:lnTo>
                    <a:pt x="1619" y="977"/>
                  </a:lnTo>
                  <a:lnTo>
                    <a:pt x="1622" y="1007"/>
                  </a:lnTo>
                  <a:lnTo>
                    <a:pt x="1620" y="1037"/>
                  </a:lnTo>
                  <a:lnTo>
                    <a:pt x="1611" y="1068"/>
                  </a:lnTo>
                  <a:lnTo>
                    <a:pt x="1262" y="1951"/>
                  </a:lnTo>
                  <a:lnTo>
                    <a:pt x="1249" y="1976"/>
                  </a:lnTo>
                  <a:lnTo>
                    <a:pt x="1233" y="1998"/>
                  </a:lnTo>
                  <a:lnTo>
                    <a:pt x="1213" y="2016"/>
                  </a:lnTo>
                  <a:lnTo>
                    <a:pt x="1191" y="2030"/>
                  </a:lnTo>
                  <a:lnTo>
                    <a:pt x="1167" y="2040"/>
                  </a:lnTo>
                  <a:lnTo>
                    <a:pt x="1141" y="2047"/>
                  </a:lnTo>
                  <a:lnTo>
                    <a:pt x="1116" y="2048"/>
                  </a:lnTo>
                  <a:lnTo>
                    <a:pt x="1089" y="2045"/>
                  </a:lnTo>
                  <a:lnTo>
                    <a:pt x="1062" y="2037"/>
                  </a:lnTo>
                  <a:lnTo>
                    <a:pt x="1037" y="2024"/>
                  </a:lnTo>
                  <a:lnTo>
                    <a:pt x="1016" y="2008"/>
                  </a:lnTo>
                  <a:lnTo>
                    <a:pt x="997" y="1989"/>
                  </a:lnTo>
                  <a:lnTo>
                    <a:pt x="982" y="1967"/>
                  </a:lnTo>
                  <a:lnTo>
                    <a:pt x="972" y="1943"/>
                  </a:lnTo>
                  <a:lnTo>
                    <a:pt x="966" y="1918"/>
                  </a:lnTo>
                  <a:lnTo>
                    <a:pt x="964" y="1891"/>
                  </a:lnTo>
                  <a:lnTo>
                    <a:pt x="967" y="1864"/>
                  </a:lnTo>
                  <a:lnTo>
                    <a:pt x="975" y="1837"/>
                  </a:lnTo>
                  <a:lnTo>
                    <a:pt x="1020" y="1725"/>
                  </a:lnTo>
                  <a:lnTo>
                    <a:pt x="881" y="1366"/>
                  </a:lnTo>
                  <a:lnTo>
                    <a:pt x="477" y="1366"/>
                  </a:lnTo>
                  <a:lnTo>
                    <a:pt x="231" y="2002"/>
                  </a:lnTo>
                  <a:lnTo>
                    <a:pt x="222" y="2019"/>
                  </a:lnTo>
                  <a:lnTo>
                    <a:pt x="209" y="2032"/>
                  </a:lnTo>
                  <a:lnTo>
                    <a:pt x="194" y="2042"/>
                  </a:lnTo>
                  <a:lnTo>
                    <a:pt x="176" y="2047"/>
                  </a:lnTo>
                  <a:lnTo>
                    <a:pt x="158" y="2047"/>
                  </a:lnTo>
                  <a:lnTo>
                    <a:pt x="139" y="2043"/>
                  </a:lnTo>
                  <a:lnTo>
                    <a:pt x="123" y="2034"/>
                  </a:lnTo>
                  <a:lnTo>
                    <a:pt x="110" y="2021"/>
                  </a:lnTo>
                  <a:lnTo>
                    <a:pt x="100" y="2005"/>
                  </a:lnTo>
                  <a:lnTo>
                    <a:pt x="95" y="1988"/>
                  </a:lnTo>
                  <a:lnTo>
                    <a:pt x="95" y="1970"/>
                  </a:lnTo>
                  <a:lnTo>
                    <a:pt x="99" y="1951"/>
                  </a:lnTo>
                  <a:lnTo>
                    <a:pt x="325" y="1366"/>
                  </a:lnTo>
                  <a:lnTo>
                    <a:pt x="307" y="1366"/>
                  </a:lnTo>
                  <a:lnTo>
                    <a:pt x="282" y="1363"/>
                  </a:lnTo>
                  <a:lnTo>
                    <a:pt x="259" y="1354"/>
                  </a:lnTo>
                  <a:lnTo>
                    <a:pt x="239" y="1341"/>
                  </a:lnTo>
                  <a:lnTo>
                    <a:pt x="223" y="1324"/>
                  </a:lnTo>
                  <a:lnTo>
                    <a:pt x="210" y="1304"/>
                  </a:lnTo>
                  <a:lnTo>
                    <a:pt x="202" y="1280"/>
                  </a:lnTo>
                  <a:lnTo>
                    <a:pt x="2" y="263"/>
                  </a:lnTo>
                  <a:lnTo>
                    <a:pt x="0" y="239"/>
                  </a:lnTo>
                  <a:lnTo>
                    <a:pt x="3" y="215"/>
                  </a:lnTo>
                  <a:lnTo>
                    <a:pt x="12" y="193"/>
                  </a:lnTo>
                  <a:lnTo>
                    <a:pt x="25" y="174"/>
                  </a:lnTo>
                  <a:lnTo>
                    <a:pt x="42" y="158"/>
                  </a:lnTo>
                  <a:lnTo>
                    <a:pt x="62" y="145"/>
                  </a:lnTo>
                  <a:lnTo>
                    <a:pt x="86" y="138"/>
                  </a:lnTo>
                  <a:lnTo>
                    <a:pt x="111" y="136"/>
                  </a:lnTo>
                  <a:lnTo>
                    <a:pt x="133" y="140"/>
                  </a:lnTo>
                  <a:lnTo>
                    <a:pt x="156" y="149"/>
                  </a:lnTo>
                  <a:lnTo>
                    <a:pt x="175" y="162"/>
                  </a:lnTo>
                  <a:lnTo>
                    <a:pt x="191" y="178"/>
                  </a:lnTo>
                  <a:lnTo>
                    <a:pt x="203" y="198"/>
                  </a:lnTo>
                  <a:lnTo>
                    <a:pt x="211" y="222"/>
                  </a:lnTo>
                  <a:lnTo>
                    <a:pt x="394" y="1153"/>
                  </a:lnTo>
                  <a:lnTo>
                    <a:pt x="665" y="1153"/>
                  </a:lnTo>
                  <a:lnTo>
                    <a:pt x="633" y="1143"/>
                  </a:lnTo>
                  <a:lnTo>
                    <a:pt x="604" y="1129"/>
                  </a:lnTo>
                  <a:lnTo>
                    <a:pt x="578" y="1111"/>
                  </a:lnTo>
                  <a:lnTo>
                    <a:pt x="554" y="1090"/>
                  </a:lnTo>
                  <a:lnTo>
                    <a:pt x="535" y="1065"/>
                  </a:lnTo>
                  <a:lnTo>
                    <a:pt x="519" y="1038"/>
                  </a:lnTo>
                  <a:lnTo>
                    <a:pt x="507" y="1008"/>
                  </a:lnTo>
                  <a:lnTo>
                    <a:pt x="500" y="977"/>
                  </a:lnTo>
                  <a:lnTo>
                    <a:pt x="497" y="945"/>
                  </a:lnTo>
                  <a:lnTo>
                    <a:pt x="495" y="216"/>
                  </a:lnTo>
                  <a:lnTo>
                    <a:pt x="498" y="181"/>
                  </a:lnTo>
                  <a:lnTo>
                    <a:pt x="507" y="148"/>
                  </a:lnTo>
                  <a:lnTo>
                    <a:pt x="520" y="116"/>
                  </a:lnTo>
                  <a:lnTo>
                    <a:pt x="537" y="89"/>
                  </a:lnTo>
                  <a:lnTo>
                    <a:pt x="558" y="63"/>
                  </a:lnTo>
                  <a:lnTo>
                    <a:pt x="584" y="41"/>
                  </a:lnTo>
                  <a:lnTo>
                    <a:pt x="612" y="24"/>
                  </a:lnTo>
                  <a:lnTo>
                    <a:pt x="643" y="11"/>
                  </a:lnTo>
                  <a:lnTo>
                    <a:pt x="677" y="4"/>
                  </a:lnTo>
                  <a:lnTo>
                    <a:pt x="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1"/>
            <p:cNvSpPr>
              <a:spLocks/>
            </p:cNvSpPr>
            <p:nvPr/>
          </p:nvSpPr>
          <p:spPr bwMode="auto">
            <a:xfrm>
              <a:off x="7375525" y="2020888"/>
              <a:ext cx="90487" cy="90488"/>
            </a:xfrm>
            <a:custGeom>
              <a:avLst/>
              <a:gdLst>
                <a:gd name="T0" fmla="*/ 283 w 567"/>
                <a:gd name="T1" fmla="*/ 0 h 566"/>
                <a:gd name="T2" fmla="*/ 325 w 567"/>
                <a:gd name="T3" fmla="*/ 3 h 566"/>
                <a:gd name="T4" fmla="*/ 365 w 567"/>
                <a:gd name="T5" fmla="*/ 11 h 566"/>
                <a:gd name="T6" fmla="*/ 402 w 567"/>
                <a:gd name="T7" fmla="*/ 25 h 566"/>
                <a:gd name="T8" fmla="*/ 438 w 567"/>
                <a:gd name="T9" fmla="*/ 45 h 566"/>
                <a:gd name="T10" fmla="*/ 469 w 567"/>
                <a:gd name="T11" fmla="*/ 69 h 566"/>
                <a:gd name="T12" fmla="*/ 497 w 567"/>
                <a:gd name="T13" fmla="*/ 97 h 566"/>
                <a:gd name="T14" fmla="*/ 521 w 567"/>
                <a:gd name="T15" fmla="*/ 129 h 566"/>
                <a:gd name="T16" fmla="*/ 540 w 567"/>
                <a:gd name="T17" fmla="*/ 163 h 566"/>
                <a:gd name="T18" fmla="*/ 555 w 567"/>
                <a:gd name="T19" fmla="*/ 201 h 566"/>
                <a:gd name="T20" fmla="*/ 564 w 567"/>
                <a:gd name="T21" fmla="*/ 241 h 566"/>
                <a:gd name="T22" fmla="*/ 567 w 567"/>
                <a:gd name="T23" fmla="*/ 282 h 566"/>
                <a:gd name="T24" fmla="*/ 564 w 567"/>
                <a:gd name="T25" fmla="*/ 324 h 566"/>
                <a:gd name="T26" fmla="*/ 555 w 567"/>
                <a:gd name="T27" fmla="*/ 365 h 566"/>
                <a:gd name="T28" fmla="*/ 540 w 567"/>
                <a:gd name="T29" fmla="*/ 402 h 566"/>
                <a:gd name="T30" fmla="*/ 521 w 567"/>
                <a:gd name="T31" fmla="*/ 437 h 566"/>
                <a:gd name="T32" fmla="*/ 497 w 567"/>
                <a:gd name="T33" fmla="*/ 468 h 566"/>
                <a:gd name="T34" fmla="*/ 469 w 567"/>
                <a:gd name="T35" fmla="*/ 496 h 566"/>
                <a:gd name="T36" fmla="*/ 438 w 567"/>
                <a:gd name="T37" fmla="*/ 521 h 566"/>
                <a:gd name="T38" fmla="*/ 402 w 567"/>
                <a:gd name="T39" fmla="*/ 540 h 566"/>
                <a:gd name="T40" fmla="*/ 365 w 567"/>
                <a:gd name="T41" fmla="*/ 554 h 566"/>
                <a:gd name="T42" fmla="*/ 325 w 567"/>
                <a:gd name="T43" fmla="*/ 563 h 566"/>
                <a:gd name="T44" fmla="*/ 283 w 567"/>
                <a:gd name="T45" fmla="*/ 566 h 566"/>
                <a:gd name="T46" fmla="*/ 241 w 567"/>
                <a:gd name="T47" fmla="*/ 563 h 566"/>
                <a:gd name="T48" fmla="*/ 201 w 567"/>
                <a:gd name="T49" fmla="*/ 554 h 566"/>
                <a:gd name="T50" fmla="*/ 163 w 567"/>
                <a:gd name="T51" fmla="*/ 540 h 566"/>
                <a:gd name="T52" fmla="*/ 129 w 567"/>
                <a:gd name="T53" fmla="*/ 521 h 566"/>
                <a:gd name="T54" fmla="*/ 97 w 567"/>
                <a:gd name="T55" fmla="*/ 496 h 566"/>
                <a:gd name="T56" fmla="*/ 69 w 567"/>
                <a:gd name="T57" fmla="*/ 468 h 566"/>
                <a:gd name="T58" fmla="*/ 45 w 567"/>
                <a:gd name="T59" fmla="*/ 437 h 566"/>
                <a:gd name="T60" fmla="*/ 26 w 567"/>
                <a:gd name="T61" fmla="*/ 402 h 566"/>
                <a:gd name="T62" fmla="*/ 12 w 567"/>
                <a:gd name="T63" fmla="*/ 365 h 566"/>
                <a:gd name="T64" fmla="*/ 3 w 567"/>
                <a:gd name="T65" fmla="*/ 324 h 566"/>
                <a:gd name="T66" fmla="*/ 0 w 567"/>
                <a:gd name="T67" fmla="*/ 282 h 566"/>
                <a:gd name="T68" fmla="*/ 3 w 567"/>
                <a:gd name="T69" fmla="*/ 241 h 566"/>
                <a:gd name="T70" fmla="*/ 12 w 567"/>
                <a:gd name="T71" fmla="*/ 201 h 566"/>
                <a:gd name="T72" fmla="*/ 26 w 567"/>
                <a:gd name="T73" fmla="*/ 163 h 566"/>
                <a:gd name="T74" fmla="*/ 45 w 567"/>
                <a:gd name="T75" fmla="*/ 129 h 566"/>
                <a:gd name="T76" fmla="*/ 69 w 567"/>
                <a:gd name="T77" fmla="*/ 97 h 566"/>
                <a:gd name="T78" fmla="*/ 97 w 567"/>
                <a:gd name="T79" fmla="*/ 69 h 566"/>
                <a:gd name="T80" fmla="*/ 129 w 567"/>
                <a:gd name="T81" fmla="*/ 45 h 566"/>
                <a:gd name="T82" fmla="*/ 163 w 567"/>
                <a:gd name="T83" fmla="*/ 25 h 566"/>
                <a:gd name="T84" fmla="*/ 201 w 567"/>
                <a:gd name="T85" fmla="*/ 11 h 566"/>
                <a:gd name="T86" fmla="*/ 241 w 567"/>
                <a:gd name="T87" fmla="*/ 3 h 566"/>
                <a:gd name="T88" fmla="*/ 283 w 567"/>
                <a:gd name="T8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7" h="566">
                  <a:moveTo>
                    <a:pt x="283" y="0"/>
                  </a:moveTo>
                  <a:lnTo>
                    <a:pt x="325" y="3"/>
                  </a:lnTo>
                  <a:lnTo>
                    <a:pt x="365" y="11"/>
                  </a:lnTo>
                  <a:lnTo>
                    <a:pt x="402" y="25"/>
                  </a:lnTo>
                  <a:lnTo>
                    <a:pt x="438" y="45"/>
                  </a:lnTo>
                  <a:lnTo>
                    <a:pt x="469" y="69"/>
                  </a:lnTo>
                  <a:lnTo>
                    <a:pt x="497" y="97"/>
                  </a:lnTo>
                  <a:lnTo>
                    <a:pt x="521" y="129"/>
                  </a:lnTo>
                  <a:lnTo>
                    <a:pt x="540" y="163"/>
                  </a:lnTo>
                  <a:lnTo>
                    <a:pt x="555" y="201"/>
                  </a:lnTo>
                  <a:lnTo>
                    <a:pt x="564" y="241"/>
                  </a:lnTo>
                  <a:lnTo>
                    <a:pt x="567" y="282"/>
                  </a:lnTo>
                  <a:lnTo>
                    <a:pt x="564" y="324"/>
                  </a:lnTo>
                  <a:lnTo>
                    <a:pt x="555" y="365"/>
                  </a:lnTo>
                  <a:lnTo>
                    <a:pt x="540" y="402"/>
                  </a:lnTo>
                  <a:lnTo>
                    <a:pt x="521" y="437"/>
                  </a:lnTo>
                  <a:lnTo>
                    <a:pt x="497" y="468"/>
                  </a:lnTo>
                  <a:lnTo>
                    <a:pt x="469" y="496"/>
                  </a:lnTo>
                  <a:lnTo>
                    <a:pt x="438" y="521"/>
                  </a:lnTo>
                  <a:lnTo>
                    <a:pt x="402" y="540"/>
                  </a:lnTo>
                  <a:lnTo>
                    <a:pt x="365" y="554"/>
                  </a:lnTo>
                  <a:lnTo>
                    <a:pt x="325" y="563"/>
                  </a:lnTo>
                  <a:lnTo>
                    <a:pt x="283" y="566"/>
                  </a:lnTo>
                  <a:lnTo>
                    <a:pt x="241" y="563"/>
                  </a:lnTo>
                  <a:lnTo>
                    <a:pt x="201" y="554"/>
                  </a:lnTo>
                  <a:lnTo>
                    <a:pt x="163" y="540"/>
                  </a:lnTo>
                  <a:lnTo>
                    <a:pt x="129" y="521"/>
                  </a:lnTo>
                  <a:lnTo>
                    <a:pt x="97" y="496"/>
                  </a:lnTo>
                  <a:lnTo>
                    <a:pt x="69" y="468"/>
                  </a:lnTo>
                  <a:lnTo>
                    <a:pt x="45" y="437"/>
                  </a:lnTo>
                  <a:lnTo>
                    <a:pt x="26" y="402"/>
                  </a:lnTo>
                  <a:lnTo>
                    <a:pt x="12" y="365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1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5" y="129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9" y="45"/>
                  </a:lnTo>
                  <a:lnTo>
                    <a:pt x="163" y="25"/>
                  </a:lnTo>
                  <a:lnTo>
                    <a:pt x="201" y="11"/>
                  </a:lnTo>
                  <a:lnTo>
                    <a:pt x="241" y="3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2"/>
            <p:cNvSpPr>
              <a:spLocks/>
            </p:cNvSpPr>
            <p:nvPr/>
          </p:nvSpPr>
          <p:spPr bwMode="auto">
            <a:xfrm>
              <a:off x="7631113" y="2024063"/>
              <a:ext cx="85725" cy="53975"/>
            </a:xfrm>
            <a:custGeom>
              <a:avLst/>
              <a:gdLst>
                <a:gd name="T0" fmla="*/ 278 w 542"/>
                <a:gd name="T1" fmla="*/ 0 h 349"/>
                <a:gd name="T2" fmla="*/ 316 w 542"/>
                <a:gd name="T3" fmla="*/ 2 h 349"/>
                <a:gd name="T4" fmla="*/ 354 w 542"/>
                <a:gd name="T5" fmla="*/ 9 h 349"/>
                <a:gd name="T6" fmla="*/ 388 w 542"/>
                <a:gd name="T7" fmla="*/ 21 h 349"/>
                <a:gd name="T8" fmla="*/ 421 w 542"/>
                <a:gd name="T9" fmla="*/ 37 h 349"/>
                <a:gd name="T10" fmla="*/ 453 w 542"/>
                <a:gd name="T11" fmla="*/ 58 h 349"/>
                <a:gd name="T12" fmla="*/ 481 w 542"/>
                <a:gd name="T13" fmla="*/ 81 h 349"/>
                <a:gd name="T14" fmla="*/ 504 w 542"/>
                <a:gd name="T15" fmla="*/ 109 h 349"/>
                <a:gd name="T16" fmla="*/ 526 w 542"/>
                <a:gd name="T17" fmla="*/ 139 h 349"/>
                <a:gd name="T18" fmla="*/ 542 w 542"/>
                <a:gd name="T19" fmla="*/ 174 h 349"/>
                <a:gd name="T20" fmla="*/ 8 w 542"/>
                <a:gd name="T21" fmla="*/ 349 h 349"/>
                <a:gd name="T22" fmla="*/ 3 w 542"/>
                <a:gd name="T23" fmla="*/ 324 h 349"/>
                <a:gd name="T24" fmla="*/ 0 w 542"/>
                <a:gd name="T25" fmla="*/ 282 h 349"/>
                <a:gd name="T26" fmla="*/ 3 w 542"/>
                <a:gd name="T27" fmla="*/ 241 h 349"/>
                <a:gd name="T28" fmla="*/ 12 w 542"/>
                <a:gd name="T29" fmla="*/ 203 h 349"/>
                <a:gd name="T30" fmla="*/ 24 w 542"/>
                <a:gd name="T31" fmla="*/ 165 h 349"/>
                <a:gd name="T32" fmla="*/ 44 w 542"/>
                <a:gd name="T33" fmla="*/ 131 h 349"/>
                <a:gd name="T34" fmla="*/ 66 w 542"/>
                <a:gd name="T35" fmla="*/ 100 h 349"/>
                <a:gd name="T36" fmla="*/ 94 w 542"/>
                <a:gd name="T37" fmla="*/ 71 h 349"/>
                <a:gd name="T38" fmla="*/ 126 w 542"/>
                <a:gd name="T39" fmla="*/ 47 h 349"/>
                <a:gd name="T40" fmla="*/ 161 w 542"/>
                <a:gd name="T41" fmla="*/ 27 h 349"/>
                <a:gd name="T42" fmla="*/ 199 w 542"/>
                <a:gd name="T43" fmla="*/ 13 h 349"/>
                <a:gd name="T44" fmla="*/ 240 w 542"/>
                <a:gd name="T45" fmla="*/ 3 h 349"/>
                <a:gd name="T46" fmla="*/ 278 w 542"/>
                <a:gd name="T4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2" h="349">
                  <a:moveTo>
                    <a:pt x="278" y="0"/>
                  </a:moveTo>
                  <a:lnTo>
                    <a:pt x="316" y="2"/>
                  </a:lnTo>
                  <a:lnTo>
                    <a:pt x="354" y="9"/>
                  </a:lnTo>
                  <a:lnTo>
                    <a:pt x="388" y="21"/>
                  </a:lnTo>
                  <a:lnTo>
                    <a:pt x="421" y="37"/>
                  </a:lnTo>
                  <a:lnTo>
                    <a:pt x="453" y="58"/>
                  </a:lnTo>
                  <a:lnTo>
                    <a:pt x="481" y="81"/>
                  </a:lnTo>
                  <a:lnTo>
                    <a:pt x="504" y="109"/>
                  </a:lnTo>
                  <a:lnTo>
                    <a:pt x="526" y="139"/>
                  </a:lnTo>
                  <a:lnTo>
                    <a:pt x="542" y="174"/>
                  </a:lnTo>
                  <a:lnTo>
                    <a:pt x="8" y="349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1"/>
                  </a:lnTo>
                  <a:lnTo>
                    <a:pt x="12" y="203"/>
                  </a:lnTo>
                  <a:lnTo>
                    <a:pt x="24" y="165"/>
                  </a:lnTo>
                  <a:lnTo>
                    <a:pt x="44" y="131"/>
                  </a:lnTo>
                  <a:lnTo>
                    <a:pt x="66" y="100"/>
                  </a:lnTo>
                  <a:lnTo>
                    <a:pt x="94" y="71"/>
                  </a:lnTo>
                  <a:lnTo>
                    <a:pt x="126" y="47"/>
                  </a:lnTo>
                  <a:lnTo>
                    <a:pt x="161" y="27"/>
                  </a:lnTo>
                  <a:lnTo>
                    <a:pt x="199" y="13"/>
                  </a:lnTo>
                  <a:lnTo>
                    <a:pt x="240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3"/>
            <p:cNvSpPr>
              <a:spLocks noEditPoints="1"/>
            </p:cNvSpPr>
            <p:nvPr/>
          </p:nvSpPr>
          <p:spPr bwMode="auto">
            <a:xfrm>
              <a:off x="7573963" y="2066925"/>
              <a:ext cx="255587" cy="384175"/>
            </a:xfrm>
            <a:custGeom>
              <a:avLst/>
              <a:gdLst>
                <a:gd name="T0" fmla="*/ 587 w 1613"/>
                <a:gd name="T1" fmla="*/ 1739 h 2417"/>
                <a:gd name="T2" fmla="*/ 522 w 1613"/>
                <a:gd name="T3" fmla="*/ 1728 h 2417"/>
                <a:gd name="T4" fmla="*/ 474 w 1613"/>
                <a:gd name="T5" fmla="*/ 1680 h 2417"/>
                <a:gd name="T6" fmla="*/ 465 w 1613"/>
                <a:gd name="T7" fmla="*/ 1610 h 2417"/>
                <a:gd name="T8" fmla="*/ 500 w 1613"/>
                <a:gd name="T9" fmla="*/ 1553 h 2417"/>
                <a:gd name="T10" fmla="*/ 932 w 1613"/>
                <a:gd name="T11" fmla="*/ 0 h 2417"/>
                <a:gd name="T12" fmla="*/ 1000 w 1613"/>
                <a:gd name="T13" fmla="*/ 26 h 2417"/>
                <a:gd name="T14" fmla="*/ 1044 w 1613"/>
                <a:gd name="T15" fmla="*/ 86 h 2417"/>
                <a:gd name="T16" fmla="*/ 1046 w 1613"/>
                <a:gd name="T17" fmla="*/ 160 h 2417"/>
                <a:gd name="T18" fmla="*/ 1007 w 1613"/>
                <a:gd name="T19" fmla="*/ 222 h 2417"/>
                <a:gd name="T20" fmla="*/ 701 w 1613"/>
                <a:gd name="T21" fmla="*/ 337 h 2417"/>
                <a:gd name="T22" fmla="*/ 726 w 1613"/>
                <a:gd name="T23" fmla="*/ 343 h 2417"/>
                <a:gd name="T24" fmla="*/ 784 w 1613"/>
                <a:gd name="T25" fmla="*/ 355 h 2417"/>
                <a:gd name="T26" fmla="*/ 851 w 1613"/>
                <a:gd name="T27" fmla="*/ 371 h 2417"/>
                <a:gd name="T28" fmla="*/ 905 w 1613"/>
                <a:gd name="T29" fmla="*/ 382 h 2417"/>
                <a:gd name="T30" fmla="*/ 970 w 1613"/>
                <a:gd name="T31" fmla="*/ 397 h 2417"/>
                <a:gd name="T32" fmla="*/ 1039 w 1613"/>
                <a:gd name="T33" fmla="*/ 429 h 2417"/>
                <a:gd name="T34" fmla="*/ 1098 w 1613"/>
                <a:gd name="T35" fmla="*/ 498 h 2417"/>
                <a:gd name="T36" fmla="*/ 1120 w 1613"/>
                <a:gd name="T37" fmla="*/ 596 h 2417"/>
                <a:gd name="T38" fmla="*/ 1108 w 1613"/>
                <a:gd name="T39" fmla="*/ 1384 h 2417"/>
                <a:gd name="T40" fmla="*/ 1062 w 1613"/>
                <a:gd name="T41" fmla="*/ 1464 h 2417"/>
                <a:gd name="T42" fmla="*/ 984 w 1613"/>
                <a:gd name="T43" fmla="*/ 1518 h 2417"/>
                <a:gd name="T44" fmla="*/ 1403 w 1613"/>
                <a:gd name="T45" fmla="*/ 601 h 2417"/>
                <a:gd name="T46" fmla="*/ 1439 w 1613"/>
                <a:gd name="T47" fmla="*/ 541 h 2417"/>
                <a:gd name="T48" fmla="*/ 1503 w 1613"/>
                <a:gd name="T49" fmla="*/ 517 h 2417"/>
                <a:gd name="T50" fmla="*/ 1571 w 1613"/>
                <a:gd name="T51" fmla="*/ 538 h 2417"/>
                <a:gd name="T52" fmla="*/ 1610 w 1613"/>
                <a:gd name="T53" fmla="*/ 595 h 2417"/>
                <a:gd name="T54" fmla="*/ 1412 w 1613"/>
                <a:gd name="T55" fmla="*/ 1653 h 2417"/>
                <a:gd name="T56" fmla="*/ 1375 w 1613"/>
                <a:gd name="T57" fmla="*/ 1714 h 2417"/>
                <a:gd name="T58" fmla="*/ 1309 w 1613"/>
                <a:gd name="T59" fmla="*/ 1739 h 2417"/>
                <a:gd name="T60" fmla="*/ 1519 w 1613"/>
                <a:gd name="T61" fmla="*/ 2340 h 2417"/>
                <a:gd name="T62" fmla="*/ 1504 w 1613"/>
                <a:gd name="T63" fmla="*/ 2390 h 2417"/>
                <a:gd name="T64" fmla="*/ 1456 w 1613"/>
                <a:gd name="T65" fmla="*/ 2416 h 2417"/>
                <a:gd name="T66" fmla="*/ 1405 w 1613"/>
                <a:gd name="T67" fmla="*/ 2401 h 2417"/>
                <a:gd name="T68" fmla="*/ 1139 w 1613"/>
                <a:gd name="T69" fmla="*/ 1739 h 2417"/>
                <a:gd name="T70" fmla="*/ 644 w 1613"/>
                <a:gd name="T71" fmla="*/ 2208 h 2417"/>
                <a:gd name="T72" fmla="*/ 653 w 1613"/>
                <a:gd name="T73" fmla="*/ 2287 h 2417"/>
                <a:gd name="T74" fmla="*/ 622 w 1613"/>
                <a:gd name="T75" fmla="*/ 2359 h 2417"/>
                <a:gd name="T76" fmla="*/ 558 w 1613"/>
                <a:gd name="T77" fmla="*/ 2406 h 2417"/>
                <a:gd name="T78" fmla="*/ 478 w 1613"/>
                <a:gd name="T79" fmla="*/ 2416 h 2417"/>
                <a:gd name="T80" fmla="*/ 407 w 1613"/>
                <a:gd name="T81" fmla="*/ 2385 h 2417"/>
                <a:gd name="T82" fmla="*/ 359 w 1613"/>
                <a:gd name="T83" fmla="*/ 2320 h 2417"/>
                <a:gd name="T84" fmla="*/ 0 w 1613"/>
                <a:gd name="T85" fmla="*/ 1382 h 2417"/>
                <a:gd name="T86" fmla="*/ 27 w 1613"/>
                <a:gd name="T87" fmla="*/ 1301 h 2417"/>
                <a:gd name="T88" fmla="*/ 94 w 1613"/>
                <a:gd name="T89" fmla="*/ 1246 h 2417"/>
                <a:gd name="T90" fmla="*/ 154 w 1613"/>
                <a:gd name="T91" fmla="*/ 1233 h 2417"/>
                <a:gd name="T92" fmla="*/ 504 w 1613"/>
                <a:gd name="T93" fmla="*/ 1071 h 2417"/>
                <a:gd name="T94" fmla="*/ 501 w 1613"/>
                <a:gd name="T95" fmla="*/ 866 h 2417"/>
                <a:gd name="T96" fmla="*/ 499 w 1613"/>
                <a:gd name="T97" fmla="*/ 712 h 2417"/>
                <a:gd name="T98" fmla="*/ 497 w 1613"/>
                <a:gd name="T99" fmla="*/ 615 h 2417"/>
                <a:gd name="T100" fmla="*/ 497 w 1613"/>
                <a:gd name="T101" fmla="*/ 582 h 2417"/>
                <a:gd name="T102" fmla="*/ 242 w 1613"/>
                <a:gd name="T103" fmla="*/ 445 h 2417"/>
                <a:gd name="T104" fmla="*/ 192 w 1613"/>
                <a:gd name="T105" fmla="*/ 387 h 2417"/>
                <a:gd name="T106" fmla="*/ 184 w 1613"/>
                <a:gd name="T107" fmla="*/ 308 h 2417"/>
                <a:gd name="T108" fmla="*/ 222 w 1613"/>
                <a:gd name="T109" fmla="*/ 242 h 2417"/>
                <a:gd name="T110" fmla="*/ 881 w 1613"/>
                <a:gd name="T111" fmla="*/ 6 h 2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13" h="2417">
                  <a:moveTo>
                    <a:pt x="379" y="1540"/>
                  </a:moveTo>
                  <a:lnTo>
                    <a:pt x="523" y="1903"/>
                  </a:lnTo>
                  <a:lnTo>
                    <a:pt x="587" y="1739"/>
                  </a:lnTo>
                  <a:lnTo>
                    <a:pt x="568" y="1739"/>
                  </a:lnTo>
                  <a:lnTo>
                    <a:pt x="545" y="1736"/>
                  </a:lnTo>
                  <a:lnTo>
                    <a:pt x="522" y="1728"/>
                  </a:lnTo>
                  <a:lnTo>
                    <a:pt x="503" y="1716"/>
                  </a:lnTo>
                  <a:lnTo>
                    <a:pt x="486" y="1699"/>
                  </a:lnTo>
                  <a:lnTo>
                    <a:pt x="474" y="1680"/>
                  </a:lnTo>
                  <a:lnTo>
                    <a:pt x="465" y="1657"/>
                  </a:lnTo>
                  <a:lnTo>
                    <a:pt x="463" y="1633"/>
                  </a:lnTo>
                  <a:lnTo>
                    <a:pt x="465" y="1610"/>
                  </a:lnTo>
                  <a:lnTo>
                    <a:pt x="473" y="1589"/>
                  </a:lnTo>
                  <a:lnTo>
                    <a:pt x="485" y="1569"/>
                  </a:lnTo>
                  <a:lnTo>
                    <a:pt x="500" y="1553"/>
                  </a:lnTo>
                  <a:lnTo>
                    <a:pt x="518" y="1540"/>
                  </a:lnTo>
                  <a:lnTo>
                    <a:pt x="379" y="1540"/>
                  </a:lnTo>
                  <a:close/>
                  <a:moveTo>
                    <a:pt x="932" y="0"/>
                  </a:moveTo>
                  <a:lnTo>
                    <a:pt x="956" y="4"/>
                  </a:lnTo>
                  <a:lnTo>
                    <a:pt x="979" y="13"/>
                  </a:lnTo>
                  <a:lnTo>
                    <a:pt x="1000" y="26"/>
                  </a:lnTo>
                  <a:lnTo>
                    <a:pt x="1018" y="42"/>
                  </a:lnTo>
                  <a:lnTo>
                    <a:pt x="1033" y="62"/>
                  </a:lnTo>
                  <a:lnTo>
                    <a:pt x="1044" y="86"/>
                  </a:lnTo>
                  <a:lnTo>
                    <a:pt x="1049" y="111"/>
                  </a:lnTo>
                  <a:lnTo>
                    <a:pt x="1050" y="136"/>
                  </a:lnTo>
                  <a:lnTo>
                    <a:pt x="1046" y="160"/>
                  </a:lnTo>
                  <a:lnTo>
                    <a:pt x="1037" y="184"/>
                  </a:lnTo>
                  <a:lnTo>
                    <a:pt x="1025" y="204"/>
                  </a:lnTo>
                  <a:lnTo>
                    <a:pt x="1007" y="222"/>
                  </a:lnTo>
                  <a:lnTo>
                    <a:pt x="987" y="237"/>
                  </a:lnTo>
                  <a:lnTo>
                    <a:pt x="963" y="248"/>
                  </a:lnTo>
                  <a:lnTo>
                    <a:pt x="701" y="337"/>
                  </a:lnTo>
                  <a:lnTo>
                    <a:pt x="704" y="337"/>
                  </a:lnTo>
                  <a:lnTo>
                    <a:pt x="713" y="339"/>
                  </a:lnTo>
                  <a:lnTo>
                    <a:pt x="726" y="343"/>
                  </a:lnTo>
                  <a:lnTo>
                    <a:pt x="743" y="346"/>
                  </a:lnTo>
                  <a:lnTo>
                    <a:pt x="762" y="350"/>
                  </a:lnTo>
                  <a:lnTo>
                    <a:pt x="784" y="355"/>
                  </a:lnTo>
                  <a:lnTo>
                    <a:pt x="806" y="361"/>
                  </a:lnTo>
                  <a:lnTo>
                    <a:pt x="830" y="365"/>
                  </a:lnTo>
                  <a:lnTo>
                    <a:pt x="851" y="371"/>
                  </a:lnTo>
                  <a:lnTo>
                    <a:pt x="873" y="375"/>
                  </a:lnTo>
                  <a:lnTo>
                    <a:pt x="890" y="379"/>
                  </a:lnTo>
                  <a:lnTo>
                    <a:pt x="905" y="382"/>
                  </a:lnTo>
                  <a:lnTo>
                    <a:pt x="925" y="386"/>
                  </a:lnTo>
                  <a:lnTo>
                    <a:pt x="946" y="391"/>
                  </a:lnTo>
                  <a:lnTo>
                    <a:pt x="970" y="397"/>
                  </a:lnTo>
                  <a:lnTo>
                    <a:pt x="993" y="405"/>
                  </a:lnTo>
                  <a:lnTo>
                    <a:pt x="1017" y="416"/>
                  </a:lnTo>
                  <a:lnTo>
                    <a:pt x="1039" y="429"/>
                  </a:lnTo>
                  <a:lnTo>
                    <a:pt x="1058" y="444"/>
                  </a:lnTo>
                  <a:lnTo>
                    <a:pt x="1079" y="469"/>
                  </a:lnTo>
                  <a:lnTo>
                    <a:pt x="1098" y="498"/>
                  </a:lnTo>
                  <a:lnTo>
                    <a:pt x="1111" y="530"/>
                  </a:lnTo>
                  <a:lnTo>
                    <a:pt x="1118" y="562"/>
                  </a:lnTo>
                  <a:lnTo>
                    <a:pt x="1120" y="596"/>
                  </a:lnTo>
                  <a:lnTo>
                    <a:pt x="1118" y="1320"/>
                  </a:lnTo>
                  <a:lnTo>
                    <a:pt x="1116" y="1352"/>
                  </a:lnTo>
                  <a:lnTo>
                    <a:pt x="1108" y="1384"/>
                  </a:lnTo>
                  <a:lnTo>
                    <a:pt x="1098" y="1413"/>
                  </a:lnTo>
                  <a:lnTo>
                    <a:pt x="1082" y="1439"/>
                  </a:lnTo>
                  <a:lnTo>
                    <a:pt x="1062" y="1464"/>
                  </a:lnTo>
                  <a:lnTo>
                    <a:pt x="1039" y="1486"/>
                  </a:lnTo>
                  <a:lnTo>
                    <a:pt x="1013" y="1504"/>
                  </a:lnTo>
                  <a:lnTo>
                    <a:pt x="984" y="1518"/>
                  </a:lnTo>
                  <a:lnTo>
                    <a:pt x="952" y="1528"/>
                  </a:lnTo>
                  <a:lnTo>
                    <a:pt x="1221" y="1528"/>
                  </a:lnTo>
                  <a:lnTo>
                    <a:pt x="1403" y="601"/>
                  </a:lnTo>
                  <a:lnTo>
                    <a:pt x="1411" y="579"/>
                  </a:lnTo>
                  <a:lnTo>
                    <a:pt x="1423" y="559"/>
                  </a:lnTo>
                  <a:lnTo>
                    <a:pt x="1439" y="541"/>
                  </a:lnTo>
                  <a:lnTo>
                    <a:pt x="1458" y="528"/>
                  </a:lnTo>
                  <a:lnTo>
                    <a:pt x="1480" y="520"/>
                  </a:lnTo>
                  <a:lnTo>
                    <a:pt x="1503" y="517"/>
                  </a:lnTo>
                  <a:lnTo>
                    <a:pt x="1528" y="519"/>
                  </a:lnTo>
                  <a:lnTo>
                    <a:pt x="1551" y="526"/>
                  </a:lnTo>
                  <a:lnTo>
                    <a:pt x="1571" y="538"/>
                  </a:lnTo>
                  <a:lnTo>
                    <a:pt x="1588" y="554"/>
                  </a:lnTo>
                  <a:lnTo>
                    <a:pt x="1601" y="574"/>
                  </a:lnTo>
                  <a:lnTo>
                    <a:pt x="1610" y="595"/>
                  </a:lnTo>
                  <a:lnTo>
                    <a:pt x="1613" y="619"/>
                  </a:lnTo>
                  <a:lnTo>
                    <a:pt x="1611" y="642"/>
                  </a:lnTo>
                  <a:lnTo>
                    <a:pt x="1412" y="1653"/>
                  </a:lnTo>
                  <a:lnTo>
                    <a:pt x="1404" y="1677"/>
                  </a:lnTo>
                  <a:lnTo>
                    <a:pt x="1392" y="1697"/>
                  </a:lnTo>
                  <a:lnTo>
                    <a:pt x="1375" y="1714"/>
                  </a:lnTo>
                  <a:lnTo>
                    <a:pt x="1356" y="1727"/>
                  </a:lnTo>
                  <a:lnTo>
                    <a:pt x="1333" y="1736"/>
                  </a:lnTo>
                  <a:lnTo>
                    <a:pt x="1309" y="1739"/>
                  </a:lnTo>
                  <a:lnTo>
                    <a:pt x="1290" y="1739"/>
                  </a:lnTo>
                  <a:lnTo>
                    <a:pt x="1515" y="2321"/>
                  </a:lnTo>
                  <a:lnTo>
                    <a:pt x="1519" y="2340"/>
                  </a:lnTo>
                  <a:lnTo>
                    <a:pt x="1518" y="2358"/>
                  </a:lnTo>
                  <a:lnTo>
                    <a:pt x="1514" y="2375"/>
                  </a:lnTo>
                  <a:lnTo>
                    <a:pt x="1504" y="2390"/>
                  </a:lnTo>
                  <a:lnTo>
                    <a:pt x="1491" y="2403"/>
                  </a:lnTo>
                  <a:lnTo>
                    <a:pt x="1474" y="2412"/>
                  </a:lnTo>
                  <a:lnTo>
                    <a:pt x="1456" y="2416"/>
                  </a:lnTo>
                  <a:lnTo>
                    <a:pt x="1438" y="2416"/>
                  </a:lnTo>
                  <a:lnTo>
                    <a:pt x="1420" y="2411"/>
                  </a:lnTo>
                  <a:lnTo>
                    <a:pt x="1405" y="2401"/>
                  </a:lnTo>
                  <a:lnTo>
                    <a:pt x="1392" y="2388"/>
                  </a:lnTo>
                  <a:lnTo>
                    <a:pt x="1384" y="2372"/>
                  </a:lnTo>
                  <a:lnTo>
                    <a:pt x="1139" y="1739"/>
                  </a:lnTo>
                  <a:lnTo>
                    <a:pt x="737" y="1739"/>
                  </a:lnTo>
                  <a:lnTo>
                    <a:pt x="600" y="2096"/>
                  </a:lnTo>
                  <a:lnTo>
                    <a:pt x="644" y="2208"/>
                  </a:lnTo>
                  <a:lnTo>
                    <a:pt x="651" y="2234"/>
                  </a:lnTo>
                  <a:lnTo>
                    <a:pt x="655" y="2261"/>
                  </a:lnTo>
                  <a:lnTo>
                    <a:pt x="653" y="2287"/>
                  </a:lnTo>
                  <a:lnTo>
                    <a:pt x="647" y="2313"/>
                  </a:lnTo>
                  <a:lnTo>
                    <a:pt x="636" y="2336"/>
                  </a:lnTo>
                  <a:lnTo>
                    <a:pt x="622" y="2359"/>
                  </a:lnTo>
                  <a:lnTo>
                    <a:pt x="604" y="2378"/>
                  </a:lnTo>
                  <a:lnTo>
                    <a:pt x="582" y="2394"/>
                  </a:lnTo>
                  <a:lnTo>
                    <a:pt x="558" y="2406"/>
                  </a:lnTo>
                  <a:lnTo>
                    <a:pt x="532" y="2414"/>
                  </a:lnTo>
                  <a:lnTo>
                    <a:pt x="505" y="2417"/>
                  </a:lnTo>
                  <a:lnTo>
                    <a:pt x="478" y="2416"/>
                  </a:lnTo>
                  <a:lnTo>
                    <a:pt x="453" y="2409"/>
                  </a:lnTo>
                  <a:lnTo>
                    <a:pt x="429" y="2399"/>
                  </a:lnTo>
                  <a:lnTo>
                    <a:pt x="407" y="2385"/>
                  </a:lnTo>
                  <a:lnTo>
                    <a:pt x="388" y="2367"/>
                  </a:lnTo>
                  <a:lnTo>
                    <a:pt x="372" y="2345"/>
                  </a:lnTo>
                  <a:lnTo>
                    <a:pt x="359" y="2320"/>
                  </a:lnTo>
                  <a:lnTo>
                    <a:pt x="11" y="1443"/>
                  </a:lnTo>
                  <a:lnTo>
                    <a:pt x="3" y="1413"/>
                  </a:lnTo>
                  <a:lnTo>
                    <a:pt x="0" y="1382"/>
                  </a:lnTo>
                  <a:lnTo>
                    <a:pt x="4" y="1353"/>
                  </a:lnTo>
                  <a:lnTo>
                    <a:pt x="13" y="1326"/>
                  </a:lnTo>
                  <a:lnTo>
                    <a:pt x="27" y="1301"/>
                  </a:lnTo>
                  <a:lnTo>
                    <a:pt x="46" y="1278"/>
                  </a:lnTo>
                  <a:lnTo>
                    <a:pt x="68" y="1260"/>
                  </a:lnTo>
                  <a:lnTo>
                    <a:pt x="94" y="1246"/>
                  </a:lnTo>
                  <a:lnTo>
                    <a:pt x="122" y="1236"/>
                  </a:lnTo>
                  <a:lnTo>
                    <a:pt x="153" y="1233"/>
                  </a:lnTo>
                  <a:lnTo>
                    <a:pt x="154" y="1233"/>
                  </a:lnTo>
                  <a:lnTo>
                    <a:pt x="506" y="1234"/>
                  </a:lnTo>
                  <a:lnTo>
                    <a:pt x="505" y="1150"/>
                  </a:lnTo>
                  <a:lnTo>
                    <a:pt x="504" y="1071"/>
                  </a:lnTo>
                  <a:lnTo>
                    <a:pt x="503" y="997"/>
                  </a:lnTo>
                  <a:lnTo>
                    <a:pt x="502" y="929"/>
                  </a:lnTo>
                  <a:lnTo>
                    <a:pt x="501" y="866"/>
                  </a:lnTo>
                  <a:lnTo>
                    <a:pt x="500" y="808"/>
                  </a:lnTo>
                  <a:lnTo>
                    <a:pt x="500" y="757"/>
                  </a:lnTo>
                  <a:lnTo>
                    <a:pt x="499" y="712"/>
                  </a:lnTo>
                  <a:lnTo>
                    <a:pt x="499" y="672"/>
                  </a:lnTo>
                  <a:lnTo>
                    <a:pt x="497" y="640"/>
                  </a:lnTo>
                  <a:lnTo>
                    <a:pt x="497" y="615"/>
                  </a:lnTo>
                  <a:lnTo>
                    <a:pt x="497" y="597"/>
                  </a:lnTo>
                  <a:lnTo>
                    <a:pt x="497" y="585"/>
                  </a:lnTo>
                  <a:lnTo>
                    <a:pt x="497" y="582"/>
                  </a:lnTo>
                  <a:lnTo>
                    <a:pt x="665" y="595"/>
                  </a:lnTo>
                  <a:lnTo>
                    <a:pt x="267" y="455"/>
                  </a:lnTo>
                  <a:lnTo>
                    <a:pt x="242" y="445"/>
                  </a:lnTo>
                  <a:lnTo>
                    <a:pt x="222" y="429"/>
                  </a:lnTo>
                  <a:lnTo>
                    <a:pt x="205" y="409"/>
                  </a:lnTo>
                  <a:lnTo>
                    <a:pt x="192" y="387"/>
                  </a:lnTo>
                  <a:lnTo>
                    <a:pt x="183" y="361"/>
                  </a:lnTo>
                  <a:lnTo>
                    <a:pt x="181" y="335"/>
                  </a:lnTo>
                  <a:lnTo>
                    <a:pt x="184" y="308"/>
                  </a:lnTo>
                  <a:lnTo>
                    <a:pt x="192" y="283"/>
                  </a:lnTo>
                  <a:lnTo>
                    <a:pt x="205" y="261"/>
                  </a:lnTo>
                  <a:lnTo>
                    <a:pt x="222" y="242"/>
                  </a:lnTo>
                  <a:lnTo>
                    <a:pt x="244" y="225"/>
                  </a:lnTo>
                  <a:lnTo>
                    <a:pt x="267" y="215"/>
                  </a:lnTo>
                  <a:lnTo>
                    <a:pt x="881" y="6"/>
                  </a:lnTo>
                  <a:lnTo>
                    <a:pt x="906" y="0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4"/>
            <p:cNvSpPr>
              <a:spLocks/>
            </p:cNvSpPr>
            <p:nvPr/>
          </p:nvSpPr>
          <p:spPr bwMode="auto">
            <a:xfrm>
              <a:off x="7766050" y="2006600"/>
              <a:ext cx="19050" cy="17463"/>
            </a:xfrm>
            <a:custGeom>
              <a:avLst/>
              <a:gdLst>
                <a:gd name="T0" fmla="*/ 56 w 114"/>
                <a:gd name="T1" fmla="*/ 0 h 114"/>
                <a:gd name="T2" fmla="*/ 74 w 114"/>
                <a:gd name="T3" fmla="*/ 2 h 114"/>
                <a:gd name="T4" fmla="*/ 90 w 114"/>
                <a:gd name="T5" fmla="*/ 11 h 114"/>
                <a:gd name="T6" fmla="*/ 102 w 114"/>
                <a:gd name="T7" fmla="*/ 24 h 114"/>
                <a:gd name="T8" fmla="*/ 111 w 114"/>
                <a:gd name="T9" fmla="*/ 39 h 114"/>
                <a:gd name="T10" fmla="*/ 114 w 114"/>
                <a:gd name="T11" fmla="*/ 57 h 114"/>
                <a:gd name="T12" fmla="*/ 111 w 114"/>
                <a:gd name="T13" fmla="*/ 74 h 114"/>
                <a:gd name="T14" fmla="*/ 102 w 114"/>
                <a:gd name="T15" fmla="*/ 90 h 114"/>
                <a:gd name="T16" fmla="*/ 90 w 114"/>
                <a:gd name="T17" fmla="*/ 103 h 114"/>
                <a:gd name="T18" fmla="*/ 74 w 114"/>
                <a:gd name="T19" fmla="*/ 111 h 114"/>
                <a:gd name="T20" fmla="*/ 56 w 114"/>
                <a:gd name="T21" fmla="*/ 114 h 114"/>
                <a:gd name="T22" fmla="*/ 38 w 114"/>
                <a:gd name="T23" fmla="*/ 111 h 114"/>
                <a:gd name="T24" fmla="*/ 23 w 114"/>
                <a:gd name="T25" fmla="*/ 103 h 114"/>
                <a:gd name="T26" fmla="*/ 11 w 114"/>
                <a:gd name="T27" fmla="*/ 90 h 114"/>
                <a:gd name="T28" fmla="*/ 2 w 114"/>
                <a:gd name="T29" fmla="*/ 74 h 114"/>
                <a:gd name="T30" fmla="*/ 0 w 114"/>
                <a:gd name="T31" fmla="*/ 57 h 114"/>
                <a:gd name="T32" fmla="*/ 2 w 114"/>
                <a:gd name="T33" fmla="*/ 39 h 114"/>
                <a:gd name="T34" fmla="*/ 11 w 114"/>
                <a:gd name="T35" fmla="*/ 24 h 114"/>
                <a:gd name="T36" fmla="*/ 23 w 114"/>
                <a:gd name="T37" fmla="*/ 11 h 114"/>
                <a:gd name="T38" fmla="*/ 39 w 114"/>
                <a:gd name="T39" fmla="*/ 2 h 114"/>
                <a:gd name="T40" fmla="*/ 56 w 114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56" y="0"/>
                  </a:moveTo>
                  <a:lnTo>
                    <a:pt x="74" y="2"/>
                  </a:lnTo>
                  <a:lnTo>
                    <a:pt x="90" y="11"/>
                  </a:lnTo>
                  <a:lnTo>
                    <a:pt x="102" y="24"/>
                  </a:lnTo>
                  <a:lnTo>
                    <a:pt x="111" y="39"/>
                  </a:lnTo>
                  <a:lnTo>
                    <a:pt x="114" y="57"/>
                  </a:lnTo>
                  <a:lnTo>
                    <a:pt x="111" y="74"/>
                  </a:lnTo>
                  <a:lnTo>
                    <a:pt x="102" y="90"/>
                  </a:lnTo>
                  <a:lnTo>
                    <a:pt x="90" y="103"/>
                  </a:lnTo>
                  <a:lnTo>
                    <a:pt x="74" y="111"/>
                  </a:lnTo>
                  <a:lnTo>
                    <a:pt x="56" y="114"/>
                  </a:lnTo>
                  <a:lnTo>
                    <a:pt x="38" y="111"/>
                  </a:lnTo>
                  <a:lnTo>
                    <a:pt x="23" y="103"/>
                  </a:lnTo>
                  <a:lnTo>
                    <a:pt x="11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7753350" y="1936750"/>
              <a:ext cx="49212" cy="60325"/>
            </a:xfrm>
            <a:custGeom>
              <a:avLst/>
              <a:gdLst>
                <a:gd name="T0" fmla="*/ 181 w 306"/>
                <a:gd name="T1" fmla="*/ 2 h 382"/>
                <a:gd name="T2" fmla="*/ 239 w 306"/>
                <a:gd name="T3" fmla="*/ 21 h 382"/>
                <a:gd name="T4" fmla="*/ 280 w 306"/>
                <a:gd name="T5" fmla="*/ 53 h 382"/>
                <a:gd name="T6" fmla="*/ 303 w 306"/>
                <a:gd name="T7" fmla="*/ 97 h 382"/>
                <a:gd name="T8" fmla="*/ 303 w 306"/>
                <a:gd name="T9" fmla="*/ 147 h 382"/>
                <a:gd name="T10" fmla="*/ 284 w 306"/>
                <a:gd name="T11" fmla="*/ 193 h 382"/>
                <a:gd name="T12" fmla="*/ 257 w 306"/>
                <a:gd name="T13" fmla="*/ 227 h 382"/>
                <a:gd name="T14" fmla="*/ 232 w 306"/>
                <a:gd name="T15" fmla="*/ 251 h 382"/>
                <a:gd name="T16" fmla="*/ 205 w 306"/>
                <a:gd name="T17" fmla="*/ 274 h 382"/>
                <a:gd name="T18" fmla="*/ 185 w 306"/>
                <a:gd name="T19" fmla="*/ 302 h 382"/>
                <a:gd name="T20" fmla="*/ 181 w 306"/>
                <a:gd name="T21" fmla="*/ 333 h 382"/>
                <a:gd name="T22" fmla="*/ 180 w 306"/>
                <a:gd name="T23" fmla="*/ 358 h 382"/>
                <a:gd name="T24" fmla="*/ 172 w 306"/>
                <a:gd name="T25" fmla="*/ 372 h 382"/>
                <a:gd name="T26" fmla="*/ 152 w 306"/>
                <a:gd name="T27" fmla="*/ 381 h 382"/>
                <a:gd name="T28" fmla="*/ 123 w 306"/>
                <a:gd name="T29" fmla="*/ 381 h 382"/>
                <a:gd name="T30" fmla="*/ 105 w 306"/>
                <a:gd name="T31" fmla="*/ 371 h 382"/>
                <a:gd name="T32" fmla="*/ 96 w 306"/>
                <a:gd name="T33" fmla="*/ 349 h 382"/>
                <a:gd name="T34" fmla="*/ 97 w 306"/>
                <a:gd name="T35" fmla="*/ 306 h 382"/>
                <a:gd name="T36" fmla="*/ 109 w 306"/>
                <a:gd name="T37" fmla="*/ 267 h 382"/>
                <a:gd name="T38" fmla="*/ 126 w 306"/>
                <a:gd name="T39" fmla="*/ 239 h 382"/>
                <a:gd name="T40" fmla="*/ 146 w 306"/>
                <a:gd name="T41" fmla="*/ 219 h 382"/>
                <a:gd name="T42" fmla="*/ 169 w 306"/>
                <a:gd name="T43" fmla="*/ 200 h 382"/>
                <a:gd name="T44" fmla="*/ 193 w 306"/>
                <a:gd name="T45" fmla="*/ 179 h 382"/>
                <a:gd name="T46" fmla="*/ 209 w 306"/>
                <a:gd name="T47" fmla="*/ 152 h 382"/>
                <a:gd name="T48" fmla="*/ 209 w 306"/>
                <a:gd name="T49" fmla="*/ 119 h 382"/>
                <a:gd name="T50" fmla="*/ 192 w 306"/>
                <a:gd name="T51" fmla="*/ 97 h 382"/>
                <a:gd name="T52" fmla="*/ 163 w 306"/>
                <a:gd name="T53" fmla="*/ 86 h 382"/>
                <a:gd name="T54" fmla="*/ 126 w 306"/>
                <a:gd name="T55" fmla="*/ 86 h 382"/>
                <a:gd name="T56" fmla="*/ 100 w 306"/>
                <a:gd name="T57" fmla="*/ 95 h 382"/>
                <a:gd name="T58" fmla="*/ 84 w 306"/>
                <a:gd name="T59" fmla="*/ 110 h 382"/>
                <a:gd name="T60" fmla="*/ 74 w 306"/>
                <a:gd name="T61" fmla="*/ 125 h 382"/>
                <a:gd name="T62" fmla="*/ 63 w 306"/>
                <a:gd name="T63" fmla="*/ 137 h 382"/>
                <a:gd name="T64" fmla="*/ 46 w 306"/>
                <a:gd name="T65" fmla="*/ 142 h 382"/>
                <a:gd name="T66" fmla="*/ 25 w 306"/>
                <a:gd name="T67" fmla="*/ 138 h 382"/>
                <a:gd name="T68" fmla="*/ 8 w 306"/>
                <a:gd name="T69" fmla="*/ 124 h 382"/>
                <a:gd name="T70" fmla="*/ 0 w 306"/>
                <a:gd name="T71" fmla="*/ 99 h 382"/>
                <a:gd name="T72" fmla="*/ 8 w 306"/>
                <a:gd name="T73" fmla="*/ 71 h 382"/>
                <a:gd name="T74" fmla="*/ 28 w 306"/>
                <a:gd name="T75" fmla="*/ 41 h 382"/>
                <a:gd name="T76" fmla="*/ 65 w 306"/>
                <a:gd name="T77" fmla="*/ 16 h 382"/>
                <a:gd name="T78" fmla="*/ 115 w 306"/>
                <a:gd name="T79" fmla="*/ 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6" h="382">
                  <a:moveTo>
                    <a:pt x="147" y="0"/>
                  </a:moveTo>
                  <a:lnTo>
                    <a:pt x="181" y="2"/>
                  </a:lnTo>
                  <a:lnTo>
                    <a:pt x="212" y="9"/>
                  </a:lnTo>
                  <a:lnTo>
                    <a:pt x="239" y="21"/>
                  </a:lnTo>
                  <a:lnTo>
                    <a:pt x="262" y="35"/>
                  </a:lnTo>
                  <a:lnTo>
                    <a:pt x="280" y="53"/>
                  </a:lnTo>
                  <a:lnTo>
                    <a:pt x="294" y="74"/>
                  </a:lnTo>
                  <a:lnTo>
                    <a:pt x="303" y="97"/>
                  </a:lnTo>
                  <a:lnTo>
                    <a:pt x="306" y="123"/>
                  </a:lnTo>
                  <a:lnTo>
                    <a:pt x="303" y="147"/>
                  </a:lnTo>
                  <a:lnTo>
                    <a:pt x="295" y="171"/>
                  </a:lnTo>
                  <a:lnTo>
                    <a:pt x="284" y="193"/>
                  </a:lnTo>
                  <a:lnTo>
                    <a:pt x="271" y="211"/>
                  </a:lnTo>
                  <a:lnTo>
                    <a:pt x="257" y="227"/>
                  </a:lnTo>
                  <a:lnTo>
                    <a:pt x="243" y="241"/>
                  </a:lnTo>
                  <a:lnTo>
                    <a:pt x="232" y="251"/>
                  </a:lnTo>
                  <a:lnTo>
                    <a:pt x="222" y="258"/>
                  </a:lnTo>
                  <a:lnTo>
                    <a:pt x="205" y="274"/>
                  </a:lnTo>
                  <a:lnTo>
                    <a:pt x="193" y="288"/>
                  </a:lnTo>
                  <a:lnTo>
                    <a:pt x="185" y="302"/>
                  </a:lnTo>
                  <a:lnTo>
                    <a:pt x="182" y="317"/>
                  </a:lnTo>
                  <a:lnTo>
                    <a:pt x="181" y="333"/>
                  </a:lnTo>
                  <a:lnTo>
                    <a:pt x="180" y="352"/>
                  </a:lnTo>
                  <a:lnTo>
                    <a:pt x="180" y="358"/>
                  </a:lnTo>
                  <a:lnTo>
                    <a:pt x="177" y="365"/>
                  </a:lnTo>
                  <a:lnTo>
                    <a:pt x="172" y="372"/>
                  </a:lnTo>
                  <a:lnTo>
                    <a:pt x="164" y="377"/>
                  </a:lnTo>
                  <a:lnTo>
                    <a:pt x="152" y="381"/>
                  </a:lnTo>
                  <a:lnTo>
                    <a:pt x="137" y="382"/>
                  </a:lnTo>
                  <a:lnTo>
                    <a:pt x="123" y="381"/>
                  </a:lnTo>
                  <a:lnTo>
                    <a:pt x="112" y="377"/>
                  </a:lnTo>
                  <a:lnTo>
                    <a:pt x="105" y="371"/>
                  </a:lnTo>
                  <a:lnTo>
                    <a:pt x="99" y="362"/>
                  </a:lnTo>
                  <a:lnTo>
                    <a:pt x="96" y="349"/>
                  </a:lnTo>
                  <a:lnTo>
                    <a:pt x="96" y="332"/>
                  </a:lnTo>
                  <a:lnTo>
                    <a:pt x="97" y="306"/>
                  </a:lnTo>
                  <a:lnTo>
                    <a:pt x="101" y="285"/>
                  </a:lnTo>
                  <a:lnTo>
                    <a:pt x="109" y="267"/>
                  </a:lnTo>
                  <a:lnTo>
                    <a:pt x="117" y="252"/>
                  </a:lnTo>
                  <a:lnTo>
                    <a:pt x="126" y="239"/>
                  </a:lnTo>
                  <a:lnTo>
                    <a:pt x="136" y="228"/>
                  </a:lnTo>
                  <a:lnTo>
                    <a:pt x="146" y="219"/>
                  </a:lnTo>
                  <a:lnTo>
                    <a:pt x="157" y="210"/>
                  </a:lnTo>
                  <a:lnTo>
                    <a:pt x="169" y="200"/>
                  </a:lnTo>
                  <a:lnTo>
                    <a:pt x="182" y="190"/>
                  </a:lnTo>
                  <a:lnTo>
                    <a:pt x="193" y="179"/>
                  </a:lnTo>
                  <a:lnTo>
                    <a:pt x="203" y="166"/>
                  </a:lnTo>
                  <a:lnTo>
                    <a:pt x="209" y="152"/>
                  </a:lnTo>
                  <a:lnTo>
                    <a:pt x="211" y="136"/>
                  </a:lnTo>
                  <a:lnTo>
                    <a:pt x="209" y="119"/>
                  </a:lnTo>
                  <a:lnTo>
                    <a:pt x="203" y="107"/>
                  </a:lnTo>
                  <a:lnTo>
                    <a:pt x="192" y="97"/>
                  </a:lnTo>
                  <a:lnTo>
                    <a:pt x="179" y="90"/>
                  </a:lnTo>
                  <a:lnTo>
                    <a:pt x="163" y="86"/>
                  </a:lnTo>
                  <a:lnTo>
                    <a:pt x="145" y="85"/>
                  </a:lnTo>
                  <a:lnTo>
                    <a:pt x="126" y="86"/>
                  </a:lnTo>
                  <a:lnTo>
                    <a:pt x="111" y="89"/>
                  </a:lnTo>
                  <a:lnTo>
                    <a:pt x="100" y="95"/>
                  </a:lnTo>
                  <a:lnTo>
                    <a:pt x="92" y="102"/>
                  </a:lnTo>
                  <a:lnTo>
                    <a:pt x="84" y="110"/>
                  </a:lnTo>
                  <a:lnTo>
                    <a:pt x="79" y="117"/>
                  </a:lnTo>
                  <a:lnTo>
                    <a:pt x="74" y="125"/>
                  </a:lnTo>
                  <a:lnTo>
                    <a:pt x="68" y="131"/>
                  </a:lnTo>
                  <a:lnTo>
                    <a:pt x="63" y="137"/>
                  </a:lnTo>
                  <a:lnTo>
                    <a:pt x="55" y="141"/>
                  </a:lnTo>
                  <a:lnTo>
                    <a:pt x="46" y="142"/>
                  </a:lnTo>
                  <a:lnTo>
                    <a:pt x="35" y="141"/>
                  </a:lnTo>
                  <a:lnTo>
                    <a:pt x="25" y="138"/>
                  </a:lnTo>
                  <a:lnTo>
                    <a:pt x="15" y="131"/>
                  </a:lnTo>
                  <a:lnTo>
                    <a:pt x="8" y="124"/>
                  </a:lnTo>
                  <a:lnTo>
                    <a:pt x="3" y="113"/>
                  </a:lnTo>
                  <a:lnTo>
                    <a:pt x="0" y="99"/>
                  </a:lnTo>
                  <a:lnTo>
                    <a:pt x="3" y="85"/>
                  </a:lnTo>
                  <a:lnTo>
                    <a:pt x="8" y="71"/>
                  </a:lnTo>
                  <a:lnTo>
                    <a:pt x="17" y="56"/>
                  </a:lnTo>
                  <a:lnTo>
                    <a:pt x="28" y="41"/>
                  </a:lnTo>
                  <a:lnTo>
                    <a:pt x="44" y="28"/>
                  </a:lnTo>
                  <a:lnTo>
                    <a:pt x="65" y="16"/>
                  </a:lnTo>
                  <a:lnTo>
                    <a:pt x="88" y="8"/>
                  </a:lnTo>
                  <a:lnTo>
                    <a:pt x="115" y="2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276546" y="1929776"/>
            <a:ext cx="565151" cy="528638"/>
            <a:chOff x="6302375" y="1930400"/>
            <a:chExt cx="565151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Freeform 60"/>
            <p:cNvSpPr>
              <a:spLocks noEditPoints="1"/>
            </p:cNvSpPr>
            <p:nvPr/>
          </p:nvSpPr>
          <p:spPr bwMode="auto">
            <a:xfrm>
              <a:off x="6599238" y="2136775"/>
              <a:ext cx="268288" cy="322263"/>
            </a:xfrm>
            <a:custGeom>
              <a:avLst/>
              <a:gdLst>
                <a:gd name="T0" fmla="*/ 659 w 1685"/>
                <a:gd name="T1" fmla="*/ 1355 h 2033"/>
                <a:gd name="T2" fmla="*/ 594 w 1685"/>
                <a:gd name="T3" fmla="*/ 1344 h 2033"/>
                <a:gd name="T4" fmla="*/ 546 w 1685"/>
                <a:gd name="T5" fmla="*/ 1297 h 2033"/>
                <a:gd name="T6" fmla="*/ 538 w 1685"/>
                <a:gd name="T7" fmla="*/ 1227 h 2033"/>
                <a:gd name="T8" fmla="*/ 572 w 1685"/>
                <a:gd name="T9" fmla="*/ 1170 h 2033"/>
                <a:gd name="T10" fmla="*/ 977 w 1685"/>
                <a:gd name="T11" fmla="*/ 0 h 2033"/>
                <a:gd name="T12" fmla="*/ 1077 w 1685"/>
                <a:gd name="T13" fmla="*/ 23 h 2033"/>
                <a:gd name="T14" fmla="*/ 1152 w 1685"/>
                <a:gd name="T15" fmla="*/ 88 h 2033"/>
                <a:gd name="T16" fmla="*/ 1190 w 1685"/>
                <a:gd name="T17" fmla="*/ 179 h 2033"/>
                <a:gd name="T18" fmla="*/ 1188 w 1685"/>
                <a:gd name="T19" fmla="*/ 970 h 2033"/>
                <a:gd name="T20" fmla="*/ 1150 w 1685"/>
                <a:gd name="T21" fmla="*/ 1063 h 2033"/>
                <a:gd name="T22" fmla="*/ 1080 w 1685"/>
                <a:gd name="T23" fmla="*/ 1123 h 2033"/>
                <a:gd name="T24" fmla="*/ 1293 w 1685"/>
                <a:gd name="T25" fmla="*/ 1145 h 2033"/>
                <a:gd name="T26" fmla="*/ 1495 w 1685"/>
                <a:gd name="T27" fmla="*/ 177 h 2033"/>
                <a:gd name="T28" fmla="*/ 1552 w 1685"/>
                <a:gd name="T29" fmla="*/ 138 h 2033"/>
                <a:gd name="T30" fmla="*/ 1622 w 1685"/>
                <a:gd name="T31" fmla="*/ 145 h 2033"/>
                <a:gd name="T32" fmla="*/ 1673 w 1685"/>
                <a:gd name="T33" fmla="*/ 191 h 2033"/>
                <a:gd name="T34" fmla="*/ 1683 w 1685"/>
                <a:gd name="T35" fmla="*/ 261 h 2033"/>
                <a:gd name="T36" fmla="*/ 1464 w 1685"/>
                <a:gd name="T37" fmla="*/ 1314 h 2033"/>
                <a:gd name="T38" fmla="*/ 1405 w 1685"/>
                <a:gd name="T39" fmla="*/ 1353 h 2033"/>
                <a:gd name="T40" fmla="*/ 1587 w 1685"/>
                <a:gd name="T41" fmla="*/ 1937 h 2033"/>
                <a:gd name="T42" fmla="*/ 1586 w 1685"/>
                <a:gd name="T43" fmla="*/ 1990 h 2033"/>
                <a:gd name="T44" fmla="*/ 1547 w 1685"/>
                <a:gd name="T45" fmla="*/ 2028 h 2033"/>
                <a:gd name="T46" fmla="*/ 1493 w 1685"/>
                <a:gd name="T47" fmla="*/ 2027 h 2033"/>
                <a:gd name="T48" fmla="*/ 1455 w 1685"/>
                <a:gd name="T49" fmla="*/ 1987 h 2033"/>
                <a:gd name="T50" fmla="*/ 672 w 1685"/>
                <a:gd name="T51" fmla="*/ 1712 h 2033"/>
                <a:gd name="T52" fmla="*/ 727 w 1685"/>
                <a:gd name="T53" fmla="*/ 1877 h 2033"/>
                <a:gd name="T54" fmla="*/ 709 w 1685"/>
                <a:gd name="T55" fmla="*/ 1952 h 2033"/>
                <a:gd name="T56" fmla="*/ 655 w 1685"/>
                <a:gd name="T57" fmla="*/ 2009 h 2033"/>
                <a:gd name="T58" fmla="*/ 577 w 1685"/>
                <a:gd name="T59" fmla="*/ 2033 h 2033"/>
                <a:gd name="T60" fmla="*/ 502 w 1685"/>
                <a:gd name="T61" fmla="*/ 2015 h 2033"/>
                <a:gd name="T62" fmla="*/ 444 w 1685"/>
                <a:gd name="T63" fmla="*/ 1961 h 2033"/>
                <a:gd name="T64" fmla="*/ 75 w 1685"/>
                <a:gd name="T65" fmla="*/ 1031 h 2033"/>
                <a:gd name="T66" fmla="*/ 85 w 1685"/>
                <a:gd name="T67" fmla="*/ 943 h 2033"/>
                <a:gd name="T68" fmla="*/ 135 w 1685"/>
                <a:gd name="T69" fmla="*/ 881 h 2033"/>
                <a:gd name="T70" fmla="*/ 203 w 1685"/>
                <a:gd name="T71" fmla="*/ 852 h 2033"/>
                <a:gd name="T72" fmla="*/ 729 w 1685"/>
                <a:gd name="T73" fmla="*/ 844 h 2033"/>
                <a:gd name="T74" fmla="*/ 803 w 1685"/>
                <a:gd name="T75" fmla="*/ 795 h 2033"/>
                <a:gd name="T76" fmla="*/ 867 w 1685"/>
                <a:gd name="T77" fmla="*/ 652 h 2033"/>
                <a:gd name="T78" fmla="*/ 951 w 1685"/>
                <a:gd name="T79" fmla="*/ 352 h 2033"/>
                <a:gd name="T80" fmla="*/ 717 w 1685"/>
                <a:gd name="T81" fmla="*/ 749 h 2033"/>
                <a:gd name="T82" fmla="*/ 641 w 1685"/>
                <a:gd name="T83" fmla="*/ 773 h 2033"/>
                <a:gd name="T84" fmla="*/ 71 w 1685"/>
                <a:gd name="T85" fmla="*/ 760 h 2033"/>
                <a:gd name="T86" fmla="*/ 13 w 1685"/>
                <a:gd name="T87" fmla="*/ 701 h 2033"/>
                <a:gd name="T88" fmla="*/ 2 w 1685"/>
                <a:gd name="T89" fmla="*/ 620 h 2033"/>
                <a:gd name="T90" fmla="*/ 38 w 1685"/>
                <a:gd name="T91" fmla="*/ 556 h 2033"/>
                <a:gd name="T92" fmla="*/ 101 w 1685"/>
                <a:gd name="T93" fmla="*/ 521 h 2033"/>
                <a:gd name="T94" fmla="*/ 759 w 1685"/>
                <a:gd name="T95" fmla="*/ 173 h 2033"/>
                <a:gd name="T96" fmla="*/ 572 w 1685"/>
                <a:gd name="T97" fmla="*/ 183 h 2033"/>
                <a:gd name="T98" fmla="*/ 608 w 1685"/>
                <a:gd name="T99" fmla="*/ 91 h 2033"/>
                <a:gd name="T100" fmla="*/ 683 w 1685"/>
                <a:gd name="T101" fmla="*/ 26 h 2033"/>
                <a:gd name="T102" fmla="*/ 781 w 1685"/>
                <a:gd name="T103" fmla="*/ 1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85" h="2033">
                  <a:moveTo>
                    <a:pt x="452" y="1157"/>
                  </a:moveTo>
                  <a:lnTo>
                    <a:pt x="595" y="1519"/>
                  </a:lnTo>
                  <a:lnTo>
                    <a:pt x="659" y="1355"/>
                  </a:lnTo>
                  <a:lnTo>
                    <a:pt x="641" y="1355"/>
                  </a:lnTo>
                  <a:lnTo>
                    <a:pt x="617" y="1353"/>
                  </a:lnTo>
                  <a:lnTo>
                    <a:pt x="594" y="1344"/>
                  </a:lnTo>
                  <a:lnTo>
                    <a:pt x="575" y="1332"/>
                  </a:lnTo>
                  <a:lnTo>
                    <a:pt x="559" y="1316"/>
                  </a:lnTo>
                  <a:lnTo>
                    <a:pt x="546" y="1297"/>
                  </a:lnTo>
                  <a:lnTo>
                    <a:pt x="538" y="1274"/>
                  </a:lnTo>
                  <a:lnTo>
                    <a:pt x="535" y="1249"/>
                  </a:lnTo>
                  <a:lnTo>
                    <a:pt x="538" y="1227"/>
                  </a:lnTo>
                  <a:lnTo>
                    <a:pt x="546" y="1205"/>
                  </a:lnTo>
                  <a:lnTo>
                    <a:pt x="557" y="1186"/>
                  </a:lnTo>
                  <a:lnTo>
                    <a:pt x="572" y="1170"/>
                  </a:lnTo>
                  <a:lnTo>
                    <a:pt x="590" y="1158"/>
                  </a:lnTo>
                  <a:lnTo>
                    <a:pt x="452" y="1157"/>
                  </a:lnTo>
                  <a:close/>
                  <a:moveTo>
                    <a:pt x="977" y="0"/>
                  </a:moveTo>
                  <a:lnTo>
                    <a:pt x="1013" y="2"/>
                  </a:lnTo>
                  <a:lnTo>
                    <a:pt x="1045" y="11"/>
                  </a:lnTo>
                  <a:lnTo>
                    <a:pt x="1077" y="23"/>
                  </a:lnTo>
                  <a:lnTo>
                    <a:pt x="1105" y="41"/>
                  </a:lnTo>
                  <a:lnTo>
                    <a:pt x="1131" y="62"/>
                  </a:lnTo>
                  <a:lnTo>
                    <a:pt x="1152" y="88"/>
                  </a:lnTo>
                  <a:lnTo>
                    <a:pt x="1169" y="116"/>
                  </a:lnTo>
                  <a:lnTo>
                    <a:pt x="1182" y="146"/>
                  </a:lnTo>
                  <a:lnTo>
                    <a:pt x="1190" y="179"/>
                  </a:lnTo>
                  <a:lnTo>
                    <a:pt x="1193" y="214"/>
                  </a:lnTo>
                  <a:lnTo>
                    <a:pt x="1191" y="937"/>
                  </a:lnTo>
                  <a:lnTo>
                    <a:pt x="1188" y="970"/>
                  </a:lnTo>
                  <a:lnTo>
                    <a:pt x="1180" y="1004"/>
                  </a:lnTo>
                  <a:lnTo>
                    <a:pt x="1167" y="1034"/>
                  </a:lnTo>
                  <a:lnTo>
                    <a:pt x="1150" y="1063"/>
                  </a:lnTo>
                  <a:lnTo>
                    <a:pt x="1127" y="1088"/>
                  </a:lnTo>
                  <a:lnTo>
                    <a:pt x="1105" y="1107"/>
                  </a:lnTo>
                  <a:lnTo>
                    <a:pt x="1080" y="1123"/>
                  </a:lnTo>
                  <a:lnTo>
                    <a:pt x="1053" y="1136"/>
                  </a:lnTo>
                  <a:lnTo>
                    <a:pt x="1025" y="1145"/>
                  </a:lnTo>
                  <a:lnTo>
                    <a:pt x="1293" y="1145"/>
                  </a:lnTo>
                  <a:lnTo>
                    <a:pt x="1476" y="220"/>
                  </a:lnTo>
                  <a:lnTo>
                    <a:pt x="1483" y="196"/>
                  </a:lnTo>
                  <a:lnTo>
                    <a:pt x="1495" y="177"/>
                  </a:lnTo>
                  <a:lnTo>
                    <a:pt x="1511" y="160"/>
                  </a:lnTo>
                  <a:lnTo>
                    <a:pt x="1531" y="147"/>
                  </a:lnTo>
                  <a:lnTo>
                    <a:pt x="1552" y="138"/>
                  </a:lnTo>
                  <a:lnTo>
                    <a:pt x="1575" y="135"/>
                  </a:lnTo>
                  <a:lnTo>
                    <a:pt x="1600" y="137"/>
                  </a:lnTo>
                  <a:lnTo>
                    <a:pt x="1622" y="145"/>
                  </a:lnTo>
                  <a:lnTo>
                    <a:pt x="1643" y="156"/>
                  </a:lnTo>
                  <a:lnTo>
                    <a:pt x="1660" y="173"/>
                  </a:lnTo>
                  <a:lnTo>
                    <a:pt x="1673" y="191"/>
                  </a:lnTo>
                  <a:lnTo>
                    <a:pt x="1682" y="212"/>
                  </a:lnTo>
                  <a:lnTo>
                    <a:pt x="1685" y="236"/>
                  </a:lnTo>
                  <a:lnTo>
                    <a:pt x="1683" y="261"/>
                  </a:lnTo>
                  <a:lnTo>
                    <a:pt x="1484" y="1270"/>
                  </a:lnTo>
                  <a:lnTo>
                    <a:pt x="1477" y="1293"/>
                  </a:lnTo>
                  <a:lnTo>
                    <a:pt x="1464" y="1314"/>
                  </a:lnTo>
                  <a:lnTo>
                    <a:pt x="1448" y="1331"/>
                  </a:lnTo>
                  <a:lnTo>
                    <a:pt x="1427" y="1344"/>
                  </a:lnTo>
                  <a:lnTo>
                    <a:pt x="1405" y="1353"/>
                  </a:lnTo>
                  <a:lnTo>
                    <a:pt x="1381" y="1355"/>
                  </a:lnTo>
                  <a:lnTo>
                    <a:pt x="1362" y="1355"/>
                  </a:lnTo>
                  <a:lnTo>
                    <a:pt x="1587" y="1937"/>
                  </a:lnTo>
                  <a:lnTo>
                    <a:pt x="1591" y="1955"/>
                  </a:lnTo>
                  <a:lnTo>
                    <a:pt x="1591" y="1973"/>
                  </a:lnTo>
                  <a:lnTo>
                    <a:pt x="1586" y="1990"/>
                  </a:lnTo>
                  <a:lnTo>
                    <a:pt x="1576" y="2006"/>
                  </a:lnTo>
                  <a:lnTo>
                    <a:pt x="1563" y="2018"/>
                  </a:lnTo>
                  <a:lnTo>
                    <a:pt x="1547" y="2028"/>
                  </a:lnTo>
                  <a:lnTo>
                    <a:pt x="1529" y="2032"/>
                  </a:lnTo>
                  <a:lnTo>
                    <a:pt x="1510" y="2031"/>
                  </a:lnTo>
                  <a:lnTo>
                    <a:pt x="1493" y="2027"/>
                  </a:lnTo>
                  <a:lnTo>
                    <a:pt x="1478" y="2017"/>
                  </a:lnTo>
                  <a:lnTo>
                    <a:pt x="1465" y="2004"/>
                  </a:lnTo>
                  <a:lnTo>
                    <a:pt x="1455" y="1987"/>
                  </a:lnTo>
                  <a:lnTo>
                    <a:pt x="1211" y="1355"/>
                  </a:lnTo>
                  <a:lnTo>
                    <a:pt x="810" y="1355"/>
                  </a:lnTo>
                  <a:lnTo>
                    <a:pt x="672" y="1712"/>
                  </a:lnTo>
                  <a:lnTo>
                    <a:pt x="716" y="1824"/>
                  </a:lnTo>
                  <a:lnTo>
                    <a:pt x="725" y="1850"/>
                  </a:lnTo>
                  <a:lnTo>
                    <a:pt x="727" y="1877"/>
                  </a:lnTo>
                  <a:lnTo>
                    <a:pt x="726" y="1903"/>
                  </a:lnTo>
                  <a:lnTo>
                    <a:pt x="719" y="1929"/>
                  </a:lnTo>
                  <a:lnTo>
                    <a:pt x="709" y="1952"/>
                  </a:lnTo>
                  <a:lnTo>
                    <a:pt x="695" y="1974"/>
                  </a:lnTo>
                  <a:lnTo>
                    <a:pt x="676" y="1993"/>
                  </a:lnTo>
                  <a:lnTo>
                    <a:pt x="655" y="2009"/>
                  </a:lnTo>
                  <a:lnTo>
                    <a:pt x="631" y="2022"/>
                  </a:lnTo>
                  <a:lnTo>
                    <a:pt x="604" y="2030"/>
                  </a:lnTo>
                  <a:lnTo>
                    <a:pt x="577" y="2033"/>
                  </a:lnTo>
                  <a:lnTo>
                    <a:pt x="551" y="2031"/>
                  </a:lnTo>
                  <a:lnTo>
                    <a:pt x="525" y="2024"/>
                  </a:lnTo>
                  <a:lnTo>
                    <a:pt x="502" y="2015"/>
                  </a:lnTo>
                  <a:lnTo>
                    <a:pt x="480" y="2001"/>
                  </a:lnTo>
                  <a:lnTo>
                    <a:pt x="461" y="1982"/>
                  </a:lnTo>
                  <a:lnTo>
                    <a:pt x="444" y="1961"/>
                  </a:lnTo>
                  <a:lnTo>
                    <a:pt x="431" y="1936"/>
                  </a:lnTo>
                  <a:lnTo>
                    <a:pt x="84" y="1060"/>
                  </a:lnTo>
                  <a:lnTo>
                    <a:pt x="75" y="1031"/>
                  </a:lnTo>
                  <a:lnTo>
                    <a:pt x="73" y="1002"/>
                  </a:lnTo>
                  <a:lnTo>
                    <a:pt x="77" y="971"/>
                  </a:lnTo>
                  <a:lnTo>
                    <a:pt x="85" y="943"/>
                  </a:lnTo>
                  <a:lnTo>
                    <a:pt x="100" y="918"/>
                  </a:lnTo>
                  <a:lnTo>
                    <a:pt x="116" y="897"/>
                  </a:lnTo>
                  <a:lnTo>
                    <a:pt x="135" y="881"/>
                  </a:lnTo>
                  <a:lnTo>
                    <a:pt x="155" y="868"/>
                  </a:lnTo>
                  <a:lnTo>
                    <a:pt x="178" y="858"/>
                  </a:lnTo>
                  <a:lnTo>
                    <a:pt x="203" y="852"/>
                  </a:lnTo>
                  <a:lnTo>
                    <a:pt x="228" y="851"/>
                  </a:lnTo>
                  <a:lnTo>
                    <a:pt x="698" y="852"/>
                  </a:lnTo>
                  <a:lnTo>
                    <a:pt x="729" y="844"/>
                  </a:lnTo>
                  <a:lnTo>
                    <a:pt x="757" y="831"/>
                  </a:lnTo>
                  <a:lnTo>
                    <a:pt x="782" y="815"/>
                  </a:lnTo>
                  <a:lnTo>
                    <a:pt x="803" y="795"/>
                  </a:lnTo>
                  <a:lnTo>
                    <a:pt x="820" y="772"/>
                  </a:lnTo>
                  <a:lnTo>
                    <a:pt x="832" y="746"/>
                  </a:lnTo>
                  <a:lnTo>
                    <a:pt x="867" y="652"/>
                  </a:lnTo>
                  <a:lnTo>
                    <a:pt x="899" y="554"/>
                  </a:lnTo>
                  <a:lnTo>
                    <a:pt x="927" y="455"/>
                  </a:lnTo>
                  <a:lnTo>
                    <a:pt x="951" y="352"/>
                  </a:lnTo>
                  <a:lnTo>
                    <a:pt x="753" y="708"/>
                  </a:lnTo>
                  <a:lnTo>
                    <a:pt x="737" y="730"/>
                  </a:lnTo>
                  <a:lnTo>
                    <a:pt x="717" y="749"/>
                  </a:lnTo>
                  <a:lnTo>
                    <a:pt x="694" y="762"/>
                  </a:lnTo>
                  <a:lnTo>
                    <a:pt x="669" y="770"/>
                  </a:lnTo>
                  <a:lnTo>
                    <a:pt x="641" y="773"/>
                  </a:lnTo>
                  <a:lnTo>
                    <a:pt x="127" y="773"/>
                  </a:lnTo>
                  <a:lnTo>
                    <a:pt x="98" y="770"/>
                  </a:lnTo>
                  <a:lnTo>
                    <a:pt x="71" y="760"/>
                  </a:lnTo>
                  <a:lnTo>
                    <a:pt x="47" y="745"/>
                  </a:lnTo>
                  <a:lnTo>
                    <a:pt x="28" y="725"/>
                  </a:lnTo>
                  <a:lnTo>
                    <a:pt x="13" y="701"/>
                  </a:lnTo>
                  <a:lnTo>
                    <a:pt x="3" y="675"/>
                  </a:lnTo>
                  <a:lnTo>
                    <a:pt x="0" y="645"/>
                  </a:lnTo>
                  <a:lnTo>
                    <a:pt x="2" y="620"/>
                  </a:lnTo>
                  <a:lnTo>
                    <a:pt x="10" y="596"/>
                  </a:lnTo>
                  <a:lnTo>
                    <a:pt x="22" y="574"/>
                  </a:lnTo>
                  <a:lnTo>
                    <a:pt x="38" y="556"/>
                  </a:lnTo>
                  <a:lnTo>
                    <a:pt x="56" y="540"/>
                  </a:lnTo>
                  <a:lnTo>
                    <a:pt x="78" y="528"/>
                  </a:lnTo>
                  <a:lnTo>
                    <a:pt x="101" y="521"/>
                  </a:lnTo>
                  <a:lnTo>
                    <a:pt x="127" y="518"/>
                  </a:lnTo>
                  <a:lnTo>
                    <a:pt x="566" y="518"/>
                  </a:lnTo>
                  <a:lnTo>
                    <a:pt x="759" y="173"/>
                  </a:lnTo>
                  <a:lnTo>
                    <a:pt x="572" y="381"/>
                  </a:lnTo>
                  <a:lnTo>
                    <a:pt x="570" y="218"/>
                  </a:lnTo>
                  <a:lnTo>
                    <a:pt x="572" y="183"/>
                  </a:lnTo>
                  <a:lnTo>
                    <a:pt x="579" y="150"/>
                  </a:lnTo>
                  <a:lnTo>
                    <a:pt x="591" y="119"/>
                  </a:lnTo>
                  <a:lnTo>
                    <a:pt x="608" y="91"/>
                  </a:lnTo>
                  <a:lnTo>
                    <a:pt x="630" y="66"/>
                  </a:lnTo>
                  <a:lnTo>
                    <a:pt x="655" y="44"/>
                  </a:lnTo>
                  <a:lnTo>
                    <a:pt x="683" y="26"/>
                  </a:lnTo>
                  <a:lnTo>
                    <a:pt x="713" y="13"/>
                  </a:lnTo>
                  <a:lnTo>
                    <a:pt x="746" y="5"/>
                  </a:lnTo>
                  <a:lnTo>
                    <a:pt x="781" y="1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1"/>
            <p:cNvSpPr>
              <a:spLocks/>
            </p:cNvSpPr>
            <p:nvPr/>
          </p:nvSpPr>
          <p:spPr bwMode="auto">
            <a:xfrm>
              <a:off x="6669088" y="2032000"/>
              <a:ext cx="88900" cy="88900"/>
            </a:xfrm>
            <a:custGeom>
              <a:avLst/>
              <a:gdLst>
                <a:gd name="T0" fmla="*/ 282 w 564"/>
                <a:gd name="T1" fmla="*/ 0 h 562"/>
                <a:gd name="T2" fmla="*/ 324 w 564"/>
                <a:gd name="T3" fmla="*/ 4 h 562"/>
                <a:gd name="T4" fmla="*/ 364 w 564"/>
                <a:gd name="T5" fmla="*/ 12 h 562"/>
                <a:gd name="T6" fmla="*/ 401 w 564"/>
                <a:gd name="T7" fmla="*/ 27 h 562"/>
                <a:gd name="T8" fmla="*/ 435 w 564"/>
                <a:gd name="T9" fmla="*/ 46 h 562"/>
                <a:gd name="T10" fmla="*/ 468 w 564"/>
                <a:gd name="T11" fmla="*/ 69 h 562"/>
                <a:gd name="T12" fmla="*/ 495 w 564"/>
                <a:gd name="T13" fmla="*/ 97 h 562"/>
                <a:gd name="T14" fmla="*/ 518 w 564"/>
                <a:gd name="T15" fmla="*/ 129 h 562"/>
                <a:gd name="T16" fmla="*/ 538 w 564"/>
                <a:gd name="T17" fmla="*/ 163 h 562"/>
                <a:gd name="T18" fmla="*/ 552 w 564"/>
                <a:gd name="T19" fmla="*/ 201 h 562"/>
                <a:gd name="T20" fmla="*/ 561 w 564"/>
                <a:gd name="T21" fmla="*/ 241 h 562"/>
                <a:gd name="T22" fmla="*/ 564 w 564"/>
                <a:gd name="T23" fmla="*/ 281 h 562"/>
                <a:gd name="T24" fmla="*/ 561 w 564"/>
                <a:gd name="T25" fmla="*/ 323 h 562"/>
                <a:gd name="T26" fmla="*/ 552 w 564"/>
                <a:gd name="T27" fmla="*/ 363 h 562"/>
                <a:gd name="T28" fmla="*/ 538 w 564"/>
                <a:gd name="T29" fmla="*/ 400 h 562"/>
                <a:gd name="T30" fmla="*/ 518 w 564"/>
                <a:gd name="T31" fmla="*/ 435 h 562"/>
                <a:gd name="T32" fmla="*/ 495 w 564"/>
                <a:gd name="T33" fmla="*/ 467 h 562"/>
                <a:gd name="T34" fmla="*/ 468 w 564"/>
                <a:gd name="T35" fmla="*/ 494 h 562"/>
                <a:gd name="T36" fmla="*/ 435 w 564"/>
                <a:gd name="T37" fmla="*/ 517 h 562"/>
                <a:gd name="T38" fmla="*/ 401 w 564"/>
                <a:gd name="T39" fmla="*/ 537 h 562"/>
                <a:gd name="T40" fmla="*/ 364 w 564"/>
                <a:gd name="T41" fmla="*/ 551 h 562"/>
                <a:gd name="T42" fmla="*/ 324 w 564"/>
                <a:gd name="T43" fmla="*/ 560 h 562"/>
                <a:gd name="T44" fmla="*/ 282 w 564"/>
                <a:gd name="T45" fmla="*/ 562 h 562"/>
                <a:gd name="T46" fmla="*/ 241 w 564"/>
                <a:gd name="T47" fmla="*/ 560 h 562"/>
                <a:gd name="T48" fmla="*/ 201 w 564"/>
                <a:gd name="T49" fmla="*/ 551 h 562"/>
                <a:gd name="T50" fmla="*/ 163 w 564"/>
                <a:gd name="T51" fmla="*/ 537 h 562"/>
                <a:gd name="T52" fmla="*/ 129 w 564"/>
                <a:gd name="T53" fmla="*/ 517 h 562"/>
                <a:gd name="T54" fmla="*/ 98 w 564"/>
                <a:gd name="T55" fmla="*/ 494 h 562"/>
                <a:gd name="T56" fmla="*/ 69 w 564"/>
                <a:gd name="T57" fmla="*/ 467 h 562"/>
                <a:gd name="T58" fmla="*/ 46 w 564"/>
                <a:gd name="T59" fmla="*/ 435 h 562"/>
                <a:gd name="T60" fmla="*/ 27 w 564"/>
                <a:gd name="T61" fmla="*/ 400 h 562"/>
                <a:gd name="T62" fmla="*/ 12 w 564"/>
                <a:gd name="T63" fmla="*/ 363 h 562"/>
                <a:gd name="T64" fmla="*/ 4 w 564"/>
                <a:gd name="T65" fmla="*/ 323 h 562"/>
                <a:gd name="T66" fmla="*/ 0 w 564"/>
                <a:gd name="T67" fmla="*/ 281 h 562"/>
                <a:gd name="T68" fmla="*/ 4 w 564"/>
                <a:gd name="T69" fmla="*/ 241 h 562"/>
                <a:gd name="T70" fmla="*/ 12 w 564"/>
                <a:gd name="T71" fmla="*/ 201 h 562"/>
                <a:gd name="T72" fmla="*/ 27 w 564"/>
                <a:gd name="T73" fmla="*/ 163 h 562"/>
                <a:gd name="T74" fmla="*/ 46 w 564"/>
                <a:gd name="T75" fmla="*/ 129 h 562"/>
                <a:gd name="T76" fmla="*/ 69 w 564"/>
                <a:gd name="T77" fmla="*/ 97 h 562"/>
                <a:gd name="T78" fmla="*/ 98 w 564"/>
                <a:gd name="T79" fmla="*/ 69 h 562"/>
                <a:gd name="T80" fmla="*/ 129 w 564"/>
                <a:gd name="T81" fmla="*/ 46 h 562"/>
                <a:gd name="T82" fmla="*/ 163 w 564"/>
                <a:gd name="T83" fmla="*/ 27 h 562"/>
                <a:gd name="T84" fmla="*/ 201 w 564"/>
                <a:gd name="T85" fmla="*/ 12 h 562"/>
                <a:gd name="T86" fmla="*/ 241 w 564"/>
                <a:gd name="T87" fmla="*/ 4 h 562"/>
                <a:gd name="T88" fmla="*/ 282 w 564"/>
                <a:gd name="T8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4" h="562">
                  <a:moveTo>
                    <a:pt x="282" y="0"/>
                  </a:moveTo>
                  <a:lnTo>
                    <a:pt x="324" y="4"/>
                  </a:lnTo>
                  <a:lnTo>
                    <a:pt x="364" y="12"/>
                  </a:lnTo>
                  <a:lnTo>
                    <a:pt x="401" y="27"/>
                  </a:lnTo>
                  <a:lnTo>
                    <a:pt x="435" y="46"/>
                  </a:lnTo>
                  <a:lnTo>
                    <a:pt x="468" y="69"/>
                  </a:lnTo>
                  <a:lnTo>
                    <a:pt x="495" y="97"/>
                  </a:lnTo>
                  <a:lnTo>
                    <a:pt x="518" y="129"/>
                  </a:lnTo>
                  <a:lnTo>
                    <a:pt x="538" y="163"/>
                  </a:lnTo>
                  <a:lnTo>
                    <a:pt x="552" y="201"/>
                  </a:lnTo>
                  <a:lnTo>
                    <a:pt x="561" y="241"/>
                  </a:lnTo>
                  <a:lnTo>
                    <a:pt x="564" y="281"/>
                  </a:lnTo>
                  <a:lnTo>
                    <a:pt x="561" y="323"/>
                  </a:lnTo>
                  <a:lnTo>
                    <a:pt x="552" y="363"/>
                  </a:lnTo>
                  <a:lnTo>
                    <a:pt x="538" y="400"/>
                  </a:lnTo>
                  <a:lnTo>
                    <a:pt x="518" y="435"/>
                  </a:lnTo>
                  <a:lnTo>
                    <a:pt x="495" y="467"/>
                  </a:lnTo>
                  <a:lnTo>
                    <a:pt x="468" y="494"/>
                  </a:lnTo>
                  <a:lnTo>
                    <a:pt x="435" y="517"/>
                  </a:lnTo>
                  <a:lnTo>
                    <a:pt x="401" y="537"/>
                  </a:lnTo>
                  <a:lnTo>
                    <a:pt x="364" y="551"/>
                  </a:lnTo>
                  <a:lnTo>
                    <a:pt x="324" y="560"/>
                  </a:lnTo>
                  <a:lnTo>
                    <a:pt x="282" y="562"/>
                  </a:lnTo>
                  <a:lnTo>
                    <a:pt x="241" y="560"/>
                  </a:lnTo>
                  <a:lnTo>
                    <a:pt x="201" y="551"/>
                  </a:lnTo>
                  <a:lnTo>
                    <a:pt x="163" y="537"/>
                  </a:lnTo>
                  <a:lnTo>
                    <a:pt x="129" y="517"/>
                  </a:lnTo>
                  <a:lnTo>
                    <a:pt x="98" y="494"/>
                  </a:lnTo>
                  <a:lnTo>
                    <a:pt x="69" y="467"/>
                  </a:lnTo>
                  <a:lnTo>
                    <a:pt x="46" y="435"/>
                  </a:lnTo>
                  <a:lnTo>
                    <a:pt x="27" y="400"/>
                  </a:lnTo>
                  <a:lnTo>
                    <a:pt x="12" y="363"/>
                  </a:lnTo>
                  <a:lnTo>
                    <a:pt x="4" y="323"/>
                  </a:lnTo>
                  <a:lnTo>
                    <a:pt x="0" y="281"/>
                  </a:lnTo>
                  <a:lnTo>
                    <a:pt x="4" y="241"/>
                  </a:lnTo>
                  <a:lnTo>
                    <a:pt x="12" y="201"/>
                  </a:lnTo>
                  <a:lnTo>
                    <a:pt x="27" y="163"/>
                  </a:lnTo>
                  <a:lnTo>
                    <a:pt x="46" y="129"/>
                  </a:lnTo>
                  <a:lnTo>
                    <a:pt x="69" y="97"/>
                  </a:lnTo>
                  <a:lnTo>
                    <a:pt x="98" y="69"/>
                  </a:lnTo>
                  <a:lnTo>
                    <a:pt x="129" y="46"/>
                  </a:lnTo>
                  <a:lnTo>
                    <a:pt x="163" y="27"/>
                  </a:lnTo>
                  <a:lnTo>
                    <a:pt x="201" y="12"/>
                  </a:lnTo>
                  <a:lnTo>
                    <a:pt x="241" y="4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2"/>
            <p:cNvSpPr>
              <a:spLocks noEditPoints="1"/>
            </p:cNvSpPr>
            <p:nvPr/>
          </p:nvSpPr>
          <p:spPr bwMode="auto">
            <a:xfrm>
              <a:off x="6302375" y="2136775"/>
              <a:ext cx="268288" cy="322263"/>
            </a:xfrm>
            <a:custGeom>
              <a:avLst/>
              <a:gdLst>
                <a:gd name="T0" fmla="*/ 1113 w 1685"/>
                <a:gd name="T1" fmla="*/ 1170 h 2033"/>
                <a:gd name="T2" fmla="*/ 1147 w 1685"/>
                <a:gd name="T3" fmla="*/ 1227 h 2033"/>
                <a:gd name="T4" fmla="*/ 1139 w 1685"/>
                <a:gd name="T5" fmla="*/ 1297 h 2033"/>
                <a:gd name="T6" fmla="*/ 1091 w 1685"/>
                <a:gd name="T7" fmla="*/ 1344 h 2033"/>
                <a:gd name="T8" fmla="*/ 1026 w 1685"/>
                <a:gd name="T9" fmla="*/ 1355 h 2033"/>
                <a:gd name="T10" fmla="*/ 708 w 1685"/>
                <a:gd name="T11" fmla="*/ 0 h 2033"/>
                <a:gd name="T12" fmla="*/ 972 w 1685"/>
                <a:gd name="T13" fmla="*/ 13 h 2033"/>
                <a:gd name="T14" fmla="*/ 1055 w 1685"/>
                <a:gd name="T15" fmla="*/ 66 h 2033"/>
                <a:gd name="T16" fmla="*/ 1106 w 1685"/>
                <a:gd name="T17" fmla="*/ 150 h 2033"/>
                <a:gd name="T18" fmla="*/ 1113 w 1685"/>
                <a:gd name="T19" fmla="*/ 381 h 2033"/>
                <a:gd name="T20" fmla="*/ 1558 w 1685"/>
                <a:gd name="T21" fmla="*/ 518 h 2033"/>
                <a:gd name="T22" fmla="*/ 1629 w 1685"/>
                <a:gd name="T23" fmla="*/ 540 h 2033"/>
                <a:gd name="T24" fmla="*/ 1675 w 1685"/>
                <a:gd name="T25" fmla="*/ 596 h 2033"/>
                <a:gd name="T26" fmla="*/ 1683 w 1685"/>
                <a:gd name="T27" fmla="*/ 671 h 2033"/>
                <a:gd name="T28" fmla="*/ 1647 w 1685"/>
                <a:gd name="T29" fmla="*/ 736 h 2033"/>
                <a:gd name="T30" fmla="*/ 1584 w 1685"/>
                <a:gd name="T31" fmla="*/ 770 h 2033"/>
                <a:gd name="T32" fmla="*/ 1016 w 1685"/>
                <a:gd name="T33" fmla="*/ 770 h 2033"/>
                <a:gd name="T34" fmla="*/ 948 w 1685"/>
                <a:gd name="T35" fmla="*/ 730 h 2033"/>
                <a:gd name="T36" fmla="*/ 853 w 1685"/>
                <a:gd name="T37" fmla="*/ 746 h 2033"/>
                <a:gd name="T38" fmla="*/ 903 w 1685"/>
                <a:gd name="T39" fmla="*/ 815 h 2033"/>
                <a:gd name="T40" fmla="*/ 984 w 1685"/>
                <a:gd name="T41" fmla="*/ 852 h 2033"/>
                <a:gd name="T42" fmla="*/ 985 w 1685"/>
                <a:gd name="T43" fmla="*/ 852 h 2033"/>
                <a:gd name="T44" fmla="*/ 994 w 1685"/>
                <a:gd name="T45" fmla="*/ 852 h 2033"/>
                <a:gd name="T46" fmla="*/ 1021 w 1685"/>
                <a:gd name="T47" fmla="*/ 852 h 2033"/>
                <a:gd name="T48" fmla="*/ 1076 w 1685"/>
                <a:gd name="T49" fmla="*/ 852 h 2033"/>
                <a:gd name="T50" fmla="*/ 1174 w 1685"/>
                <a:gd name="T51" fmla="*/ 852 h 2033"/>
                <a:gd name="T52" fmla="*/ 1323 w 1685"/>
                <a:gd name="T53" fmla="*/ 851 h 2033"/>
                <a:gd name="T54" fmla="*/ 1459 w 1685"/>
                <a:gd name="T55" fmla="*/ 851 h 2033"/>
                <a:gd name="T56" fmla="*/ 1543 w 1685"/>
                <a:gd name="T57" fmla="*/ 876 h 2033"/>
                <a:gd name="T58" fmla="*/ 1600 w 1685"/>
                <a:gd name="T59" fmla="*/ 943 h 2033"/>
                <a:gd name="T60" fmla="*/ 1610 w 1685"/>
                <a:gd name="T61" fmla="*/ 1031 h 2033"/>
                <a:gd name="T62" fmla="*/ 1241 w 1685"/>
                <a:gd name="T63" fmla="*/ 1961 h 2033"/>
                <a:gd name="T64" fmla="*/ 1183 w 1685"/>
                <a:gd name="T65" fmla="*/ 2015 h 2033"/>
                <a:gd name="T66" fmla="*/ 1108 w 1685"/>
                <a:gd name="T67" fmla="*/ 2033 h 2033"/>
                <a:gd name="T68" fmla="*/ 1030 w 1685"/>
                <a:gd name="T69" fmla="*/ 2009 h 2033"/>
                <a:gd name="T70" fmla="*/ 976 w 1685"/>
                <a:gd name="T71" fmla="*/ 1952 h 2033"/>
                <a:gd name="T72" fmla="*/ 958 w 1685"/>
                <a:gd name="T73" fmla="*/ 1877 h 2033"/>
                <a:gd name="T74" fmla="*/ 1013 w 1685"/>
                <a:gd name="T75" fmla="*/ 1712 h 2033"/>
                <a:gd name="T76" fmla="*/ 230 w 1685"/>
                <a:gd name="T77" fmla="*/ 1987 h 2033"/>
                <a:gd name="T78" fmla="*/ 192 w 1685"/>
                <a:gd name="T79" fmla="*/ 2027 h 2033"/>
                <a:gd name="T80" fmla="*/ 138 w 1685"/>
                <a:gd name="T81" fmla="*/ 2028 h 2033"/>
                <a:gd name="T82" fmla="*/ 99 w 1685"/>
                <a:gd name="T83" fmla="*/ 1990 h 2033"/>
                <a:gd name="T84" fmla="*/ 98 w 1685"/>
                <a:gd name="T85" fmla="*/ 1936 h 2033"/>
                <a:gd name="T86" fmla="*/ 280 w 1685"/>
                <a:gd name="T87" fmla="*/ 1353 h 2033"/>
                <a:gd name="T88" fmla="*/ 221 w 1685"/>
                <a:gd name="T89" fmla="*/ 1314 h 2033"/>
                <a:gd name="T90" fmla="*/ 2 w 1685"/>
                <a:gd name="T91" fmla="*/ 261 h 2033"/>
                <a:gd name="T92" fmla="*/ 12 w 1685"/>
                <a:gd name="T93" fmla="*/ 191 h 2033"/>
                <a:gd name="T94" fmla="*/ 63 w 1685"/>
                <a:gd name="T95" fmla="*/ 145 h 2033"/>
                <a:gd name="T96" fmla="*/ 133 w 1685"/>
                <a:gd name="T97" fmla="*/ 138 h 2033"/>
                <a:gd name="T98" fmla="*/ 190 w 1685"/>
                <a:gd name="T99" fmla="*/ 177 h 2033"/>
                <a:gd name="T100" fmla="*/ 392 w 1685"/>
                <a:gd name="T101" fmla="*/ 1145 h 2033"/>
                <a:gd name="T102" fmla="*/ 605 w 1685"/>
                <a:gd name="T103" fmla="*/ 1123 h 2033"/>
                <a:gd name="T104" fmla="*/ 535 w 1685"/>
                <a:gd name="T105" fmla="*/ 1063 h 2033"/>
                <a:gd name="T106" fmla="*/ 497 w 1685"/>
                <a:gd name="T107" fmla="*/ 970 h 2033"/>
                <a:gd name="T108" fmla="*/ 495 w 1685"/>
                <a:gd name="T109" fmla="*/ 179 h 2033"/>
                <a:gd name="T110" fmla="*/ 533 w 1685"/>
                <a:gd name="T111" fmla="*/ 88 h 2033"/>
                <a:gd name="T112" fmla="*/ 608 w 1685"/>
                <a:gd name="T113" fmla="*/ 23 h 2033"/>
                <a:gd name="T114" fmla="*/ 708 w 1685"/>
                <a:gd name="T115" fmla="*/ 0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5" h="2033">
                  <a:moveTo>
                    <a:pt x="1233" y="1157"/>
                  </a:moveTo>
                  <a:lnTo>
                    <a:pt x="1095" y="1158"/>
                  </a:lnTo>
                  <a:lnTo>
                    <a:pt x="1113" y="1170"/>
                  </a:lnTo>
                  <a:lnTo>
                    <a:pt x="1128" y="1186"/>
                  </a:lnTo>
                  <a:lnTo>
                    <a:pt x="1139" y="1205"/>
                  </a:lnTo>
                  <a:lnTo>
                    <a:pt x="1147" y="1227"/>
                  </a:lnTo>
                  <a:lnTo>
                    <a:pt x="1150" y="1249"/>
                  </a:lnTo>
                  <a:lnTo>
                    <a:pt x="1147" y="1274"/>
                  </a:lnTo>
                  <a:lnTo>
                    <a:pt x="1139" y="1297"/>
                  </a:lnTo>
                  <a:lnTo>
                    <a:pt x="1126" y="1316"/>
                  </a:lnTo>
                  <a:lnTo>
                    <a:pt x="1110" y="1332"/>
                  </a:lnTo>
                  <a:lnTo>
                    <a:pt x="1091" y="1344"/>
                  </a:lnTo>
                  <a:lnTo>
                    <a:pt x="1068" y="1353"/>
                  </a:lnTo>
                  <a:lnTo>
                    <a:pt x="1044" y="1355"/>
                  </a:lnTo>
                  <a:lnTo>
                    <a:pt x="1026" y="1355"/>
                  </a:lnTo>
                  <a:lnTo>
                    <a:pt x="1090" y="1519"/>
                  </a:lnTo>
                  <a:lnTo>
                    <a:pt x="1233" y="1157"/>
                  </a:lnTo>
                  <a:close/>
                  <a:moveTo>
                    <a:pt x="708" y="0"/>
                  </a:moveTo>
                  <a:lnTo>
                    <a:pt x="904" y="1"/>
                  </a:lnTo>
                  <a:lnTo>
                    <a:pt x="939" y="5"/>
                  </a:lnTo>
                  <a:lnTo>
                    <a:pt x="972" y="13"/>
                  </a:lnTo>
                  <a:lnTo>
                    <a:pt x="1002" y="26"/>
                  </a:lnTo>
                  <a:lnTo>
                    <a:pt x="1030" y="44"/>
                  </a:lnTo>
                  <a:lnTo>
                    <a:pt x="1055" y="66"/>
                  </a:lnTo>
                  <a:lnTo>
                    <a:pt x="1077" y="91"/>
                  </a:lnTo>
                  <a:lnTo>
                    <a:pt x="1093" y="119"/>
                  </a:lnTo>
                  <a:lnTo>
                    <a:pt x="1106" y="150"/>
                  </a:lnTo>
                  <a:lnTo>
                    <a:pt x="1113" y="183"/>
                  </a:lnTo>
                  <a:lnTo>
                    <a:pt x="1115" y="218"/>
                  </a:lnTo>
                  <a:lnTo>
                    <a:pt x="1113" y="381"/>
                  </a:lnTo>
                  <a:lnTo>
                    <a:pt x="926" y="173"/>
                  </a:lnTo>
                  <a:lnTo>
                    <a:pt x="1119" y="518"/>
                  </a:lnTo>
                  <a:lnTo>
                    <a:pt x="1558" y="518"/>
                  </a:lnTo>
                  <a:lnTo>
                    <a:pt x="1584" y="521"/>
                  </a:lnTo>
                  <a:lnTo>
                    <a:pt x="1607" y="528"/>
                  </a:lnTo>
                  <a:lnTo>
                    <a:pt x="1629" y="540"/>
                  </a:lnTo>
                  <a:lnTo>
                    <a:pt x="1647" y="556"/>
                  </a:lnTo>
                  <a:lnTo>
                    <a:pt x="1663" y="574"/>
                  </a:lnTo>
                  <a:lnTo>
                    <a:pt x="1675" y="596"/>
                  </a:lnTo>
                  <a:lnTo>
                    <a:pt x="1683" y="620"/>
                  </a:lnTo>
                  <a:lnTo>
                    <a:pt x="1685" y="645"/>
                  </a:lnTo>
                  <a:lnTo>
                    <a:pt x="1683" y="671"/>
                  </a:lnTo>
                  <a:lnTo>
                    <a:pt x="1675" y="695"/>
                  </a:lnTo>
                  <a:lnTo>
                    <a:pt x="1663" y="717"/>
                  </a:lnTo>
                  <a:lnTo>
                    <a:pt x="1647" y="736"/>
                  </a:lnTo>
                  <a:lnTo>
                    <a:pt x="1629" y="751"/>
                  </a:lnTo>
                  <a:lnTo>
                    <a:pt x="1607" y="763"/>
                  </a:lnTo>
                  <a:lnTo>
                    <a:pt x="1584" y="770"/>
                  </a:lnTo>
                  <a:lnTo>
                    <a:pt x="1558" y="773"/>
                  </a:lnTo>
                  <a:lnTo>
                    <a:pt x="1044" y="773"/>
                  </a:lnTo>
                  <a:lnTo>
                    <a:pt x="1016" y="770"/>
                  </a:lnTo>
                  <a:lnTo>
                    <a:pt x="991" y="762"/>
                  </a:lnTo>
                  <a:lnTo>
                    <a:pt x="968" y="749"/>
                  </a:lnTo>
                  <a:lnTo>
                    <a:pt x="948" y="730"/>
                  </a:lnTo>
                  <a:lnTo>
                    <a:pt x="932" y="708"/>
                  </a:lnTo>
                  <a:lnTo>
                    <a:pt x="734" y="352"/>
                  </a:lnTo>
                  <a:lnTo>
                    <a:pt x="853" y="746"/>
                  </a:lnTo>
                  <a:lnTo>
                    <a:pt x="865" y="772"/>
                  </a:lnTo>
                  <a:lnTo>
                    <a:pt x="882" y="795"/>
                  </a:lnTo>
                  <a:lnTo>
                    <a:pt x="903" y="815"/>
                  </a:lnTo>
                  <a:lnTo>
                    <a:pt x="927" y="831"/>
                  </a:lnTo>
                  <a:lnTo>
                    <a:pt x="954" y="844"/>
                  </a:lnTo>
                  <a:lnTo>
                    <a:pt x="984" y="852"/>
                  </a:lnTo>
                  <a:lnTo>
                    <a:pt x="984" y="852"/>
                  </a:lnTo>
                  <a:lnTo>
                    <a:pt x="985" y="852"/>
                  </a:lnTo>
                  <a:lnTo>
                    <a:pt x="985" y="852"/>
                  </a:lnTo>
                  <a:lnTo>
                    <a:pt x="987" y="852"/>
                  </a:lnTo>
                  <a:lnTo>
                    <a:pt x="989" y="852"/>
                  </a:lnTo>
                  <a:lnTo>
                    <a:pt x="994" y="852"/>
                  </a:lnTo>
                  <a:lnTo>
                    <a:pt x="1000" y="852"/>
                  </a:lnTo>
                  <a:lnTo>
                    <a:pt x="1009" y="852"/>
                  </a:lnTo>
                  <a:lnTo>
                    <a:pt x="1021" y="852"/>
                  </a:lnTo>
                  <a:lnTo>
                    <a:pt x="1035" y="852"/>
                  </a:lnTo>
                  <a:lnTo>
                    <a:pt x="1053" y="852"/>
                  </a:lnTo>
                  <a:lnTo>
                    <a:pt x="1076" y="852"/>
                  </a:lnTo>
                  <a:lnTo>
                    <a:pt x="1104" y="852"/>
                  </a:lnTo>
                  <a:lnTo>
                    <a:pt x="1136" y="852"/>
                  </a:lnTo>
                  <a:lnTo>
                    <a:pt x="1174" y="852"/>
                  </a:lnTo>
                  <a:lnTo>
                    <a:pt x="1217" y="851"/>
                  </a:lnTo>
                  <a:lnTo>
                    <a:pt x="1266" y="851"/>
                  </a:lnTo>
                  <a:lnTo>
                    <a:pt x="1323" y="851"/>
                  </a:lnTo>
                  <a:lnTo>
                    <a:pt x="1386" y="851"/>
                  </a:lnTo>
                  <a:lnTo>
                    <a:pt x="1457" y="851"/>
                  </a:lnTo>
                  <a:lnTo>
                    <a:pt x="1459" y="851"/>
                  </a:lnTo>
                  <a:lnTo>
                    <a:pt x="1489" y="853"/>
                  </a:lnTo>
                  <a:lnTo>
                    <a:pt x="1517" y="862"/>
                  </a:lnTo>
                  <a:lnTo>
                    <a:pt x="1543" y="876"/>
                  </a:lnTo>
                  <a:lnTo>
                    <a:pt x="1565" y="894"/>
                  </a:lnTo>
                  <a:lnTo>
                    <a:pt x="1585" y="918"/>
                  </a:lnTo>
                  <a:lnTo>
                    <a:pt x="1600" y="943"/>
                  </a:lnTo>
                  <a:lnTo>
                    <a:pt x="1608" y="971"/>
                  </a:lnTo>
                  <a:lnTo>
                    <a:pt x="1612" y="1002"/>
                  </a:lnTo>
                  <a:lnTo>
                    <a:pt x="1610" y="1031"/>
                  </a:lnTo>
                  <a:lnTo>
                    <a:pt x="1601" y="1060"/>
                  </a:lnTo>
                  <a:lnTo>
                    <a:pt x="1254" y="1936"/>
                  </a:lnTo>
                  <a:lnTo>
                    <a:pt x="1241" y="1961"/>
                  </a:lnTo>
                  <a:lnTo>
                    <a:pt x="1224" y="1982"/>
                  </a:lnTo>
                  <a:lnTo>
                    <a:pt x="1205" y="2001"/>
                  </a:lnTo>
                  <a:lnTo>
                    <a:pt x="1183" y="2015"/>
                  </a:lnTo>
                  <a:lnTo>
                    <a:pt x="1160" y="2024"/>
                  </a:lnTo>
                  <a:lnTo>
                    <a:pt x="1134" y="2031"/>
                  </a:lnTo>
                  <a:lnTo>
                    <a:pt x="1108" y="2033"/>
                  </a:lnTo>
                  <a:lnTo>
                    <a:pt x="1081" y="2030"/>
                  </a:lnTo>
                  <a:lnTo>
                    <a:pt x="1054" y="2022"/>
                  </a:lnTo>
                  <a:lnTo>
                    <a:pt x="1030" y="2009"/>
                  </a:lnTo>
                  <a:lnTo>
                    <a:pt x="1009" y="1993"/>
                  </a:lnTo>
                  <a:lnTo>
                    <a:pt x="990" y="1974"/>
                  </a:lnTo>
                  <a:lnTo>
                    <a:pt x="976" y="1952"/>
                  </a:lnTo>
                  <a:lnTo>
                    <a:pt x="966" y="1929"/>
                  </a:lnTo>
                  <a:lnTo>
                    <a:pt x="959" y="1903"/>
                  </a:lnTo>
                  <a:lnTo>
                    <a:pt x="958" y="1877"/>
                  </a:lnTo>
                  <a:lnTo>
                    <a:pt x="960" y="1850"/>
                  </a:lnTo>
                  <a:lnTo>
                    <a:pt x="969" y="1824"/>
                  </a:lnTo>
                  <a:lnTo>
                    <a:pt x="1013" y="1712"/>
                  </a:lnTo>
                  <a:lnTo>
                    <a:pt x="875" y="1355"/>
                  </a:lnTo>
                  <a:lnTo>
                    <a:pt x="474" y="1355"/>
                  </a:lnTo>
                  <a:lnTo>
                    <a:pt x="230" y="1987"/>
                  </a:lnTo>
                  <a:lnTo>
                    <a:pt x="220" y="2004"/>
                  </a:lnTo>
                  <a:lnTo>
                    <a:pt x="207" y="2017"/>
                  </a:lnTo>
                  <a:lnTo>
                    <a:pt x="192" y="2027"/>
                  </a:lnTo>
                  <a:lnTo>
                    <a:pt x="175" y="2031"/>
                  </a:lnTo>
                  <a:lnTo>
                    <a:pt x="156" y="2032"/>
                  </a:lnTo>
                  <a:lnTo>
                    <a:pt x="138" y="2028"/>
                  </a:lnTo>
                  <a:lnTo>
                    <a:pt x="122" y="2018"/>
                  </a:lnTo>
                  <a:lnTo>
                    <a:pt x="109" y="2006"/>
                  </a:lnTo>
                  <a:lnTo>
                    <a:pt x="99" y="1990"/>
                  </a:lnTo>
                  <a:lnTo>
                    <a:pt x="94" y="1973"/>
                  </a:lnTo>
                  <a:lnTo>
                    <a:pt x="94" y="1955"/>
                  </a:lnTo>
                  <a:lnTo>
                    <a:pt x="98" y="1936"/>
                  </a:lnTo>
                  <a:lnTo>
                    <a:pt x="323" y="1355"/>
                  </a:lnTo>
                  <a:lnTo>
                    <a:pt x="304" y="1355"/>
                  </a:lnTo>
                  <a:lnTo>
                    <a:pt x="280" y="1353"/>
                  </a:lnTo>
                  <a:lnTo>
                    <a:pt x="258" y="1344"/>
                  </a:lnTo>
                  <a:lnTo>
                    <a:pt x="237" y="1331"/>
                  </a:lnTo>
                  <a:lnTo>
                    <a:pt x="221" y="1314"/>
                  </a:lnTo>
                  <a:lnTo>
                    <a:pt x="208" y="1293"/>
                  </a:lnTo>
                  <a:lnTo>
                    <a:pt x="201" y="1270"/>
                  </a:lnTo>
                  <a:lnTo>
                    <a:pt x="2" y="261"/>
                  </a:lnTo>
                  <a:lnTo>
                    <a:pt x="0" y="236"/>
                  </a:lnTo>
                  <a:lnTo>
                    <a:pt x="3" y="212"/>
                  </a:lnTo>
                  <a:lnTo>
                    <a:pt x="12" y="191"/>
                  </a:lnTo>
                  <a:lnTo>
                    <a:pt x="25" y="173"/>
                  </a:lnTo>
                  <a:lnTo>
                    <a:pt x="42" y="156"/>
                  </a:lnTo>
                  <a:lnTo>
                    <a:pt x="63" y="145"/>
                  </a:lnTo>
                  <a:lnTo>
                    <a:pt x="85" y="137"/>
                  </a:lnTo>
                  <a:lnTo>
                    <a:pt x="110" y="135"/>
                  </a:lnTo>
                  <a:lnTo>
                    <a:pt x="133" y="138"/>
                  </a:lnTo>
                  <a:lnTo>
                    <a:pt x="154" y="147"/>
                  </a:lnTo>
                  <a:lnTo>
                    <a:pt x="174" y="160"/>
                  </a:lnTo>
                  <a:lnTo>
                    <a:pt x="190" y="177"/>
                  </a:lnTo>
                  <a:lnTo>
                    <a:pt x="202" y="196"/>
                  </a:lnTo>
                  <a:lnTo>
                    <a:pt x="209" y="220"/>
                  </a:lnTo>
                  <a:lnTo>
                    <a:pt x="392" y="1145"/>
                  </a:lnTo>
                  <a:lnTo>
                    <a:pt x="660" y="1145"/>
                  </a:lnTo>
                  <a:lnTo>
                    <a:pt x="632" y="1136"/>
                  </a:lnTo>
                  <a:lnTo>
                    <a:pt x="605" y="1123"/>
                  </a:lnTo>
                  <a:lnTo>
                    <a:pt x="580" y="1107"/>
                  </a:lnTo>
                  <a:lnTo>
                    <a:pt x="558" y="1088"/>
                  </a:lnTo>
                  <a:lnTo>
                    <a:pt x="535" y="1063"/>
                  </a:lnTo>
                  <a:lnTo>
                    <a:pt x="518" y="1034"/>
                  </a:lnTo>
                  <a:lnTo>
                    <a:pt x="505" y="1004"/>
                  </a:lnTo>
                  <a:lnTo>
                    <a:pt x="497" y="970"/>
                  </a:lnTo>
                  <a:lnTo>
                    <a:pt x="494" y="937"/>
                  </a:lnTo>
                  <a:lnTo>
                    <a:pt x="492" y="214"/>
                  </a:lnTo>
                  <a:lnTo>
                    <a:pt x="495" y="179"/>
                  </a:lnTo>
                  <a:lnTo>
                    <a:pt x="503" y="146"/>
                  </a:lnTo>
                  <a:lnTo>
                    <a:pt x="516" y="116"/>
                  </a:lnTo>
                  <a:lnTo>
                    <a:pt x="533" y="88"/>
                  </a:lnTo>
                  <a:lnTo>
                    <a:pt x="554" y="62"/>
                  </a:lnTo>
                  <a:lnTo>
                    <a:pt x="580" y="41"/>
                  </a:lnTo>
                  <a:lnTo>
                    <a:pt x="608" y="23"/>
                  </a:lnTo>
                  <a:lnTo>
                    <a:pt x="640" y="11"/>
                  </a:lnTo>
                  <a:lnTo>
                    <a:pt x="672" y="2"/>
                  </a:lnTo>
                  <a:lnTo>
                    <a:pt x="7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3"/>
            <p:cNvSpPr>
              <a:spLocks/>
            </p:cNvSpPr>
            <p:nvPr/>
          </p:nvSpPr>
          <p:spPr bwMode="auto">
            <a:xfrm>
              <a:off x="6411913" y="2032000"/>
              <a:ext cx="88900" cy="88900"/>
            </a:xfrm>
            <a:custGeom>
              <a:avLst/>
              <a:gdLst>
                <a:gd name="T0" fmla="*/ 282 w 564"/>
                <a:gd name="T1" fmla="*/ 0 h 562"/>
                <a:gd name="T2" fmla="*/ 323 w 564"/>
                <a:gd name="T3" fmla="*/ 4 h 562"/>
                <a:gd name="T4" fmla="*/ 363 w 564"/>
                <a:gd name="T5" fmla="*/ 12 h 562"/>
                <a:gd name="T6" fmla="*/ 401 w 564"/>
                <a:gd name="T7" fmla="*/ 27 h 562"/>
                <a:gd name="T8" fmla="*/ 435 w 564"/>
                <a:gd name="T9" fmla="*/ 46 h 562"/>
                <a:gd name="T10" fmla="*/ 466 w 564"/>
                <a:gd name="T11" fmla="*/ 69 h 562"/>
                <a:gd name="T12" fmla="*/ 495 w 564"/>
                <a:gd name="T13" fmla="*/ 97 h 562"/>
                <a:gd name="T14" fmla="*/ 518 w 564"/>
                <a:gd name="T15" fmla="*/ 129 h 562"/>
                <a:gd name="T16" fmla="*/ 537 w 564"/>
                <a:gd name="T17" fmla="*/ 163 h 562"/>
                <a:gd name="T18" fmla="*/ 552 w 564"/>
                <a:gd name="T19" fmla="*/ 201 h 562"/>
                <a:gd name="T20" fmla="*/ 560 w 564"/>
                <a:gd name="T21" fmla="*/ 241 h 562"/>
                <a:gd name="T22" fmla="*/ 564 w 564"/>
                <a:gd name="T23" fmla="*/ 281 h 562"/>
                <a:gd name="T24" fmla="*/ 560 w 564"/>
                <a:gd name="T25" fmla="*/ 323 h 562"/>
                <a:gd name="T26" fmla="*/ 552 w 564"/>
                <a:gd name="T27" fmla="*/ 363 h 562"/>
                <a:gd name="T28" fmla="*/ 537 w 564"/>
                <a:gd name="T29" fmla="*/ 400 h 562"/>
                <a:gd name="T30" fmla="*/ 518 w 564"/>
                <a:gd name="T31" fmla="*/ 435 h 562"/>
                <a:gd name="T32" fmla="*/ 495 w 564"/>
                <a:gd name="T33" fmla="*/ 467 h 562"/>
                <a:gd name="T34" fmla="*/ 466 w 564"/>
                <a:gd name="T35" fmla="*/ 494 h 562"/>
                <a:gd name="T36" fmla="*/ 435 w 564"/>
                <a:gd name="T37" fmla="*/ 517 h 562"/>
                <a:gd name="T38" fmla="*/ 401 w 564"/>
                <a:gd name="T39" fmla="*/ 537 h 562"/>
                <a:gd name="T40" fmla="*/ 363 w 564"/>
                <a:gd name="T41" fmla="*/ 551 h 562"/>
                <a:gd name="T42" fmla="*/ 323 w 564"/>
                <a:gd name="T43" fmla="*/ 560 h 562"/>
                <a:gd name="T44" fmla="*/ 282 w 564"/>
                <a:gd name="T45" fmla="*/ 562 h 562"/>
                <a:gd name="T46" fmla="*/ 240 w 564"/>
                <a:gd name="T47" fmla="*/ 560 h 562"/>
                <a:gd name="T48" fmla="*/ 200 w 564"/>
                <a:gd name="T49" fmla="*/ 551 h 562"/>
                <a:gd name="T50" fmla="*/ 163 w 564"/>
                <a:gd name="T51" fmla="*/ 537 h 562"/>
                <a:gd name="T52" fmla="*/ 129 w 564"/>
                <a:gd name="T53" fmla="*/ 517 h 562"/>
                <a:gd name="T54" fmla="*/ 96 w 564"/>
                <a:gd name="T55" fmla="*/ 494 h 562"/>
                <a:gd name="T56" fmla="*/ 69 w 564"/>
                <a:gd name="T57" fmla="*/ 467 h 562"/>
                <a:gd name="T58" fmla="*/ 46 w 564"/>
                <a:gd name="T59" fmla="*/ 435 h 562"/>
                <a:gd name="T60" fmla="*/ 26 w 564"/>
                <a:gd name="T61" fmla="*/ 400 h 562"/>
                <a:gd name="T62" fmla="*/ 12 w 564"/>
                <a:gd name="T63" fmla="*/ 363 h 562"/>
                <a:gd name="T64" fmla="*/ 3 w 564"/>
                <a:gd name="T65" fmla="*/ 323 h 562"/>
                <a:gd name="T66" fmla="*/ 0 w 564"/>
                <a:gd name="T67" fmla="*/ 281 h 562"/>
                <a:gd name="T68" fmla="*/ 3 w 564"/>
                <a:gd name="T69" fmla="*/ 241 h 562"/>
                <a:gd name="T70" fmla="*/ 12 w 564"/>
                <a:gd name="T71" fmla="*/ 201 h 562"/>
                <a:gd name="T72" fmla="*/ 26 w 564"/>
                <a:gd name="T73" fmla="*/ 163 h 562"/>
                <a:gd name="T74" fmla="*/ 46 w 564"/>
                <a:gd name="T75" fmla="*/ 129 h 562"/>
                <a:gd name="T76" fmla="*/ 69 w 564"/>
                <a:gd name="T77" fmla="*/ 97 h 562"/>
                <a:gd name="T78" fmla="*/ 96 w 564"/>
                <a:gd name="T79" fmla="*/ 69 h 562"/>
                <a:gd name="T80" fmla="*/ 129 w 564"/>
                <a:gd name="T81" fmla="*/ 46 h 562"/>
                <a:gd name="T82" fmla="*/ 163 w 564"/>
                <a:gd name="T83" fmla="*/ 27 h 562"/>
                <a:gd name="T84" fmla="*/ 200 w 564"/>
                <a:gd name="T85" fmla="*/ 12 h 562"/>
                <a:gd name="T86" fmla="*/ 240 w 564"/>
                <a:gd name="T87" fmla="*/ 4 h 562"/>
                <a:gd name="T88" fmla="*/ 282 w 564"/>
                <a:gd name="T8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4" h="562">
                  <a:moveTo>
                    <a:pt x="282" y="0"/>
                  </a:moveTo>
                  <a:lnTo>
                    <a:pt x="323" y="4"/>
                  </a:lnTo>
                  <a:lnTo>
                    <a:pt x="363" y="12"/>
                  </a:lnTo>
                  <a:lnTo>
                    <a:pt x="401" y="27"/>
                  </a:lnTo>
                  <a:lnTo>
                    <a:pt x="435" y="46"/>
                  </a:lnTo>
                  <a:lnTo>
                    <a:pt x="466" y="69"/>
                  </a:lnTo>
                  <a:lnTo>
                    <a:pt x="495" y="97"/>
                  </a:lnTo>
                  <a:lnTo>
                    <a:pt x="518" y="129"/>
                  </a:lnTo>
                  <a:lnTo>
                    <a:pt x="537" y="163"/>
                  </a:lnTo>
                  <a:lnTo>
                    <a:pt x="552" y="201"/>
                  </a:lnTo>
                  <a:lnTo>
                    <a:pt x="560" y="241"/>
                  </a:lnTo>
                  <a:lnTo>
                    <a:pt x="564" y="281"/>
                  </a:lnTo>
                  <a:lnTo>
                    <a:pt x="560" y="323"/>
                  </a:lnTo>
                  <a:lnTo>
                    <a:pt x="552" y="363"/>
                  </a:lnTo>
                  <a:lnTo>
                    <a:pt x="537" y="400"/>
                  </a:lnTo>
                  <a:lnTo>
                    <a:pt x="518" y="435"/>
                  </a:lnTo>
                  <a:lnTo>
                    <a:pt x="495" y="467"/>
                  </a:lnTo>
                  <a:lnTo>
                    <a:pt x="466" y="494"/>
                  </a:lnTo>
                  <a:lnTo>
                    <a:pt x="435" y="517"/>
                  </a:lnTo>
                  <a:lnTo>
                    <a:pt x="401" y="537"/>
                  </a:lnTo>
                  <a:lnTo>
                    <a:pt x="363" y="551"/>
                  </a:lnTo>
                  <a:lnTo>
                    <a:pt x="323" y="560"/>
                  </a:lnTo>
                  <a:lnTo>
                    <a:pt x="282" y="562"/>
                  </a:lnTo>
                  <a:lnTo>
                    <a:pt x="240" y="560"/>
                  </a:lnTo>
                  <a:lnTo>
                    <a:pt x="200" y="551"/>
                  </a:lnTo>
                  <a:lnTo>
                    <a:pt x="163" y="537"/>
                  </a:lnTo>
                  <a:lnTo>
                    <a:pt x="129" y="517"/>
                  </a:lnTo>
                  <a:lnTo>
                    <a:pt x="96" y="494"/>
                  </a:lnTo>
                  <a:lnTo>
                    <a:pt x="69" y="467"/>
                  </a:lnTo>
                  <a:lnTo>
                    <a:pt x="46" y="435"/>
                  </a:lnTo>
                  <a:lnTo>
                    <a:pt x="26" y="400"/>
                  </a:lnTo>
                  <a:lnTo>
                    <a:pt x="12" y="363"/>
                  </a:lnTo>
                  <a:lnTo>
                    <a:pt x="3" y="323"/>
                  </a:lnTo>
                  <a:lnTo>
                    <a:pt x="0" y="281"/>
                  </a:lnTo>
                  <a:lnTo>
                    <a:pt x="3" y="241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6" y="129"/>
                  </a:lnTo>
                  <a:lnTo>
                    <a:pt x="69" y="97"/>
                  </a:lnTo>
                  <a:lnTo>
                    <a:pt x="96" y="69"/>
                  </a:lnTo>
                  <a:lnTo>
                    <a:pt x="129" y="46"/>
                  </a:lnTo>
                  <a:lnTo>
                    <a:pt x="163" y="27"/>
                  </a:lnTo>
                  <a:lnTo>
                    <a:pt x="200" y="12"/>
                  </a:lnTo>
                  <a:lnTo>
                    <a:pt x="240" y="4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64"/>
            <p:cNvSpPr>
              <a:spLocks/>
            </p:cNvSpPr>
            <p:nvPr/>
          </p:nvSpPr>
          <p:spPr bwMode="auto">
            <a:xfrm>
              <a:off x="6494463" y="1930400"/>
              <a:ext cx="160338" cy="131763"/>
            </a:xfrm>
            <a:custGeom>
              <a:avLst/>
              <a:gdLst>
                <a:gd name="T0" fmla="*/ 564 w 1010"/>
                <a:gd name="T1" fmla="*/ 2 h 824"/>
                <a:gd name="T2" fmla="*/ 675 w 1010"/>
                <a:gd name="T3" fmla="*/ 21 h 824"/>
                <a:gd name="T4" fmla="*/ 776 w 1010"/>
                <a:gd name="T5" fmla="*/ 56 h 824"/>
                <a:gd name="T6" fmla="*/ 862 w 1010"/>
                <a:gd name="T7" fmla="*/ 106 h 824"/>
                <a:gd name="T8" fmla="*/ 931 w 1010"/>
                <a:gd name="T9" fmla="*/ 168 h 824"/>
                <a:gd name="T10" fmla="*/ 980 w 1010"/>
                <a:gd name="T11" fmla="*/ 240 h 824"/>
                <a:gd name="T12" fmla="*/ 1006 w 1010"/>
                <a:gd name="T13" fmla="*/ 320 h 824"/>
                <a:gd name="T14" fmla="*/ 1006 w 1010"/>
                <a:gd name="T15" fmla="*/ 405 h 824"/>
                <a:gd name="T16" fmla="*/ 980 w 1010"/>
                <a:gd name="T17" fmla="*/ 485 h 824"/>
                <a:gd name="T18" fmla="*/ 931 w 1010"/>
                <a:gd name="T19" fmla="*/ 557 h 824"/>
                <a:gd name="T20" fmla="*/ 862 w 1010"/>
                <a:gd name="T21" fmla="*/ 618 h 824"/>
                <a:gd name="T22" fmla="*/ 776 w 1010"/>
                <a:gd name="T23" fmla="*/ 669 h 824"/>
                <a:gd name="T24" fmla="*/ 675 w 1010"/>
                <a:gd name="T25" fmla="*/ 703 h 824"/>
                <a:gd name="T26" fmla="*/ 564 w 1010"/>
                <a:gd name="T27" fmla="*/ 723 h 824"/>
                <a:gd name="T28" fmla="*/ 451 w 1010"/>
                <a:gd name="T29" fmla="*/ 723 h 824"/>
                <a:gd name="T30" fmla="*/ 349 w 1010"/>
                <a:gd name="T31" fmla="*/ 707 h 824"/>
                <a:gd name="T32" fmla="*/ 139 w 1010"/>
                <a:gd name="T33" fmla="*/ 824 h 824"/>
                <a:gd name="T34" fmla="*/ 117 w 1010"/>
                <a:gd name="T35" fmla="*/ 822 h 824"/>
                <a:gd name="T36" fmla="*/ 100 w 1010"/>
                <a:gd name="T37" fmla="*/ 806 h 824"/>
                <a:gd name="T38" fmla="*/ 96 w 1010"/>
                <a:gd name="T39" fmla="*/ 783 h 824"/>
                <a:gd name="T40" fmla="*/ 170 w 1010"/>
                <a:gd name="T41" fmla="*/ 633 h 824"/>
                <a:gd name="T42" fmla="*/ 99 w 1010"/>
                <a:gd name="T43" fmla="*/ 577 h 824"/>
                <a:gd name="T44" fmla="*/ 47 w 1010"/>
                <a:gd name="T45" fmla="*/ 513 h 824"/>
                <a:gd name="T46" fmla="*/ 12 w 1010"/>
                <a:gd name="T47" fmla="*/ 441 h 824"/>
                <a:gd name="T48" fmla="*/ 0 w 1010"/>
                <a:gd name="T49" fmla="*/ 362 h 824"/>
                <a:gd name="T50" fmla="*/ 14 w 1010"/>
                <a:gd name="T51" fmla="*/ 279 h 824"/>
                <a:gd name="T52" fmla="*/ 52 w 1010"/>
                <a:gd name="T53" fmla="*/ 203 h 824"/>
                <a:gd name="T54" fmla="*/ 111 w 1010"/>
                <a:gd name="T55" fmla="*/ 136 h 824"/>
                <a:gd name="T56" fmla="*/ 190 w 1010"/>
                <a:gd name="T57" fmla="*/ 80 h 824"/>
                <a:gd name="T58" fmla="*/ 283 w 1010"/>
                <a:gd name="T59" fmla="*/ 37 h 824"/>
                <a:gd name="T60" fmla="*/ 390 w 1010"/>
                <a:gd name="T61" fmla="*/ 10 h 824"/>
                <a:gd name="T62" fmla="*/ 505 w 1010"/>
                <a:gd name="T63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0" h="824">
                  <a:moveTo>
                    <a:pt x="505" y="0"/>
                  </a:moveTo>
                  <a:lnTo>
                    <a:pt x="564" y="2"/>
                  </a:lnTo>
                  <a:lnTo>
                    <a:pt x="620" y="10"/>
                  </a:lnTo>
                  <a:lnTo>
                    <a:pt x="675" y="21"/>
                  </a:lnTo>
                  <a:lnTo>
                    <a:pt x="727" y="37"/>
                  </a:lnTo>
                  <a:lnTo>
                    <a:pt x="776" y="56"/>
                  </a:lnTo>
                  <a:lnTo>
                    <a:pt x="820" y="80"/>
                  </a:lnTo>
                  <a:lnTo>
                    <a:pt x="862" y="106"/>
                  </a:lnTo>
                  <a:lnTo>
                    <a:pt x="899" y="136"/>
                  </a:lnTo>
                  <a:lnTo>
                    <a:pt x="931" y="168"/>
                  </a:lnTo>
                  <a:lnTo>
                    <a:pt x="958" y="203"/>
                  </a:lnTo>
                  <a:lnTo>
                    <a:pt x="980" y="240"/>
                  </a:lnTo>
                  <a:lnTo>
                    <a:pt x="996" y="279"/>
                  </a:lnTo>
                  <a:lnTo>
                    <a:pt x="1006" y="320"/>
                  </a:lnTo>
                  <a:lnTo>
                    <a:pt x="1010" y="362"/>
                  </a:lnTo>
                  <a:lnTo>
                    <a:pt x="1006" y="405"/>
                  </a:lnTo>
                  <a:lnTo>
                    <a:pt x="996" y="446"/>
                  </a:lnTo>
                  <a:lnTo>
                    <a:pt x="980" y="485"/>
                  </a:lnTo>
                  <a:lnTo>
                    <a:pt x="958" y="521"/>
                  </a:lnTo>
                  <a:lnTo>
                    <a:pt x="931" y="557"/>
                  </a:lnTo>
                  <a:lnTo>
                    <a:pt x="899" y="589"/>
                  </a:lnTo>
                  <a:lnTo>
                    <a:pt x="862" y="618"/>
                  </a:lnTo>
                  <a:lnTo>
                    <a:pt x="820" y="645"/>
                  </a:lnTo>
                  <a:lnTo>
                    <a:pt x="776" y="669"/>
                  </a:lnTo>
                  <a:lnTo>
                    <a:pt x="727" y="688"/>
                  </a:lnTo>
                  <a:lnTo>
                    <a:pt x="675" y="703"/>
                  </a:lnTo>
                  <a:lnTo>
                    <a:pt x="620" y="715"/>
                  </a:lnTo>
                  <a:lnTo>
                    <a:pt x="564" y="723"/>
                  </a:lnTo>
                  <a:lnTo>
                    <a:pt x="505" y="725"/>
                  </a:lnTo>
                  <a:lnTo>
                    <a:pt x="451" y="723"/>
                  </a:lnTo>
                  <a:lnTo>
                    <a:pt x="398" y="716"/>
                  </a:lnTo>
                  <a:lnTo>
                    <a:pt x="349" y="707"/>
                  </a:lnTo>
                  <a:lnTo>
                    <a:pt x="150" y="820"/>
                  </a:lnTo>
                  <a:lnTo>
                    <a:pt x="139" y="824"/>
                  </a:lnTo>
                  <a:lnTo>
                    <a:pt x="127" y="824"/>
                  </a:lnTo>
                  <a:lnTo>
                    <a:pt x="117" y="822"/>
                  </a:lnTo>
                  <a:lnTo>
                    <a:pt x="107" y="814"/>
                  </a:lnTo>
                  <a:lnTo>
                    <a:pt x="100" y="806"/>
                  </a:lnTo>
                  <a:lnTo>
                    <a:pt x="96" y="795"/>
                  </a:lnTo>
                  <a:lnTo>
                    <a:pt x="96" y="783"/>
                  </a:lnTo>
                  <a:lnTo>
                    <a:pt x="99" y="772"/>
                  </a:lnTo>
                  <a:lnTo>
                    <a:pt x="170" y="633"/>
                  </a:lnTo>
                  <a:lnTo>
                    <a:pt x="133" y="606"/>
                  </a:lnTo>
                  <a:lnTo>
                    <a:pt x="99" y="577"/>
                  </a:lnTo>
                  <a:lnTo>
                    <a:pt x="70" y="546"/>
                  </a:lnTo>
                  <a:lnTo>
                    <a:pt x="47" y="513"/>
                  </a:lnTo>
                  <a:lnTo>
                    <a:pt x="27" y="478"/>
                  </a:lnTo>
                  <a:lnTo>
                    <a:pt x="12" y="441"/>
                  </a:lnTo>
                  <a:lnTo>
                    <a:pt x="3" y="402"/>
                  </a:lnTo>
                  <a:lnTo>
                    <a:pt x="0" y="362"/>
                  </a:lnTo>
                  <a:lnTo>
                    <a:pt x="4" y="320"/>
                  </a:lnTo>
                  <a:lnTo>
                    <a:pt x="14" y="279"/>
                  </a:lnTo>
                  <a:lnTo>
                    <a:pt x="30" y="240"/>
                  </a:lnTo>
                  <a:lnTo>
                    <a:pt x="52" y="203"/>
                  </a:lnTo>
                  <a:lnTo>
                    <a:pt x="79" y="168"/>
                  </a:lnTo>
                  <a:lnTo>
                    <a:pt x="111" y="136"/>
                  </a:lnTo>
                  <a:lnTo>
                    <a:pt x="148" y="106"/>
                  </a:lnTo>
                  <a:lnTo>
                    <a:pt x="190" y="80"/>
                  </a:lnTo>
                  <a:lnTo>
                    <a:pt x="234" y="56"/>
                  </a:lnTo>
                  <a:lnTo>
                    <a:pt x="283" y="37"/>
                  </a:lnTo>
                  <a:lnTo>
                    <a:pt x="335" y="21"/>
                  </a:lnTo>
                  <a:lnTo>
                    <a:pt x="390" y="10"/>
                  </a:lnTo>
                  <a:lnTo>
                    <a:pt x="446" y="2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341846" y="1912314"/>
            <a:ext cx="563563" cy="563563"/>
            <a:chOff x="5338763" y="1912938"/>
            <a:chExt cx="563563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Freeform 69"/>
            <p:cNvSpPr>
              <a:spLocks noEditPoints="1"/>
            </p:cNvSpPr>
            <p:nvPr/>
          </p:nvSpPr>
          <p:spPr bwMode="auto">
            <a:xfrm>
              <a:off x="5559426" y="1912938"/>
              <a:ext cx="342900" cy="342900"/>
            </a:xfrm>
            <a:custGeom>
              <a:avLst/>
              <a:gdLst>
                <a:gd name="T0" fmla="*/ 795 w 2164"/>
                <a:gd name="T1" fmla="*/ 518 h 2164"/>
                <a:gd name="T2" fmla="*/ 1083 w 2164"/>
                <a:gd name="T3" fmla="*/ 231 h 2164"/>
                <a:gd name="T4" fmla="*/ 1114 w 2164"/>
                <a:gd name="T5" fmla="*/ 4 h 2164"/>
                <a:gd name="T6" fmla="*/ 1151 w 2164"/>
                <a:gd name="T7" fmla="*/ 28 h 2164"/>
                <a:gd name="T8" fmla="*/ 2074 w 2164"/>
                <a:gd name="T9" fmla="*/ 518 h 2164"/>
                <a:gd name="T10" fmla="*/ 2119 w 2164"/>
                <a:gd name="T11" fmla="*/ 530 h 2164"/>
                <a:gd name="T12" fmla="*/ 2152 w 2164"/>
                <a:gd name="T13" fmla="*/ 563 h 2164"/>
                <a:gd name="T14" fmla="*/ 2164 w 2164"/>
                <a:gd name="T15" fmla="*/ 608 h 2164"/>
                <a:gd name="T16" fmla="*/ 2160 w 2164"/>
                <a:gd name="T17" fmla="*/ 2099 h 2164"/>
                <a:gd name="T18" fmla="*/ 2138 w 2164"/>
                <a:gd name="T19" fmla="*/ 2138 h 2164"/>
                <a:gd name="T20" fmla="*/ 2098 w 2164"/>
                <a:gd name="T21" fmla="*/ 2160 h 2164"/>
                <a:gd name="T22" fmla="*/ 90 w 2164"/>
                <a:gd name="T23" fmla="*/ 2164 h 2164"/>
                <a:gd name="T24" fmla="*/ 45 w 2164"/>
                <a:gd name="T25" fmla="*/ 2152 h 2164"/>
                <a:gd name="T26" fmla="*/ 13 w 2164"/>
                <a:gd name="T27" fmla="*/ 2119 h 2164"/>
                <a:gd name="T28" fmla="*/ 0 w 2164"/>
                <a:gd name="T29" fmla="*/ 2075 h 2164"/>
                <a:gd name="T30" fmla="*/ 180 w 2164"/>
                <a:gd name="T31" fmla="*/ 1769 h 2164"/>
                <a:gd name="T32" fmla="*/ 401 w 2164"/>
                <a:gd name="T33" fmla="*/ 1629 h 2164"/>
                <a:gd name="T34" fmla="*/ 449 w 2164"/>
                <a:gd name="T35" fmla="*/ 1575 h 2164"/>
                <a:gd name="T36" fmla="*/ 479 w 2164"/>
                <a:gd name="T37" fmla="*/ 1511 h 2164"/>
                <a:gd name="T38" fmla="*/ 492 w 2164"/>
                <a:gd name="T39" fmla="*/ 1442 h 2164"/>
                <a:gd name="T40" fmla="*/ 485 w 2164"/>
                <a:gd name="T41" fmla="*/ 1372 h 2164"/>
                <a:gd name="T42" fmla="*/ 826 w 2164"/>
                <a:gd name="T43" fmla="*/ 1099 h 2164"/>
                <a:gd name="T44" fmla="*/ 848 w 2164"/>
                <a:gd name="T45" fmla="*/ 1060 h 2164"/>
                <a:gd name="T46" fmla="*/ 853 w 2164"/>
                <a:gd name="T47" fmla="*/ 1017 h 2164"/>
                <a:gd name="T48" fmla="*/ 841 w 2164"/>
                <a:gd name="T49" fmla="*/ 973 h 2164"/>
                <a:gd name="T50" fmla="*/ 812 w 2164"/>
                <a:gd name="T51" fmla="*/ 937 h 2164"/>
                <a:gd name="T52" fmla="*/ 773 w 2164"/>
                <a:gd name="T53" fmla="*/ 915 h 2164"/>
                <a:gd name="T54" fmla="*/ 729 w 2164"/>
                <a:gd name="T55" fmla="*/ 910 h 2164"/>
                <a:gd name="T56" fmla="*/ 686 w 2164"/>
                <a:gd name="T57" fmla="*/ 922 h 2164"/>
                <a:gd name="T58" fmla="*/ 332 w 2164"/>
                <a:gd name="T59" fmla="*/ 1197 h 2164"/>
                <a:gd name="T60" fmla="*/ 266 w 2164"/>
                <a:gd name="T61" fmla="*/ 1180 h 2164"/>
                <a:gd name="T62" fmla="*/ 198 w 2164"/>
                <a:gd name="T63" fmla="*/ 1181 h 2164"/>
                <a:gd name="T64" fmla="*/ 131 w 2164"/>
                <a:gd name="T65" fmla="*/ 1199 h 2164"/>
                <a:gd name="T66" fmla="*/ 0 w 2164"/>
                <a:gd name="T67" fmla="*/ 1278 h 2164"/>
                <a:gd name="T68" fmla="*/ 4 w 2164"/>
                <a:gd name="T69" fmla="*/ 583 h 2164"/>
                <a:gd name="T70" fmla="*/ 27 w 2164"/>
                <a:gd name="T71" fmla="*/ 544 h 2164"/>
                <a:gd name="T72" fmla="*/ 66 w 2164"/>
                <a:gd name="T73" fmla="*/ 522 h 2164"/>
                <a:gd name="T74" fmla="*/ 521 w 2164"/>
                <a:gd name="T75" fmla="*/ 518 h 2164"/>
                <a:gd name="T76" fmla="*/ 1032 w 2164"/>
                <a:gd name="T77" fmla="*/ 14 h 2164"/>
                <a:gd name="T78" fmla="*/ 1072 w 2164"/>
                <a:gd name="T79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64" h="2164">
                  <a:moveTo>
                    <a:pt x="1083" y="231"/>
                  </a:moveTo>
                  <a:lnTo>
                    <a:pt x="795" y="518"/>
                  </a:lnTo>
                  <a:lnTo>
                    <a:pt x="1370" y="518"/>
                  </a:lnTo>
                  <a:lnTo>
                    <a:pt x="1083" y="231"/>
                  </a:lnTo>
                  <a:close/>
                  <a:moveTo>
                    <a:pt x="1092" y="0"/>
                  </a:moveTo>
                  <a:lnTo>
                    <a:pt x="1114" y="4"/>
                  </a:lnTo>
                  <a:lnTo>
                    <a:pt x="1133" y="14"/>
                  </a:lnTo>
                  <a:lnTo>
                    <a:pt x="1151" y="28"/>
                  </a:lnTo>
                  <a:lnTo>
                    <a:pt x="1643" y="518"/>
                  </a:lnTo>
                  <a:lnTo>
                    <a:pt x="2074" y="518"/>
                  </a:lnTo>
                  <a:lnTo>
                    <a:pt x="2098" y="522"/>
                  </a:lnTo>
                  <a:lnTo>
                    <a:pt x="2119" y="530"/>
                  </a:lnTo>
                  <a:lnTo>
                    <a:pt x="2138" y="544"/>
                  </a:lnTo>
                  <a:lnTo>
                    <a:pt x="2152" y="563"/>
                  </a:lnTo>
                  <a:lnTo>
                    <a:pt x="2160" y="584"/>
                  </a:lnTo>
                  <a:lnTo>
                    <a:pt x="2164" y="608"/>
                  </a:lnTo>
                  <a:lnTo>
                    <a:pt x="2164" y="2075"/>
                  </a:lnTo>
                  <a:lnTo>
                    <a:pt x="2160" y="2099"/>
                  </a:lnTo>
                  <a:lnTo>
                    <a:pt x="2152" y="2119"/>
                  </a:lnTo>
                  <a:lnTo>
                    <a:pt x="2138" y="2138"/>
                  </a:lnTo>
                  <a:lnTo>
                    <a:pt x="2119" y="2152"/>
                  </a:lnTo>
                  <a:lnTo>
                    <a:pt x="2098" y="2160"/>
                  </a:lnTo>
                  <a:lnTo>
                    <a:pt x="2074" y="2164"/>
                  </a:lnTo>
                  <a:lnTo>
                    <a:pt x="90" y="2164"/>
                  </a:lnTo>
                  <a:lnTo>
                    <a:pt x="66" y="2160"/>
                  </a:lnTo>
                  <a:lnTo>
                    <a:pt x="45" y="2152"/>
                  </a:lnTo>
                  <a:lnTo>
                    <a:pt x="27" y="2138"/>
                  </a:lnTo>
                  <a:lnTo>
                    <a:pt x="13" y="2119"/>
                  </a:lnTo>
                  <a:lnTo>
                    <a:pt x="4" y="2099"/>
                  </a:lnTo>
                  <a:lnTo>
                    <a:pt x="0" y="2075"/>
                  </a:lnTo>
                  <a:lnTo>
                    <a:pt x="0" y="1880"/>
                  </a:lnTo>
                  <a:lnTo>
                    <a:pt x="180" y="1769"/>
                  </a:lnTo>
                  <a:lnTo>
                    <a:pt x="371" y="1651"/>
                  </a:lnTo>
                  <a:lnTo>
                    <a:pt x="401" y="1629"/>
                  </a:lnTo>
                  <a:lnTo>
                    <a:pt x="427" y="1604"/>
                  </a:lnTo>
                  <a:lnTo>
                    <a:pt x="449" y="1575"/>
                  </a:lnTo>
                  <a:lnTo>
                    <a:pt x="466" y="1544"/>
                  </a:lnTo>
                  <a:lnTo>
                    <a:pt x="479" y="1511"/>
                  </a:lnTo>
                  <a:lnTo>
                    <a:pt x="488" y="1477"/>
                  </a:lnTo>
                  <a:lnTo>
                    <a:pt x="492" y="1442"/>
                  </a:lnTo>
                  <a:lnTo>
                    <a:pt x="490" y="1406"/>
                  </a:lnTo>
                  <a:lnTo>
                    <a:pt x="485" y="1372"/>
                  </a:lnTo>
                  <a:lnTo>
                    <a:pt x="809" y="1116"/>
                  </a:lnTo>
                  <a:lnTo>
                    <a:pt x="826" y="1099"/>
                  </a:lnTo>
                  <a:lnTo>
                    <a:pt x="839" y="1080"/>
                  </a:lnTo>
                  <a:lnTo>
                    <a:pt x="848" y="1060"/>
                  </a:lnTo>
                  <a:lnTo>
                    <a:pt x="853" y="1038"/>
                  </a:lnTo>
                  <a:lnTo>
                    <a:pt x="853" y="1017"/>
                  </a:lnTo>
                  <a:lnTo>
                    <a:pt x="849" y="994"/>
                  </a:lnTo>
                  <a:lnTo>
                    <a:pt x="841" y="973"/>
                  </a:lnTo>
                  <a:lnTo>
                    <a:pt x="828" y="953"/>
                  </a:lnTo>
                  <a:lnTo>
                    <a:pt x="812" y="937"/>
                  </a:lnTo>
                  <a:lnTo>
                    <a:pt x="794" y="924"/>
                  </a:lnTo>
                  <a:lnTo>
                    <a:pt x="773" y="915"/>
                  </a:lnTo>
                  <a:lnTo>
                    <a:pt x="752" y="910"/>
                  </a:lnTo>
                  <a:lnTo>
                    <a:pt x="729" y="910"/>
                  </a:lnTo>
                  <a:lnTo>
                    <a:pt x="707" y="913"/>
                  </a:lnTo>
                  <a:lnTo>
                    <a:pt x="686" y="922"/>
                  </a:lnTo>
                  <a:lnTo>
                    <a:pt x="666" y="934"/>
                  </a:lnTo>
                  <a:lnTo>
                    <a:pt x="332" y="1197"/>
                  </a:lnTo>
                  <a:lnTo>
                    <a:pt x="300" y="1186"/>
                  </a:lnTo>
                  <a:lnTo>
                    <a:pt x="266" y="1180"/>
                  </a:lnTo>
                  <a:lnTo>
                    <a:pt x="232" y="1178"/>
                  </a:lnTo>
                  <a:lnTo>
                    <a:pt x="198" y="1181"/>
                  </a:lnTo>
                  <a:lnTo>
                    <a:pt x="165" y="1187"/>
                  </a:lnTo>
                  <a:lnTo>
                    <a:pt x="131" y="1199"/>
                  </a:lnTo>
                  <a:lnTo>
                    <a:pt x="100" y="1216"/>
                  </a:lnTo>
                  <a:lnTo>
                    <a:pt x="0" y="1278"/>
                  </a:lnTo>
                  <a:lnTo>
                    <a:pt x="0" y="608"/>
                  </a:lnTo>
                  <a:lnTo>
                    <a:pt x="4" y="583"/>
                  </a:lnTo>
                  <a:lnTo>
                    <a:pt x="13" y="563"/>
                  </a:lnTo>
                  <a:lnTo>
                    <a:pt x="27" y="544"/>
                  </a:lnTo>
                  <a:lnTo>
                    <a:pt x="45" y="530"/>
                  </a:lnTo>
                  <a:lnTo>
                    <a:pt x="66" y="522"/>
                  </a:lnTo>
                  <a:lnTo>
                    <a:pt x="90" y="518"/>
                  </a:lnTo>
                  <a:lnTo>
                    <a:pt x="521" y="518"/>
                  </a:lnTo>
                  <a:lnTo>
                    <a:pt x="1014" y="28"/>
                  </a:lnTo>
                  <a:lnTo>
                    <a:pt x="1032" y="14"/>
                  </a:lnTo>
                  <a:lnTo>
                    <a:pt x="1051" y="4"/>
                  </a:lnTo>
                  <a:lnTo>
                    <a:pt x="1072" y="0"/>
                  </a:lnTo>
                  <a:lnTo>
                    <a:pt x="10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0"/>
            <p:cNvSpPr>
              <a:spLocks/>
            </p:cNvSpPr>
            <p:nvPr/>
          </p:nvSpPr>
          <p:spPr bwMode="auto">
            <a:xfrm>
              <a:off x="5454651" y="2062163"/>
              <a:ext cx="161925" cy="142875"/>
            </a:xfrm>
            <a:custGeom>
              <a:avLst/>
              <a:gdLst>
                <a:gd name="T0" fmla="*/ 264 w 1024"/>
                <a:gd name="T1" fmla="*/ 0 h 897"/>
                <a:gd name="T2" fmla="*/ 351 w 1024"/>
                <a:gd name="T3" fmla="*/ 13 h 897"/>
                <a:gd name="T4" fmla="*/ 428 w 1024"/>
                <a:gd name="T5" fmla="*/ 48 h 897"/>
                <a:gd name="T6" fmla="*/ 492 w 1024"/>
                <a:gd name="T7" fmla="*/ 103 h 897"/>
                <a:gd name="T8" fmla="*/ 538 w 1024"/>
                <a:gd name="T9" fmla="*/ 173 h 897"/>
                <a:gd name="T10" fmla="*/ 563 w 1024"/>
                <a:gd name="T11" fmla="*/ 256 h 897"/>
                <a:gd name="T12" fmla="*/ 567 w 1024"/>
                <a:gd name="T13" fmla="*/ 323 h 897"/>
                <a:gd name="T14" fmla="*/ 567 w 1024"/>
                <a:gd name="T15" fmla="*/ 356 h 897"/>
                <a:gd name="T16" fmla="*/ 567 w 1024"/>
                <a:gd name="T17" fmla="*/ 374 h 897"/>
                <a:gd name="T18" fmla="*/ 567 w 1024"/>
                <a:gd name="T19" fmla="*/ 386 h 897"/>
                <a:gd name="T20" fmla="*/ 567 w 1024"/>
                <a:gd name="T21" fmla="*/ 398 h 897"/>
                <a:gd name="T22" fmla="*/ 567 w 1024"/>
                <a:gd name="T23" fmla="*/ 417 h 897"/>
                <a:gd name="T24" fmla="*/ 567 w 1024"/>
                <a:gd name="T25" fmla="*/ 450 h 897"/>
                <a:gd name="T26" fmla="*/ 568 w 1024"/>
                <a:gd name="T27" fmla="*/ 503 h 897"/>
                <a:gd name="T28" fmla="*/ 828 w 1024"/>
                <a:gd name="T29" fmla="*/ 379 h 897"/>
                <a:gd name="T30" fmla="*/ 875 w 1024"/>
                <a:gd name="T31" fmla="*/ 361 h 897"/>
                <a:gd name="T32" fmla="*/ 925 w 1024"/>
                <a:gd name="T33" fmla="*/ 363 h 897"/>
                <a:gd name="T34" fmla="*/ 970 w 1024"/>
                <a:gd name="T35" fmla="*/ 383 h 897"/>
                <a:gd name="T36" fmla="*/ 1004 w 1024"/>
                <a:gd name="T37" fmla="*/ 420 h 897"/>
                <a:gd name="T38" fmla="*/ 1023 w 1024"/>
                <a:gd name="T39" fmla="*/ 468 h 897"/>
                <a:gd name="T40" fmla="*/ 1020 w 1024"/>
                <a:gd name="T41" fmla="*/ 516 h 897"/>
                <a:gd name="T42" fmla="*/ 1000 w 1024"/>
                <a:gd name="T43" fmla="*/ 562 h 897"/>
                <a:gd name="T44" fmla="*/ 963 w 1024"/>
                <a:gd name="T45" fmla="*/ 596 h 897"/>
                <a:gd name="T46" fmla="*/ 484 w 1024"/>
                <a:gd name="T47" fmla="*/ 890 h 897"/>
                <a:gd name="T48" fmla="*/ 432 w 1024"/>
                <a:gd name="T49" fmla="*/ 897 h 897"/>
                <a:gd name="T50" fmla="*/ 384 w 1024"/>
                <a:gd name="T51" fmla="*/ 883 h 897"/>
                <a:gd name="T52" fmla="*/ 344 w 1024"/>
                <a:gd name="T53" fmla="*/ 853 h 897"/>
                <a:gd name="T54" fmla="*/ 319 w 1024"/>
                <a:gd name="T55" fmla="*/ 807 h 897"/>
                <a:gd name="T56" fmla="*/ 310 w 1024"/>
                <a:gd name="T57" fmla="*/ 302 h 897"/>
                <a:gd name="T58" fmla="*/ 309 w 1024"/>
                <a:gd name="T59" fmla="*/ 291 h 897"/>
                <a:gd name="T60" fmla="*/ 294 w 1024"/>
                <a:gd name="T61" fmla="*/ 277 h 897"/>
                <a:gd name="T62" fmla="*/ 273 w 1024"/>
                <a:gd name="T63" fmla="*/ 277 h 897"/>
                <a:gd name="T64" fmla="*/ 259 w 1024"/>
                <a:gd name="T65" fmla="*/ 291 h 897"/>
                <a:gd name="T66" fmla="*/ 257 w 1024"/>
                <a:gd name="T67" fmla="*/ 472 h 897"/>
                <a:gd name="T68" fmla="*/ 7 w 1024"/>
                <a:gd name="T69" fmla="*/ 336 h 897"/>
                <a:gd name="T70" fmla="*/ 28 w 1024"/>
                <a:gd name="T71" fmla="*/ 284 h 897"/>
                <a:gd name="T72" fmla="*/ 53 w 1024"/>
                <a:gd name="T73" fmla="*/ 220 h 897"/>
                <a:gd name="T74" fmla="*/ 80 w 1024"/>
                <a:gd name="T75" fmla="*/ 150 h 897"/>
                <a:gd name="T76" fmla="*/ 106 w 1024"/>
                <a:gd name="T77" fmla="*/ 81 h 897"/>
                <a:gd name="T78" fmla="*/ 128 w 1024"/>
                <a:gd name="T79" fmla="*/ 22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24" h="897">
                  <a:moveTo>
                    <a:pt x="137" y="0"/>
                  </a:moveTo>
                  <a:lnTo>
                    <a:pt x="264" y="0"/>
                  </a:lnTo>
                  <a:lnTo>
                    <a:pt x="308" y="3"/>
                  </a:lnTo>
                  <a:lnTo>
                    <a:pt x="351" y="13"/>
                  </a:lnTo>
                  <a:lnTo>
                    <a:pt x="391" y="28"/>
                  </a:lnTo>
                  <a:lnTo>
                    <a:pt x="428" y="48"/>
                  </a:lnTo>
                  <a:lnTo>
                    <a:pt x="461" y="73"/>
                  </a:lnTo>
                  <a:lnTo>
                    <a:pt x="492" y="103"/>
                  </a:lnTo>
                  <a:lnTo>
                    <a:pt x="518" y="137"/>
                  </a:lnTo>
                  <a:lnTo>
                    <a:pt x="538" y="173"/>
                  </a:lnTo>
                  <a:lnTo>
                    <a:pt x="553" y="213"/>
                  </a:lnTo>
                  <a:lnTo>
                    <a:pt x="563" y="256"/>
                  </a:lnTo>
                  <a:lnTo>
                    <a:pt x="567" y="301"/>
                  </a:lnTo>
                  <a:lnTo>
                    <a:pt x="567" y="323"/>
                  </a:lnTo>
                  <a:lnTo>
                    <a:pt x="567" y="342"/>
                  </a:lnTo>
                  <a:lnTo>
                    <a:pt x="567" y="356"/>
                  </a:lnTo>
                  <a:lnTo>
                    <a:pt x="567" y="366"/>
                  </a:lnTo>
                  <a:lnTo>
                    <a:pt x="567" y="374"/>
                  </a:lnTo>
                  <a:lnTo>
                    <a:pt x="567" y="380"/>
                  </a:lnTo>
                  <a:lnTo>
                    <a:pt x="567" y="386"/>
                  </a:lnTo>
                  <a:lnTo>
                    <a:pt x="567" y="391"/>
                  </a:lnTo>
                  <a:lnTo>
                    <a:pt x="567" y="398"/>
                  </a:lnTo>
                  <a:lnTo>
                    <a:pt x="567" y="406"/>
                  </a:lnTo>
                  <a:lnTo>
                    <a:pt x="567" y="417"/>
                  </a:lnTo>
                  <a:lnTo>
                    <a:pt x="567" y="431"/>
                  </a:lnTo>
                  <a:lnTo>
                    <a:pt x="567" y="450"/>
                  </a:lnTo>
                  <a:lnTo>
                    <a:pt x="567" y="473"/>
                  </a:lnTo>
                  <a:lnTo>
                    <a:pt x="568" y="503"/>
                  </a:lnTo>
                  <a:lnTo>
                    <a:pt x="568" y="540"/>
                  </a:lnTo>
                  <a:lnTo>
                    <a:pt x="828" y="379"/>
                  </a:lnTo>
                  <a:lnTo>
                    <a:pt x="852" y="368"/>
                  </a:lnTo>
                  <a:lnTo>
                    <a:pt x="875" y="361"/>
                  </a:lnTo>
                  <a:lnTo>
                    <a:pt x="900" y="360"/>
                  </a:lnTo>
                  <a:lnTo>
                    <a:pt x="925" y="363"/>
                  </a:lnTo>
                  <a:lnTo>
                    <a:pt x="948" y="371"/>
                  </a:lnTo>
                  <a:lnTo>
                    <a:pt x="970" y="383"/>
                  </a:lnTo>
                  <a:lnTo>
                    <a:pt x="989" y="400"/>
                  </a:lnTo>
                  <a:lnTo>
                    <a:pt x="1004" y="420"/>
                  </a:lnTo>
                  <a:lnTo>
                    <a:pt x="1016" y="443"/>
                  </a:lnTo>
                  <a:lnTo>
                    <a:pt x="1023" y="468"/>
                  </a:lnTo>
                  <a:lnTo>
                    <a:pt x="1024" y="493"/>
                  </a:lnTo>
                  <a:lnTo>
                    <a:pt x="1020" y="516"/>
                  </a:lnTo>
                  <a:lnTo>
                    <a:pt x="1013" y="540"/>
                  </a:lnTo>
                  <a:lnTo>
                    <a:pt x="1000" y="562"/>
                  </a:lnTo>
                  <a:lnTo>
                    <a:pt x="984" y="580"/>
                  </a:lnTo>
                  <a:lnTo>
                    <a:pt x="963" y="596"/>
                  </a:lnTo>
                  <a:lnTo>
                    <a:pt x="509" y="878"/>
                  </a:lnTo>
                  <a:lnTo>
                    <a:pt x="484" y="890"/>
                  </a:lnTo>
                  <a:lnTo>
                    <a:pt x="458" y="896"/>
                  </a:lnTo>
                  <a:lnTo>
                    <a:pt x="432" y="897"/>
                  </a:lnTo>
                  <a:lnTo>
                    <a:pt x="407" y="893"/>
                  </a:lnTo>
                  <a:lnTo>
                    <a:pt x="384" y="883"/>
                  </a:lnTo>
                  <a:lnTo>
                    <a:pt x="362" y="870"/>
                  </a:lnTo>
                  <a:lnTo>
                    <a:pt x="344" y="853"/>
                  </a:lnTo>
                  <a:lnTo>
                    <a:pt x="330" y="831"/>
                  </a:lnTo>
                  <a:lnTo>
                    <a:pt x="319" y="807"/>
                  </a:lnTo>
                  <a:lnTo>
                    <a:pt x="313" y="780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09" y="291"/>
                  </a:lnTo>
                  <a:lnTo>
                    <a:pt x="303" y="282"/>
                  </a:lnTo>
                  <a:lnTo>
                    <a:pt x="294" y="277"/>
                  </a:lnTo>
                  <a:lnTo>
                    <a:pt x="284" y="275"/>
                  </a:lnTo>
                  <a:lnTo>
                    <a:pt x="273" y="277"/>
                  </a:lnTo>
                  <a:lnTo>
                    <a:pt x="265" y="282"/>
                  </a:lnTo>
                  <a:lnTo>
                    <a:pt x="259" y="291"/>
                  </a:lnTo>
                  <a:lnTo>
                    <a:pt x="257" y="302"/>
                  </a:lnTo>
                  <a:lnTo>
                    <a:pt x="257" y="472"/>
                  </a:lnTo>
                  <a:lnTo>
                    <a:pt x="0" y="355"/>
                  </a:lnTo>
                  <a:lnTo>
                    <a:pt x="7" y="336"/>
                  </a:lnTo>
                  <a:lnTo>
                    <a:pt x="17" y="312"/>
                  </a:lnTo>
                  <a:lnTo>
                    <a:pt x="28" y="284"/>
                  </a:lnTo>
                  <a:lnTo>
                    <a:pt x="40" y="253"/>
                  </a:lnTo>
                  <a:lnTo>
                    <a:pt x="53" y="220"/>
                  </a:lnTo>
                  <a:lnTo>
                    <a:pt x="66" y="184"/>
                  </a:lnTo>
                  <a:lnTo>
                    <a:pt x="80" y="150"/>
                  </a:lnTo>
                  <a:lnTo>
                    <a:pt x="93" y="114"/>
                  </a:lnTo>
                  <a:lnTo>
                    <a:pt x="106" y="81"/>
                  </a:lnTo>
                  <a:lnTo>
                    <a:pt x="118" y="50"/>
                  </a:lnTo>
                  <a:lnTo>
                    <a:pt x="128" y="2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71"/>
            <p:cNvSpPr>
              <a:spLocks/>
            </p:cNvSpPr>
            <p:nvPr/>
          </p:nvSpPr>
          <p:spPr bwMode="auto">
            <a:xfrm>
              <a:off x="5387976" y="2230438"/>
              <a:ext cx="57150" cy="246063"/>
            </a:xfrm>
            <a:custGeom>
              <a:avLst/>
              <a:gdLst>
                <a:gd name="T0" fmla="*/ 0 w 366"/>
                <a:gd name="T1" fmla="*/ 0 h 1552"/>
                <a:gd name="T2" fmla="*/ 2 w 366"/>
                <a:gd name="T3" fmla="*/ 1 h 1552"/>
                <a:gd name="T4" fmla="*/ 10 w 366"/>
                <a:gd name="T5" fmla="*/ 4 h 1552"/>
                <a:gd name="T6" fmla="*/ 22 w 366"/>
                <a:gd name="T7" fmla="*/ 9 h 1552"/>
                <a:gd name="T8" fmla="*/ 37 w 366"/>
                <a:gd name="T9" fmla="*/ 17 h 1552"/>
                <a:gd name="T10" fmla="*/ 55 w 366"/>
                <a:gd name="T11" fmla="*/ 26 h 1552"/>
                <a:gd name="T12" fmla="*/ 77 w 366"/>
                <a:gd name="T13" fmla="*/ 35 h 1552"/>
                <a:gd name="T14" fmla="*/ 100 w 366"/>
                <a:gd name="T15" fmla="*/ 47 h 1552"/>
                <a:gd name="T16" fmla="*/ 126 w 366"/>
                <a:gd name="T17" fmla="*/ 59 h 1552"/>
                <a:gd name="T18" fmla="*/ 152 w 366"/>
                <a:gd name="T19" fmla="*/ 71 h 1552"/>
                <a:gd name="T20" fmla="*/ 179 w 366"/>
                <a:gd name="T21" fmla="*/ 84 h 1552"/>
                <a:gd name="T22" fmla="*/ 206 w 366"/>
                <a:gd name="T23" fmla="*/ 97 h 1552"/>
                <a:gd name="T24" fmla="*/ 232 w 366"/>
                <a:gd name="T25" fmla="*/ 109 h 1552"/>
                <a:gd name="T26" fmla="*/ 257 w 366"/>
                <a:gd name="T27" fmla="*/ 122 h 1552"/>
                <a:gd name="T28" fmla="*/ 281 w 366"/>
                <a:gd name="T29" fmla="*/ 132 h 1552"/>
                <a:gd name="T30" fmla="*/ 304 w 366"/>
                <a:gd name="T31" fmla="*/ 143 h 1552"/>
                <a:gd name="T32" fmla="*/ 323 w 366"/>
                <a:gd name="T33" fmla="*/ 152 h 1552"/>
                <a:gd name="T34" fmla="*/ 340 w 366"/>
                <a:gd name="T35" fmla="*/ 159 h 1552"/>
                <a:gd name="T36" fmla="*/ 353 w 366"/>
                <a:gd name="T37" fmla="*/ 166 h 1552"/>
                <a:gd name="T38" fmla="*/ 361 w 366"/>
                <a:gd name="T39" fmla="*/ 170 h 1552"/>
                <a:gd name="T40" fmla="*/ 366 w 366"/>
                <a:gd name="T41" fmla="*/ 171 h 1552"/>
                <a:gd name="T42" fmla="*/ 307 w 366"/>
                <a:gd name="T43" fmla="*/ 171 h 1552"/>
                <a:gd name="T44" fmla="*/ 307 w 366"/>
                <a:gd name="T45" fmla="*/ 1399 h 1552"/>
                <a:gd name="T46" fmla="*/ 304 w 366"/>
                <a:gd name="T47" fmla="*/ 1429 h 1552"/>
                <a:gd name="T48" fmla="*/ 295 w 366"/>
                <a:gd name="T49" fmla="*/ 1458 h 1552"/>
                <a:gd name="T50" fmla="*/ 281 w 366"/>
                <a:gd name="T51" fmla="*/ 1484 h 1552"/>
                <a:gd name="T52" fmla="*/ 263 w 366"/>
                <a:gd name="T53" fmla="*/ 1507 h 1552"/>
                <a:gd name="T54" fmla="*/ 240 w 366"/>
                <a:gd name="T55" fmla="*/ 1526 h 1552"/>
                <a:gd name="T56" fmla="*/ 213 w 366"/>
                <a:gd name="T57" fmla="*/ 1540 h 1552"/>
                <a:gd name="T58" fmla="*/ 185 w 366"/>
                <a:gd name="T59" fmla="*/ 1549 h 1552"/>
                <a:gd name="T60" fmla="*/ 154 w 366"/>
                <a:gd name="T61" fmla="*/ 1552 h 1552"/>
                <a:gd name="T62" fmla="*/ 122 w 366"/>
                <a:gd name="T63" fmla="*/ 1549 h 1552"/>
                <a:gd name="T64" fmla="*/ 94 w 366"/>
                <a:gd name="T65" fmla="*/ 1540 h 1552"/>
                <a:gd name="T66" fmla="*/ 67 w 366"/>
                <a:gd name="T67" fmla="*/ 1526 h 1552"/>
                <a:gd name="T68" fmla="*/ 45 w 366"/>
                <a:gd name="T69" fmla="*/ 1507 h 1552"/>
                <a:gd name="T70" fmla="*/ 26 w 366"/>
                <a:gd name="T71" fmla="*/ 1484 h 1552"/>
                <a:gd name="T72" fmla="*/ 12 w 366"/>
                <a:gd name="T73" fmla="*/ 1458 h 1552"/>
                <a:gd name="T74" fmla="*/ 3 w 366"/>
                <a:gd name="T75" fmla="*/ 1429 h 1552"/>
                <a:gd name="T76" fmla="*/ 0 w 366"/>
                <a:gd name="T77" fmla="*/ 1399 h 1552"/>
                <a:gd name="T78" fmla="*/ 0 w 366"/>
                <a:gd name="T7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6" h="1552">
                  <a:moveTo>
                    <a:pt x="0" y="0"/>
                  </a:moveTo>
                  <a:lnTo>
                    <a:pt x="2" y="1"/>
                  </a:lnTo>
                  <a:lnTo>
                    <a:pt x="10" y="4"/>
                  </a:lnTo>
                  <a:lnTo>
                    <a:pt x="22" y="9"/>
                  </a:lnTo>
                  <a:lnTo>
                    <a:pt x="37" y="17"/>
                  </a:lnTo>
                  <a:lnTo>
                    <a:pt x="55" y="26"/>
                  </a:lnTo>
                  <a:lnTo>
                    <a:pt x="77" y="35"/>
                  </a:lnTo>
                  <a:lnTo>
                    <a:pt x="100" y="47"/>
                  </a:lnTo>
                  <a:lnTo>
                    <a:pt x="126" y="59"/>
                  </a:lnTo>
                  <a:lnTo>
                    <a:pt x="152" y="71"/>
                  </a:lnTo>
                  <a:lnTo>
                    <a:pt x="179" y="84"/>
                  </a:lnTo>
                  <a:lnTo>
                    <a:pt x="206" y="97"/>
                  </a:lnTo>
                  <a:lnTo>
                    <a:pt x="232" y="109"/>
                  </a:lnTo>
                  <a:lnTo>
                    <a:pt x="257" y="122"/>
                  </a:lnTo>
                  <a:lnTo>
                    <a:pt x="281" y="132"/>
                  </a:lnTo>
                  <a:lnTo>
                    <a:pt x="304" y="143"/>
                  </a:lnTo>
                  <a:lnTo>
                    <a:pt x="323" y="152"/>
                  </a:lnTo>
                  <a:lnTo>
                    <a:pt x="340" y="159"/>
                  </a:lnTo>
                  <a:lnTo>
                    <a:pt x="353" y="166"/>
                  </a:lnTo>
                  <a:lnTo>
                    <a:pt x="361" y="170"/>
                  </a:lnTo>
                  <a:lnTo>
                    <a:pt x="366" y="171"/>
                  </a:lnTo>
                  <a:lnTo>
                    <a:pt x="307" y="171"/>
                  </a:lnTo>
                  <a:lnTo>
                    <a:pt x="307" y="1399"/>
                  </a:lnTo>
                  <a:lnTo>
                    <a:pt x="304" y="1429"/>
                  </a:lnTo>
                  <a:lnTo>
                    <a:pt x="295" y="1458"/>
                  </a:lnTo>
                  <a:lnTo>
                    <a:pt x="281" y="1484"/>
                  </a:lnTo>
                  <a:lnTo>
                    <a:pt x="263" y="1507"/>
                  </a:lnTo>
                  <a:lnTo>
                    <a:pt x="240" y="1526"/>
                  </a:lnTo>
                  <a:lnTo>
                    <a:pt x="213" y="1540"/>
                  </a:lnTo>
                  <a:lnTo>
                    <a:pt x="185" y="1549"/>
                  </a:lnTo>
                  <a:lnTo>
                    <a:pt x="154" y="1552"/>
                  </a:lnTo>
                  <a:lnTo>
                    <a:pt x="122" y="1549"/>
                  </a:lnTo>
                  <a:lnTo>
                    <a:pt x="94" y="1540"/>
                  </a:lnTo>
                  <a:lnTo>
                    <a:pt x="67" y="1526"/>
                  </a:lnTo>
                  <a:lnTo>
                    <a:pt x="45" y="1507"/>
                  </a:lnTo>
                  <a:lnTo>
                    <a:pt x="26" y="1484"/>
                  </a:lnTo>
                  <a:lnTo>
                    <a:pt x="12" y="1458"/>
                  </a:lnTo>
                  <a:lnTo>
                    <a:pt x="3" y="1429"/>
                  </a:lnTo>
                  <a:lnTo>
                    <a:pt x="0" y="1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72"/>
            <p:cNvSpPr>
              <a:spLocks/>
            </p:cNvSpPr>
            <p:nvPr/>
          </p:nvSpPr>
          <p:spPr bwMode="auto">
            <a:xfrm>
              <a:off x="5446713" y="2205038"/>
              <a:ext cx="49213" cy="271463"/>
            </a:xfrm>
            <a:custGeom>
              <a:avLst/>
              <a:gdLst>
                <a:gd name="T0" fmla="*/ 305 w 307"/>
                <a:gd name="T1" fmla="*/ 0 h 1713"/>
                <a:gd name="T2" fmla="*/ 305 w 307"/>
                <a:gd name="T3" fmla="*/ 12 h 1713"/>
                <a:gd name="T4" fmla="*/ 305 w 307"/>
                <a:gd name="T5" fmla="*/ 32 h 1713"/>
                <a:gd name="T6" fmla="*/ 305 w 307"/>
                <a:gd name="T7" fmla="*/ 59 h 1713"/>
                <a:gd name="T8" fmla="*/ 305 w 307"/>
                <a:gd name="T9" fmla="*/ 93 h 1713"/>
                <a:gd name="T10" fmla="*/ 305 w 307"/>
                <a:gd name="T11" fmla="*/ 133 h 1713"/>
                <a:gd name="T12" fmla="*/ 305 w 307"/>
                <a:gd name="T13" fmla="*/ 178 h 1713"/>
                <a:gd name="T14" fmla="*/ 305 w 307"/>
                <a:gd name="T15" fmla="*/ 229 h 1713"/>
                <a:gd name="T16" fmla="*/ 305 w 307"/>
                <a:gd name="T17" fmla="*/ 283 h 1713"/>
                <a:gd name="T18" fmla="*/ 305 w 307"/>
                <a:gd name="T19" fmla="*/ 342 h 1713"/>
                <a:gd name="T20" fmla="*/ 305 w 307"/>
                <a:gd name="T21" fmla="*/ 403 h 1713"/>
                <a:gd name="T22" fmla="*/ 306 w 307"/>
                <a:gd name="T23" fmla="*/ 468 h 1713"/>
                <a:gd name="T24" fmla="*/ 306 w 307"/>
                <a:gd name="T25" fmla="*/ 536 h 1713"/>
                <a:gd name="T26" fmla="*/ 306 w 307"/>
                <a:gd name="T27" fmla="*/ 605 h 1713"/>
                <a:gd name="T28" fmla="*/ 306 w 307"/>
                <a:gd name="T29" fmla="*/ 675 h 1713"/>
                <a:gd name="T30" fmla="*/ 306 w 307"/>
                <a:gd name="T31" fmla="*/ 746 h 1713"/>
                <a:gd name="T32" fmla="*/ 306 w 307"/>
                <a:gd name="T33" fmla="*/ 819 h 1713"/>
                <a:gd name="T34" fmla="*/ 306 w 307"/>
                <a:gd name="T35" fmla="*/ 890 h 1713"/>
                <a:gd name="T36" fmla="*/ 306 w 307"/>
                <a:gd name="T37" fmla="*/ 960 h 1713"/>
                <a:gd name="T38" fmla="*/ 306 w 307"/>
                <a:gd name="T39" fmla="*/ 1029 h 1713"/>
                <a:gd name="T40" fmla="*/ 307 w 307"/>
                <a:gd name="T41" fmla="*/ 1096 h 1713"/>
                <a:gd name="T42" fmla="*/ 307 w 307"/>
                <a:gd name="T43" fmla="*/ 1161 h 1713"/>
                <a:gd name="T44" fmla="*/ 307 w 307"/>
                <a:gd name="T45" fmla="*/ 1223 h 1713"/>
                <a:gd name="T46" fmla="*/ 307 w 307"/>
                <a:gd name="T47" fmla="*/ 1281 h 1713"/>
                <a:gd name="T48" fmla="*/ 307 w 307"/>
                <a:gd name="T49" fmla="*/ 1335 h 1713"/>
                <a:gd name="T50" fmla="*/ 307 w 307"/>
                <a:gd name="T51" fmla="*/ 1385 h 1713"/>
                <a:gd name="T52" fmla="*/ 307 w 307"/>
                <a:gd name="T53" fmla="*/ 1430 h 1713"/>
                <a:gd name="T54" fmla="*/ 307 w 307"/>
                <a:gd name="T55" fmla="*/ 1469 h 1713"/>
                <a:gd name="T56" fmla="*/ 307 w 307"/>
                <a:gd name="T57" fmla="*/ 1503 h 1713"/>
                <a:gd name="T58" fmla="*/ 307 w 307"/>
                <a:gd name="T59" fmla="*/ 1529 h 1713"/>
                <a:gd name="T60" fmla="*/ 307 w 307"/>
                <a:gd name="T61" fmla="*/ 1548 h 1713"/>
                <a:gd name="T62" fmla="*/ 307 w 307"/>
                <a:gd name="T63" fmla="*/ 1560 h 1713"/>
                <a:gd name="T64" fmla="*/ 305 w 307"/>
                <a:gd name="T65" fmla="*/ 1590 h 1713"/>
                <a:gd name="T66" fmla="*/ 295 w 307"/>
                <a:gd name="T67" fmla="*/ 1619 h 1713"/>
                <a:gd name="T68" fmla="*/ 281 w 307"/>
                <a:gd name="T69" fmla="*/ 1645 h 1713"/>
                <a:gd name="T70" fmla="*/ 263 w 307"/>
                <a:gd name="T71" fmla="*/ 1668 h 1713"/>
                <a:gd name="T72" fmla="*/ 240 w 307"/>
                <a:gd name="T73" fmla="*/ 1687 h 1713"/>
                <a:gd name="T74" fmla="*/ 213 w 307"/>
                <a:gd name="T75" fmla="*/ 1701 h 1713"/>
                <a:gd name="T76" fmla="*/ 185 w 307"/>
                <a:gd name="T77" fmla="*/ 1710 h 1713"/>
                <a:gd name="T78" fmla="*/ 154 w 307"/>
                <a:gd name="T79" fmla="*/ 1713 h 1713"/>
                <a:gd name="T80" fmla="*/ 122 w 307"/>
                <a:gd name="T81" fmla="*/ 1710 h 1713"/>
                <a:gd name="T82" fmla="*/ 94 w 307"/>
                <a:gd name="T83" fmla="*/ 1701 h 1713"/>
                <a:gd name="T84" fmla="*/ 68 w 307"/>
                <a:gd name="T85" fmla="*/ 1687 h 1713"/>
                <a:gd name="T86" fmla="*/ 45 w 307"/>
                <a:gd name="T87" fmla="*/ 1668 h 1713"/>
                <a:gd name="T88" fmla="*/ 26 w 307"/>
                <a:gd name="T89" fmla="*/ 1645 h 1713"/>
                <a:gd name="T90" fmla="*/ 12 w 307"/>
                <a:gd name="T91" fmla="*/ 1619 h 1713"/>
                <a:gd name="T92" fmla="*/ 3 w 307"/>
                <a:gd name="T93" fmla="*/ 1590 h 1713"/>
                <a:gd name="T94" fmla="*/ 0 w 307"/>
                <a:gd name="T95" fmla="*/ 1560 h 1713"/>
                <a:gd name="T96" fmla="*/ 0 w 307"/>
                <a:gd name="T97" fmla="*/ 334 h 1713"/>
                <a:gd name="T98" fmla="*/ 29 w 307"/>
                <a:gd name="T99" fmla="*/ 340 h 1713"/>
                <a:gd name="T100" fmla="*/ 58 w 307"/>
                <a:gd name="T101" fmla="*/ 340 h 1713"/>
                <a:gd name="T102" fmla="*/ 86 w 307"/>
                <a:gd name="T103" fmla="*/ 334 h 1713"/>
                <a:gd name="T104" fmla="*/ 113 w 307"/>
                <a:gd name="T105" fmla="*/ 325 h 1713"/>
                <a:gd name="T106" fmla="*/ 138 w 307"/>
                <a:gd name="T107" fmla="*/ 311 h 1713"/>
                <a:gd name="T108" fmla="*/ 159 w 307"/>
                <a:gd name="T109" fmla="*/ 292 h 1713"/>
                <a:gd name="T110" fmla="*/ 178 w 307"/>
                <a:gd name="T111" fmla="*/ 271 h 1713"/>
                <a:gd name="T112" fmla="*/ 192 w 307"/>
                <a:gd name="T113" fmla="*/ 245 h 1713"/>
                <a:gd name="T114" fmla="*/ 305 w 307"/>
                <a:gd name="T115" fmla="*/ 0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7" h="1713">
                  <a:moveTo>
                    <a:pt x="305" y="0"/>
                  </a:moveTo>
                  <a:lnTo>
                    <a:pt x="305" y="12"/>
                  </a:lnTo>
                  <a:lnTo>
                    <a:pt x="305" y="32"/>
                  </a:lnTo>
                  <a:lnTo>
                    <a:pt x="305" y="59"/>
                  </a:lnTo>
                  <a:lnTo>
                    <a:pt x="305" y="93"/>
                  </a:lnTo>
                  <a:lnTo>
                    <a:pt x="305" y="133"/>
                  </a:lnTo>
                  <a:lnTo>
                    <a:pt x="305" y="178"/>
                  </a:lnTo>
                  <a:lnTo>
                    <a:pt x="305" y="229"/>
                  </a:lnTo>
                  <a:lnTo>
                    <a:pt x="305" y="283"/>
                  </a:lnTo>
                  <a:lnTo>
                    <a:pt x="305" y="342"/>
                  </a:lnTo>
                  <a:lnTo>
                    <a:pt x="305" y="403"/>
                  </a:lnTo>
                  <a:lnTo>
                    <a:pt x="306" y="468"/>
                  </a:lnTo>
                  <a:lnTo>
                    <a:pt x="306" y="536"/>
                  </a:lnTo>
                  <a:lnTo>
                    <a:pt x="306" y="605"/>
                  </a:lnTo>
                  <a:lnTo>
                    <a:pt x="306" y="675"/>
                  </a:lnTo>
                  <a:lnTo>
                    <a:pt x="306" y="746"/>
                  </a:lnTo>
                  <a:lnTo>
                    <a:pt x="306" y="819"/>
                  </a:lnTo>
                  <a:lnTo>
                    <a:pt x="306" y="890"/>
                  </a:lnTo>
                  <a:lnTo>
                    <a:pt x="306" y="960"/>
                  </a:lnTo>
                  <a:lnTo>
                    <a:pt x="306" y="1029"/>
                  </a:lnTo>
                  <a:lnTo>
                    <a:pt x="307" y="1096"/>
                  </a:lnTo>
                  <a:lnTo>
                    <a:pt x="307" y="1161"/>
                  </a:lnTo>
                  <a:lnTo>
                    <a:pt x="307" y="1223"/>
                  </a:lnTo>
                  <a:lnTo>
                    <a:pt x="307" y="1281"/>
                  </a:lnTo>
                  <a:lnTo>
                    <a:pt x="307" y="1335"/>
                  </a:lnTo>
                  <a:lnTo>
                    <a:pt x="307" y="1385"/>
                  </a:lnTo>
                  <a:lnTo>
                    <a:pt x="307" y="1430"/>
                  </a:lnTo>
                  <a:lnTo>
                    <a:pt x="307" y="1469"/>
                  </a:lnTo>
                  <a:lnTo>
                    <a:pt x="307" y="1503"/>
                  </a:lnTo>
                  <a:lnTo>
                    <a:pt x="307" y="1529"/>
                  </a:lnTo>
                  <a:lnTo>
                    <a:pt x="307" y="1548"/>
                  </a:lnTo>
                  <a:lnTo>
                    <a:pt x="307" y="1560"/>
                  </a:lnTo>
                  <a:lnTo>
                    <a:pt x="305" y="1590"/>
                  </a:lnTo>
                  <a:lnTo>
                    <a:pt x="295" y="1619"/>
                  </a:lnTo>
                  <a:lnTo>
                    <a:pt x="281" y="1645"/>
                  </a:lnTo>
                  <a:lnTo>
                    <a:pt x="263" y="1668"/>
                  </a:lnTo>
                  <a:lnTo>
                    <a:pt x="240" y="1687"/>
                  </a:lnTo>
                  <a:lnTo>
                    <a:pt x="213" y="1701"/>
                  </a:lnTo>
                  <a:lnTo>
                    <a:pt x="185" y="1710"/>
                  </a:lnTo>
                  <a:lnTo>
                    <a:pt x="154" y="1713"/>
                  </a:lnTo>
                  <a:lnTo>
                    <a:pt x="122" y="1710"/>
                  </a:lnTo>
                  <a:lnTo>
                    <a:pt x="94" y="1701"/>
                  </a:lnTo>
                  <a:lnTo>
                    <a:pt x="68" y="1687"/>
                  </a:lnTo>
                  <a:lnTo>
                    <a:pt x="45" y="1668"/>
                  </a:lnTo>
                  <a:lnTo>
                    <a:pt x="26" y="1645"/>
                  </a:lnTo>
                  <a:lnTo>
                    <a:pt x="12" y="1619"/>
                  </a:lnTo>
                  <a:lnTo>
                    <a:pt x="3" y="1590"/>
                  </a:lnTo>
                  <a:lnTo>
                    <a:pt x="0" y="1560"/>
                  </a:lnTo>
                  <a:lnTo>
                    <a:pt x="0" y="334"/>
                  </a:lnTo>
                  <a:lnTo>
                    <a:pt x="29" y="340"/>
                  </a:lnTo>
                  <a:lnTo>
                    <a:pt x="58" y="340"/>
                  </a:lnTo>
                  <a:lnTo>
                    <a:pt x="86" y="334"/>
                  </a:lnTo>
                  <a:lnTo>
                    <a:pt x="113" y="325"/>
                  </a:lnTo>
                  <a:lnTo>
                    <a:pt x="138" y="311"/>
                  </a:lnTo>
                  <a:lnTo>
                    <a:pt x="159" y="292"/>
                  </a:lnTo>
                  <a:lnTo>
                    <a:pt x="178" y="271"/>
                  </a:lnTo>
                  <a:lnTo>
                    <a:pt x="192" y="245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3"/>
            <p:cNvSpPr>
              <a:spLocks/>
            </p:cNvSpPr>
            <p:nvPr/>
          </p:nvSpPr>
          <p:spPr bwMode="auto">
            <a:xfrm>
              <a:off x="5427663" y="2062163"/>
              <a:ext cx="28575" cy="55563"/>
            </a:xfrm>
            <a:custGeom>
              <a:avLst/>
              <a:gdLst>
                <a:gd name="T0" fmla="*/ 28 w 185"/>
                <a:gd name="T1" fmla="*/ 0 h 348"/>
                <a:gd name="T2" fmla="*/ 156 w 185"/>
                <a:gd name="T3" fmla="*/ 0 h 348"/>
                <a:gd name="T4" fmla="*/ 165 w 185"/>
                <a:gd name="T5" fmla="*/ 3 h 348"/>
                <a:gd name="T6" fmla="*/ 172 w 185"/>
                <a:gd name="T7" fmla="*/ 9 h 348"/>
                <a:gd name="T8" fmla="*/ 174 w 185"/>
                <a:gd name="T9" fmla="*/ 18 h 348"/>
                <a:gd name="T10" fmla="*/ 172 w 185"/>
                <a:gd name="T11" fmla="*/ 28 h 348"/>
                <a:gd name="T12" fmla="*/ 125 w 185"/>
                <a:gd name="T13" fmla="*/ 112 h 348"/>
                <a:gd name="T14" fmla="*/ 178 w 185"/>
                <a:gd name="T15" fmla="*/ 207 h 348"/>
                <a:gd name="T16" fmla="*/ 183 w 185"/>
                <a:gd name="T17" fmla="*/ 219 h 348"/>
                <a:gd name="T18" fmla="*/ 185 w 185"/>
                <a:gd name="T19" fmla="*/ 231 h 348"/>
                <a:gd name="T20" fmla="*/ 184 w 185"/>
                <a:gd name="T21" fmla="*/ 244 h 348"/>
                <a:gd name="T22" fmla="*/ 161 w 185"/>
                <a:gd name="T23" fmla="*/ 348 h 348"/>
                <a:gd name="T24" fmla="*/ 138 w 185"/>
                <a:gd name="T25" fmla="*/ 338 h 348"/>
                <a:gd name="T26" fmla="*/ 116 w 185"/>
                <a:gd name="T27" fmla="*/ 331 h 348"/>
                <a:gd name="T28" fmla="*/ 93 w 185"/>
                <a:gd name="T29" fmla="*/ 326 h 348"/>
                <a:gd name="T30" fmla="*/ 70 w 185"/>
                <a:gd name="T31" fmla="*/ 324 h 348"/>
                <a:gd name="T32" fmla="*/ 45 w 185"/>
                <a:gd name="T33" fmla="*/ 328 h 348"/>
                <a:gd name="T34" fmla="*/ 18 w 185"/>
                <a:gd name="T35" fmla="*/ 335 h 348"/>
                <a:gd name="T36" fmla="*/ 1 w 185"/>
                <a:gd name="T37" fmla="*/ 242 h 348"/>
                <a:gd name="T38" fmla="*/ 0 w 185"/>
                <a:gd name="T39" fmla="*/ 231 h 348"/>
                <a:gd name="T40" fmla="*/ 1 w 185"/>
                <a:gd name="T41" fmla="*/ 219 h 348"/>
                <a:gd name="T42" fmla="*/ 6 w 185"/>
                <a:gd name="T43" fmla="*/ 207 h 348"/>
                <a:gd name="T44" fmla="*/ 58 w 185"/>
                <a:gd name="T45" fmla="*/ 112 h 348"/>
                <a:gd name="T46" fmla="*/ 12 w 185"/>
                <a:gd name="T47" fmla="*/ 28 h 348"/>
                <a:gd name="T48" fmla="*/ 10 w 185"/>
                <a:gd name="T49" fmla="*/ 18 h 348"/>
                <a:gd name="T50" fmla="*/ 12 w 185"/>
                <a:gd name="T51" fmla="*/ 9 h 348"/>
                <a:gd name="T52" fmla="*/ 19 w 185"/>
                <a:gd name="T53" fmla="*/ 3 h 348"/>
                <a:gd name="T54" fmla="*/ 28 w 185"/>
                <a:gd name="T55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5" h="348">
                  <a:moveTo>
                    <a:pt x="28" y="0"/>
                  </a:moveTo>
                  <a:lnTo>
                    <a:pt x="156" y="0"/>
                  </a:lnTo>
                  <a:lnTo>
                    <a:pt x="165" y="3"/>
                  </a:lnTo>
                  <a:lnTo>
                    <a:pt x="172" y="9"/>
                  </a:lnTo>
                  <a:lnTo>
                    <a:pt x="174" y="18"/>
                  </a:lnTo>
                  <a:lnTo>
                    <a:pt x="172" y="28"/>
                  </a:lnTo>
                  <a:lnTo>
                    <a:pt x="125" y="112"/>
                  </a:lnTo>
                  <a:lnTo>
                    <a:pt x="178" y="207"/>
                  </a:lnTo>
                  <a:lnTo>
                    <a:pt x="183" y="219"/>
                  </a:lnTo>
                  <a:lnTo>
                    <a:pt x="185" y="231"/>
                  </a:lnTo>
                  <a:lnTo>
                    <a:pt x="184" y="244"/>
                  </a:lnTo>
                  <a:lnTo>
                    <a:pt x="161" y="348"/>
                  </a:lnTo>
                  <a:lnTo>
                    <a:pt x="138" y="338"/>
                  </a:lnTo>
                  <a:lnTo>
                    <a:pt x="116" y="331"/>
                  </a:lnTo>
                  <a:lnTo>
                    <a:pt x="93" y="326"/>
                  </a:lnTo>
                  <a:lnTo>
                    <a:pt x="70" y="324"/>
                  </a:lnTo>
                  <a:lnTo>
                    <a:pt x="45" y="328"/>
                  </a:lnTo>
                  <a:lnTo>
                    <a:pt x="18" y="335"/>
                  </a:lnTo>
                  <a:lnTo>
                    <a:pt x="1" y="242"/>
                  </a:lnTo>
                  <a:lnTo>
                    <a:pt x="0" y="231"/>
                  </a:lnTo>
                  <a:lnTo>
                    <a:pt x="1" y="219"/>
                  </a:lnTo>
                  <a:lnTo>
                    <a:pt x="6" y="207"/>
                  </a:lnTo>
                  <a:lnTo>
                    <a:pt x="58" y="112"/>
                  </a:lnTo>
                  <a:lnTo>
                    <a:pt x="12" y="28"/>
                  </a:lnTo>
                  <a:lnTo>
                    <a:pt x="10" y="18"/>
                  </a:lnTo>
                  <a:lnTo>
                    <a:pt x="12" y="9"/>
                  </a:lnTo>
                  <a:lnTo>
                    <a:pt x="19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74"/>
            <p:cNvSpPr>
              <a:spLocks/>
            </p:cNvSpPr>
            <p:nvPr/>
          </p:nvSpPr>
          <p:spPr bwMode="auto">
            <a:xfrm>
              <a:off x="5418138" y="2130425"/>
              <a:ext cx="77788" cy="112713"/>
            </a:xfrm>
            <a:custGeom>
              <a:avLst/>
              <a:gdLst>
                <a:gd name="T0" fmla="*/ 129 w 496"/>
                <a:gd name="T1" fmla="*/ 0 h 707"/>
                <a:gd name="T2" fmla="*/ 145 w 496"/>
                <a:gd name="T3" fmla="*/ 1 h 707"/>
                <a:gd name="T4" fmla="*/ 163 w 496"/>
                <a:gd name="T5" fmla="*/ 6 h 707"/>
                <a:gd name="T6" fmla="*/ 459 w 496"/>
                <a:gd name="T7" fmla="*/ 142 h 707"/>
                <a:gd name="T8" fmla="*/ 474 w 496"/>
                <a:gd name="T9" fmla="*/ 151 h 707"/>
                <a:gd name="T10" fmla="*/ 485 w 496"/>
                <a:gd name="T11" fmla="*/ 163 h 707"/>
                <a:gd name="T12" fmla="*/ 492 w 496"/>
                <a:gd name="T13" fmla="*/ 178 h 707"/>
                <a:gd name="T14" fmla="*/ 496 w 496"/>
                <a:gd name="T15" fmla="*/ 193 h 707"/>
                <a:gd name="T16" fmla="*/ 496 w 496"/>
                <a:gd name="T17" fmla="*/ 210 h 707"/>
                <a:gd name="T18" fmla="*/ 490 w 496"/>
                <a:gd name="T19" fmla="*/ 226 h 707"/>
                <a:gd name="T20" fmla="*/ 286 w 496"/>
                <a:gd name="T21" fmla="*/ 671 h 707"/>
                <a:gd name="T22" fmla="*/ 277 w 496"/>
                <a:gd name="T23" fmla="*/ 685 h 707"/>
                <a:gd name="T24" fmla="*/ 264 w 496"/>
                <a:gd name="T25" fmla="*/ 696 h 707"/>
                <a:gd name="T26" fmla="*/ 250 w 496"/>
                <a:gd name="T27" fmla="*/ 703 h 707"/>
                <a:gd name="T28" fmla="*/ 234 w 496"/>
                <a:gd name="T29" fmla="*/ 707 h 707"/>
                <a:gd name="T30" fmla="*/ 218 w 496"/>
                <a:gd name="T31" fmla="*/ 706 h 707"/>
                <a:gd name="T32" fmla="*/ 201 w 496"/>
                <a:gd name="T33" fmla="*/ 702 h 707"/>
                <a:gd name="T34" fmla="*/ 170 w 496"/>
                <a:gd name="T35" fmla="*/ 687 h 707"/>
                <a:gd name="T36" fmla="*/ 193 w 496"/>
                <a:gd name="T37" fmla="*/ 671 h 707"/>
                <a:gd name="T38" fmla="*/ 213 w 496"/>
                <a:gd name="T39" fmla="*/ 651 h 707"/>
                <a:gd name="T40" fmla="*/ 232 w 496"/>
                <a:gd name="T41" fmla="*/ 630 h 707"/>
                <a:gd name="T42" fmla="*/ 247 w 496"/>
                <a:gd name="T43" fmla="*/ 605 h 707"/>
                <a:gd name="T44" fmla="*/ 262 w 496"/>
                <a:gd name="T45" fmla="*/ 574 h 707"/>
                <a:gd name="T46" fmla="*/ 271 w 496"/>
                <a:gd name="T47" fmla="*/ 541 h 707"/>
                <a:gd name="T48" fmla="*/ 276 w 496"/>
                <a:gd name="T49" fmla="*/ 509 h 707"/>
                <a:gd name="T50" fmla="*/ 276 w 496"/>
                <a:gd name="T51" fmla="*/ 477 h 707"/>
                <a:gd name="T52" fmla="*/ 272 w 496"/>
                <a:gd name="T53" fmla="*/ 445 h 707"/>
                <a:gd name="T54" fmla="*/ 262 w 496"/>
                <a:gd name="T55" fmla="*/ 414 h 707"/>
                <a:gd name="T56" fmla="*/ 249 w 496"/>
                <a:gd name="T57" fmla="*/ 385 h 707"/>
                <a:gd name="T58" fmla="*/ 232 w 496"/>
                <a:gd name="T59" fmla="*/ 357 h 707"/>
                <a:gd name="T60" fmla="*/ 211 w 496"/>
                <a:gd name="T61" fmla="*/ 332 h 707"/>
                <a:gd name="T62" fmla="*/ 186 w 496"/>
                <a:gd name="T63" fmla="*/ 309 h 707"/>
                <a:gd name="T64" fmla="*/ 157 w 496"/>
                <a:gd name="T65" fmla="*/ 291 h 707"/>
                <a:gd name="T66" fmla="*/ 0 w 496"/>
                <a:gd name="T67" fmla="*/ 204 h 707"/>
                <a:gd name="T68" fmla="*/ 77 w 496"/>
                <a:gd name="T69" fmla="*/ 38 h 707"/>
                <a:gd name="T70" fmla="*/ 87 w 496"/>
                <a:gd name="T71" fmla="*/ 22 h 707"/>
                <a:gd name="T72" fmla="*/ 99 w 496"/>
                <a:gd name="T73" fmla="*/ 12 h 707"/>
                <a:gd name="T74" fmla="*/ 114 w 496"/>
                <a:gd name="T75" fmla="*/ 4 h 707"/>
                <a:gd name="T76" fmla="*/ 129 w 496"/>
                <a:gd name="T77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6" h="707">
                  <a:moveTo>
                    <a:pt x="129" y="0"/>
                  </a:moveTo>
                  <a:lnTo>
                    <a:pt x="145" y="1"/>
                  </a:lnTo>
                  <a:lnTo>
                    <a:pt x="163" y="6"/>
                  </a:lnTo>
                  <a:lnTo>
                    <a:pt x="459" y="142"/>
                  </a:lnTo>
                  <a:lnTo>
                    <a:pt x="474" y="151"/>
                  </a:lnTo>
                  <a:lnTo>
                    <a:pt x="485" y="163"/>
                  </a:lnTo>
                  <a:lnTo>
                    <a:pt x="492" y="178"/>
                  </a:lnTo>
                  <a:lnTo>
                    <a:pt x="496" y="193"/>
                  </a:lnTo>
                  <a:lnTo>
                    <a:pt x="496" y="210"/>
                  </a:lnTo>
                  <a:lnTo>
                    <a:pt x="490" y="226"/>
                  </a:lnTo>
                  <a:lnTo>
                    <a:pt x="286" y="671"/>
                  </a:lnTo>
                  <a:lnTo>
                    <a:pt x="277" y="685"/>
                  </a:lnTo>
                  <a:lnTo>
                    <a:pt x="264" y="696"/>
                  </a:lnTo>
                  <a:lnTo>
                    <a:pt x="250" y="703"/>
                  </a:lnTo>
                  <a:lnTo>
                    <a:pt x="234" y="707"/>
                  </a:lnTo>
                  <a:lnTo>
                    <a:pt x="218" y="706"/>
                  </a:lnTo>
                  <a:lnTo>
                    <a:pt x="201" y="702"/>
                  </a:lnTo>
                  <a:lnTo>
                    <a:pt x="170" y="687"/>
                  </a:lnTo>
                  <a:lnTo>
                    <a:pt x="193" y="671"/>
                  </a:lnTo>
                  <a:lnTo>
                    <a:pt x="213" y="651"/>
                  </a:lnTo>
                  <a:lnTo>
                    <a:pt x="232" y="630"/>
                  </a:lnTo>
                  <a:lnTo>
                    <a:pt x="247" y="605"/>
                  </a:lnTo>
                  <a:lnTo>
                    <a:pt x="262" y="574"/>
                  </a:lnTo>
                  <a:lnTo>
                    <a:pt x="271" y="541"/>
                  </a:lnTo>
                  <a:lnTo>
                    <a:pt x="276" y="509"/>
                  </a:lnTo>
                  <a:lnTo>
                    <a:pt x="276" y="477"/>
                  </a:lnTo>
                  <a:lnTo>
                    <a:pt x="272" y="445"/>
                  </a:lnTo>
                  <a:lnTo>
                    <a:pt x="262" y="414"/>
                  </a:lnTo>
                  <a:lnTo>
                    <a:pt x="249" y="385"/>
                  </a:lnTo>
                  <a:lnTo>
                    <a:pt x="232" y="357"/>
                  </a:lnTo>
                  <a:lnTo>
                    <a:pt x="211" y="332"/>
                  </a:lnTo>
                  <a:lnTo>
                    <a:pt x="186" y="309"/>
                  </a:lnTo>
                  <a:lnTo>
                    <a:pt x="157" y="291"/>
                  </a:lnTo>
                  <a:lnTo>
                    <a:pt x="0" y="204"/>
                  </a:lnTo>
                  <a:lnTo>
                    <a:pt x="77" y="38"/>
                  </a:lnTo>
                  <a:lnTo>
                    <a:pt x="87" y="22"/>
                  </a:lnTo>
                  <a:lnTo>
                    <a:pt x="99" y="12"/>
                  </a:lnTo>
                  <a:lnTo>
                    <a:pt x="114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5"/>
            <p:cNvSpPr>
              <a:spLocks/>
            </p:cNvSpPr>
            <p:nvPr/>
          </p:nvSpPr>
          <p:spPr bwMode="auto">
            <a:xfrm>
              <a:off x="5399088" y="1965325"/>
              <a:ext cx="85725" cy="84138"/>
            </a:xfrm>
            <a:custGeom>
              <a:avLst/>
              <a:gdLst>
                <a:gd name="T0" fmla="*/ 266 w 532"/>
                <a:gd name="T1" fmla="*/ 0 h 529"/>
                <a:gd name="T2" fmla="*/ 305 w 532"/>
                <a:gd name="T3" fmla="*/ 2 h 529"/>
                <a:gd name="T4" fmla="*/ 342 w 532"/>
                <a:gd name="T5" fmla="*/ 11 h 529"/>
                <a:gd name="T6" fmla="*/ 378 w 532"/>
                <a:gd name="T7" fmla="*/ 25 h 529"/>
                <a:gd name="T8" fmla="*/ 411 w 532"/>
                <a:gd name="T9" fmla="*/ 42 h 529"/>
                <a:gd name="T10" fmla="*/ 440 w 532"/>
                <a:gd name="T11" fmla="*/ 64 h 529"/>
                <a:gd name="T12" fmla="*/ 467 w 532"/>
                <a:gd name="T13" fmla="*/ 90 h 529"/>
                <a:gd name="T14" fmla="*/ 488 w 532"/>
                <a:gd name="T15" fmla="*/ 121 h 529"/>
                <a:gd name="T16" fmla="*/ 507 w 532"/>
                <a:gd name="T17" fmla="*/ 153 h 529"/>
                <a:gd name="T18" fmla="*/ 520 w 532"/>
                <a:gd name="T19" fmla="*/ 189 h 529"/>
                <a:gd name="T20" fmla="*/ 528 w 532"/>
                <a:gd name="T21" fmla="*/ 225 h 529"/>
                <a:gd name="T22" fmla="*/ 532 w 532"/>
                <a:gd name="T23" fmla="*/ 265 h 529"/>
                <a:gd name="T24" fmla="*/ 528 w 532"/>
                <a:gd name="T25" fmla="*/ 304 h 529"/>
                <a:gd name="T26" fmla="*/ 520 w 532"/>
                <a:gd name="T27" fmla="*/ 342 h 529"/>
                <a:gd name="T28" fmla="*/ 507 w 532"/>
                <a:gd name="T29" fmla="*/ 376 h 529"/>
                <a:gd name="T30" fmla="*/ 488 w 532"/>
                <a:gd name="T31" fmla="*/ 409 h 529"/>
                <a:gd name="T32" fmla="*/ 467 w 532"/>
                <a:gd name="T33" fmla="*/ 439 h 529"/>
                <a:gd name="T34" fmla="*/ 440 w 532"/>
                <a:gd name="T35" fmla="*/ 465 h 529"/>
                <a:gd name="T36" fmla="*/ 411 w 532"/>
                <a:gd name="T37" fmla="*/ 487 h 529"/>
                <a:gd name="T38" fmla="*/ 378 w 532"/>
                <a:gd name="T39" fmla="*/ 505 h 529"/>
                <a:gd name="T40" fmla="*/ 342 w 532"/>
                <a:gd name="T41" fmla="*/ 519 h 529"/>
                <a:gd name="T42" fmla="*/ 305 w 532"/>
                <a:gd name="T43" fmla="*/ 527 h 529"/>
                <a:gd name="T44" fmla="*/ 266 w 532"/>
                <a:gd name="T45" fmla="*/ 529 h 529"/>
                <a:gd name="T46" fmla="*/ 227 w 532"/>
                <a:gd name="T47" fmla="*/ 527 h 529"/>
                <a:gd name="T48" fmla="*/ 189 w 532"/>
                <a:gd name="T49" fmla="*/ 519 h 529"/>
                <a:gd name="T50" fmla="*/ 153 w 532"/>
                <a:gd name="T51" fmla="*/ 505 h 529"/>
                <a:gd name="T52" fmla="*/ 121 w 532"/>
                <a:gd name="T53" fmla="*/ 487 h 529"/>
                <a:gd name="T54" fmla="*/ 92 w 532"/>
                <a:gd name="T55" fmla="*/ 465 h 529"/>
                <a:gd name="T56" fmla="*/ 66 w 532"/>
                <a:gd name="T57" fmla="*/ 439 h 529"/>
                <a:gd name="T58" fmla="*/ 43 w 532"/>
                <a:gd name="T59" fmla="*/ 409 h 529"/>
                <a:gd name="T60" fmla="*/ 25 w 532"/>
                <a:gd name="T61" fmla="*/ 376 h 529"/>
                <a:gd name="T62" fmla="*/ 12 w 532"/>
                <a:gd name="T63" fmla="*/ 342 h 529"/>
                <a:gd name="T64" fmla="*/ 3 w 532"/>
                <a:gd name="T65" fmla="*/ 304 h 529"/>
                <a:gd name="T66" fmla="*/ 0 w 532"/>
                <a:gd name="T67" fmla="*/ 265 h 529"/>
                <a:gd name="T68" fmla="*/ 3 w 532"/>
                <a:gd name="T69" fmla="*/ 225 h 529"/>
                <a:gd name="T70" fmla="*/ 12 w 532"/>
                <a:gd name="T71" fmla="*/ 189 h 529"/>
                <a:gd name="T72" fmla="*/ 25 w 532"/>
                <a:gd name="T73" fmla="*/ 153 h 529"/>
                <a:gd name="T74" fmla="*/ 43 w 532"/>
                <a:gd name="T75" fmla="*/ 121 h 529"/>
                <a:gd name="T76" fmla="*/ 66 w 532"/>
                <a:gd name="T77" fmla="*/ 90 h 529"/>
                <a:gd name="T78" fmla="*/ 92 w 532"/>
                <a:gd name="T79" fmla="*/ 64 h 529"/>
                <a:gd name="T80" fmla="*/ 121 w 532"/>
                <a:gd name="T81" fmla="*/ 42 h 529"/>
                <a:gd name="T82" fmla="*/ 153 w 532"/>
                <a:gd name="T83" fmla="*/ 25 h 529"/>
                <a:gd name="T84" fmla="*/ 189 w 532"/>
                <a:gd name="T85" fmla="*/ 11 h 529"/>
                <a:gd name="T86" fmla="*/ 227 w 532"/>
                <a:gd name="T87" fmla="*/ 2 h 529"/>
                <a:gd name="T88" fmla="*/ 266 w 532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2" h="529">
                  <a:moveTo>
                    <a:pt x="266" y="0"/>
                  </a:moveTo>
                  <a:lnTo>
                    <a:pt x="305" y="2"/>
                  </a:lnTo>
                  <a:lnTo>
                    <a:pt x="342" y="11"/>
                  </a:lnTo>
                  <a:lnTo>
                    <a:pt x="378" y="25"/>
                  </a:lnTo>
                  <a:lnTo>
                    <a:pt x="411" y="42"/>
                  </a:lnTo>
                  <a:lnTo>
                    <a:pt x="440" y="64"/>
                  </a:lnTo>
                  <a:lnTo>
                    <a:pt x="467" y="90"/>
                  </a:lnTo>
                  <a:lnTo>
                    <a:pt x="488" y="121"/>
                  </a:lnTo>
                  <a:lnTo>
                    <a:pt x="507" y="153"/>
                  </a:lnTo>
                  <a:lnTo>
                    <a:pt x="520" y="189"/>
                  </a:lnTo>
                  <a:lnTo>
                    <a:pt x="528" y="225"/>
                  </a:lnTo>
                  <a:lnTo>
                    <a:pt x="532" y="265"/>
                  </a:lnTo>
                  <a:lnTo>
                    <a:pt x="528" y="304"/>
                  </a:lnTo>
                  <a:lnTo>
                    <a:pt x="520" y="342"/>
                  </a:lnTo>
                  <a:lnTo>
                    <a:pt x="507" y="376"/>
                  </a:lnTo>
                  <a:lnTo>
                    <a:pt x="488" y="409"/>
                  </a:lnTo>
                  <a:lnTo>
                    <a:pt x="467" y="439"/>
                  </a:lnTo>
                  <a:lnTo>
                    <a:pt x="440" y="465"/>
                  </a:lnTo>
                  <a:lnTo>
                    <a:pt x="411" y="487"/>
                  </a:lnTo>
                  <a:lnTo>
                    <a:pt x="378" y="505"/>
                  </a:lnTo>
                  <a:lnTo>
                    <a:pt x="342" y="519"/>
                  </a:lnTo>
                  <a:lnTo>
                    <a:pt x="305" y="527"/>
                  </a:lnTo>
                  <a:lnTo>
                    <a:pt x="266" y="529"/>
                  </a:lnTo>
                  <a:lnTo>
                    <a:pt x="227" y="527"/>
                  </a:lnTo>
                  <a:lnTo>
                    <a:pt x="189" y="519"/>
                  </a:lnTo>
                  <a:lnTo>
                    <a:pt x="153" y="505"/>
                  </a:lnTo>
                  <a:lnTo>
                    <a:pt x="121" y="487"/>
                  </a:lnTo>
                  <a:lnTo>
                    <a:pt x="92" y="465"/>
                  </a:lnTo>
                  <a:lnTo>
                    <a:pt x="66" y="439"/>
                  </a:lnTo>
                  <a:lnTo>
                    <a:pt x="43" y="409"/>
                  </a:lnTo>
                  <a:lnTo>
                    <a:pt x="25" y="376"/>
                  </a:lnTo>
                  <a:lnTo>
                    <a:pt x="12" y="342"/>
                  </a:lnTo>
                  <a:lnTo>
                    <a:pt x="3" y="304"/>
                  </a:lnTo>
                  <a:lnTo>
                    <a:pt x="0" y="265"/>
                  </a:lnTo>
                  <a:lnTo>
                    <a:pt x="3" y="225"/>
                  </a:lnTo>
                  <a:lnTo>
                    <a:pt x="12" y="189"/>
                  </a:lnTo>
                  <a:lnTo>
                    <a:pt x="25" y="153"/>
                  </a:lnTo>
                  <a:lnTo>
                    <a:pt x="43" y="121"/>
                  </a:lnTo>
                  <a:lnTo>
                    <a:pt x="66" y="90"/>
                  </a:lnTo>
                  <a:lnTo>
                    <a:pt x="92" y="64"/>
                  </a:lnTo>
                  <a:lnTo>
                    <a:pt x="121" y="42"/>
                  </a:lnTo>
                  <a:lnTo>
                    <a:pt x="153" y="25"/>
                  </a:lnTo>
                  <a:lnTo>
                    <a:pt x="189" y="11"/>
                  </a:lnTo>
                  <a:lnTo>
                    <a:pt x="227" y="2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76"/>
            <p:cNvSpPr>
              <a:spLocks/>
            </p:cNvSpPr>
            <p:nvPr/>
          </p:nvSpPr>
          <p:spPr bwMode="auto">
            <a:xfrm>
              <a:off x="5338763" y="2062163"/>
              <a:ext cx="106363" cy="166688"/>
            </a:xfrm>
            <a:custGeom>
              <a:avLst/>
              <a:gdLst>
                <a:gd name="T0" fmla="*/ 435 w 671"/>
                <a:gd name="T1" fmla="*/ 0 h 1046"/>
                <a:gd name="T2" fmla="*/ 444 w 671"/>
                <a:gd name="T3" fmla="*/ 26 h 1046"/>
                <a:gd name="T4" fmla="*/ 462 w 671"/>
                <a:gd name="T5" fmla="*/ 70 h 1046"/>
                <a:gd name="T6" fmla="*/ 483 w 671"/>
                <a:gd name="T7" fmla="*/ 125 h 1046"/>
                <a:gd name="T8" fmla="*/ 507 w 671"/>
                <a:gd name="T9" fmla="*/ 185 h 1046"/>
                <a:gd name="T10" fmla="*/ 530 w 671"/>
                <a:gd name="T11" fmla="*/ 243 h 1046"/>
                <a:gd name="T12" fmla="*/ 549 w 671"/>
                <a:gd name="T13" fmla="*/ 294 h 1046"/>
                <a:gd name="T14" fmla="*/ 562 w 671"/>
                <a:gd name="T15" fmla="*/ 331 h 1046"/>
                <a:gd name="T16" fmla="*/ 542 w 671"/>
                <a:gd name="T17" fmla="*/ 355 h 1046"/>
                <a:gd name="T18" fmla="*/ 500 w 671"/>
                <a:gd name="T19" fmla="*/ 396 h 1046"/>
                <a:gd name="T20" fmla="*/ 412 w 671"/>
                <a:gd name="T21" fmla="*/ 581 h 1046"/>
                <a:gd name="T22" fmla="*/ 310 w 671"/>
                <a:gd name="T23" fmla="*/ 302 h 1046"/>
                <a:gd name="T24" fmla="*/ 303 w 671"/>
                <a:gd name="T25" fmla="*/ 284 h 1046"/>
                <a:gd name="T26" fmla="*/ 284 w 671"/>
                <a:gd name="T27" fmla="*/ 277 h 1046"/>
                <a:gd name="T28" fmla="*/ 267 w 671"/>
                <a:gd name="T29" fmla="*/ 284 h 1046"/>
                <a:gd name="T30" fmla="*/ 259 w 671"/>
                <a:gd name="T31" fmla="*/ 302 h 1046"/>
                <a:gd name="T32" fmla="*/ 258 w 671"/>
                <a:gd name="T33" fmla="*/ 365 h 1046"/>
                <a:gd name="T34" fmla="*/ 258 w 671"/>
                <a:gd name="T35" fmla="*/ 485 h 1046"/>
                <a:gd name="T36" fmla="*/ 257 w 671"/>
                <a:gd name="T37" fmla="*/ 613 h 1046"/>
                <a:gd name="T38" fmla="*/ 627 w 671"/>
                <a:gd name="T39" fmla="*/ 822 h 1046"/>
                <a:gd name="T40" fmla="*/ 658 w 671"/>
                <a:gd name="T41" fmla="*/ 861 h 1046"/>
                <a:gd name="T42" fmla="*/ 671 w 671"/>
                <a:gd name="T43" fmla="*/ 908 h 1046"/>
                <a:gd name="T44" fmla="*/ 666 w 671"/>
                <a:gd name="T45" fmla="*/ 957 h 1046"/>
                <a:gd name="T46" fmla="*/ 641 w 671"/>
                <a:gd name="T47" fmla="*/ 1002 h 1046"/>
                <a:gd name="T48" fmla="*/ 602 w 671"/>
                <a:gd name="T49" fmla="*/ 1033 h 1046"/>
                <a:gd name="T50" fmla="*/ 555 w 671"/>
                <a:gd name="T51" fmla="*/ 1046 h 1046"/>
                <a:gd name="T52" fmla="*/ 506 w 671"/>
                <a:gd name="T53" fmla="*/ 1041 h 1046"/>
                <a:gd name="T54" fmla="*/ 66 w 671"/>
                <a:gd name="T55" fmla="*/ 800 h 1046"/>
                <a:gd name="T56" fmla="*/ 31 w 671"/>
                <a:gd name="T57" fmla="*/ 771 h 1046"/>
                <a:gd name="T58" fmla="*/ 7 w 671"/>
                <a:gd name="T59" fmla="*/ 732 h 1046"/>
                <a:gd name="T60" fmla="*/ 0 w 671"/>
                <a:gd name="T61" fmla="*/ 688 h 1046"/>
                <a:gd name="T62" fmla="*/ 0 w 671"/>
                <a:gd name="T63" fmla="*/ 648 h 1046"/>
                <a:gd name="T64" fmla="*/ 1 w 671"/>
                <a:gd name="T65" fmla="*/ 587 h 1046"/>
                <a:gd name="T66" fmla="*/ 1 w 671"/>
                <a:gd name="T67" fmla="*/ 513 h 1046"/>
                <a:gd name="T68" fmla="*/ 2 w 671"/>
                <a:gd name="T69" fmla="*/ 438 h 1046"/>
                <a:gd name="T70" fmla="*/ 2 w 671"/>
                <a:gd name="T71" fmla="*/ 369 h 1046"/>
                <a:gd name="T72" fmla="*/ 2 w 671"/>
                <a:gd name="T73" fmla="*/ 317 h 1046"/>
                <a:gd name="T74" fmla="*/ 6 w 671"/>
                <a:gd name="T75" fmla="*/ 256 h 1046"/>
                <a:gd name="T76" fmla="*/ 31 w 671"/>
                <a:gd name="T77" fmla="*/ 173 h 1046"/>
                <a:gd name="T78" fmla="*/ 78 w 671"/>
                <a:gd name="T79" fmla="*/ 103 h 1046"/>
                <a:gd name="T80" fmla="*/ 142 w 671"/>
                <a:gd name="T81" fmla="*/ 48 h 1046"/>
                <a:gd name="T82" fmla="*/ 218 w 671"/>
                <a:gd name="T83" fmla="*/ 13 h 1046"/>
                <a:gd name="T84" fmla="*/ 306 w 671"/>
                <a:gd name="T85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1" h="1046">
                  <a:moveTo>
                    <a:pt x="306" y="0"/>
                  </a:moveTo>
                  <a:lnTo>
                    <a:pt x="435" y="0"/>
                  </a:lnTo>
                  <a:lnTo>
                    <a:pt x="439" y="9"/>
                  </a:lnTo>
                  <a:lnTo>
                    <a:pt x="444" y="26"/>
                  </a:lnTo>
                  <a:lnTo>
                    <a:pt x="453" y="46"/>
                  </a:lnTo>
                  <a:lnTo>
                    <a:pt x="462" y="70"/>
                  </a:lnTo>
                  <a:lnTo>
                    <a:pt x="472" y="96"/>
                  </a:lnTo>
                  <a:lnTo>
                    <a:pt x="483" y="125"/>
                  </a:lnTo>
                  <a:lnTo>
                    <a:pt x="495" y="155"/>
                  </a:lnTo>
                  <a:lnTo>
                    <a:pt x="507" y="185"/>
                  </a:lnTo>
                  <a:lnTo>
                    <a:pt x="518" y="215"/>
                  </a:lnTo>
                  <a:lnTo>
                    <a:pt x="530" y="243"/>
                  </a:lnTo>
                  <a:lnTo>
                    <a:pt x="539" y="270"/>
                  </a:lnTo>
                  <a:lnTo>
                    <a:pt x="549" y="294"/>
                  </a:lnTo>
                  <a:lnTo>
                    <a:pt x="557" y="315"/>
                  </a:lnTo>
                  <a:lnTo>
                    <a:pt x="562" y="331"/>
                  </a:lnTo>
                  <a:lnTo>
                    <a:pt x="566" y="341"/>
                  </a:lnTo>
                  <a:lnTo>
                    <a:pt x="542" y="355"/>
                  </a:lnTo>
                  <a:lnTo>
                    <a:pt x="519" y="373"/>
                  </a:lnTo>
                  <a:lnTo>
                    <a:pt x="500" y="396"/>
                  </a:lnTo>
                  <a:lnTo>
                    <a:pt x="485" y="421"/>
                  </a:lnTo>
                  <a:lnTo>
                    <a:pt x="412" y="581"/>
                  </a:lnTo>
                  <a:lnTo>
                    <a:pt x="310" y="525"/>
                  </a:lnTo>
                  <a:lnTo>
                    <a:pt x="310" y="302"/>
                  </a:lnTo>
                  <a:lnTo>
                    <a:pt x="308" y="292"/>
                  </a:lnTo>
                  <a:lnTo>
                    <a:pt x="303" y="284"/>
                  </a:lnTo>
                  <a:lnTo>
                    <a:pt x="294" y="279"/>
                  </a:lnTo>
                  <a:lnTo>
                    <a:pt x="284" y="277"/>
                  </a:lnTo>
                  <a:lnTo>
                    <a:pt x="275" y="279"/>
                  </a:lnTo>
                  <a:lnTo>
                    <a:pt x="267" y="284"/>
                  </a:lnTo>
                  <a:lnTo>
                    <a:pt x="262" y="292"/>
                  </a:lnTo>
                  <a:lnTo>
                    <a:pt x="259" y="302"/>
                  </a:lnTo>
                  <a:lnTo>
                    <a:pt x="259" y="302"/>
                  </a:lnTo>
                  <a:lnTo>
                    <a:pt x="258" y="365"/>
                  </a:lnTo>
                  <a:lnTo>
                    <a:pt x="258" y="425"/>
                  </a:lnTo>
                  <a:lnTo>
                    <a:pt x="258" y="485"/>
                  </a:lnTo>
                  <a:lnTo>
                    <a:pt x="257" y="547"/>
                  </a:lnTo>
                  <a:lnTo>
                    <a:pt x="257" y="613"/>
                  </a:lnTo>
                  <a:lnTo>
                    <a:pt x="606" y="807"/>
                  </a:lnTo>
                  <a:lnTo>
                    <a:pt x="627" y="822"/>
                  </a:lnTo>
                  <a:lnTo>
                    <a:pt x="645" y="840"/>
                  </a:lnTo>
                  <a:lnTo>
                    <a:pt x="658" y="861"/>
                  </a:lnTo>
                  <a:lnTo>
                    <a:pt x="667" y="883"/>
                  </a:lnTo>
                  <a:lnTo>
                    <a:pt x="671" y="908"/>
                  </a:lnTo>
                  <a:lnTo>
                    <a:pt x="671" y="933"/>
                  </a:lnTo>
                  <a:lnTo>
                    <a:pt x="666" y="957"/>
                  </a:lnTo>
                  <a:lnTo>
                    <a:pt x="656" y="980"/>
                  </a:lnTo>
                  <a:lnTo>
                    <a:pt x="641" y="1002"/>
                  </a:lnTo>
                  <a:lnTo>
                    <a:pt x="623" y="1019"/>
                  </a:lnTo>
                  <a:lnTo>
                    <a:pt x="602" y="1033"/>
                  </a:lnTo>
                  <a:lnTo>
                    <a:pt x="579" y="1042"/>
                  </a:lnTo>
                  <a:lnTo>
                    <a:pt x="555" y="1046"/>
                  </a:lnTo>
                  <a:lnTo>
                    <a:pt x="530" y="1046"/>
                  </a:lnTo>
                  <a:lnTo>
                    <a:pt x="506" y="1041"/>
                  </a:lnTo>
                  <a:lnTo>
                    <a:pt x="482" y="1031"/>
                  </a:lnTo>
                  <a:lnTo>
                    <a:pt x="66" y="800"/>
                  </a:lnTo>
                  <a:lnTo>
                    <a:pt x="47" y="787"/>
                  </a:lnTo>
                  <a:lnTo>
                    <a:pt x="31" y="771"/>
                  </a:lnTo>
                  <a:lnTo>
                    <a:pt x="17" y="753"/>
                  </a:lnTo>
                  <a:lnTo>
                    <a:pt x="7" y="732"/>
                  </a:lnTo>
                  <a:lnTo>
                    <a:pt x="2" y="711"/>
                  </a:lnTo>
                  <a:lnTo>
                    <a:pt x="0" y="688"/>
                  </a:lnTo>
                  <a:lnTo>
                    <a:pt x="0" y="671"/>
                  </a:lnTo>
                  <a:lnTo>
                    <a:pt x="0" y="648"/>
                  </a:lnTo>
                  <a:lnTo>
                    <a:pt x="1" y="619"/>
                  </a:lnTo>
                  <a:lnTo>
                    <a:pt x="1" y="587"/>
                  </a:lnTo>
                  <a:lnTo>
                    <a:pt x="1" y="551"/>
                  </a:lnTo>
                  <a:lnTo>
                    <a:pt x="1" y="513"/>
                  </a:lnTo>
                  <a:lnTo>
                    <a:pt x="1" y="475"/>
                  </a:lnTo>
                  <a:lnTo>
                    <a:pt x="2" y="438"/>
                  </a:lnTo>
                  <a:lnTo>
                    <a:pt x="2" y="402"/>
                  </a:lnTo>
                  <a:lnTo>
                    <a:pt x="2" y="369"/>
                  </a:lnTo>
                  <a:lnTo>
                    <a:pt x="2" y="341"/>
                  </a:lnTo>
                  <a:lnTo>
                    <a:pt x="2" y="317"/>
                  </a:lnTo>
                  <a:lnTo>
                    <a:pt x="2" y="301"/>
                  </a:lnTo>
                  <a:lnTo>
                    <a:pt x="6" y="256"/>
                  </a:lnTo>
                  <a:lnTo>
                    <a:pt x="16" y="213"/>
                  </a:lnTo>
                  <a:lnTo>
                    <a:pt x="31" y="173"/>
                  </a:lnTo>
                  <a:lnTo>
                    <a:pt x="52" y="137"/>
                  </a:lnTo>
                  <a:lnTo>
                    <a:pt x="78" y="103"/>
                  </a:lnTo>
                  <a:lnTo>
                    <a:pt x="108" y="73"/>
                  </a:lnTo>
                  <a:lnTo>
                    <a:pt x="142" y="48"/>
                  </a:lnTo>
                  <a:lnTo>
                    <a:pt x="178" y="28"/>
                  </a:lnTo>
                  <a:lnTo>
                    <a:pt x="218" y="13"/>
                  </a:lnTo>
                  <a:lnTo>
                    <a:pt x="262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438102" y="1911520"/>
            <a:ext cx="500063" cy="565150"/>
            <a:chOff x="4437063" y="1911350"/>
            <a:chExt cx="500063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Freeform 81"/>
            <p:cNvSpPr>
              <a:spLocks/>
            </p:cNvSpPr>
            <p:nvPr/>
          </p:nvSpPr>
          <p:spPr bwMode="auto">
            <a:xfrm>
              <a:off x="4638676" y="1911350"/>
              <a:ext cx="98425" cy="98425"/>
            </a:xfrm>
            <a:custGeom>
              <a:avLst/>
              <a:gdLst>
                <a:gd name="T0" fmla="*/ 311 w 621"/>
                <a:gd name="T1" fmla="*/ 0 h 625"/>
                <a:gd name="T2" fmla="*/ 357 w 621"/>
                <a:gd name="T3" fmla="*/ 3 h 625"/>
                <a:gd name="T4" fmla="*/ 400 w 621"/>
                <a:gd name="T5" fmla="*/ 13 h 625"/>
                <a:gd name="T6" fmla="*/ 442 w 621"/>
                <a:gd name="T7" fmla="*/ 29 h 625"/>
                <a:gd name="T8" fmla="*/ 479 w 621"/>
                <a:gd name="T9" fmla="*/ 51 h 625"/>
                <a:gd name="T10" fmla="*/ 515 w 621"/>
                <a:gd name="T11" fmla="*/ 77 h 625"/>
                <a:gd name="T12" fmla="*/ 545 w 621"/>
                <a:gd name="T13" fmla="*/ 108 h 625"/>
                <a:gd name="T14" fmla="*/ 572 w 621"/>
                <a:gd name="T15" fmla="*/ 142 h 625"/>
                <a:gd name="T16" fmla="*/ 592 w 621"/>
                <a:gd name="T17" fmla="*/ 180 h 625"/>
                <a:gd name="T18" fmla="*/ 609 w 621"/>
                <a:gd name="T19" fmla="*/ 222 h 625"/>
                <a:gd name="T20" fmla="*/ 618 w 621"/>
                <a:gd name="T21" fmla="*/ 266 h 625"/>
                <a:gd name="T22" fmla="*/ 621 w 621"/>
                <a:gd name="T23" fmla="*/ 312 h 625"/>
                <a:gd name="T24" fmla="*/ 618 w 621"/>
                <a:gd name="T25" fmla="*/ 358 h 625"/>
                <a:gd name="T26" fmla="*/ 609 w 621"/>
                <a:gd name="T27" fmla="*/ 402 h 625"/>
                <a:gd name="T28" fmla="*/ 592 w 621"/>
                <a:gd name="T29" fmla="*/ 443 h 625"/>
                <a:gd name="T30" fmla="*/ 572 w 621"/>
                <a:gd name="T31" fmla="*/ 482 h 625"/>
                <a:gd name="T32" fmla="*/ 545 w 621"/>
                <a:gd name="T33" fmla="*/ 517 h 625"/>
                <a:gd name="T34" fmla="*/ 515 w 621"/>
                <a:gd name="T35" fmla="*/ 548 h 625"/>
                <a:gd name="T36" fmla="*/ 479 w 621"/>
                <a:gd name="T37" fmla="*/ 574 h 625"/>
                <a:gd name="T38" fmla="*/ 442 w 621"/>
                <a:gd name="T39" fmla="*/ 595 h 625"/>
                <a:gd name="T40" fmla="*/ 400 w 621"/>
                <a:gd name="T41" fmla="*/ 611 h 625"/>
                <a:gd name="T42" fmla="*/ 357 w 621"/>
                <a:gd name="T43" fmla="*/ 621 h 625"/>
                <a:gd name="T44" fmla="*/ 311 w 621"/>
                <a:gd name="T45" fmla="*/ 625 h 625"/>
                <a:gd name="T46" fmla="*/ 264 w 621"/>
                <a:gd name="T47" fmla="*/ 621 h 625"/>
                <a:gd name="T48" fmla="*/ 220 w 621"/>
                <a:gd name="T49" fmla="*/ 611 h 625"/>
                <a:gd name="T50" fmla="*/ 180 w 621"/>
                <a:gd name="T51" fmla="*/ 595 h 625"/>
                <a:gd name="T52" fmla="*/ 141 w 621"/>
                <a:gd name="T53" fmla="*/ 574 h 625"/>
                <a:gd name="T54" fmla="*/ 106 w 621"/>
                <a:gd name="T55" fmla="*/ 548 h 625"/>
                <a:gd name="T56" fmla="*/ 75 w 621"/>
                <a:gd name="T57" fmla="*/ 517 h 625"/>
                <a:gd name="T58" fmla="*/ 49 w 621"/>
                <a:gd name="T59" fmla="*/ 482 h 625"/>
                <a:gd name="T60" fmla="*/ 28 w 621"/>
                <a:gd name="T61" fmla="*/ 443 h 625"/>
                <a:gd name="T62" fmla="*/ 13 w 621"/>
                <a:gd name="T63" fmla="*/ 402 h 625"/>
                <a:gd name="T64" fmla="*/ 3 w 621"/>
                <a:gd name="T65" fmla="*/ 358 h 625"/>
                <a:gd name="T66" fmla="*/ 0 w 621"/>
                <a:gd name="T67" fmla="*/ 312 h 625"/>
                <a:gd name="T68" fmla="*/ 3 w 621"/>
                <a:gd name="T69" fmla="*/ 266 h 625"/>
                <a:gd name="T70" fmla="*/ 13 w 621"/>
                <a:gd name="T71" fmla="*/ 222 h 625"/>
                <a:gd name="T72" fmla="*/ 28 w 621"/>
                <a:gd name="T73" fmla="*/ 180 h 625"/>
                <a:gd name="T74" fmla="*/ 49 w 621"/>
                <a:gd name="T75" fmla="*/ 142 h 625"/>
                <a:gd name="T76" fmla="*/ 75 w 621"/>
                <a:gd name="T77" fmla="*/ 108 h 625"/>
                <a:gd name="T78" fmla="*/ 106 w 621"/>
                <a:gd name="T79" fmla="*/ 77 h 625"/>
                <a:gd name="T80" fmla="*/ 141 w 621"/>
                <a:gd name="T81" fmla="*/ 51 h 625"/>
                <a:gd name="T82" fmla="*/ 180 w 621"/>
                <a:gd name="T83" fmla="*/ 29 h 625"/>
                <a:gd name="T84" fmla="*/ 220 w 621"/>
                <a:gd name="T85" fmla="*/ 13 h 625"/>
                <a:gd name="T86" fmla="*/ 264 w 621"/>
                <a:gd name="T87" fmla="*/ 3 h 625"/>
                <a:gd name="T88" fmla="*/ 311 w 621"/>
                <a:gd name="T89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1" h="625">
                  <a:moveTo>
                    <a:pt x="311" y="0"/>
                  </a:moveTo>
                  <a:lnTo>
                    <a:pt x="357" y="3"/>
                  </a:lnTo>
                  <a:lnTo>
                    <a:pt x="400" y="13"/>
                  </a:lnTo>
                  <a:lnTo>
                    <a:pt x="442" y="29"/>
                  </a:lnTo>
                  <a:lnTo>
                    <a:pt x="479" y="51"/>
                  </a:lnTo>
                  <a:lnTo>
                    <a:pt x="515" y="77"/>
                  </a:lnTo>
                  <a:lnTo>
                    <a:pt x="545" y="108"/>
                  </a:lnTo>
                  <a:lnTo>
                    <a:pt x="572" y="142"/>
                  </a:lnTo>
                  <a:lnTo>
                    <a:pt x="592" y="180"/>
                  </a:lnTo>
                  <a:lnTo>
                    <a:pt x="609" y="222"/>
                  </a:lnTo>
                  <a:lnTo>
                    <a:pt x="618" y="266"/>
                  </a:lnTo>
                  <a:lnTo>
                    <a:pt x="621" y="312"/>
                  </a:lnTo>
                  <a:lnTo>
                    <a:pt x="618" y="358"/>
                  </a:lnTo>
                  <a:lnTo>
                    <a:pt x="609" y="402"/>
                  </a:lnTo>
                  <a:lnTo>
                    <a:pt x="592" y="443"/>
                  </a:lnTo>
                  <a:lnTo>
                    <a:pt x="572" y="482"/>
                  </a:lnTo>
                  <a:lnTo>
                    <a:pt x="545" y="517"/>
                  </a:lnTo>
                  <a:lnTo>
                    <a:pt x="515" y="548"/>
                  </a:lnTo>
                  <a:lnTo>
                    <a:pt x="479" y="574"/>
                  </a:lnTo>
                  <a:lnTo>
                    <a:pt x="442" y="595"/>
                  </a:lnTo>
                  <a:lnTo>
                    <a:pt x="400" y="611"/>
                  </a:lnTo>
                  <a:lnTo>
                    <a:pt x="357" y="621"/>
                  </a:lnTo>
                  <a:lnTo>
                    <a:pt x="311" y="625"/>
                  </a:lnTo>
                  <a:lnTo>
                    <a:pt x="264" y="621"/>
                  </a:lnTo>
                  <a:lnTo>
                    <a:pt x="220" y="611"/>
                  </a:lnTo>
                  <a:lnTo>
                    <a:pt x="180" y="595"/>
                  </a:lnTo>
                  <a:lnTo>
                    <a:pt x="141" y="574"/>
                  </a:lnTo>
                  <a:lnTo>
                    <a:pt x="106" y="548"/>
                  </a:lnTo>
                  <a:lnTo>
                    <a:pt x="75" y="517"/>
                  </a:lnTo>
                  <a:lnTo>
                    <a:pt x="49" y="482"/>
                  </a:lnTo>
                  <a:lnTo>
                    <a:pt x="28" y="443"/>
                  </a:lnTo>
                  <a:lnTo>
                    <a:pt x="13" y="402"/>
                  </a:lnTo>
                  <a:lnTo>
                    <a:pt x="3" y="358"/>
                  </a:lnTo>
                  <a:lnTo>
                    <a:pt x="0" y="312"/>
                  </a:lnTo>
                  <a:lnTo>
                    <a:pt x="3" y="266"/>
                  </a:lnTo>
                  <a:lnTo>
                    <a:pt x="13" y="222"/>
                  </a:lnTo>
                  <a:lnTo>
                    <a:pt x="28" y="180"/>
                  </a:lnTo>
                  <a:lnTo>
                    <a:pt x="49" y="142"/>
                  </a:lnTo>
                  <a:lnTo>
                    <a:pt x="75" y="108"/>
                  </a:lnTo>
                  <a:lnTo>
                    <a:pt x="106" y="77"/>
                  </a:lnTo>
                  <a:lnTo>
                    <a:pt x="141" y="51"/>
                  </a:lnTo>
                  <a:lnTo>
                    <a:pt x="180" y="29"/>
                  </a:lnTo>
                  <a:lnTo>
                    <a:pt x="220" y="13"/>
                  </a:lnTo>
                  <a:lnTo>
                    <a:pt x="264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82"/>
            <p:cNvSpPr>
              <a:spLocks/>
            </p:cNvSpPr>
            <p:nvPr/>
          </p:nvSpPr>
          <p:spPr bwMode="auto">
            <a:xfrm>
              <a:off x="4672013" y="2025650"/>
              <a:ext cx="31750" cy="53975"/>
            </a:xfrm>
            <a:custGeom>
              <a:avLst/>
              <a:gdLst>
                <a:gd name="T0" fmla="*/ 31 w 198"/>
                <a:gd name="T1" fmla="*/ 0 h 332"/>
                <a:gd name="T2" fmla="*/ 166 w 198"/>
                <a:gd name="T3" fmla="*/ 0 h 332"/>
                <a:gd name="T4" fmla="*/ 176 w 198"/>
                <a:gd name="T5" fmla="*/ 3 h 332"/>
                <a:gd name="T6" fmla="*/ 184 w 198"/>
                <a:gd name="T7" fmla="*/ 10 h 332"/>
                <a:gd name="T8" fmla="*/ 187 w 198"/>
                <a:gd name="T9" fmla="*/ 19 h 332"/>
                <a:gd name="T10" fmla="*/ 184 w 198"/>
                <a:gd name="T11" fmla="*/ 30 h 332"/>
                <a:gd name="T12" fmla="*/ 134 w 198"/>
                <a:gd name="T13" fmla="*/ 120 h 332"/>
                <a:gd name="T14" fmla="*/ 190 w 198"/>
                <a:gd name="T15" fmla="*/ 221 h 332"/>
                <a:gd name="T16" fmla="*/ 195 w 198"/>
                <a:gd name="T17" fmla="*/ 234 h 332"/>
                <a:gd name="T18" fmla="*/ 198 w 198"/>
                <a:gd name="T19" fmla="*/ 247 h 332"/>
                <a:gd name="T20" fmla="*/ 195 w 198"/>
                <a:gd name="T21" fmla="*/ 261 h 332"/>
                <a:gd name="T22" fmla="*/ 186 w 198"/>
                <a:gd name="T23" fmla="*/ 308 h 332"/>
                <a:gd name="T24" fmla="*/ 99 w 198"/>
                <a:gd name="T25" fmla="*/ 332 h 332"/>
                <a:gd name="T26" fmla="*/ 11 w 198"/>
                <a:gd name="T27" fmla="*/ 308 h 332"/>
                <a:gd name="T28" fmla="*/ 1 w 198"/>
                <a:gd name="T29" fmla="*/ 260 h 332"/>
                <a:gd name="T30" fmla="*/ 0 w 198"/>
                <a:gd name="T31" fmla="*/ 247 h 332"/>
                <a:gd name="T32" fmla="*/ 2 w 198"/>
                <a:gd name="T33" fmla="*/ 234 h 332"/>
                <a:gd name="T34" fmla="*/ 7 w 198"/>
                <a:gd name="T35" fmla="*/ 222 h 332"/>
                <a:gd name="T36" fmla="*/ 63 w 198"/>
                <a:gd name="T37" fmla="*/ 120 h 332"/>
                <a:gd name="T38" fmla="*/ 14 w 198"/>
                <a:gd name="T39" fmla="*/ 30 h 332"/>
                <a:gd name="T40" fmla="*/ 11 w 198"/>
                <a:gd name="T41" fmla="*/ 19 h 332"/>
                <a:gd name="T42" fmla="*/ 14 w 198"/>
                <a:gd name="T43" fmla="*/ 10 h 332"/>
                <a:gd name="T44" fmla="*/ 21 w 198"/>
                <a:gd name="T45" fmla="*/ 3 h 332"/>
                <a:gd name="T46" fmla="*/ 31 w 198"/>
                <a:gd name="T4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2">
                  <a:moveTo>
                    <a:pt x="31" y="0"/>
                  </a:moveTo>
                  <a:lnTo>
                    <a:pt x="166" y="0"/>
                  </a:lnTo>
                  <a:lnTo>
                    <a:pt x="176" y="3"/>
                  </a:lnTo>
                  <a:lnTo>
                    <a:pt x="184" y="10"/>
                  </a:lnTo>
                  <a:lnTo>
                    <a:pt x="187" y="19"/>
                  </a:lnTo>
                  <a:lnTo>
                    <a:pt x="184" y="30"/>
                  </a:lnTo>
                  <a:lnTo>
                    <a:pt x="134" y="120"/>
                  </a:lnTo>
                  <a:lnTo>
                    <a:pt x="190" y="221"/>
                  </a:lnTo>
                  <a:lnTo>
                    <a:pt x="195" y="234"/>
                  </a:lnTo>
                  <a:lnTo>
                    <a:pt x="198" y="247"/>
                  </a:lnTo>
                  <a:lnTo>
                    <a:pt x="195" y="261"/>
                  </a:lnTo>
                  <a:lnTo>
                    <a:pt x="186" y="308"/>
                  </a:lnTo>
                  <a:lnTo>
                    <a:pt x="99" y="332"/>
                  </a:lnTo>
                  <a:lnTo>
                    <a:pt x="11" y="308"/>
                  </a:lnTo>
                  <a:lnTo>
                    <a:pt x="1" y="260"/>
                  </a:lnTo>
                  <a:lnTo>
                    <a:pt x="0" y="247"/>
                  </a:lnTo>
                  <a:lnTo>
                    <a:pt x="2" y="234"/>
                  </a:lnTo>
                  <a:lnTo>
                    <a:pt x="7" y="222"/>
                  </a:lnTo>
                  <a:lnTo>
                    <a:pt x="63" y="120"/>
                  </a:lnTo>
                  <a:lnTo>
                    <a:pt x="14" y="30"/>
                  </a:lnTo>
                  <a:lnTo>
                    <a:pt x="11" y="19"/>
                  </a:lnTo>
                  <a:lnTo>
                    <a:pt x="14" y="10"/>
                  </a:lnTo>
                  <a:lnTo>
                    <a:pt x="21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83"/>
            <p:cNvSpPr>
              <a:spLocks/>
            </p:cNvSpPr>
            <p:nvPr/>
          </p:nvSpPr>
          <p:spPr bwMode="auto">
            <a:xfrm>
              <a:off x="4667251" y="2301875"/>
              <a:ext cx="57150" cy="152400"/>
            </a:xfrm>
            <a:custGeom>
              <a:avLst/>
              <a:gdLst>
                <a:gd name="T0" fmla="*/ 361 w 361"/>
                <a:gd name="T1" fmla="*/ 0 h 962"/>
                <a:gd name="T2" fmla="*/ 361 w 361"/>
                <a:gd name="T3" fmla="*/ 782 h 962"/>
                <a:gd name="T4" fmla="*/ 357 w 361"/>
                <a:gd name="T5" fmla="*/ 814 h 962"/>
                <a:gd name="T6" fmla="*/ 349 w 361"/>
                <a:gd name="T7" fmla="*/ 844 h 962"/>
                <a:gd name="T8" fmla="*/ 336 w 361"/>
                <a:gd name="T9" fmla="*/ 872 h 962"/>
                <a:gd name="T10" fmla="*/ 318 w 361"/>
                <a:gd name="T11" fmla="*/ 898 h 962"/>
                <a:gd name="T12" fmla="*/ 296 w 361"/>
                <a:gd name="T13" fmla="*/ 920 h 962"/>
                <a:gd name="T14" fmla="*/ 271 w 361"/>
                <a:gd name="T15" fmla="*/ 937 h 962"/>
                <a:gd name="T16" fmla="*/ 243 w 361"/>
                <a:gd name="T17" fmla="*/ 951 h 962"/>
                <a:gd name="T18" fmla="*/ 212 w 361"/>
                <a:gd name="T19" fmla="*/ 960 h 962"/>
                <a:gd name="T20" fmla="*/ 180 w 361"/>
                <a:gd name="T21" fmla="*/ 962 h 962"/>
                <a:gd name="T22" fmla="*/ 148 w 361"/>
                <a:gd name="T23" fmla="*/ 960 h 962"/>
                <a:gd name="T24" fmla="*/ 118 w 361"/>
                <a:gd name="T25" fmla="*/ 951 h 962"/>
                <a:gd name="T26" fmla="*/ 90 w 361"/>
                <a:gd name="T27" fmla="*/ 938 h 962"/>
                <a:gd name="T28" fmla="*/ 64 w 361"/>
                <a:gd name="T29" fmla="*/ 920 h 962"/>
                <a:gd name="T30" fmla="*/ 42 w 361"/>
                <a:gd name="T31" fmla="*/ 898 h 962"/>
                <a:gd name="T32" fmla="*/ 24 w 361"/>
                <a:gd name="T33" fmla="*/ 872 h 962"/>
                <a:gd name="T34" fmla="*/ 11 w 361"/>
                <a:gd name="T35" fmla="*/ 844 h 962"/>
                <a:gd name="T36" fmla="*/ 3 w 361"/>
                <a:gd name="T37" fmla="*/ 814 h 962"/>
                <a:gd name="T38" fmla="*/ 0 w 361"/>
                <a:gd name="T39" fmla="*/ 782 h 962"/>
                <a:gd name="T40" fmla="*/ 0 w 361"/>
                <a:gd name="T41" fmla="*/ 424 h 962"/>
                <a:gd name="T42" fmla="*/ 361 w 361"/>
                <a:gd name="T43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1" h="962">
                  <a:moveTo>
                    <a:pt x="361" y="0"/>
                  </a:moveTo>
                  <a:lnTo>
                    <a:pt x="361" y="782"/>
                  </a:lnTo>
                  <a:lnTo>
                    <a:pt x="357" y="814"/>
                  </a:lnTo>
                  <a:lnTo>
                    <a:pt x="349" y="844"/>
                  </a:lnTo>
                  <a:lnTo>
                    <a:pt x="336" y="872"/>
                  </a:lnTo>
                  <a:lnTo>
                    <a:pt x="318" y="898"/>
                  </a:lnTo>
                  <a:lnTo>
                    <a:pt x="296" y="920"/>
                  </a:lnTo>
                  <a:lnTo>
                    <a:pt x="271" y="937"/>
                  </a:lnTo>
                  <a:lnTo>
                    <a:pt x="243" y="951"/>
                  </a:lnTo>
                  <a:lnTo>
                    <a:pt x="212" y="960"/>
                  </a:lnTo>
                  <a:lnTo>
                    <a:pt x="180" y="962"/>
                  </a:lnTo>
                  <a:lnTo>
                    <a:pt x="148" y="960"/>
                  </a:lnTo>
                  <a:lnTo>
                    <a:pt x="118" y="951"/>
                  </a:lnTo>
                  <a:lnTo>
                    <a:pt x="90" y="938"/>
                  </a:lnTo>
                  <a:lnTo>
                    <a:pt x="64" y="920"/>
                  </a:lnTo>
                  <a:lnTo>
                    <a:pt x="42" y="898"/>
                  </a:lnTo>
                  <a:lnTo>
                    <a:pt x="24" y="872"/>
                  </a:lnTo>
                  <a:lnTo>
                    <a:pt x="11" y="844"/>
                  </a:lnTo>
                  <a:lnTo>
                    <a:pt x="3" y="814"/>
                  </a:lnTo>
                  <a:lnTo>
                    <a:pt x="0" y="782"/>
                  </a:lnTo>
                  <a:lnTo>
                    <a:pt x="0" y="424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84"/>
            <p:cNvSpPr>
              <a:spLocks/>
            </p:cNvSpPr>
            <p:nvPr/>
          </p:nvSpPr>
          <p:spPr bwMode="auto">
            <a:xfrm>
              <a:off x="4570413" y="2351088"/>
              <a:ext cx="30163" cy="68263"/>
            </a:xfrm>
            <a:custGeom>
              <a:avLst/>
              <a:gdLst>
                <a:gd name="T0" fmla="*/ 0 w 189"/>
                <a:gd name="T1" fmla="*/ 0 h 424"/>
                <a:gd name="T2" fmla="*/ 8 w 189"/>
                <a:gd name="T3" fmla="*/ 36 h 424"/>
                <a:gd name="T4" fmla="*/ 20 w 189"/>
                <a:gd name="T5" fmla="*/ 72 h 424"/>
                <a:gd name="T6" fmla="*/ 36 w 189"/>
                <a:gd name="T7" fmla="*/ 105 h 424"/>
                <a:gd name="T8" fmla="*/ 56 w 189"/>
                <a:gd name="T9" fmla="*/ 136 h 424"/>
                <a:gd name="T10" fmla="*/ 81 w 189"/>
                <a:gd name="T11" fmla="*/ 167 h 424"/>
                <a:gd name="T12" fmla="*/ 109 w 189"/>
                <a:gd name="T13" fmla="*/ 194 h 424"/>
                <a:gd name="T14" fmla="*/ 135 w 189"/>
                <a:gd name="T15" fmla="*/ 213 h 424"/>
                <a:gd name="T16" fmla="*/ 161 w 189"/>
                <a:gd name="T17" fmla="*/ 230 h 424"/>
                <a:gd name="T18" fmla="*/ 189 w 189"/>
                <a:gd name="T19" fmla="*/ 244 h 424"/>
                <a:gd name="T20" fmla="*/ 189 w 189"/>
                <a:gd name="T21" fmla="*/ 329 h 424"/>
                <a:gd name="T22" fmla="*/ 186 w 189"/>
                <a:gd name="T23" fmla="*/ 351 h 424"/>
                <a:gd name="T24" fmla="*/ 179 w 189"/>
                <a:gd name="T25" fmla="*/ 370 h 424"/>
                <a:gd name="T26" fmla="*/ 167 w 189"/>
                <a:gd name="T27" fmla="*/ 389 h 424"/>
                <a:gd name="T28" fmla="*/ 153 w 189"/>
                <a:gd name="T29" fmla="*/ 403 h 424"/>
                <a:gd name="T30" fmla="*/ 135 w 189"/>
                <a:gd name="T31" fmla="*/ 415 h 424"/>
                <a:gd name="T32" fmla="*/ 116 w 189"/>
                <a:gd name="T33" fmla="*/ 421 h 424"/>
                <a:gd name="T34" fmla="*/ 94 w 189"/>
                <a:gd name="T35" fmla="*/ 424 h 424"/>
                <a:gd name="T36" fmla="*/ 73 w 189"/>
                <a:gd name="T37" fmla="*/ 421 h 424"/>
                <a:gd name="T38" fmla="*/ 52 w 189"/>
                <a:gd name="T39" fmla="*/ 415 h 424"/>
                <a:gd name="T40" fmla="*/ 35 w 189"/>
                <a:gd name="T41" fmla="*/ 403 h 424"/>
                <a:gd name="T42" fmla="*/ 20 w 189"/>
                <a:gd name="T43" fmla="*/ 389 h 424"/>
                <a:gd name="T44" fmla="*/ 9 w 189"/>
                <a:gd name="T45" fmla="*/ 370 h 424"/>
                <a:gd name="T46" fmla="*/ 2 w 189"/>
                <a:gd name="T47" fmla="*/ 351 h 424"/>
                <a:gd name="T48" fmla="*/ 0 w 189"/>
                <a:gd name="T49" fmla="*/ 329 h 424"/>
                <a:gd name="T50" fmla="*/ 0 w 189"/>
                <a:gd name="T5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9" h="424">
                  <a:moveTo>
                    <a:pt x="0" y="0"/>
                  </a:moveTo>
                  <a:lnTo>
                    <a:pt x="8" y="36"/>
                  </a:lnTo>
                  <a:lnTo>
                    <a:pt x="20" y="72"/>
                  </a:lnTo>
                  <a:lnTo>
                    <a:pt x="36" y="105"/>
                  </a:lnTo>
                  <a:lnTo>
                    <a:pt x="56" y="136"/>
                  </a:lnTo>
                  <a:lnTo>
                    <a:pt x="81" y="167"/>
                  </a:lnTo>
                  <a:lnTo>
                    <a:pt x="109" y="194"/>
                  </a:lnTo>
                  <a:lnTo>
                    <a:pt x="135" y="213"/>
                  </a:lnTo>
                  <a:lnTo>
                    <a:pt x="161" y="230"/>
                  </a:lnTo>
                  <a:lnTo>
                    <a:pt x="189" y="244"/>
                  </a:lnTo>
                  <a:lnTo>
                    <a:pt x="189" y="329"/>
                  </a:lnTo>
                  <a:lnTo>
                    <a:pt x="186" y="351"/>
                  </a:lnTo>
                  <a:lnTo>
                    <a:pt x="179" y="370"/>
                  </a:lnTo>
                  <a:lnTo>
                    <a:pt x="167" y="389"/>
                  </a:lnTo>
                  <a:lnTo>
                    <a:pt x="153" y="403"/>
                  </a:lnTo>
                  <a:lnTo>
                    <a:pt x="135" y="415"/>
                  </a:lnTo>
                  <a:lnTo>
                    <a:pt x="116" y="421"/>
                  </a:lnTo>
                  <a:lnTo>
                    <a:pt x="94" y="424"/>
                  </a:lnTo>
                  <a:lnTo>
                    <a:pt x="73" y="421"/>
                  </a:lnTo>
                  <a:lnTo>
                    <a:pt x="52" y="415"/>
                  </a:lnTo>
                  <a:lnTo>
                    <a:pt x="35" y="403"/>
                  </a:lnTo>
                  <a:lnTo>
                    <a:pt x="20" y="389"/>
                  </a:lnTo>
                  <a:lnTo>
                    <a:pt x="9" y="370"/>
                  </a:lnTo>
                  <a:lnTo>
                    <a:pt x="2" y="351"/>
                  </a:lnTo>
                  <a:lnTo>
                    <a:pt x="0" y="3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85"/>
            <p:cNvSpPr>
              <a:spLocks/>
            </p:cNvSpPr>
            <p:nvPr/>
          </p:nvSpPr>
          <p:spPr bwMode="auto">
            <a:xfrm>
              <a:off x="4570413" y="2244725"/>
              <a:ext cx="30163" cy="88900"/>
            </a:xfrm>
            <a:custGeom>
              <a:avLst/>
              <a:gdLst>
                <a:gd name="T0" fmla="*/ 0 w 189"/>
                <a:gd name="T1" fmla="*/ 0 h 560"/>
                <a:gd name="T2" fmla="*/ 189 w 189"/>
                <a:gd name="T3" fmla="*/ 0 h 560"/>
                <a:gd name="T4" fmla="*/ 189 w 189"/>
                <a:gd name="T5" fmla="*/ 268 h 560"/>
                <a:gd name="T6" fmla="*/ 73 w 189"/>
                <a:gd name="T7" fmla="*/ 403 h 560"/>
                <a:gd name="T8" fmla="*/ 51 w 189"/>
                <a:gd name="T9" fmla="*/ 432 h 560"/>
                <a:gd name="T10" fmla="*/ 33 w 189"/>
                <a:gd name="T11" fmla="*/ 462 h 560"/>
                <a:gd name="T12" fmla="*/ 18 w 189"/>
                <a:gd name="T13" fmla="*/ 494 h 560"/>
                <a:gd name="T14" fmla="*/ 7 w 189"/>
                <a:gd name="T15" fmla="*/ 527 h 560"/>
                <a:gd name="T16" fmla="*/ 0 w 189"/>
                <a:gd name="T17" fmla="*/ 560 h 560"/>
                <a:gd name="T18" fmla="*/ 0 w 189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560">
                  <a:moveTo>
                    <a:pt x="0" y="0"/>
                  </a:moveTo>
                  <a:lnTo>
                    <a:pt x="189" y="0"/>
                  </a:lnTo>
                  <a:lnTo>
                    <a:pt x="189" y="268"/>
                  </a:lnTo>
                  <a:lnTo>
                    <a:pt x="73" y="403"/>
                  </a:lnTo>
                  <a:lnTo>
                    <a:pt x="51" y="432"/>
                  </a:lnTo>
                  <a:lnTo>
                    <a:pt x="33" y="462"/>
                  </a:lnTo>
                  <a:lnTo>
                    <a:pt x="18" y="494"/>
                  </a:lnTo>
                  <a:lnTo>
                    <a:pt x="7" y="527"/>
                  </a:lnTo>
                  <a:lnTo>
                    <a:pt x="0" y="5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86"/>
            <p:cNvSpPr>
              <a:spLocks/>
            </p:cNvSpPr>
            <p:nvPr/>
          </p:nvSpPr>
          <p:spPr bwMode="auto">
            <a:xfrm>
              <a:off x="4775201" y="2244725"/>
              <a:ext cx="30163" cy="174625"/>
            </a:xfrm>
            <a:custGeom>
              <a:avLst/>
              <a:gdLst>
                <a:gd name="T0" fmla="*/ 0 w 189"/>
                <a:gd name="T1" fmla="*/ 0 h 1098"/>
                <a:gd name="T2" fmla="*/ 189 w 189"/>
                <a:gd name="T3" fmla="*/ 0 h 1098"/>
                <a:gd name="T4" fmla="*/ 189 w 189"/>
                <a:gd name="T5" fmla="*/ 1003 h 1098"/>
                <a:gd name="T6" fmla="*/ 186 w 189"/>
                <a:gd name="T7" fmla="*/ 1025 h 1098"/>
                <a:gd name="T8" fmla="*/ 179 w 189"/>
                <a:gd name="T9" fmla="*/ 1044 h 1098"/>
                <a:gd name="T10" fmla="*/ 167 w 189"/>
                <a:gd name="T11" fmla="*/ 1063 h 1098"/>
                <a:gd name="T12" fmla="*/ 153 w 189"/>
                <a:gd name="T13" fmla="*/ 1077 h 1098"/>
                <a:gd name="T14" fmla="*/ 135 w 189"/>
                <a:gd name="T15" fmla="*/ 1089 h 1098"/>
                <a:gd name="T16" fmla="*/ 116 w 189"/>
                <a:gd name="T17" fmla="*/ 1095 h 1098"/>
                <a:gd name="T18" fmla="*/ 94 w 189"/>
                <a:gd name="T19" fmla="*/ 1098 h 1098"/>
                <a:gd name="T20" fmla="*/ 72 w 189"/>
                <a:gd name="T21" fmla="*/ 1095 h 1098"/>
                <a:gd name="T22" fmla="*/ 52 w 189"/>
                <a:gd name="T23" fmla="*/ 1089 h 1098"/>
                <a:gd name="T24" fmla="*/ 35 w 189"/>
                <a:gd name="T25" fmla="*/ 1077 h 1098"/>
                <a:gd name="T26" fmla="*/ 20 w 189"/>
                <a:gd name="T27" fmla="*/ 1063 h 1098"/>
                <a:gd name="T28" fmla="*/ 9 w 189"/>
                <a:gd name="T29" fmla="*/ 1044 h 1098"/>
                <a:gd name="T30" fmla="*/ 2 w 189"/>
                <a:gd name="T31" fmla="*/ 1025 h 1098"/>
                <a:gd name="T32" fmla="*/ 0 w 189"/>
                <a:gd name="T33" fmla="*/ 1003 h 1098"/>
                <a:gd name="T34" fmla="*/ 0 w 189"/>
                <a:gd name="T35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098">
                  <a:moveTo>
                    <a:pt x="0" y="0"/>
                  </a:moveTo>
                  <a:lnTo>
                    <a:pt x="189" y="0"/>
                  </a:lnTo>
                  <a:lnTo>
                    <a:pt x="189" y="1003"/>
                  </a:lnTo>
                  <a:lnTo>
                    <a:pt x="186" y="1025"/>
                  </a:lnTo>
                  <a:lnTo>
                    <a:pt x="179" y="1044"/>
                  </a:lnTo>
                  <a:lnTo>
                    <a:pt x="167" y="1063"/>
                  </a:lnTo>
                  <a:lnTo>
                    <a:pt x="153" y="1077"/>
                  </a:lnTo>
                  <a:lnTo>
                    <a:pt x="135" y="1089"/>
                  </a:lnTo>
                  <a:lnTo>
                    <a:pt x="116" y="1095"/>
                  </a:lnTo>
                  <a:lnTo>
                    <a:pt x="94" y="1098"/>
                  </a:lnTo>
                  <a:lnTo>
                    <a:pt x="72" y="1095"/>
                  </a:lnTo>
                  <a:lnTo>
                    <a:pt x="52" y="1089"/>
                  </a:lnTo>
                  <a:lnTo>
                    <a:pt x="35" y="1077"/>
                  </a:lnTo>
                  <a:lnTo>
                    <a:pt x="20" y="1063"/>
                  </a:lnTo>
                  <a:lnTo>
                    <a:pt x="9" y="1044"/>
                  </a:lnTo>
                  <a:lnTo>
                    <a:pt x="2" y="1025"/>
                  </a:lnTo>
                  <a:lnTo>
                    <a:pt x="0" y="10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87"/>
            <p:cNvSpPr>
              <a:spLocks/>
            </p:cNvSpPr>
            <p:nvPr/>
          </p:nvSpPr>
          <p:spPr bwMode="auto">
            <a:xfrm>
              <a:off x="4592638" y="2244725"/>
              <a:ext cx="149225" cy="125413"/>
            </a:xfrm>
            <a:custGeom>
              <a:avLst/>
              <a:gdLst>
                <a:gd name="T0" fmla="*/ 468 w 941"/>
                <a:gd name="T1" fmla="*/ 0 h 797"/>
                <a:gd name="T2" fmla="*/ 941 w 941"/>
                <a:gd name="T3" fmla="*/ 0 h 797"/>
                <a:gd name="T4" fmla="*/ 317 w 941"/>
                <a:gd name="T5" fmla="*/ 734 h 797"/>
                <a:gd name="T6" fmla="*/ 294 w 941"/>
                <a:gd name="T7" fmla="*/ 757 h 797"/>
                <a:gd name="T8" fmla="*/ 267 w 941"/>
                <a:gd name="T9" fmla="*/ 775 h 797"/>
                <a:gd name="T10" fmla="*/ 239 w 941"/>
                <a:gd name="T11" fmla="*/ 788 h 797"/>
                <a:gd name="T12" fmla="*/ 209 w 941"/>
                <a:gd name="T13" fmla="*/ 795 h 797"/>
                <a:gd name="T14" fmla="*/ 179 w 941"/>
                <a:gd name="T15" fmla="*/ 797 h 797"/>
                <a:gd name="T16" fmla="*/ 148 w 941"/>
                <a:gd name="T17" fmla="*/ 795 h 797"/>
                <a:gd name="T18" fmla="*/ 118 w 941"/>
                <a:gd name="T19" fmla="*/ 787 h 797"/>
                <a:gd name="T20" fmla="*/ 90 w 941"/>
                <a:gd name="T21" fmla="*/ 774 h 797"/>
                <a:gd name="T22" fmla="*/ 63 w 941"/>
                <a:gd name="T23" fmla="*/ 754 h 797"/>
                <a:gd name="T24" fmla="*/ 40 w 941"/>
                <a:gd name="T25" fmla="*/ 732 h 797"/>
                <a:gd name="T26" fmla="*/ 22 w 941"/>
                <a:gd name="T27" fmla="*/ 705 h 797"/>
                <a:gd name="T28" fmla="*/ 10 w 941"/>
                <a:gd name="T29" fmla="*/ 677 h 797"/>
                <a:gd name="T30" fmla="*/ 3 w 941"/>
                <a:gd name="T31" fmla="*/ 646 h 797"/>
                <a:gd name="T32" fmla="*/ 0 w 941"/>
                <a:gd name="T33" fmla="*/ 616 h 797"/>
                <a:gd name="T34" fmla="*/ 3 w 941"/>
                <a:gd name="T35" fmla="*/ 585 h 797"/>
                <a:gd name="T36" fmla="*/ 10 w 941"/>
                <a:gd name="T37" fmla="*/ 555 h 797"/>
                <a:gd name="T38" fmla="*/ 24 w 941"/>
                <a:gd name="T39" fmla="*/ 527 h 797"/>
                <a:gd name="T40" fmla="*/ 43 w 941"/>
                <a:gd name="T41" fmla="*/ 500 h 797"/>
                <a:gd name="T42" fmla="*/ 468 w 941"/>
                <a:gd name="T43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1" h="797">
                  <a:moveTo>
                    <a:pt x="468" y="0"/>
                  </a:moveTo>
                  <a:lnTo>
                    <a:pt x="941" y="0"/>
                  </a:lnTo>
                  <a:lnTo>
                    <a:pt x="317" y="734"/>
                  </a:lnTo>
                  <a:lnTo>
                    <a:pt x="294" y="757"/>
                  </a:lnTo>
                  <a:lnTo>
                    <a:pt x="267" y="775"/>
                  </a:lnTo>
                  <a:lnTo>
                    <a:pt x="239" y="788"/>
                  </a:lnTo>
                  <a:lnTo>
                    <a:pt x="209" y="795"/>
                  </a:lnTo>
                  <a:lnTo>
                    <a:pt x="179" y="797"/>
                  </a:lnTo>
                  <a:lnTo>
                    <a:pt x="148" y="795"/>
                  </a:lnTo>
                  <a:lnTo>
                    <a:pt x="118" y="787"/>
                  </a:lnTo>
                  <a:lnTo>
                    <a:pt x="90" y="774"/>
                  </a:lnTo>
                  <a:lnTo>
                    <a:pt x="63" y="754"/>
                  </a:lnTo>
                  <a:lnTo>
                    <a:pt x="40" y="732"/>
                  </a:lnTo>
                  <a:lnTo>
                    <a:pt x="22" y="705"/>
                  </a:lnTo>
                  <a:lnTo>
                    <a:pt x="10" y="677"/>
                  </a:lnTo>
                  <a:lnTo>
                    <a:pt x="3" y="646"/>
                  </a:lnTo>
                  <a:lnTo>
                    <a:pt x="0" y="616"/>
                  </a:lnTo>
                  <a:lnTo>
                    <a:pt x="3" y="585"/>
                  </a:lnTo>
                  <a:lnTo>
                    <a:pt x="10" y="555"/>
                  </a:lnTo>
                  <a:lnTo>
                    <a:pt x="24" y="527"/>
                  </a:lnTo>
                  <a:lnTo>
                    <a:pt x="43" y="500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88"/>
            <p:cNvSpPr>
              <a:spLocks/>
            </p:cNvSpPr>
            <p:nvPr/>
          </p:nvSpPr>
          <p:spPr bwMode="auto">
            <a:xfrm>
              <a:off x="4530726" y="2025650"/>
              <a:ext cx="139700" cy="146050"/>
            </a:xfrm>
            <a:custGeom>
              <a:avLst/>
              <a:gdLst>
                <a:gd name="T0" fmla="*/ 764 w 879"/>
                <a:gd name="T1" fmla="*/ 3 h 915"/>
                <a:gd name="T2" fmla="*/ 779 w 879"/>
                <a:gd name="T3" fmla="*/ 42 h 915"/>
                <a:gd name="T4" fmla="*/ 806 w 879"/>
                <a:gd name="T5" fmla="*/ 111 h 915"/>
                <a:gd name="T6" fmla="*/ 836 w 879"/>
                <a:gd name="T7" fmla="*/ 190 h 915"/>
                <a:gd name="T8" fmla="*/ 861 w 879"/>
                <a:gd name="T9" fmla="*/ 259 h 915"/>
                <a:gd name="T10" fmla="*/ 878 w 879"/>
                <a:gd name="T11" fmla="*/ 299 h 915"/>
                <a:gd name="T12" fmla="*/ 861 w 879"/>
                <a:gd name="T13" fmla="*/ 297 h 915"/>
                <a:gd name="T14" fmla="*/ 811 w 879"/>
                <a:gd name="T15" fmla="*/ 284 h 915"/>
                <a:gd name="T16" fmla="*/ 757 w 879"/>
                <a:gd name="T17" fmla="*/ 268 h 915"/>
                <a:gd name="T18" fmla="*/ 726 w 879"/>
                <a:gd name="T19" fmla="*/ 261 h 915"/>
                <a:gd name="T20" fmla="*/ 700 w 879"/>
                <a:gd name="T21" fmla="*/ 276 h 915"/>
                <a:gd name="T22" fmla="*/ 695 w 879"/>
                <a:gd name="T23" fmla="*/ 301 h 915"/>
                <a:gd name="T24" fmla="*/ 595 w 879"/>
                <a:gd name="T25" fmla="*/ 301 h 915"/>
                <a:gd name="T26" fmla="*/ 535 w 879"/>
                <a:gd name="T27" fmla="*/ 324 h 915"/>
                <a:gd name="T28" fmla="*/ 495 w 879"/>
                <a:gd name="T29" fmla="*/ 386 h 915"/>
                <a:gd name="T30" fmla="*/ 467 w 879"/>
                <a:gd name="T31" fmla="*/ 445 h 915"/>
                <a:gd name="T32" fmla="*/ 449 w 879"/>
                <a:gd name="T33" fmla="*/ 485 h 915"/>
                <a:gd name="T34" fmla="*/ 430 w 879"/>
                <a:gd name="T35" fmla="*/ 524 h 915"/>
                <a:gd name="T36" fmla="*/ 401 w 879"/>
                <a:gd name="T37" fmla="*/ 585 h 915"/>
                <a:gd name="T38" fmla="*/ 420 w 879"/>
                <a:gd name="T39" fmla="*/ 614 h 915"/>
                <a:gd name="T40" fmla="*/ 506 w 879"/>
                <a:gd name="T41" fmla="*/ 613 h 915"/>
                <a:gd name="T42" fmla="*/ 609 w 879"/>
                <a:gd name="T43" fmla="*/ 613 h 915"/>
                <a:gd name="T44" fmla="*/ 696 w 879"/>
                <a:gd name="T45" fmla="*/ 613 h 915"/>
                <a:gd name="T46" fmla="*/ 753 w 879"/>
                <a:gd name="T47" fmla="*/ 614 h 915"/>
                <a:gd name="T48" fmla="*/ 822 w 879"/>
                <a:gd name="T49" fmla="*/ 645 h 915"/>
                <a:gd name="T50" fmla="*/ 868 w 879"/>
                <a:gd name="T51" fmla="*/ 708 h 915"/>
                <a:gd name="T52" fmla="*/ 875 w 879"/>
                <a:gd name="T53" fmla="*/ 793 h 915"/>
                <a:gd name="T54" fmla="*/ 835 w 879"/>
                <a:gd name="T55" fmla="*/ 869 h 915"/>
                <a:gd name="T56" fmla="*/ 758 w 879"/>
                <a:gd name="T57" fmla="*/ 910 h 915"/>
                <a:gd name="T58" fmla="*/ 693 w 879"/>
                <a:gd name="T59" fmla="*/ 914 h 915"/>
                <a:gd name="T60" fmla="*/ 594 w 879"/>
                <a:gd name="T61" fmla="*/ 914 h 915"/>
                <a:gd name="T62" fmla="*/ 465 w 879"/>
                <a:gd name="T63" fmla="*/ 915 h 915"/>
                <a:gd name="T64" fmla="*/ 330 w 879"/>
                <a:gd name="T65" fmla="*/ 915 h 915"/>
                <a:gd name="T66" fmla="*/ 217 w 879"/>
                <a:gd name="T67" fmla="*/ 915 h 915"/>
                <a:gd name="T68" fmla="*/ 151 w 879"/>
                <a:gd name="T69" fmla="*/ 915 h 915"/>
                <a:gd name="T70" fmla="*/ 67 w 879"/>
                <a:gd name="T71" fmla="*/ 890 h 915"/>
                <a:gd name="T72" fmla="*/ 12 w 879"/>
                <a:gd name="T73" fmla="*/ 822 h 915"/>
                <a:gd name="T74" fmla="*/ 5 w 879"/>
                <a:gd name="T75" fmla="*/ 731 h 915"/>
                <a:gd name="T76" fmla="*/ 26 w 879"/>
                <a:gd name="T77" fmla="*/ 675 h 915"/>
                <a:gd name="T78" fmla="*/ 58 w 879"/>
                <a:gd name="T79" fmla="*/ 607 h 915"/>
                <a:gd name="T80" fmla="*/ 102 w 879"/>
                <a:gd name="T81" fmla="*/ 516 h 915"/>
                <a:gd name="T82" fmla="*/ 149 w 879"/>
                <a:gd name="T83" fmla="*/ 415 h 915"/>
                <a:gd name="T84" fmla="*/ 193 w 879"/>
                <a:gd name="T85" fmla="*/ 324 h 915"/>
                <a:gd name="T86" fmla="*/ 225 w 879"/>
                <a:gd name="T87" fmla="*/ 254 h 915"/>
                <a:gd name="T88" fmla="*/ 258 w 879"/>
                <a:gd name="T89" fmla="*/ 189 h 915"/>
                <a:gd name="T90" fmla="*/ 347 w 879"/>
                <a:gd name="T91" fmla="*/ 88 h 915"/>
                <a:gd name="T92" fmla="*/ 465 w 879"/>
                <a:gd name="T93" fmla="*/ 23 h 915"/>
                <a:gd name="T94" fmla="*/ 598 w 879"/>
                <a:gd name="T95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9" h="915">
                  <a:moveTo>
                    <a:pt x="598" y="0"/>
                  </a:moveTo>
                  <a:lnTo>
                    <a:pt x="763" y="0"/>
                  </a:lnTo>
                  <a:lnTo>
                    <a:pt x="764" y="3"/>
                  </a:lnTo>
                  <a:lnTo>
                    <a:pt x="767" y="12"/>
                  </a:lnTo>
                  <a:lnTo>
                    <a:pt x="772" y="25"/>
                  </a:lnTo>
                  <a:lnTo>
                    <a:pt x="779" y="42"/>
                  </a:lnTo>
                  <a:lnTo>
                    <a:pt x="786" y="62"/>
                  </a:lnTo>
                  <a:lnTo>
                    <a:pt x="796" y="86"/>
                  </a:lnTo>
                  <a:lnTo>
                    <a:pt x="806" y="111"/>
                  </a:lnTo>
                  <a:lnTo>
                    <a:pt x="815" y="137"/>
                  </a:lnTo>
                  <a:lnTo>
                    <a:pt x="825" y="164"/>
                  </a:lnTo>
                  <a:lnTo>
                    <a:pt x="836" y="190"/>
                  </a:lnTo>
                  <a:lnTo>
                    <a:pt x="845" y="215"/>
                  </a:lnTo>
                  <a:lnTo>
                    <a:pt x="854" y="238"/>
                  </a:lnTo>
                  <a:lnTo>
                    <a:pt x="861" y="259"/>
                  </a:lnTo>
                  <a:lnTo>
                    <a:pt x="869" y="276"/>
                  </a:lnTo>
                  <a:lnTo>
                    <a:pt x="873" y="290"/>
                  </a:lnTo>
                  <a:lnTo>
                    <a:pt x="878" y="299"/>
                  </a:lnTo>
                  <a:lnTo>
                    <a:pt x="879" y="302"/>
                  </a:lnTo>
                  <a:lnTo>
                    <a:pt x="872" y="300"/>
                  </a:lnTo>
                  <a:lnTo>
                    <a:pt x="861" y="297"/>
                  </a:lnTo>
                  <a:lnTo>
                    <a:pt x="846" y="293"/>
                  </a:lnTo>
                  <a:lnTo>
                    <a:pt x="829" y="288"/>
                  </a:lnTo>
                  <a:lnTo>
                    <a:pt x="811" y="284"/>
                  </a:lnTo>
                  <a:lnTo>
                    <a:pt x="792" y="278"/>
                  </a:lnTo>
                  <a:lnTo>
                    <a:pt x="773" y="273"/>
                  </a:lnTo>
                  <a:lnTo>
                    <a:pt x="757" y="268"/>
                  </a:lnTo>
                  <a:lnTo>
                    <a:pt x="744" y="265"/>
                  </a:lnTo>
                  <a:lnTo>
                    <a:pt x="736" y="263"/>
                  </a:lnTo>
                  <a:lnTo>
                    <a:pt x="726" y="261"/>
                  </a:lnTo>
                  <a:lnTo>
                    <a:pt x="716" y="263"/>
                  </a:lnTo>
                  <a:lnTo>
                    <a:pt x="708" y="268"/>
                  </a:lnTo>
                  <a:lnTo>
                    <a:pt x="700" y="276"/>
                  </a:lnTo>
                  <a:lnTo>
                    <a:pt x="696" y="286"/>
                  </a:lnTo>
                  <a:lnTo>
                    <a:pt x="695" y="294"/>
                  </a:lnTo>
                  <a:lnTo>
                    <a:pt x="695" y="301"/>
                  </a:lnTo>
                  <a:lnTo>
                    <a:pt x="695" y="475"/>
                  </a:lnTo>
                  <a:lnTo>
                    <a:pt x="595" y="475"/>
                  </a:lnTo>
                  <a:lnTo>
                    <a:pt x="595" y="301"/>
                  </a:lnTo>
                  <a:lnTo>
                    <a:pt x="573" y="304"/>
                  </a:lnTo>
                  <a:lnTo>
                    <a:pt x="553" y="312"/>
                  </a:lnTo>
                  <a:lnTo>
                    <a:pt x="535" y="324"/>
                  </a:lnTo>
                  <a:lnTo>
                    <a:pt x="520" y="340"/>
                  </a:lnTo>
                  <a:lnTo>
                    <a:pt x="508" y="358"/>
                  </a:lnTo>
                  <a:lnTo>
                    <a:pt x="495" y="386"/>
                  </a:lnTo>
                  <a:lnTo>
                    <a:pt x="484" y="410"/>
                  </a:lnTo>
                  <a:lnTo>
                    <a:pt x="474" y="429"/>
                  </a:lnTo>
                  <a:lnTo>
                    <a:pt x="467" y="445"/>
                  </a:lnTo>
                  <a:lnTo>
                    <a:pt x="460" y="461"/>
                  </a:lnTo>
                  <a:lnTo>
                    <a:pt x="454" y="472"/>
                  </a:lnTo>
                  <a:lnTo>
                    <a:pt x="449" y="485"/>
                  </a:lnTo>
                  <a:lnTo>
                    <a:pt x="443" y="497"/>
                  </a:lnTo>
                  <a:lnTo>
                    <a:pt x="437" y="510"/>
                  </a:lnTo>
                  <a:lnTo>
                    <a:pt x="430" y="524"/>
                  </a:lnTo>
                  <a:lnTo>
                    <a:pt x="422" y="541"/>
                  </a:lnTo>
                  <a:lnTo>
                    <a:pt x="412" y="561"/>
                  </a:lnTo>
                  <a:lnTo>
                    <a:pt x="401" y="585"/>
                  </a:lnTo>
                  <a:lnTo>
                    <a:pt x="388" y="614"/>
                  </a:lnTo>
                  <a:lnTo>
                    <a:pt x="400" y="614"/>
                  </a:lnTo>
                  <a:lnTo>
                    <a:pt x="420" y="614"/>
                  </a:lnTo>
                  <a:lnTo>
                    <a:pt x="444" y="614"/>
                  </a:lnTo>
                  <a:lnTo>
                    <a:pt x="473" y="613"/>
                  </a:lnTo>
                  <a:lnTo>
                    <a:pt x="506" y="613"/>
                  </a:lnTo>
                  <a:lnTo>
                    <a:pt x="540" y="613"/>
                  </a:lnTo>
                  <a:lnTo>
                    <a:pt x="575" y="613"/>
                  </a:lnTo>
                  <a:lnTo>
                    <a:pt x="609" y="613"/>
                  </a:lnTo>
                  <a:lnTo>
                    <a:pt x="642" y="613"/>
                  </a:lnTo>
                  <a:lnTo>
                    <a:pt x="671" y="613"/>
                  </a:lnTo>
                  <a:lnTo>
                    <a:pt x="696" y="613"/>
                  </a:lnTo>
                  <a:lnTo>
                    <a:pt x="715" y="613"/>
                  </a:lnTo>
                  <a:lnTo>
                    <a:pt x="727" y="613"/>
                  </a:lnTo>
                  <a:lnTo>
                    <a:pt x="753" y="614"/>
                  </a:lnTo>
                  <a:lnTo>
                    <a:pt x="776" y="620"/>
                  </a:lnTo>
                  <a:lnTo>
                    <a:pt x="800" y="631"/>
                  </a:lnTo>
                  <a:lnTo>
                    <a:pt x="822" y="645"/>
                  </a:lnTo>
                  <a:lnTo>
                    <a:pt x="840" y="663"/>
                  </a:lnTo>
                  <a:lnTo>
                    <a:pt x="856" y="684"/>
                  </a:lnTo>
                  <a:lnTo>
                    <a:pt x="868" y="708"/>
                  </a:lnTo>
                  <a:lnTo>
                    <a:pt x="875" y="735"/>
                  </a:lnTo>
                  <a:lnTo>
                    <a:pt x="878" y="763"/>
                  </a:lnTo>
                  <a:lnTo>
                    <a:pt x="875" y="793"/>
                  </a:lnTo>
                  <a:lnTo>
                    <a:pt x="867" y="821"/>
                  </a:lnTo>
                  <a:lnTo>
                    <a:pt x="853" y="847"/>
                  </a:lnTo>
                  <a:lnTo>
                    <a:pt x="835" y="869"/>
                  </a:lnTo>
                  <a:lnTo>
                    <a:pt x="812" y="888"/>
                  </a:lnTo>
                  <a:lnTo>
                    <a:pt x="786" y="902"/>
                  </a:lnTo>
                  <a:lnTo>
                    <a:pt x="758" y="910"/>
                  </a:lnTo>
                  <a:lnTo>
                    <a:pt x="728" y="914"/>
                  </a:lnTo>
                  <a:lnTo>
                    <a:pt x="714" y="914"/>
                  </a:lnTo>
                  <a:lnTo>
                    <a:pt x="693" y="914"/>
                  </a:lnTo>
                  <a:lnTo>
                    <a:pt x="665" y="914"/>
                  </a:lnTo>
                  <a:lnTo>
                    <a:pt x="631" y="914"/>
                  </a:lnTo>
                  <a:lnTo>
                    <a:pt x="594" y="914"/>
                  </a:lnTo>
                  <a:lnTo>
                    <a:pt x="553" y="914"/>
                  </a:lnTo>
                  <a:lnTo>
                    <a:pt x="509" y="915"/>
                  </a:lnTo>
                  <a:lnTo>
                    <a:pt x="465" y="915"/>
                  </a:lnTo>
                  <a:lnTo>
                    <a:pt x="418" y="915"/>
                  </a:lnTo>
                  <a:lnTo>
                    <a:pt x="373" y="915"/>
                  </a:lnTo>
                  <a:lnTo>
                    <a:pt x="330" y="915"/>
                  </a:lnTo>
                  <a:lnTo>
                    <a:pt x="289" y="915"/>
                  </a:lnTo>
                  <a:lnTo>
                    <a:pt x="251" y="915"/>
                  </a:lnTo>
                  <a:lnTo>
                    <a:pt x="217" y="915"/>
                  </a:lnTo>
                  <a:lnTo>
                    <a:pt x="188" y="915"/>
                  </a:lnTo>
                  <a:lnTo>
                    <a:pt x="166" y="915"/>
                  </a:lnTo>
                  <a:lnTo>
                    <a:pt x="151" y="915"/>
                  </a:lnTo>
                  <a:lnTo>
                    <a:pt x="121" y="913"/>
                  </a:lnTo>
                  <a:lnTo>
                    <a:pt x="93" y="904"/>
                  </a:lnTo>
                  <a:lnTo>
                    <a:pt x="67" y="890"/>
                  </a:lnTo>
                  <a:lnTo>
                    <a:pt x="44" y="870"/>
                  </a:lnTo>
                  <a:lnTo>
                    <a:pt x="26" y="848"/>
                  </a:lnTo>
                  <a:lnTo>
                    <a:pt x="12" y="822"/>
                  </a:lnTo>
                  <a:lnTo>
                    <a:pt x="3" y="793"/>
                  </a:lnTo>
                  <a:lnTo>
                    <a:pt x="0" y="763"/>
                  </a:lnTo>
                  <a:lnTo>
                    <a:pt x="5" y="731"/>
                  </a:lnTo>
                  <a:lnTo>
                    <a:pt x="15" y="700"/>
                  </a:lnTo>
                  <a:lnTo>
                    <a:pt x="20" y="690"/>
                  </a:lnTo>
                  <a:lnTo>
                    <a:pt x="26" y="675"/>
                  </a:lnTo>
                  <a:lnTo>
                    <a:pt x="36" y="657"/>
                  </a:lnTo>
                  <a:lnTo>
                    <a:pt x="46" y="633"/>
                  </a:lnTo>
                  <a:lnTo>
                    <a:pt x="58" y="607"/>
                  </a:lnTo>
                  <a:lnTo>
                    <a:pt x="72" y="578"/>
                  </a:lnTo>
                  <a:lnTo>
                    <a:pt x="86" y="548"/>
                  </a:lnTo>
                  <a:lnTo>
                    <a:pt x="102" y="516"/>
                  </a:lnTo>
                  <a:lnTo>
                    <a:pt x="117" y="482"/>
                  </a:lnTo>
                  <a:lnTo>
                    <a:pt x="134" y="449"/>
                  </a:lnTo>
                  <a:lnTo>
                    <a:pt x="149" y="415"/>
                  </a:lnTo>
                  <a:lnTo>
                    <a:pt x="165" y="383"/>
                  </a:lnTo>
                  <a:lnTo>
                    <a:pt x="179" y="352"/>
                  </a:lnTo>
                  <a:lnTo>
                    <a:pt x="193" y="324"/>
                  </a:lnTo>
                  <a:lnTo>
                    <a:pt x="204" y="297"/>
                  </a:lnTo>
                  <a:lnTo>
                    <a:pt x="216" y="274"/>
                  </a:lnTo>
                  <a:lnTo>
                    <a:pt x="225" y="254"/>
                  </a:lnTo>
                  <a:lnTo>
                    <a:pt x="232" y="239"/>
                  </a:lnTo>
                  <a:lnTo>
                    <a:pt x="237" y="230"/>
                  </a:lnTo>
                  <a:lnTo>
                    <a:pt x="258" y="189"/>
                  </a:lnTo>
                  <a:lnTo>
                    <a:pt x="285" y="152"/>
                  </a:lnTo>
                  <a:lnTo>
                    <a:pt x="314" y="119"/>
                  </a:lnTo>
                  <a:lnTo>
                    <a:pt x="347" y="88"/>
                  </a:lnTo>
                  <a:lnTo>
                    <a:pt x="384" y="62"/>
                  </a:lnTo>
                  <a:lnTo>
                    <a:pt x="423" y="41"/>
                  </a:lnTo>
                  <a:lnTo>
                    <a:pt x="465" y="23"/>
                  </a:lnTo>
                  <a:lnTo>
                    <a:pt x="508" y="11"/>
                  </a:lnTo>
                  <a:lnTo>
                    <a:pt x="552" y="2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89"/>
            <p:cNvSpPr>
              <a:spLocks/>
            </p:cNvSpPr>
            <p:nvPr/>
          </p:nvSpPr>
          <p:spPr bwMode="auto">
            <a:xfrm>
              <a:off x="4437063" y="2193925"/>
              <a:ext cx="500063" cy="282575"/>
            </a:xfrm>
            <a:custGeom>
              <a:avLst/>
              <a:gdLst>
                <a:gd name="T0" fmla="*/ 119 w 3156"/>
                <a:gd name="T1" fmla="*/ 0 h 1783"/>
                <a:gd name="T2" fmla="*/ 176 w 3156"/>
                <a:gd name="T3" fmla="*/ 0 h 1783"/>
                <a:gd name="T4" fmla="*/ 1363 w 3156"/>
                <a:gd name="T5" fmla="*/ 0 h 1783"/>
                <a:gd name="T6" fmla="*/ 1656 w 3156"/>
                <a:gd name="T7" fmla="*/ 0 h 1783"/>
                <a:gd name="T8" fmla="*/ 1849 w 3156"/>
                <a:gd name="T9" fmla="*/ 0 h 1783"/>
                <a:gd name="T10" fmla="*/ 2038 w 3156"/>
                <a:gd name="T11" fmla="*/ 0 h 1783"/>
                <a:gd name="T12" fmla="*/ 3027 w 3156"/>
                <a:gd name="T13" fmla="*/ 0 h 1783"/>
                <a:gd name="T14" fmla="*/ 3060 w 3156"/>
                <a:gd name="T15" fmla="*/ 0 h 1783"/>
                <a:gd name="T16" fmla="*/ 3089 w 3156"/>
                <a:gd name="T17" fmla="*/ 2 h 1783"/>
                <a:gd name="T18" fmla="*/ 3130 w 3156"/>
                <a:gd name="T19" fmla="*/ 27 h 1783"/>
                <a:gd name="T20" fmla="*/ 3152 w 3156"/>
                <a:gd name="T21" fmla="*/ 67 h 1783"/>
                <a:gd name="T22" fmla="*/ 3152 w 3156"/>
                <a:gd name="T23" fmla="*/ 115 h 1783"/>
                <a:gd name="T24" fmla="*/ 3130 w 3156"/>
                <a:gd name="T25" fmla="*/ 155 h 1783"/>
                <a:gd name="T26" fmla="*/ 3089 w 3156"/>
                <a:gd name="T27" fmla="*/ 179 h 1783"/>
                <a:gd name="T28" fmla="*/ 2975 w 3156"/>
                <a:gd name="T29" fmla="*/ 182 h 1783"/>
                <a:gd name="T30" fmla="*/ 2973 w 3156"/>
                <a:gd name="T31" fmla="*/ 1671 h 1783"/>
                <a:gd name="T32" fmla="*/ 2951 w 3156"/>
                <a:gd name="T33" fmla="*/ 1722 h 1783"/>
                <a:gd name="T34" fmla="*/ 2914 w 3156"/>
                <a:gd name="T35" fmla="*/ 1759 h 1783"/>
                <a:gd name="T36" fmla="*/ 2863 w 3156"/>
                <a:gd name="T37" fmla="*/ 1780 h 1783"/>
                <a:gd name="T38" fmla="*/ 2807 w 3156"/>
                <a:gd name="T39" fmla="*/ 1780 h 1783"/>
                <a:gd name="T40" fmla="*/ 2758 w 3156"/>
                <a:gd name="T41" fmla="*/ 1759 h 1783"/>
                <a:gd name="T42" fmla="*/ 2720 w 3156"/>
                <a:gd name="T43" fmla="*/ 1722 h 1783"/>
                <a:gd name="T44" fmla="*/ 2699 w 3156"/>
                <a:gd name="T45" fmla="*/ 1671 h 1783"/>
                <a:gd name="T46" fmla="*/ 2695 w 3156"/>
                <a:gd name="T47" fmla="*/ 182 h 1783"/>
                <a:gd name="T48" fmla="*/ 764 w 3156"/>
                <a:gd name="T49" fmla="*/ 182 h 1783"/>
                <a:gd name="T50" fmla="*/ 469 w 3156"/>
                <a:gd name="T51" fmla="*/ 182 h 1783"/>
                <a:gd name="T52" fmla="*/ 465 w 3156"/>
                <a:gd name="T53" fmla="*/ 1671 h 1783"/>
                <a:gd name="T54" fmla="*/ 445 w 3156"/>
                <a:gd name="T55" fmla="*/ 1722 h 1783"/>
                <a:gd name="T56" fmla="*/ 407 w 3156"/>
                <a:gd name="T57" fmla="*/ 1759 h 1783"/>
                <a:gd name="T58" fmla="*/ 357 w 3156"/>
                <a:gd name="T59" fmla="*/ 1780 h 1783"/>
                <a:gd name="T60" fmla="*/ 301 w 3156"/>
                <a:gd name="T61" fmla="*/ 1780 h 1783"/>
                <a:gd name="T62" fmla="*/ 252 w 3156"/>
                <a:gd name="T63" fmla="*/ 1759 h 1783"/>
                <a:gd name="T64" fmla="*/ 213 w 3156"/>
                <a:gd name="T65" fmla="*/ 1722 h 1783"/>
                <a:gd name="T66" fmla="*/ 192 w 3156"/>
                <a:gd name="T67" fmla="*/ 1671 h 1783"/>
                <a:gd name="T68" fmla="*/ 189 w 3156"/>
                <a:gd name="T69" fmla="*/ 182 h 1783"/>
                <a:gd name="T70" fmla="*/ 68 w 3156"/>
                <a:gd name="T71" fmla="*/ 179 h 1783"/>
                <a:gd name="T72" fmla="*/ 27 w 3156"/>
                <a:gd name="T73" fmla="*/ 155 h 1783"/>
                <a:gd name="T74" fmla="*/ 3 w 3156"/>
                <a:gd name="T75" fmla="*/ 115 h 1783"/>
                <a:gd name="T76" fmla="*/ 3 w 3156"/>
                <a:gd name="T77" fmla="*/ 67 h 1783"/>
                <a:gd name="T78" fmla="*/ 27 w 3156"/>
                <a:gd name="T79" fmla="*/ 27 h 1783"/>
                <a:gd name="T80" fmla="*/ 68 w 3156"/>
                <a:gd name="T81" fmla="*/ 2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56" h="1783">
                  <a:moveTo>
                    <a:pt x="91" y="0"/>
                  </a:moveTo>
                  <a:lnTo>
                    <a:pt x="119" y="0"/>
                  </a:lnTo>
                  <a:lnTo>
                    <a:pt x="144" y="0"/>
                  </a:lnTo>
                  <a:lnTo>
                    <a:pt x="176" y="0"/>
                  </a:lnTo>
                  <a:lnTo>
                    <a:pt x="1268" y="0"/>
                  </a:lnTo>
                  <a:lnTo>
                    <a:pt x="1363" y="0"/>
                  </a:lnTo>
                  <a:lnTo>
                    <a:pt x="1461" y="0"/>
                  </a:lnTo>
                  <a:lnTo>
                    <a:pt x="1656" y="0"/>
                  </a:lnTo>
                  <a:lnTo>
                    <a:pt x="1752" y="0"/>
                  </a:lnTo>
                  <a:lnTo>
                    <a:pt x="1849" y="0"/>
                  </a:lnTo>
                  <a:lnTo>
                    <a:pt x="1945" y="0"/>
                  </a:lnTo>
                  <a:lnTo>
                    <a:pt x="2038" y="0"/>
                  </a:lnTo>
                  <a:lnTo>
                    <a:pt x="2999" y="0"/>
                  </a:lnTo>
                  <a:lnTo>
                    <a:pt x="3027" y="0"/>
                  </a:lnTo>
                  <a:lnTo>
                    <a:pt x="3047" y="0"/>
                  </a:lnTo>
                  <a:lnTo>
                    <a:pt x="3060" y="0"/>
                  </a:lnTo>
                  <a:lnTo>
                    <a:pt x="3065" y="0"/>
                  </a:lnTo>
                  <a:lnTo>
                    <a:pt x="3089" y="2"/>
                  </a:lnTo>
                  <a:lnTo>
                    <a:pt x="3110" y="12"/>
                  </a:lnTo>
                  <a:lnTo>
                    <a:pt x="3130" y="27"/>
                  </a:lnTo>
                  <a:lnTo>
                    <a:pt x="3144" y="45"/>
                  </a:lnTo>
                  <a:lnTo>
                    <a:pt x="3152" y="67"/>
                  </a:lnTo>
                  <a:lnTo>
                    <a:pt x="3156" y="90"/>
                  </a:lnTo>
                  <a:lnTo>
                    <a:pt x="3152" y="115"/>
                  </a:lnTo>
                  <a:lnTo>
                    <a:pt x="3144" y="137"/>
                  </a:lnTo>
                  <a:lnTo>
                    <a:pt x="3130" y="155"/>
                  </a:lnTo>
                  <a:lnTo>
                    <a:pt x="3110" y="170"/>
                  </a:lnTo>
                  <a:lnTo>
                    <a:pt x="3089" y="179"/>
                  </a:lnTo>
                  <a:lnTo>
                    <a:pt x="3065" y="182"/>
                  </a:lnTo>
                  <a:lnTo>
                    <a:pt x="2975" y="182"/>
                  </a:lnTo>
                  <a:lnTo>
                    <a:pt x="2975" y="1643"/>
                  </a:lnTo>
                  <a:lnTo>
                    <a:pt x="2973" y="1671"/>
                  </a:lnTo>
                  <a:lnTo>
                    <a:pt x="2964" y="1698"/>
                  </a:lnTo>
                  <a:lnTo>
                    <a:pt x="2951" y="1722"/>
                  </a:lnTo>
                  <a:lnTo>
                    <a:pt x="2934" y="1742"/>
                  </a:lnTo>
                  <a:lnTo>
                    <a:pt x="2914" y="1759"/>
                  </a:lnTo>
                  <a:lnTo>
                    <a:pt x="2890" y="1772"/>
                  </a:lnTo>
                  <a:lnTo>
                    <a:pt x="2863" y="1780"/>
                  </a:lnTo>
                  <a:lnTo>
                    <a:pt x="2835" y="1783"/>
                  </a:lnTo>
                  <a:lnTo>
                    <a:pt x="2807" y="1780"/>
                  </a:lnTo>
                  <a:lnTo>
                    <a:pt x="2781" y="1772"/>
                  </a:lnTo>
                  <a:lnTo>
                    <a:pt x="2758" y="1759"/>
                  </a:lnTo>
                  <a:lnTo>
                    <a:pt x="2736" y="1742"/>
                  </a:lnTo>
                  <a:lnTo>
                    <a:pt x="2720" y="1722"/>
                  </a:lnTo>
                  <a:lnTo>
                    <a:pt x="2707" y="1698"/>
                  </a:lnTo>
                  <a:lnTo>
                    <a:pt x="2699" y="1671"/>
                  </a:lnTo>
                  <a:lnTo>
                    <a:pt x="2695" y="1643"/>
                  </a:lnTo>
                  <a:lnTo>
                    <a:pt x="2695" y="182"/>
                  </a:lnTo>
                  <a:lnTo>
                    <a:pt x="828" y="182"/>
                  </a:lnTo>
                  <a:lnTo>
                    <a:pt x="764" y="182"/>
                  </a:lnTo>
                  <a:lnTo>
                    <a:pt x="706" y="182"/>
                  </a:lnTo>
                  <a:lnTo>
                    <a:pt x="469" y="182"/>
                  </a:lnTo>
                  <a:lnTo>
                    <a:pt x="469" y="1643"/>
                  </a:lnTo>
                  <a:lnTo>
                    <a:pt x="465" y="1671"/>
                  </a:lnTo>
                  <a:lnTo>
                    <a:pt x="458" y="1698"/>
                  </a:lnTo>
                  <a:lnTo>
                    <a:pt x="445" y="1722"/>
                  </a:lnTo>
                  <a:lnTo>
                    <a:pt x="428" y="1742"/>
                  </a:lnTo>
                  <a:lnTo>
                    <a:pt x="407" y="1759"/>
                  </a:lnTo>
                  <a:lnTo>
                    <a:pt x="384" y="1772"/>
                  </a:lnTo>
                  <a:lnTo>
                    <a:pt x="357" y="1780"/>
                  </a:lnTo>
                  <a:lnTo>
                    <a:pt x="329" y="1783"/>
                  </a:lnTo>
                  <a:lnTo>
                    <a:pt x="301" y="1780"/>
                  </a:lnTo>
                  <a:lnTo>
                    <a:pt x="275" y="1772"/>
                  </a:lnTo>
                  <a:lnTo>
                    <a:pt x="252" y="1759"/>
                  </a:lnTo>
                  <a:lnTo>
                    <a:pt x="230" y="1742"/>
                  </a:lnTo>
                  <a:lnTo>
                    <a:pt x="213" y="1722"/>
                  </a:lnTo>
                  <a:lnTo>
                    <a:pt x="200" y="1698"/>
                  </a:lnTo>
                  <a:lnTo>
                    <a:pt x="192" y="1671"/>
                  </a:lnTo>
                  <a:lnTo>
                    <a:pt x="189" y="1643"/>
                  </a:lnTo>
                  <a:lnTo>
                    <a:pt x="189" y="182"/>
                  </a:lnTo>
                  <a:lnTo>
                    <a:pt x="91" y="182"/>
                  </a:lnTo>
                  <a:lnTo>
                    <a:pt x="68" y="179"/>
                  </a:lnTo>
                  <a:lnTo>
                    <a:pt x="45" y="170"/>
                  </a:lnTo>
                  <a:lnTo>
                    <a:pt x="27" y="155"/>
                  </a:lnTo>
                  <a:lnTo>
                    <a:pt x="13" y="137"/>
                  </a:lnTo>
                  <a:lnTo>
                    <a:pt x="3" y="115"/>
                  </a:lnTo>
                  <a:lnTo>
                    <a:pt x="0" y="90"/>
                  </a:lnTo>
                  <a:lnTo>
                    <a:pt x="3" y="67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2"/>
                  </a:lnTo>
                  <a:lnTo>
                    <a:pt x="68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90"/>
            <p:cNvSpPr>
              <a:spLocks/>
            </p:cNvSpPr>
            <p:nvPr/>
          </p:nvSpPr>
          <p:spPr bwMode="auto">
            <a:xfrm>
              <a:off x="4706938" y="2025650"/>
              <a:ext cx="138113" cy="146050"/>
            </a:xfrm>
            <a:custGeom>
              <a:avLst/>
              <a:gdLst>
                <a:gd name="T0" fmla="*/ 325 w 878"/>
                <a:gd name="T1" fmla="*/ 2 h 915"/>
                <a:gd name="T2" fmla="*/ 454 w 878"/>
                <a:gd name="T3" fmla="*/ 41 h 915"/>
                <a:gd name="T4" fmla="*/ 563 w 878"/>
                <a:gd name="T5" fmla="*/ 119 h 915"/>
                <a:gd name="T6" fmla="*/ 641 w 878"/>
                <a:gd name="T7" fmla="*/ 230 h 915"/>
                <a:gd name="T8" fmla="*/ 662 w 878"/>
                <a:gd name="T9" fmla="*/ 274 h 915"/>
                <a:gd name="T10" fmla="*/ 700 w 878"/>
                <a:gd name="T11" fmla="*/ 352 h 915"/>
                <a:gd name="T12" fmla="*/ 745 w 878"/>
                <a:gd name="T13" fmla="*/ 449 h 915"/>
                <a:gd name="T14" fmla="*/ 791 w 878"/>
                <a:gd name="T15" fmla="*/ 548 h 915"/>
                <a:gd name="T16" fmla="*/ 832 w 878"/>
                <a:gd name="T17" fmla="*/ 633 h 915"/>
                <a:gd name="T18" fmla="*/ 859 w 878"/>
                <a:gd name="T19" fmla="*/ 690 h 915"/>
                <a:gd name="T20" fmla="*/ 878 w 878"/>
                <a:gd name="T21" fmla="*/ 755 h 915"/>
                <a:gd name="T22" fmla="*/ 861 w 878"/>
                <a:gd name="T23" fmla="*/ 834 h 915"/>
                <a:gd name="T24" fmla="*/ 807 w 878"/>
                <a:gd name="T25" fmla="*/ 892 h 915"/>
                <a:gd name="T26" fmla="*/ 727 w 878"/>
                <a:gd name="T27" fmla="*/ 915 h 915"/>
                <a:gd name="T28" fmla="*/ 461 w 878"/>
                <a:gd name="T29" fmla="*/ 915 h 915"/>
                <a:gd name="T30" fmla="*/ 248 w 878"/>
                <a:gd name="T31" fmla="*/ 915 h 915"/>
                <a:gd name="T32" fmla="*/ 165 w 878"/>
                <a:gd name="T33" fmla="*/ 915 h 915"/>
                <a:gd name="T34" fmla="*/ 92 w 878"/>
                <a:gd name="T35" fmla="*/ 903 h 915"/>
                <a:gd name="T36" fmla="*/ 25 w 878"/>
                <a:gd name="T37" fmla="*/ 849 h 915"/>
                <a:gd name="T38" fmla="*/ 0 w 878"/>
                <a:gd name="T39" fmla="*/ 765 h 915"/>
                <a:gd name="T40" fmla="*/ 25 w 878"/>
                <a:gd name="T41" fmla="*/ 681 h 915"/>
                <a:gd name="T42" fmla="*/ 92 w 878"/>
                <a:gd name="T43" fmla="*/ 626 h 915"/>
                <a:gd name="T44" fmla="*/ 210 w 878"/>
                <a:gd name="T45" fmla="*/ 614 h 915"/>
                <a:gd name="T46" fmla="*/ 375 w 878"/>
                <a:gd name="T47" fmla="*/ 614 h 915"/>
                <a:gd name="T48" fmla="*/ 477 w 878"/>
                <a:gd name="T49" fmla="*/ 586 h 915"/>
                <a:gd name="T50" fmla="*/ 449 w 878"/>
                <a:gd name="T51" fmla="*/ 525 h 915"/>
                <a:gd name="T52" fmla="*/ 430 w 878"/>
                <a:gd name="T53" fmla="*/ 485 h 915"/>
                <a:gd name="T54" fmla="*/ 411 w 878"/>
                <a:gd name="T55" fmla="*/ 446 h 915"/>
                <a:gd name="T56" fmla="*/ 383 w 878"/>
                <a:gd name="T57" fmla="*/ 386 h 915"/>
                <a:gd name="T58" fmla="*/ 343 w 878"/>
                <a:gd name="T59" fmla="*/ 324 h 915"/>
                <a:gd name="T60" fmla="*/ 282 w 878"/>
                <a:gd name="T61" fmla="*/ 301 h 915"/>
                <a:gd name="T62" fmla="*/ 186 w 878"/>
                <a:gd name="T63" fmla="*/ 301 h 915"/>
                <a:gd name="T64" fmla="*/ 180 w 878"/>
                <a:gd name="T65" fmla="*/ 277 h 915"/>
                <a:gd name="T66" fmla="*/ 154 w 878"/>
                <a:gd name="T67" fmla="*/ 261 h 915"/>
                <a:gd name="T68" fmla="*/ 123 w 878"/>
                <a:gd name="T69" fmla="*/ 268 h 915"/>
                <a:gd name="T70" fmla="*/ 71 w 878"/>
                <a:gd name="T71" fmla="*/ 284 h 915"/>
                <a:gd name="T72" fmla="*/ 20 w 878"/>
                <a:gd name="T73" fmla="*/ 297 h 915"/>
                <a:gd name="T74" fmla="*/ 3 w 878"/>
                <a:gd name="T75" fmla="*/ 299 h 915"/>
                <a:gd name="T76" fmla="*/ 19 w 878"/>
                <a:gd name="T77" fmla="*/ 259 h 915"/>
                <a:gd name="T78" fmla="*/ 45 w 878"/>
                <a:gd name="T79" fmla="*/ 190 h 915"/>
                <a:gd name="T80" fmla="*/ 75 w 878"/>
                <a:gd name="T81" fmla="*/ 111 h 915"/>
                <a:gd name="T82" fmla="*/ 102 w 878"/>
                <a:gd name="T83" fmla="*/ 43 h 915"/>
                <a:gd name="T84" fmla="*/ 117 w 878"/>
                <a:gd name="T85" fmla="*/ 3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8" h="915">
                  <a:moveTo>
                    <a:pt x="118" y="0"/>
                  </a:moveTo>
                  <a:lnTo>
                    <a:pt x="280" y="0"/>
                  </a:lnTo>
                  <a:lnTo>
                    <a:pt x="325" y="2"/>
                  </a:lnTo>
                  <a:lnTo>
                    <a:pt x="371" y="11"/>
                  </a:lnTo>
                  <a:lnTo>
                    <a:pt x="414" y="23"/>
                  </a:lnTo>
                  <a:lnTo>
                    <a:pt x="454" y="41"/>
                  </a:lnTo>
                  <a:lnTo>
                    <a:pt x="494" y="62"/>
                  </a:lnTo>
                  <a:lnTo>
                    <a:pt x="530" y="88"/>
                  </a:lnTo>
                  <a:lnTo>
                    <a:pt x="563" y="119"/>
                  </a:lnTo>
                  <a:lnTo>
                    <a:pt x="593" y="152"/>
                  </a:lnTo>
                  <a:lnTo>
                    <a:pt x="619" y="189"/>
                  </a:lnTo>
                  <a:lnTo>
                    <a:pt x="641" y="230"/>
                  </a:lnTo>
                  <a:lnTo>
                    <a:pt x="646" y="239"/>
                  </a:lnTo>
                  <a:lnTo>
                    <a:pt x="653" y="254"/>
                  </a:lnTo>
                  <a:lnTo>
                    <a:pt x="662" y="274"/>
                  </a:lnTo>
                  <a:lnTo>
                    <a:pt x="673" y="297"/>
                  </a:lnTo>
                  <a:lnTo>
                    <a:pt x="686" y="324"/>
                  </a:lnTo>
                  <a:lnTo>
                    <a:pt x="700" y="352"/>
                  </a:lnTo>
                  <a:lnTo>
                    <a:pt x="714" y="383"/>
                  </a:lnTo>
                  <a:lnTo>
                    <a:pt x="729" y="415"/>
                  </a:lnTo>
                  <a:lnTo>
                    <a:pt x="745" y="449"/>
                  </a:lnTo>
                  <a:lnTo>
                    <a:pt x="761" y="482"/>
                  </a:lnTo>
                  <a:lnTo>
                    <a:pt x="776" y="516"/>
                  </a:lnTo>
                  <a:lnTo>
                    <a:pt x="791" y="548"/>
                  </a:lnTo>
                  <a:lnTo>
                    <a:pt x="806" y="578"/>
                  </a:lnTo>
                  <a:lnTo>
                    <a:pt x="820" y="607"/>
                  </a:lnTo>
                  <a:lnTo>
                    <a:pt x="832" y="633"/>
                  </a:lnTo>
                  <a:lnTo>
                    <a:pt x="843" y="657"/>
                  </a:lnTo>
                  <a:lnTo>
                    <a:pt x="851" y="675"/>
                  </a:lnTo>
                  <a:lnTo>
                    <a:pt x="859" y="690"/>
                  </a:lnTo>
                  <a:lnTo>
                    <a:pt x="863" y="700"/>
                  </a:lnTo>
                  <a:lnTo>
                    <a:pt x="873" y="728"/>
                  </a:lnTo>
                  <a:lnTo>
                    <a:pt x="878" y="755"/>
                  </a:lnTo>
                  <a:lnTo>
                    <a:pt x="877" y="783"/>
                  </a:lnTo>
                  <a:lnTo>
                    <a:pt x="870" y="809"/>
                  </a:lnTo>
                  <a:lnTo>
                    <a:pt x="861" y="834"/>
                  </a:lnTo>
                  <a:lnTo>
                    <a:pt x="847" y="856"/>
                  </a:lnTo>
                  <a:lnTo>
                    <a:pt x="829" y="876"/>
                  </a:lnTo>
                  <a:lnTo>
                    <a:pt x="807" y="892"/>
                  </a:lnTo>
                  <a:lnTo>
                    <a:pt x="783" y="905"/>
                  </a:lnTo>
                  <a:lnTo>
                    <a:pt x="757" y="913"/>
                  </a:lnTo>
                  <a:lnTo>
                    <a:pt x="727" y="915"/>
                  </a:lnTo>
                  <a:lnTo>
                    <a:pt x="712" y="915"/>
                  </a:lnTo>
                  <a:lnTo>
                    <a:pt x="691" y="915"/>
                  </a:lnTo>
                  <a:lnTo>
                    <a:pt x="461" y="915"/>
                  </a:lnTo>
                  <a:lnTo>
                    <a:pt x="416" y="915"/>
                  </a:lnTo>
                  <a:lnTo>
                    <a:pt x="371" y="915"/>
                  </a:lnTo>
                  <a:lnTo>
                    <a:pt x="248" y="915"/>
                  </a:lnTo>
                  <a:lnTo>
                    <a:pt x="215" y="915"/>
                  </a:lnTo>
                  <a:lnTo>
                    <a:pt x="187" y="915"/>
                  </a:lnTo>
                  <a:lnTo>
                    <a:pt x="165" y="915"/>
                  </a:lnTo>
                  <a:lnTo>
                    <a:pt x="150" y="915"/>
                  </a:lnTo>
                  <a:lnTo>
                    <a:pt x="120" y="913"/>
                  </a:lnTo>
                  <a:lnTo>
                    <a:pt x="92" y="903"/>
                  </a:lnTo>
                  <a:lnTo>
                    <a:pt x="66" y="890"/>
                  </a:lnTo>
                  <a:lnTo>
                    <a:pt x="44" y="872"/>
                  </a:lnTo>
                  <a:lnTo>
                    <a:pt x="25" y="849"/>
                  </a:lnTo>
                  <a:lnTo>
                    <a:pt x="11" y="823"/>
                  </a:lnTo>
                  <a:lnTo>
                    <a:pt x="3" y="795"/>
                  </a:lnTo>
                  <a:lnTo>
                    <a:pt x="0" y="765"/>
                  </a:lnTo>
                  <a:lnTo>
                    <a:pt x="3" y="735"/>
                  </a:lnTo>
                  <a:lnTo>
                    <a:pt x="11" y="705"/>
                  </a:lnTo>
                  <a:lnTo>
                    <a:pt x="25" y="681"/>
                  </a:lnTo>
                  <a:lnTo>
                    <a:pt x="44" y="658"/>
                  </a:lnTo>
                  <a:lnTo>
                    <a:pt x="66" y="640"/>
                  </a:lnTo>
                  <a:lnTo>
                    <a:pt x="92" y="626"/>
                  </a:lnTo>
                  <a:lnTo>
                    <a:pt x="120" y="617"/>
                  </a:lnTo>
                  <a:lnTo>
                    <a:pt x="150" y="614"/>
                  </a:lnTo>
                  <a:lnTo>
                    <a:pt x="210" y="614"/>
                  </a:lnTo>
                  <a:lnTo>
                    <a:pt x="266" y="614"/>
                  </a:lnTo>
                  <a:lnTo>
                    <a:pt x="321" y="614"/>
                  </a:lnTo>
                  <a:lnTo>
                    <a:pt x="375" y="614"/>
                  </a:lnTo>
                  <a:lnTo>
                    <a:pt x="431" y="614"/>
                  </a:lnTo>
                  <a:lnTo>
                    <a:pt x="491" y="614"/>
                  </a:lnTo>
                  <a:lnTo>
                    <a:pt x="477" y="586"/>
                  </a:lnTo>
                  <a:lnTo>
                    <a:pt x="466" y="562"/>
                  </a:lnTo>
                  <a:lnTo>
                    <a:pt x="457" y="542"/>
                  </a:lnTo>
                  <a:lnTo>
                    <a:pt x="449" y="525"/>
                  </a:lnTo>
                  <a:lnTo>
                    <a:pt x="441" y="511"/>
                  </a:lnTo>
                  <a:lnTo>
                    <a:pt x="436" y="498"/>
                  </a:lnTo>
                  <a:lnTo>
                    <a:pt x="430" y="485"/>
                  </a:lnTo>
                  <a:lnTo>
                    <a:pt x="424" y="473"/>
                  </a:lnTo>
                  <a:lnTo>
                    <a:pt x="418" y="461"/>
                  </a:lnTo>
                  <a:lnTo>
                    <a:pt x="411" y="446"/>
                  </a:lnTo>
                  <a:lnTo>
                    <a:pt x="404" y="429"/>
                  </a:lnTo>
                  <a:lnTo>
                    <a:pt x="394" y="410"/>
                  </a:lnTo>
                  <a:lnTo>
                    <a:pt x="383" y="386"/>
                  </a:lnTo>
                  <a:lnTo>
                    <a:pt x="369" y="358"/>
                  </a:lnTo>
                  <a:lnTo>
                    <a:pt x="359" y="339"/>
                  </a:lnTo>
                  <a:lnTo>
                    <a:pt x="343" y="324"/>
                  </a:lnTo>
                  <a:lnTo>
                    <a:pt x="324" y="312"/>
                  </a:lnTo>
                  <a:lnTo>
                    <a:pt x="304" y="304"/>
                  </a:lnTo>
                  <a:lnTo>
                    <a:pt x="282" y="301"/>
                  </a:lnTo>
                  <a:lnTo>
                    <a:pt x="282" y="476"/>
                  </a:lnTo>
                  <a:lnTo>
                    <a:pt x="186" y="476"/>
                  </a:lnTo>
                  <a:lnTo>
                    <a:pt x="186" y="301"/>
                  </a:lnTo>
                  <a:lnTo>
                    <a:pt x="186" y="294"/>
                  </a:lnTo>
                  <a:lnTo>
                    <a:pt x="185" y="286"/>
                  </a:lnTo>
                  <a:lnTo>
                    <a:pt x="180" y="277"/>
                  </a:lnTo>
                  <a:lnTo>
                    <a:pt x="173" y="268"/>
                  </a:lnTo>
                  <a:lnTo>
                    <a:pt x="164" y="263"/>
                  </a:lnTo>
                  <a:lnTo>
                    <a:pt x="154" y="261"/>
                  </a:lnTo>
                  <a:lnTo>
                    <a:pt x="145" y="263"/>
                  </a:lnTo>
                  <a:lnTo>
                    <a:pt x="136" y="265"/>
                  </a:lnTo>
                  <a:lnTo>
                    <a:pt x="123" y="268"/>
                  </a:lnTo>
                  <a:lnTo>
                    <a:pt x="107" y="273"/>
                  </a:lnTo>
                  <a:lnTo>
                    <a:pt x="89" y="278"/>
                  </a:lnTo>
                  <a:lnTo>
                    <a:pt x="71" y="284"/>
                  </a:lnTo>
                  <a:lnTo>
                    <a:pt x="51" y="288"/>
                  </a:lnTo>
                  <a:lnTo>
                    <a:pt x="34" y="293"/>
                  </a:lnTo>
                  <a:lnTo>
                    <a:pt x="20" y="297"/>
                  </a:lnTo>
                  <a:lnTo>
                    <a:pt x="8" y="300"/>
                  </a:lnTo>
                  <a:lnTo>
                    <a:pt x="2" y="302"/>
                  </a:lnTo>
                  <a:lnTo>
                    <a:pt x="3" y="299"/>
                  </a:lnTo>
                  <a:lnTo>
                    <a:pt x="7" y="290"/>
                  </a:lnTo>
                  <a:lnTo>
                    <a:pt x="11" y="276"/>
                  </a:lnTo>
                  <a:lnTo>
                    <a:pt x="19" y="259"/>
                  </a:lnTo>
                  <a:lnTo>
                    <a:pt x="26" y="238"/>
                  </a:lnTo>
                  <a:lnTo>
                    <a:pt x="35" y="216"/>
                  </a:lnTo>
                  <a:lnTo>
                    <a:pt x="45" y="190"/>
                  </a:lnTo>
                  <a:lnTo>
                    <a:pt x="55" y="164"/>
                  </a:lnTo>
                  <a:lnTo>
                    <a:pt x="65" y="138"/>
                  </a:lnTo>
                  <a:lnTo>
                    <a:pt x="75" y="111"/>
                  </a:lnTo>
                  <a:lnTo>
                    <a:pt x="85" y="86"/>
                  </a:lnTo>
                  <a:lnTo>
                    <a:pt x="94" y="64"/>
                  </a:lnTo>
                  <a:lnTo>
                    <a:pt x="102" y="43"/>
                  </a:lnTo>
                  <a:lnTo>
                    <a:pt x="108" y="25"/>
                  </a:lnTo>
                  <a:lnTo>
                    <a:pt x="114" y="12"/>
                  </a:lnTo>
                  <a:lnTo>
                    <a:pt x="117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497845" y="1911520"/>
            <a:ext cx="509588" cy="565151"/>
            <a:chOff x="3524250" y="1911350"/>
            <a:chExt cx="509588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8" name="Freeform 95"/>
            <p:cNvSpPr>
              <a:spLocks/>
            </p:cNvSpPr>
            <p:nvPr/>
          </p:nvSpPr>
          <p:spPr bwMode="auto">
            <a:xfrm>
              <a:off x="3652838" y="2019300"/>
              <a:ext cx="100013" cy="238125"/>
            </a:xfrm>
            <a:custGeom>
              <a:avLst/>
              <a:gdLst>
                <a:gd name="T0" fmla="*/ 151 w 628"/>
                <a:gd name="T1" fmla="*/ 0 h 1496"/>
                <a:gd name="T2" fmla="*/ 291 w 628"/>
                <a:gd name="T3" fmla="*/ 0 h 1496"/>
                <a:gd name="T4" fmla="*/ 336 w 628"/>
                <a:gd name="T5" fmla="*/ 3 h 1496"/>
                <a:gd name="T6" fmla="*/ 379 w 628"/>
                <a:gd name="T7" fmla="*/ 12 h 1496"/>
                <a:gd name="T8" fmla="*/ 420 w 628"/>
                <a:gd name="T9" fmla="*/ 26 h 1496"/>
                <a:gd name="T10" fmla="*/ 459 w 628"/>
                <a:gd name="T11" fmla="*/ 45 h 1496"/>
                <a:gd name="T12" fmla="*/ 495 w 628"/>
                <a:gd name="T13" fmla="*/ 69 h 1496"/>
                <a:gd name="T14" fmla="*/ 526 w 628"/>
                <a:gd name="T15" fmla="*/ 97 h 1496"/>
                <a:gd name="T16" fmla="*/ 556 w 628"/>
                <a:gd name="T17" fmla="*/ 129 h 1496"/>
                <a:gd name="T18" fmla="*/ 579 w 628"/>
                <a:gd name="T19" fmla="*/ 165 h 1496"/>
                <a:gd name="T20" fmla="*/ 599 w 628"/>
                <a:gd name="T21" fmla="*/ 202 h 1496"/>
                <a:gd name="T22" fmla="*/ 614 w 628"/>
                <a:gd name="T23" fmla="*/ 243 h 1496"/>
                <a:gd name="T24" fmla="*/ 623 w 628"/>
                <a:gd name="T25" fmla="*/ 288 h 1496"/>
                <a:gd name="T26" fmla="*/ 626 w 628"/>
                <a:gd name="T27" fmla="*/ 332 h 1496"/>
                <a:gd name="T28" fmla="*/ 628 w 628"/>
                <a:gd name="T29" fmla="*/ 1355 h 1496"/>
                <a:gd name="T30" fmla="*/ 626 w 628"/>
                <a:gd name="T31" fmla="*/ 1383 h 1496"/>
                <a:gd name="T32" fmla="*/ 617 w 628"/>
                <a:gd name="T33" fmla="*/ 1410 h 1496"/>
                <a:gd name="T34" fmla="*/ 604 w 628"/>
                <a:gd name="T35" fmla="*/ 1433 h 1496"/>
                <a:gd name="T36" fmla="*/ 587 w 628"/>
                <a:gd name="T37" fmla="*/ 1454 h 1496"/>
                <a:gd name="T38" fmla="*/ 566 w 628"/>
                <a:gd name="T39" fmla="*/ 1471 h 1496"/>
                <a:gd name="T40" fmla="*/ 541 w 628"/>
                <a:gd name="T41" fmla="*/ 1484 h 1496"/>
                <a:gd name="T42" fmla="*/ 516 w 628"/>
                <a:gd name="T43" fmla="*/ 1493 h 1496"/>
                <a:gd name="T44" fmla="*/ 486 w 628"/>
                <a:gd name="T45" fmla="*/ 1496 h 1496"/>
                <a:gd name="T46" fmla="*/ 458 w 628"/>
                <a:gd name="T47" fmla="*/ 1493 h 1496"/>
                <a:gd name="T48" fmla="*/ 431 w 628"/>
                <a:gd name="T49" fmla="*/ 1484 h 1496"/>
                <a:gd name="T50" fmla="*/ 407 w 628"/>
                <a:gd name="T51" fmla="*/ 1471 h 1496"/>
                <a:gd name="T52" fmla="*/ 387 w 628"/>
                <a:gd name="T53" fmla="*/ 1454 h 1496"/>
                <a:gd name="T54" fmla="*/ 370 w 628"/>
                <a:gd name="T55" fmla="*/ 1433 h 1496"/>
                <a:gd name="T56" fmla="*/ 357 w 628"/>
                <a:gd name="T57" fmla="*/ 1410 h 1496"/>
                <a:gd name="T58" fmla="*/ 348 w 628"/>
                <a:gd name="T59" fmla="*/ 1383 h 1496"/>
                <a:gd name="T60" fmla="*/ 345 w 628"/>
                <a:gd name="T61" fmla="*/ 1355 h 1496"/>
                <a:gd name="T62" fmla="*/ 343 w 628"/>
                <a:gd name="T63" fmla="*/ 334 h 1496"/>
                <a:gd name="T64" fmla="*/ 343 w 628"/>
                <a:gd name="T65" fmla="*/ 330 h 1496"/>
                <a:gd name="T66" fmla="*/ 341 w 628"/>
                <a:gd name="T67" fmla="*/ 319 h 1496"/>
                <a:gd name="T68" fmla="*/ 334 w 628"/>
                <a:gd name="T69" fmla="*/ 309 h 1496"/>
                <a:gd name="T70" fmla="*/ 324 w 628"/>
                <a:gd name="T71" fmla="*/ 303 h 1496"/>
                <a:gd name="T72" fmla="*/ 314 w 628"/>
                <a:gd name="T73" fmla="*/ 301 h 1496"/>
                <a:gd name="T74" fmla="*/ 302 w 628"/>
                <a:gd name="T75" fmla="*/ 303 h 1496"/>
                <a:gd name="T76" fmla="*/ 292 w 628"/>
                <a:gd name="T77" fmla="*/ 309 h 1496"/>
                <a:gd name="T78" fmla="*/ 285 w 628"/>
                <a:gd name="T79" fmla="*/ 319 h 1496"/>
                <a:gd name="T80" fmla="*/ 283 w 628"/>
                <a:gd name="T81" fmla="*/ 330 h 1496"/>
                <a:gd name="T82" fmla="*/ 283 w 628"/>
                <a:gd name="T83" fmla="*/ 522 h 1496"/>
                <a:gd name="T84" fmla="*/ 0 w 628"/>
                <a:gd name="T85" fmla="*/ 391 h 1496"/>
                <a:gd name="T86" fmla="*/ 7 w 628"/>
                <a:gd name="T87" fmla="*/ 373 h 1496"/>
                <a:gd name="T88" fmla="*/ 16 w 628"/>
                <a:gd name="T89" fmla="*/ 349 h 1496"/>
                <a:gd name="T90" fmla="*/ 27 w 628"/>
                <a:gd name="T91" fmla="*/ 321 h 1496"/>
                <a:gd name="T92" fmla="*/ 39 w 628"/>
                <a:gd name="T93" fmla="*/ 291 h 1496"/>
                <a:gd name="T94" fmla="*/ 52 w 628"/>
                <a:gd name="T95" fmla="*/ 257 h 1496"/>
                <a:gd name="T96" fmla="*/ 65 w 628"/>
                <a:gd name="T97" fmla="*/ 222 h 1496"/>
                <a:gd name="T98" fmla="*/ 79 w 628"/>
                <a:gd name="T99" fmla="*/ 186 h 1496"/>
                <a:gd name="T100" fmla="*/ 93 w 628"/>
                <a:gd name="T101" fmla="*/ 150 h 1496"/>
                <a:gd name="T102" fmla="*/ 107 w 628"/>
                <a:gd name="T103" fmla="*/ 115 h 1496"/>
                <a:gd name="T104" fmla="*/ 120 w 628"/>
                <a:gd name="T105" fmla="*/ 82 h 1496"/>
                <a:gd name="T106" fmla="*/ 132 w 628"/>
                <a:gd name="T107" fmla="*/ 50 h 1496"/>
                <a:gd name="T108" fmla="*/ 143 w 628"/>
                <a:gd name="T109" fmla="*/ 23 h 1496"/>
                <a:gd name="T110" fmla="*/ 151 w 628"/>
                <a:gd name="T111" fmla="*/ 0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28" h="1496">
                  <a:moveTo>
                    <a:pt x="151" y="0"/>
                  </a:moveTo>
                  <a:lnTo>
                    <a:pt x="291" y="0"/>
                  </a:lnTo>
                  <a:lnTo>
                    <a:pt x="336" y="3"/>
                  </a:lnTo>
                  <a:lnTo>
                    <a:pt x="379" y="12"/>
                  </a:lnTo>
                  <a:lnTo>
                    <a:pt x="420" y="26"/>
                  </a:lnTo>
                  <a:lnTo>
                    <a:pt x="459" y="45"/>
                  </a:lnTo>
                  <a:lnTo>
                    <a:pt x="495" y="69"/>
                  </a:lnTo>
                  <a:lnTo>
                    <a:pt x="526" y="97"/>
                  </a:lnTo>
                  <a:lnTo>
                    <a:pt x="556" y="129"/>
                  </a:lnTo>
                  <a:lnTo>
                    <a:pt x="579" y="165"/>
                  </a:lnTo>
                  <a:lnTo>
                    <a:pt x="599" y="202"/>
                  </a:lnTo>
                  <a:lnTo>
                    <a:pt x="614" y="243"/>
                  </a:lnTo>
                  <a:lnTo>
                    <a:pt x="623" y="288"/>
                  </a:lnTo>
                  <a:lnTo>
                    <a:pt x="626" y="332"/>
                  </a:lnTo>
                  <a:lnTo>
                    <a:pt x="628" y="1355"/>
                  </a:lnTo>
                  <a:lnTo>
                    <a:pt x="626" y="1383"/>
                  </a:lnTo>
                  <a:lnTo>
                    <a:pt x="617" y="1410"/>
                  </a:lnTo>
                  <a:lnTo>
                    <a:pt x="604" y="1433"/>
                  </a:lnTo>
                  <a:lnTo>
                    <a:pt x="587" y="1454"/>
                  </a:lnTo>
                  <a:lnTo>
                    <a:pt x="566" y="1471"/>
                  </a:lnTo>
                  <a:lnTo>
                    <a:pt x="541" y="1484"/>
                  </a:lnTo>
                  <a:lnTo>
                    <a:pt x="516" y="1493"/>
                  </a:lnTo>
                  <a:lnTo>
                    <a:pt x="486" y="1496"/>
                  </a:lnTo>
                  <a:lnTo>
                    <a:pt x="458" y="1493"/>
                  </a:lnTo>
                  <a:lnTo>
                    <a:pt x="431" y="1484"/>
                  </a:lnTo>
                  <a:lnTo>
                    <a:pt x="407" y="1471"/>
                  </a:lnTo>
                  <a:lnTo>
                    <a:pt x="387" y="1454"/>
                  </a:lnTo>
                  <a:lnTo>
                    <a:pt x="370" y="1433"/>
                  </a:lnTo>
                  <a:lnTo>
                    <a:pt x="357" y="1410"/>
                  </a:lnTo>
                  <a:lnTo>
                    <a:pt x="348" y="1383"/>
                  </a:lnTo>
                  <a:lnTo>
                    <a:pt x="345" y="1355"/>
                  </a:lnTo>
                  <a:lnTo>
                    <a:pt x="343" y="334"/>
                  </a:lnTo>
                  <a:lnTo>
                    <a:pt x="343" y="330"/>
                  </a:lnTo>
                  <a:lnTo>
                    <a:pt x="341" y="319"/>
                  </a:lnTo>
                  <a:lnTo>
                    <a:pt x="334" y="309"/>
                  </a:lnTo>
                  <a:lnTo>
                    <a:pt x="324" y="303"/>
                  </a:lnTo>
                  <a:lnTo>
                    <a:pt x="314" y="301"/>
                  </a:lnTo>
                  <a:lnTo>
                    <a:pt x="302" y="303"/>
                  </a:lnTo>
                  <a:lnTo>
                    <a:pt x="292" y="309"/>
                  </a:lnTo>
                  <a:lnTo>
                    <a:pt x="285" y="319"/>
                  </a:lnTo>
                  <a:lnTo>
                    <a:pt x="283" y="330"/>
                  </a:lnTo>
                  <a:lnTo>
                    <a:pt x="283" y="522"/>
                  </a:lnTo>
                  <a:lnTo>
                    <a:pt x="0" y="391"/>
                  </a:lnTo>
                  <a:lnTo>
                    <a:pt x="7" y="373"/>
                  </a:lnTo>
                  <a:lnTo>
                    <a:pt x="16" y="349"/>
                  </a:lnTo>
                  <a:lnTo>
                    <a:pt x="27" y="321"/>
                  </a:lnTo>
                  <a:lnTo>
                    <a:pt x="39" y="291"/>
                  </a:lnTo>
                  <a:lnTo>
                    <a:pt x="52" y="257"/>
                  </a:lnTo>
                  <a:lnTo>
                    <a:pt x="65" y="222"/>
                  </a:lnTo>
                  <a:lnTo>
                    <a:pt x="79" y="186"/>
                  </a:lnTo>
                  <a:lnTo>
                    <a:pt x="93" y="150"/>
                  </a:lnTo>
                  <a:lnTo>
                    <a:pt x="107" y="115"/>
                  </a:lnTo>
                  <a:lnTo>
                    <a:pt x="120" y="82"/>
                  </a:lnTo>
                  <a:lnTo>
                    <a:pt x="132" y="50"/>
                  </a:lnTo>
                  <a:lnTo>
                    <a:pt x="143" y="2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96"/>
            <p:cNvSpPr>
              <a:spLocks/>
            </p:cNvSpPr>
            <p:nvPr/>
          </p:nvSpPr>
          <p:spPr bwMode="auto">
            <a:xfrm>
              <a:off x="3578225" y="2203450"/>
              <a:ext cx="63500" cy="273050"/>
            </a:xfrm>
            <a:custGeom>
              <a:avLst/>
              <a:gdLst>
                <a:gd name="T0" fmla="*/ 0 w 403"/>
                <a:gd name="T1" fmla="*/ 0 h 1716"/>
                <a:gd name="T2" fmla="*/ 3 w 403"/>
                <a:gd name="T3" fmla="*/ 1 h 1716"/>
                <a:gd name="T4" fmla="*/ 10 w 403"/>
                <a:gd name="T5" fmla="*/ 5 h 1716"/>
                <a:gd name="T6" fmla="*/ 22 w 403"/>
                <a:gd name="T7" fmla="*/ 10 h 1716"/>
                <a:gd name="T8" fmla="*/ 38 w 403"/>
                <a:gd name="T9" fmla="*/ 18 h 1716"/>
                <a:gd name="T10" fmla="*/ 57 w 403"/>
                <a:gd name="T11" fmla="*/ 27 h 1716"/>
                <a:gd name="T12" fmla="*/ 78 w 403"/>
                <a:gd name="T13" fmla="*/ 37 h 1716"/>
                <a:gd name="T14" fmla="*/ 103 w 403"/>
                <a:gd name="T15" fmla="*/ 48 h 1716"/>
                <a:gd name="T16" fmla="*/ 129 w 403"/>
                <a:gd name="T17" fmla="*/ 61 h 1716"/>
                <a:gd name="T18" fmla="*/ 156 w 403"/>
                <a:gd name="T19" fmla="*/ 74 h 1716"/>
                <a:gd name="T20" fmla="*/ 184 w 403"/>
                <a:gd name="T21" fmla="*/ 87 h 1716"/>
                <a:gd name="T22" fmla="*/ 212 w 403"/>
                <a:gd name="T23" fmla="*/ 101 h 1716"/>
                <a:gd name="T24" fmla="*/ 240 w 403"/>
                <a:gd name="T25" fmla="*/ 114 h 1716"/>
                <a:gd name="T26" fmla="*/ 268 w 403"/>
                <a:gd name="T27" fmla="*/ 127 h 1716"/>
                <a:gd name="T28" fmla="*/ 294 w 403"/>
                <a:gd name="T29" fmla="*/ 140 h 1716"/>
                <a:gd name="T30" fmla="*/ 319 w 403"/>
                <a:gd name="T31" fmla="*/ 151 h 1716"/>
                <a:gd name="T32" fmla="*/ 342 w 403"/>
                <a:gd name="T33" fmla="*/ 161 h 1716"/>
                <a:gd name="T34" fmla="*/ 361 w 403"/>
                <a:gd name="T35" fmla="*/ 171 h 1716"/>
                <a:gd name="T36" fmla="*/ 377 w 403"/>
                <a:gd name="T37" fmla="*/ 179 h 1716"/>
                <a:gd name="T38" fmla="*/ 390 w 403"/>
                <a:gd name="T39" fmla="*/ 184 h 1716"/>
                <a:gd name="T40" fmla="*/ 399 w 403"/>
                <a:gd name="T41" fmla="*/ 188 h 1716"/>
                <a:gd name="T42" fmla="*/ 403 w 403"/>
                <a:gd name="T43" fmla="*/ 191 h 1716"/>
                <a:gd name="T44" fmla="*/ 340 w 403"/>
                <a:gd name="T45" fmla="*/ 191 h 1716"/>
                <a:gd name="T46" fmla="*/ 340 w 403"/>
                <a:gd name="T47" fmla="*/ 1547 h 1716"/>
                <a:gd name="T48" fmla="*/ 338 w 403"/>
                <a:gd name="T49" fmla="*/ 1578 h 1716"/>
                <a:gd name="T50" fmla="*/ 329 w 403"/>
                <a:gd name="T51" fmla="*/ 1607 h 1716"/>
                <a:gd name="T52" fmla="*/ 316 w 403"/>
                <a:gd name="T53" fmla="*/ 1634 h 1716"/>
                <a:gd name="T54" fmla="*/ 299 w 403"/>
                <a:gd name="T55" fmla="*/ 1658 h 1716"/>
                <a:gd name="T56" fmla="*/ 277 w 403"/>
                <a:gd name="T57" fmla="*/ 1678 h 1716"/>
                <a:gd name="T58" fmla="*/ 253 w 403"/>
                <a:gd name="T59" fmla="*/ 1694 h 1716"/>
                <a:gd name="T60" fmla="*/ 225 w 403"/>
                <a:gd name="T61" fmla="*/ 1707 h 1716"/>
                <a:gd name="T62" fmla="*/ 196 w 403"/>
                <a:gd name="T63" fmla="*/ 1714 h 1716"/>
                <a:gd name="T64" fmla="*/ 165 w 403"/>
                <a:gd name="T65" fmla="*/ 1716 h 1716"/>
                <a:gd name="T66" fmla="*/ 134 w 403"/>
                <a:gd name="T67" fmla="*/ 1712 h 1716"/>
                <a:gd name="T68" fmla="*/ 106 w 403"/>
                <a:gd name="T69" fmla="*/ 1703 h 1716"/>
                <a:gd name="T70" fmla="*/ 80 w 403"/>
                <a:gd name="T71" fmla="*/ 1690 h 1716"/>
                <a:gd name="T72" fmla="*/ 58 w 403"/>
                <a:gd name="T73" fmla="*/ 1673 h 1716"/>
                <a:gd name="T74" fmla="*/ 38 w 403"/>
                <a:gd name="T75" fmla="*/ 1651 h 1716"/>
                <a:gd name="T76" fmla="*/ 22 w 403"/>
                <a:gd name="T77" fmla="*/ 1628 h 1716"/>
                <a:gd name="T78" fmla="*/ 10 w 403"/>
                <a:gd name="T79" fmla="*/ 1601 h 1716"/>
                <a:gd name="T80" fmla="*/ 3 w 403"/>
                <a:gd name="T81" fmla="*/ 1573 h 1716"/>
                <a:gd name="T82" fmla="*/ 0 w 403"/>
                <a:gd name="T83" fmla="*/ 1542 h 1716"/>
                <a:gd name="T84" fmla="*/ 0 w 403"/>
                <a:gd name="T85" fmla="*/ 0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3" h="1716">
                  <a:moveTo>
                    <a:pt x="0" y="0"/>
                  </a:moveTo>
                  <a:lnTo>
                    <a:pt x="3" y="1"/>
                  </a:lnTo>
                  <a:lnTo>
                    <a:pt x="10" y="5"/>
                  </a:lnTo>
                  <a:lnTo>
                    <a:pt x="22" y="10"/>
                  </a:lnTo>
                  <a:lnTo>
                    <a:pt x="38" y="18"/>
                  </a:lnTo>
                  <a:lnTo>
                    <a:pt x="57" y="27"/>
                  </a:lnTo>
                  <a:lnTo>
                    <a:pt x="78" y="37"/>
                  </a:lnTo>
                  <a:lnTo>
                    <a:pt x="103" y="48"/>
                  </a:lnTo>
                  <a:lnTo>
                    <a:pt x="129" y="61"/>
                  </a:lnTo>
                  <a:lnTo>
                    <a:pt x="156" y="74"/>
                  </a:lnTo>
                  <a:lnTo>
                    <a:pt x="184" y="87"/>
                  </a:lnTo>
                  <a:lnTo>
                    <a:pt x="212" y="101"/>
                  </a:lnTo>
                  <a:lnTo>
                    <a:pt x="240" y="114"/>
                  </a:lnTo>
                  <a:lnTo>
                    <a:pt x="268" y="127"/>
                  </a:lnTo>
                  <a:lnTo>
                    <a:pt x="294" y="140"/>
                  </a:lnTo>
                  <a:lnTo>
                    <a:pt x="319" y="151"/>
                  </a:lnTo>
                  <a:lnTo>
                    <a:pt x="342" y="161"/>
                  </a:lnTo>
                  <a:lnTo>
                    <a:pt x="361" y="171"/>
                  </a:lnTo>
                  <a:lnTo>
                    <a:pt x="377" y="179"/>
                  </a:lnTo>
                  <a:lnTo>
                    <a:pt x="390" y="184"/>
                  </a:lnTo>
                  <a:lnTo>
                    <a:pt x="399" y="188"/>
                  </a:lnTo>
                  <a:lnTo>
                    <a:pt x="403" y="191"/>
                  </a:lnTo>
                  <a:lnTo>
                    <a:pt x="340" y="191"/>
                  </a:lnTo>
                  <a:lnTo>
                    <a:pt x="340" y="1547"/>
                  </a:lnTo>
                  <a:lnTo>
                    <a:pt x="338" y="1578"/>
                  </a:lnTo>
                  <a:lnTo>
                    <a:pt x="329" y="1607"/>
                  </a:lnTo>
                  <a:lnTo>
                    <a:pt x="316" y="1634"/>
                  </a:lnTo>
                  <a:lnTo>
                    <a:pt x="299" y="1658"/>
                  </a:lnTo>
                  <a:lnTo>
                    <a:pt x="277" y="1678"/>
                  </a:lnTo>
                  <a:lnTo>
                    <a:pt x="253" y="1694"/>
                  </a:lnTo>
                  <a:lnTo>
                    <a:pt x="225" y="1707"/>
                  </a:lnTo>
                  <a:lnTo>
                    <a:pt x="196" y="1714"/>
                  </a:lnTo>
                  <a:lnTo>
                    <a:pt x="165" y="1716"/>
                  </a:lnTo>
                  <a:lnTo>
                    <a:pt x="134" y="1712"/>
                  </a:lnTo>
                  <a:lnTo>
                    <a:pt x="106" y="1703"/>
                  </a:lnTo>
                  <a:lnTo>
                    <a:pt x="80" y="1690"/>
                  </a:lnTo>
                  <a:lnTo>
                    <a:pt x="58" y="1673"/>
                  </a:lnTo>
                  <a:lnTo>
                    <a:pt x="38" y="1651"/>
                  </a:lnTo>
                  <a:lnTo>
                    <a:pt x="22" y="1628"/>
                  </a:lnTo>
                  <a:lnTo>
                    <a:pt x="10" y="1601"/>
                  </a:lnTo>
                  <a:lnTo>
                    <a:pt x="3" y="1573"/>
                  </a:lnTo>
                  <a:lnTo>
                    <a:pt x="0" y="15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97"/>
            <p:cNvSpPr>
              <a:spLocks/>
            </p:cNvSpPr>
            <p:nvPr/>
          </p:nvSpPr>
          <p:spPr bwMode="auto">
            <a:xfrm>
              <a:off x="3643313" y="2176463"/>
              <a:ext cx="53975" cy="300038"/>
            </a:xfrm>
            <a:custGeom>
              <a:avLst/>
              <a:gdLst>
                <a:gd name="T0" fmla="*/ 337 w 340"/>
                <a:gd name="T1" fmla="*/ 0 h 1893"/>
                <a:gd name="T2" fmla="*/ 337 w 340"/>
                <a:gd name="T3" fmla="*/ 6 h 1893"/>
                <a:gd name="T4" fmla="*/ 337 w 340"/>
                <a:gd name="T5" fmla="*/ 20 h 1893"/>
                <a:gd name="T6" fmla="*/ 337 w 340"/>
                <a:gd name="T7" fmla="*/ 43 h 1893"/>
                <a:gd name="T8" fmla="*/ 337 w 340"/>
                <a:gd name="T9" fmla="*/ 71 h 1893"/>
                <a:gd name="T10" fmla="*/ 337 w 340"/>
                <a:gd name="T11" fmla="*/ 107 h 1893"/>
                <a:gd name="T12" fmla="*/ 337 w 340"/>
                <a:gd name="T13" fmla="*/ 149 h 1893"/>
                <a:gd name="T14" fmla="*/ 337 w 340"/>
                <a:gd name="T15" fmla="*/ 196 h 1893"/>
                <a:gd name="T16" fmla="*/ 337 w 340"/>
                <a:gd name="T17" fmla="*/ 248 h 1893"/>
                <a:gd name="T18" fmla="*/ 338 w 340"/>
                <a:gd name="T19" fmla="*/ 305 h 1893"/>
                <a:gd name="T20" fmla="*/ 338 w 340"/>
                <a:gd name="T21" fmla="*/ 365 h 1893"/>
                <a:gd name="T22" fmla="*/ 338 w 340"/>
                <a:gd name="T23" fmla="*/ 430 h 1893"/>
                <a:gd name="T24" fmla="*/ 338 w 340"/>
                <a:gd name="T25" fmla="*/ 497 h 1893"/>
                <a:gd name="T26" fmla="*/ 338 w 340"/>
                <a:gd name="T27" fmla="*/ 567 h 1893"/>
                <a:gd name="T28" fmla="*/ 338 w 340"/>
                <a:gd name="T29" fmla="*/ 638 h 1893"/>
                <a:gd name="T30" fmla="*/ 338 w 340"/>
                <a:gd name="T31" fmla="*/ 713 h 1893"/>
                <a:gd name="T32" fmla="*/ 338 w 340"/>
                <a:gd name="T33" fmla="*/ 787 h 1893"/>
                <a:gd name="T34" fmla="*/ 338 w 340"/>
                <a:gd name="T35" fmla="*/ 862 h 1893"/>
                <a:gd name="T36" fmla="*/ 339 w 340"/>
                <a:gd name="T37" fmla="*/ 936 h 1893"/>
                <a:gd name="T38" fmla="*/ 339 w 340"/>
                <a:gd name="T39" fmla="*/ 1011 h 1893"/>
                <a:gd name="T40" fmla="*/ 339 w 340"/>
                <a:gd name="T41" fmla="*/ 1084 h 1893"/>
                <a:gd name="T42" fmla="*/ 339 w 340"/>
                <a:gd name="T43" fmla="*/ 1156 h 1893"/>
                <a:gd name="T44" fmla="*/ 339 w 340"/>
                <a:gd name="T45" fmla="*/ 1226 h 1893"/>
                <a:gd name="T46" fmla="*/ 339 w 340"/>
                <a:gd name="T47" fmla="*/ 1293 h 1893"/>
                <a:gd name="T48" fmla="*/ 339 w 340"/>
                <a:gd name="T49" fmla="*/ 1358 h 1893"/>
                <a:gd name="T50" fmla="*/ 339 w 340"/>
                <a:gd name="T51" fmla="*/ 1418 h 1893"/>
                <a:gd name="T52" fmla="*/ 340 w 340"/>
                <a:gd name="T53" fmla="*/ 1476 h 1893"/>
                <a:gd name="T54" fmla="*/ 340 w 340"/>
                <a:gd name="T55" fmla="*/ 1527 h 1893"/>
                <a:gd name="T56" fmla="*/ 340 w 340"/>
                <a:gd name="T57" fmla="*/ 1575 h 1893"/>
                <a:gd name="T58" fmla="*/ 340 w 340"/>
                <a:gd name="T59" fmla="*/ 1617 h 1893"/>
                <a:gd name="T60" fmla="*/ 340 w 340"/>
                <a:gd name="T61" fmla="*/ 1651 h 1893"/>
                <a:gd name="T62" fmla="*/ 340 w 340"/>
                <a:gd name="T63" fmla="*/ 1680 h 1893"/>
                <a:gd name="T64" fmla="*/ 340 w 340"/>
                <a:gd name="T65" fmla="*/ 1703 h 1893"/>
                <a:gd name="T66" fmla="*/ 340 w 340"/>
                <a:gd name="T67" fmla="*/ 1717 h 1893"/>
                <a:gd name="T68" fmla="*/ 340 w 340"/>
                <a:gd name="T69" fmla="*/ 1724 h 1893"/>
                <a:gd name="T70" fmla="*/ 337 w 340"/>
                <a:gd name="T71" fmla="*/ 1754 h 1893"/>
                <a:gd name="T72" fmla="*/ 330 w 340"/>
                <a:gd name="T73" fmla="*/ 1783 h 1893"/>
                <a:gd name="T74" fmla="*/ 317 w 340"/>
                <a:gd name="T75" fmla="*/ 1809 h 1893"/>
                <a:gd name="T76" fmla="*/ 301 w 340"/>
                <a:gd name="T77" fmla="*/ 1833 h 1893"/>
                <a:gd name="T78" fmla="*/ 280 w 340"/>
                <a:gd name="T79" fmla="*/ 1853 h 1893"/>
                <a:gd name="T80" fmla="*/ 256 w 340"/>
                <a:gd name="T81" fmla="*/ 1870 h 1893"/>
                <a:gd name="T82" fmla="*/ 230 w 340"/>
                <a:gd name="T83" fmla="*/ 1882 h 1893"/>
                <a:gd name="T84" fmla="*/ 201 w 340"/>
                <a:gd name="T85" fmla="*/ 1890 h 1893"/>
                <a:gd name="T86" fmla="*/ 171 w 340"/>
                <a:gd name="T87" fmla="*/ 1893 h 1893"/>
                <a:gd name="T88" fmla="*/ 140 w 340"/>
                <a:gd name="T89" fmla="*/ 1890 h 1893"/>
                <a:gd name="T90" fmla="*/ 111 w 340"/>
                <a:gd name="T91" fmla="*/ 1882 h 1893"/>
                <a:gd name="T92" fmla="*/ 84 w 340"/>
                <a:gd name="T93" fmla="*/ 1870 h 1893"/>
                <a:gd name="T94" fmla="*/ 61 w 340"/>
                <a:gd name="T95" fmla="*/ 1853 h 1893"/>
                <a:gd name="T96" fmla="*/ 40 w 340"/>
                <a:gd name="T97" fmla="*/ 1833 h 1893"/>
                <a:gd name="T98" fmla="*/ 24 w 340"/>
                <a:gd name="T99" fmla="*/ 1809 h 1893"/>
                <a:gd name="T100" fmla="*/ 11 w 340"/>
                <a:gd name="T101" fmla="*/ 1783 h 1893"/>
                <a:gd name="T102" fmla="*/ 3 w 340"/>
                <a:gd name="T103" fmla="*/ 1754 h 1893"/>
                <a:gd name="T104" fmla="*/ 0 w 340"/>
                <a:gd name="T105" fmla="*/ 1724 h 1893"/>
                <a:gd name="T106" fmla="*/ 0 w 340"/>
                <a:gd name="T107" fmla="*/ 371 h 1893"/>
                <a:gd name="T108" fmla="*/ 33 w 340"/>
                <a:gd name="T109" fmla="*/ 377 h 1893"/>
                <a:gd name="T110" fmla="*/ 64 w 340"/>
                <a:gd name="T111" fmla="*/ 378 h 1893"/>
                <a:gd name="T112" fmla="*/ 94 w 340"/>
                <a:gd name="T113" fmla="*/ 373 h 1893"/>
                <a:gd name="T114" fmla="*/ 123 w 340"/>
                <a:gd name="T115" fmla="*/ 363 h 1893"/>
                <a:gd name="T116" fmla="*/ 150 w 340"/>
                <a:gd name="T117" fmla="*/ 348 h 1893"/>
                <a:gd name="T118" fmla="*/ 174 w 340"/>
                <a:gd name="T119" fmla="*/ 329 h 1893"/>
                <a:gd name="T120" fmla="*/ 194 w 340"/>
                <a:gd name="T121" fmla="*/ 305 h 1893"/>
                <a:gd name="T122" fmla="*/ 210 w 340"/>
                <a:gd name="T123" fmla="*/ 277 h 1893"/>
                <a:gd name="T124" fmla="*/ 337 w 340"/>
                <a:gd name="T125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1893">
                  <a:moveTo>
                    <a:pt x="337" y="0"/>
                  </a:moveTo>
                  <a:lnTo>
                    <a:pt x="337" y="6"/>
                  </a:lnTo>
                  <a:lnTo>
                    <a:pt x="337" y="20"/>
                  </a:lnTo>
                  <a:lnTo>
                    <a:pt x="337" y="43"/>
                  </a:lnTo>
                  <a:lnTo>
                    <a:pt x="337" y="71"/>
                  </a:lnTo>
                  <a:lnTo>
                    <a:pt x="337" y="107"/>
                  </a:lnTo>
                  <a:lnTo>
                    <a:pt x="337" y="149"/>
                  </a:lnTo>
                  <a:lnTo>
                    <a:pt x="337" y="196"/>
                  </a:lnTo>
                  <a:lnTo>
                    <a:pt x="337" y="248"/>
                  </a:lnTo>
                  <a:lnTo>
                    <a:pt x="338" y="305"/>
                  </a:lnTo>
                  <a:lnTo>
                    <a:pt x="338" y="365"/>
                  </a:lnTo>
                  <a:lnTo>
                    <a:pt x="338" y="430"/>
                  </a:lnTo>
                  <a:lnTo>
                    <a:pt x="338" y="497"/>
                  </a:lnTo>
                  <a:lnTo>
                    <a:pt x="338" y="567"/>
                  </a:lnTo>
                  <a:lnTo>
                    <a:pt x="338" y="638"/>
                  </a:lnTo>
                  <a:lnTo>
                    <a:pt x="338" y="713"/>
                  </a:lnTo>
                  <a:lnTo>
                    <a:pt x="338" y="787"/>
                  </a:lnTo>
                  <a:lnTo>
                    <a:pt x="338" y="862"/>
                  </a:lnTo>
                  <a:lnTo>
                    <a:pt x="339" y="936"/>
                  </a:lnTo>
                  <a:lnTo>
                    <a:pt x="339" y="1011"/>
                  </a:lnTo>
                  <a:lnTo>
                    <a:pt x="339" y="1084"/>
                  </a:lnTo>
                  <a:lnTo>
                    <a:pt x="339" y="1156"/>
                  </a:lnTo>
                  <a:lnTo>
                    <a:pt x="339" y="1226"/>
                  </a:lnTo>
                  <a:lnTo>
                    <a:pt x="339" y="1293"/>
                  </a:lnTo>
                  <a:lnTo>
                    <a:pt x="339" y="1358"/>
                  </a:lnTo>
                  <a:lnTo>
                    <a:pt x="339" y="1418"/>
                  </a:lnTo>
                  <a:lnTo>
                    <a:pt x="340" y="1476"/>
                  </a:lnTo>
                  <a:lnTo>
                    <a:pt x="340" y="1527"/>
                  </a:lnTo>
                  <a:lnTo>
                    <a:pt x="340" y="1575"/>
                  </a:lnTo>
                  <a:lnTo>
                    <a:pt x="340" y="1617"/>
                  </a:lnTo>
                  <a:lnTo>
                    <a:pt x="340" y="1651"/>
                  </a:lnTo>
                  <a:lnTo>
                    <a:pt x="340" y="1680"/>
                  </a:lnTo>
                  <a:lnTo>
                    <a:pt x="340" y="1703"/>
                  </a:lnTo>
                  <a:lnTo>
                    <a:pt x="340" y="1717"/>
                  </a:lnTo>
                  <a:lnTo>
                    <a:pt x="340" y="1724"/>
                  </a:lnTo>
                  <a:lnTo>
                    <a:pt x="337" y="1754"/>
                  </a:lnTo>
                  <a:lnTo>
                    <a:pt x="330" y="1783"/>
                  </a:lnTo>
                  <a:lnTo>
                    <a:pt x="317" y="1809"/>
                  </a:lnTo>
                  <a:lnTo>
                    <a:pt x="301" y="1833"/>
                  </a:lnTo>
                  <a:lnTo>
                    <a:pt x="280" y="1853"/>
                  </a:lnTo>
                  <a:lnTo>
                    <a:pt x="256" y="1870"/>
                  </a:lnTo>
                  <a:lnTo>
                    <a:pt x="230" y="1882"/>
                  </a:lnTo>
                  <a:lnTo>
                    <a:pt x="201" y="1890"/>
                  </a:lnTo>
                  <a:lnTo>
                    <a:pt x="171" y="1893"/>
                  </a:lnTo>
                  <a:lnTo>
                    <a:pt x="140" y="1890"/>
                  </a:lnTo>
                  <a:lnTo>
                    <a:pt x="111" y="1882"/>
                  </a:lnTo>
                  <a:lnTo>
                    <a:pt x="84" y="1870"/>
                  </a:lnTo>
                  <a:lnTo>
                    <a:pt x="61" y="1853"/>
                  </a:lnTo>
                  <a:lnTo>
                    <a:pt x="40" y="1833"/>
                  </a:lnTo>
                  <a:lnTo>
                    <a:pt x="24" y="1809"/>
                  </a:lnTo>
                  <a:lnTo>
                    <a:pt x="11" y="1783"/>
                  </a:lnTo>
                  <a:lnTo>
                    <a:pt x="3" y="1754"/>
                  </a:lnTo>
                  <a:lnTo>
                    <a:pt x="0" y="1724"/>
                  </a:lnTo>
                  <a:lnTo>
                    <a:pt x="0" y="371"/>
                  </a:lnTo>
                  <a:lnTo>
                    <a:pt x="33" y="377"/>
                  </a:lnTo>
                  <a:lnTo>
                    <a:pt x="64" y="378"/>
                  </a:lnTo>
                  <a:lnTo>
                    <a:pt x="94" y="373"/>
                  </a:lnTo>
                  <a:lnTo>
                    <a:pt x="123" y="363"/>
                  </a:lnTo>
                  <a:lnTo>
                    <a:pt x="150" y="348"/>
                  </a:lnTo>
                  <a:lnTo>
                    <a:pt x="174" y="329"/>
                  </a:lnTo>
                  <a:lnTo>
                    <a:pt x="194" y="305"/>
                  </a:lnTo>
                  <a:lnTo>
                    <a:pt x="210" y="277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98"/>
            <p:cNvSpPr>
              <a:spLocks/>
            </p:cNvSpPr>
            <p:nvPr/>
          </p:nvSpPr>
          <p:spPr bwMode="auto">
            <a:xfrm>
              <a:off x="3622675" y="2019300"/>
              <a:ext cx="31750" cy="61913"/>
            </a:xfrm>
            <a:custGeom>
              <a:avLst/>
              <a:gdLst>
                <a:gd name="T0" fmla="*/ 32 w 204"/>
                <a:gd name="T1" fmla="*/ 0 h 384"/>
                <a:gd name="T2" fmla="*/ 173 w 204"/>
                <a:gd name="T3" fmla="*/ 0 h 384"/>
                <a:gd name="T4" fmla="*/ 183 w 204"/>
                <a:gd name="T5" fmla="*/ 2 h 384"/>
                <a:gd name="T6" fmla="*/ 190 w 204"/>
                <a:gd name="T7" fmla="*/ 10 h 384"/>
                <a:gd name="T8" fmla="*/ 193 w 204"/>
                <a:gd name="T9" fmla="*/ 19 h 384"/>
                <a:gd name="T10" fmla="*/ 191 w 204"/>
                <a:gd name="T11" fmla="*/ 30 h 384"/>
                <a:gd name="T12" fmla="*/ 139 w 204"/>
                <a:gd name="T13" fmla="*/ 123 h 384"/>
                <a:gd name="T14" fmla="*/ 198 w 204"/>
                <a:gd name="T15" fmla="*/ 227 h 384"/>
                <a:gd name="T16" fmla="*/ 202 w 204"/>
                <a:gd name="T17" fmla="*/ 240 h 384"/>
                <a:gd name="T18" fmla="*/ 204 w 204"/>
                <a:gd name="T19" fmla="*/ 254 h 384"/>
                <a:gd name="T20" fmla="*/ 203 w 204"/>
                <a:gd name="T21" fmla="*/ 268 h 384"/>
                <a:gd name="T22" fmla="*/ 178 w 204"/>
                <a:gd name="T23" fmla="*/ 384 h 384"/>
                <a:gd name="T24" fmla="*/ 165 w 204"/>
                <a:gd name="T25" fmla="*/ 378 h 384"/>
                <a:gd name="T26" fmla="*/ 151 w 204"/>
                <a:gd name="T27" fmla="*/ 372 h 384"/>
                <a:gd name="T28" fmla="*/ 134 w 204"/>
                <a:gd name="T29" fmla="*/ 366 h 384"/>
                <a:gd name="T30" fmla="*/ 116 w 204"/>
                <a:gd name="T31" fmla="*/ 360 h 384"/>
                <a:gd name="T32" fmla="*/ 95 w 204"/>
                <a:gd name="T33" fmla="*/ 357 h 384"/>
                <a:gd name="T34" fmla="*/ 72 w 204"/>
                <a:gd name="T35" fmla="*/ 356 h 384"/>
                <a:gd name="T36" fmla="*/ 47 w 204"/>
                <a:gd name="T37" fmla="*/ 359 h 384"/>
                <a:gd name="T38" fmla="*/ 20 w 204"/>
                <a:gd name="T39" fmla="*/ 367 h 384"/>
                <a:gd name="T40" fmla="*/ 1 w 204"/>
                <a:gd name="T41" fmla="*/ 267 h 384"/>
                <a:gd name="T42" fmla="*/ 0 w 204"/>
                <a:gd name="T43" fmla="*/ 254 h 384"/>
                <a:gd name="T44" fmla="*/ 2 w 204"/>
                <a:gd name="T45" fmla="*/ 240 h 384"/>
                <a:gd name="T46" fmla="*/ 7 w 204"/>
                <a:gd name="T47" fmla="*/ 227 h 384"/>
                <a:gd name="T48" fmla="*/ 65 w 204"/>
                <a:gd name="T49" fmla="*/ 123 h 384"/>
                <a:gd name="T50" fmla="*/ 14 w 204"/>
                <a:gd name="T51" fmla="*/ 30 h 384"/>
                <a:gd name="T52" fmla="*/ 11 w 204"/>
                <a:gd name="T53" fmla="*/ 19 h 384"/>
                <a:gd name="T54" fmla="*/ 14 w 204"/>
                <a:gd name="T55" fmla="*/ 10 h 384"/>
                <a:gd name="T56" fmla="*/ 22 w 204"/>
                <a:gd name="T57" fmla="*/ 2 h 384"/>
                <a:gd name="T58" fmla="*/ 32 w 204"/>
                <a:gd name="T5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4" h="384">
                  <a:moveTo>
                    <a:pt x="32" y="0"/>
                  </a:moveTo>
                  <a:lnTo>
                    <a:pt x="173" y="0"/>
                  </a:lnTo>
                  <a:lnTo>
                    <a:pt x="183" y="2"/>
                  </a:lnTo>
                  <a:lnTo>
                    <a:pt x="190" y="10"/>
                  </a:lnTo>
                  <a:lnTo>
                    <a:pt x="193" y="19"/>
                  </a:lnTo>
                  <a:lnTo>
                    <a:pt x="191" y="30"/>
                  </a:lnTo>
                  <a:lnTo>
                    <a:pt x="139" y="123"/>
                  </a:lnTo>
                  <a:lnTo>
                    <a:pt x="198" y="227"/>
                  </a:lnTo>
                  <a:lnTo>
                    <a:pt x="202" y="240"/>
                  </a:lnTo>
                  <a:lnTo>
                    <a:pt x="204" y="254"/>
                  </a:lnTo>
                  <a:lnTo>
                    <a:pt x="203" y="268"/>
                  </a:lnTo>
                  <a:lnTo>
                    <a:pt x="178" y="384"/>
                  </a:lnTo>
                  <a:lnTo>
                    <a:pt x="165" y="378"/>
                  </a:lnTo>
                  <a:lnTo>
                    <a:pt x="151" y="372"/>
                  </a:lnTo>
                  <a:lnTo>
                    <a:pt x="134" y="366"/>
                  </a:lnTo>
                  <a:lnTo>
                    <a:pt x="116" y="360"/>
                  </a:lnTo>
                  <a:lnTo>
                    <a:pt x="95" y="357"/>
                  </a:lnTo>
                  <a:lnTo>
                    <a:pt x="72" y="356"/>
                  </a:lnTo>
                  <a:lnTo>
                    <a:pt x="47" y="359"/>
                  </a:lnTo>
                  <a:lnTo>
                    <a:pt x="20" y="367"/>
                  </a:lnTo>
                  <a:lnTo>
                    <a:pt x="1" y="267"/>
                  </a:lnTo>
                  <a:lnTo>
                    <a:pt x="0" y="254"/>
                  </a:lnTo>
                  <a:lnTo>
                    <a:pt x="2" y="240"/>
                  </a:lnTo>
                  <a:lnTo>
                    <a:pt x="7" y="227"/>
                  </a:lnTo>
                  <a:lnTo>
                    <a:pt x="65" y="123"/>
                  </a:lnTo>
                  <a:lnTo>
                    <a:pt x="14" y="30"/>
                  </a:lnTo>
                  <a:lnTo>
                    <a:pt x="11" y="19"/>
                  </a:lnTo>
                  <a:lnTo>
                    <a:pt x="14" y="10"/>
                  </a:lnTo>
                  <a:lnTo>
                    <a:pt x="22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99"/>
            <p:cNvSpPr>
              <a:spLocks/>
            </p:cNvSpPr>
            <p:nvPr/>
          </p:nvSpPr>
          <p:spPr bwMode="auto">
            <a:xfrm>
              <a:off x="3611563" y="2093913"/>
              <a:ext cx="87313" cy="123825"/>
            </a:xfrm>
            <a:custGeom>
              <a:avLst/>
              <a:gdLst>
                <a:gd name="T0" fmla="*/ 139 w 549"/>
                <a:gd name="T1" fmla="*/ 0 h 785"/>
                <a:gd name="T2" fmla="*/ 156 w 549"/>
                <a:gd name="T3" fmla="*/ 1 h 785"/>
                <a:gd name="T4" fmla="*/ 172 w 549"/>
                <a:gd name="T5" fmla="*/ 5 h 785"/>
                <a:gd name="T6" fmla="*/ 512 w 549"/>
                <a:gd name="T7" fmla="*/ 162 h 785"/>
                <a:gd name="T8" fmla="*/ 527 w 549"/>
                <a:gd name="T9" fmla="*/ 170 h 785"/>
                <a:gd name="T10" fmla="*/ 538 w 549"/>
                <a:gd name="T11" fmla="*/ 182 h 785"/>
                <a:gd name="T12" fmla="*/ 546 w 549"/>
                <a:gd name="T13" fmla="*/ 197 h 785"/>
                <a:gd name="T14" fmla="*/ 549 w 549"/>
                <a:gd name="T15" fmla="*/ 212 h 785"/>
                <a:gd name="T16" fmla="*/ 549 w 549"/>
                <a:gd name="T17" fmla="*/ 230 h 785"/>
                <a:gd name="T18" fmla="*/ 543 w 549"/>
                <a:gd name="T19" fmla="*/ 246 h 785"/>
                <a:gd name="T20" fmla="*/ 312 w 549"/>
                <a:gd name="T21" fmla="*/ 749 h 785"/>
                <a:gd name="T22" fmla="*/ 303 w 549"/>
                <a:gd name="T23" fmla="*/ 764 h 785"/>
                <a:gd name="T24" fmla="*/ 291 w 549"/>
                <a:gd name="T25" fmla="*/ 774 h 785"/>
                <a:gd name="T26" fmla="*/ 277 w 549"/>
                <a:gd name="T27" fmla="*/ 782 h 785"/>
                <a:gd name="T28" fmla="*/ 260 w 549"/>
                <a:gd name="T29" fmla="*/ 785 h 785"/>
                <a:gd name="T30" fmla="*/ 244 w 549"/>
                <a:gd name="T31" fmla="*/ 785 h 785"/>
                <a:gd name="T32" fmla="*/ 228 w 549"/>
                <a:gd name="T33" fmla="*/ 780 h 785"/>
                <a:gd name="T34" fmla="*/ 187 w 549"/>
                <a:gd name="T35" fmla="*/ 762 h 785"/>
                <a:gd name="T36" fmla="*/ 212 w 549"/>
                <a:gd name="T37" fmla="*/ 743 h 785"/>
                <a:gd name="T38" fmla="*/ 234 w 549"/>
                <a:gd name="T39" fmla="*/ 722 h 785"/>
                <a:gd name="T40" fmla="*/ 255 w 549"/>
                <a:gd name="T41" fmla="*/ 698 h 785"/>
                <a:gd name="T42" fmla="*/ 272 w 549"/>
                <a:gd name="T43" fmla="*/ 670 h 785"/>
                <a:gd name="T44" fmla="*/ 289 w 549"/>
                <a:gd name="T45" fmla="*/ 636 h 785"/>
                <a:gd name="T46" fmla="*/ 298 w 549"/>
                <a:gd name="T47" fmla="*/ 601 h 785"/>
                <a:gd name="T48" fmla="*/ 304 w 549"/>
                <a:gd name="T49" fmla="*/ 565 h 785"/>
                <a:gd name="T50" fmla="*/ 304 w 549"/>
                <a:gd name="T51" fmla="*/ 529 h 785"/>
                <a:gd name="T52" fmla="*/ 299 w 549"/>
                <a:gd name="T53" fmla="*/ 494 h 785"/>
                <a:gd name="T54" fmla="*/ 290 w 549"/>
                <a:gd name="T55" fmla="*/ 459 h 785"/>
                <a:gd name="T56" fmla="*/ 274 w 549"/>
                <a:gd name="T57" fmla="*/ 427 h 785"/>
                <a:gd name="T58" fmla="*/ 256 w 549"/>
                <a:gd name="T59" fmla="*/ 396 h 785"/>
                <a:gd name="T60" fmla="*/ 232 w 549"/>
                <a:gd name="T61" fmla="*/ 369 h 785"/>
                <a:gd name="T62" fmla="*/ 204 w 549"/>
                <a:gd name="T63" fmla="*/ 344 h 785"/>
                <a:gd name="T64" fmla="*/ 173 w 549"/>
                <a:gd name="T65" fmla="*/ 324 h 785"/>
                <a:gd name="T66" fmla="*/ 0 w 549"/>
                <a:gd name="T67" fmla="*/ 228 h 785"/>
                <a:gd name="T68" fmla="*/ 88 w 549"/>
                <a:gd name="T69" fmla="*/ 37 h 785"/>
                <a:gd name="T70" fmla="*/ 97 w 549"/>
                <a:gd name="T71" fmla="*/ 23 h 785"/>
                <a:gd name="T72" fmla="*/ 109 w 549"/>
                <a:gd name="T73" fmla="*/ 11 h 785"/>
                <a:gd name="T74" fmla="*/ 123 w 549"/>
                <a:gd name="T75" fmla="*/ 3 h 785"/>
                <a:gd name="T76" fmla="*/ 139 w 549"/>
                <a:gd name="T77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9" h="785">
                  <a:moveTo>
                    <a:pt x="139" y="0"/>
                  </a:moveTo>
                  <a:lnTo>
                    <a:pt x="156" y="1"/>
                  </a:lnTo>
                  <a:lnTo>
                    <a:pt x="172" y="5"/>
                  </a:lnTo>
                  <a:lnTo>
                    <a:pt x="512" y="162"/>
                  </a:lnTo>
                  <a:lnTo>
                    <a:pt x="527" y="170"/>
                  </a:lnTo>
                  <a:lnTo>
                    <a:pt x="538" y="182"/>
                  </a:lnTo>
                  <a:lnTo>
                    <a:pt x="546" y="197"/>
                  </a:lnTo>
                  <a:lnTo>
                    <a:pt x="549" y="212"/>
                  </a:lnTo>
                  <a:lnTo>
                    <a:pt x="549" y="230"/>
                  </a:lnTo>
                  <a:lnTo>
                    <a:pt x="543" y="246"/>
                  </a:lnTo>
                  <a:lnTo>
                    <a:pt x="312" y="749"/>
                  </a:lnTo>
                  <a:lnTo>
                    <a:pt x="303" y="764"/>
                  </a:lnTo>
                  <a:lnTo>
                    <a:pt x="291" y="774"/>
                  </a:lnTo>
                  <a:lnTo>
                    <a:pt x="277" y="782"/>
                  </a:lnTo>
                  <a:lnTo>
                    <a:pt x="260" y="785"/>
                  </a:lnTo>
                  <a:lnTo>
                    <a:pt x="244" y="785"/>
                  </a:lnTo>
                  <a:lnTo>
                    <a:pt x="228" y="780"/>
                  </a:lnTo>
                  <a:lnTo>
                    <a:pt x="187" y="762"/>
                  </a:lnTo>
                  <a:lnTo>
                    <a:pt x="212" y="743"/>
                  </a:lnTo>
                  <a:lnTo>
                    <a:pt x="234" y="722"/>
                  </a:lnTo>
                  <a:lnTo>
                    <a:pt x="255" y="698"/>
                  </a:lnTo>
                  <a:lnTo>
                    <a:pt x="272" y="670"/>
                  </a:lnTo>
                  <a:lnTo>
                    <a:pt x="289" y="636"/>
                  </a:lnTo>
                  <a:lnTo>
                    <a:pt x="298" y="601"/>
                  </a:lnTo>
                  <a:lnTo>
                    <a:pt x="304" y="565"/>
                  </a:lnTo>
                  <a:lnTo>
                    <a:pt x="304" y="529"/>
                  </a:lnTo>
                  <a:lnTo>
                    <a:pt x="299" y="494"/>
                  </a:lnTo>
                  <a:lnTo>
                    <a:pt x="290" y="459"/>
                  </a:lnTo>
                  <a:lnTo>
                    <a:pt x="274" y="427"/>
                  </a:lnTo>
                  <a:lnTo>
                    <a:pt x="256" y="396"/>
                  </a:lnTo>
                  <a:lnTo>
                    <a:pt x="232" y="369"/>
                  </a:lnTo>
                  <a:lnTo>
                    <a:pt x="204" y="344"/>
                  </a:lnTo>
                  <a:lnTo>
                    <a:pt x="173" y="324"/>
                  </a:lnTo>
                  <a:lnTo>
                    <a:pt x="0" y="228"/>
                  </a:lnTo>
                  <a:lnTo>
                    <a:pt x="88" y="37"/>
                  </a:lnTo>
                  <a:lnTo>
                    <a:pt x="97" y="23"/>
                  </a:lnTo>
                  <a:lnTo>
                    <a:pt x="109" y="11"/>
                  </a:lnTo>
                  <a:lnTo>
                    <a:pt x="123" y="3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00"/>
            <p:cNvSpPr>
              <a:spLocks/>
            </p:cNvSpPr>
            <p:nvPr/>
          </p:nvSpPr>
          <p:spPr bwMode="auto">
            <a:xfrm>
              <a:off x="3590925" y="1911350"/>
              <a:ext cx="93663" cy="93663"/>
            </a:xfrm>
            <a:custGeom>
              <a:avLst/>
              <a:gdLst>
                <a:gd name="T0" fmla="*/ 292 w 586"/>
                <a:gd name="T1" fmla="*/ 0 h 586"/>
                <a:gd name="T2" fmla="*/ 337 w 586"/>
                <a:gd name="T3" fmla="*/ 3 h 586"/>
                <a:gd name="T4" fmla="*/ 378 w 586"/>
                <a:gd name="T5" fmla="*/ 12 h 586"/>
                <a:gd name="T6" fmla="*/ 417 w 586"/>
                <a:gd name="T7" fmla="*/ 27 h 586"/>
                <a:gd name="T8" fmla="*/ 452 w 586"/>
                <a:gd name="T9" fmla="*/ 47 h 586"/>
                <a:gd name="T10" fmla="*/ 486 w 586"/>
                <a:gd name="T11" fmla="*/ 72 h 586"/>
                <a:gd name="T12" fmla="*/ 514 w 586"/>
                <a:gd name="T13" fmla="*/ 100 h 586"/>
                <a:gd name="T14" fmla="*/ 539 w 586"/>
                <a:gd name="T15" fmla="*/ 134 h 586"/>
                <a:gd name="T16" fmla="*/ 559 w 586"/>
                <a:gd name="T17" fmla="*/ 169 h 586"/>
                <a:gd name="T18" fmla="*/ 573 w 586"/>
                <a:gd name="T19" fmla="*/ 208 h 586"/>
                <a:gd name="T20" fmla="*/ 583 w 586"/>
                <a:gd name="T21" fmla="*/ 249 h 586"/>
                <a:gd name="T22" fmla="*/ 586 w 586"/>
                <a:gd name="T23" fmla="*/ 293 h 586"/>
                <a:gd name="T24" fmla="*/ 583 w 586"/>
                <a:gd name="T25" fmla="*/ 337 h 586"/>
                <a:gd name="T26" fmla="*/ 573 w 586"/>
                <a:gd name="T27" fmla="*/ 378 h 586"/>
                <a:gd name="T28" fmla="*/ 559 w 586"/>
                <a:gd name="T29" fmla="*/ 416 h 586"/>
                <a:gd name="T30" fmla="*/ 539 w 586"/>
                <a:gd name="T31" fmla="*/ 453 h 586"/>
                <a:gd name="T32" fmla="*/ 514 w 586"/>
                <a:gd name="T33" fmla="*/ 485 h 586"/>
                <a:gd name="T34" fmla="*/ 486 w 586"/>
                <a:gd name="T35" fmla="*/ 515 h 586"/>
                <a:gd name="T36" fmla="*/ 452 w 586"/>
                <a:gd name="T37" fmla="*/ 538 h 586"/>
                <a:gd name="T38" fmla="*/ 417 w 586"/>
                <a:gd name="T39" fmla="*/ 559 h 586"/>
                <a:gd name="T40" fmla="*/ 378 w 586"/>
                <a:gd name="T41" fmla="*/ 574 h 586"/>
                <a:gd name="T42" fmla="*/ 337 w 586"/>
                <a:gd name="T43" fmla="*/ 583 h 586"/>
                <a:gd name="T44" fmla="*/ 292 w 586"/>
                <a:gd name="T45" fmla="*/ 586 h 586"/>
                <a:gd name="T46" fmla="*/ 249 w 586"/>
                <a:gd name="T47" fmla="*/ 583 h 586"/>
                <a:gd name="T48" fmla="*/ 208 w 586"/>
                <a:gd name="T49" fmla="*/ 574 h 586"/>
                <a:gd name="T50" fmla="*/ 169 w 586"/>
                <a:gd name="T51" fmla="*/ 559 h 586"/>
                <a:gd name="T52" fmla="*/ 133 w 586"/>
                <a:gd name="T53" fmla="*/ 538 h 586"/>
                <a:gd name="T54" fmla="*/ 100 w 586"/>
                <a:gd name="T55" fmla="*/ 515 h 586"/>
                <a:gd name="T56" fmla="*/ 71 w 586"/>
                <a:gd name="T57" fmla="*/ 485 h 586"/>
                <a:gd name="T58" fmla="*/ 47 w 586"/>
                <a:gd name="T59" fmla="*/ 453 h 586"/>
                <a:gd name="T60" fmla="*/ 27 w 586"/>
                <a:gd name="T61" fmla="*/ 416 h 586"/>
                <a:gd name="T62" fmla="*/ 11 w 586"/>
                <a:gd name="T63" fmla="*/ 378 h 586"/>
                <a:gd name="T64" fmla="*/ 3 w 586"/>
                <a:gd name="T65" fmla="*/ 337 h 586"/>
                <a:gd name="T66" fmla="*/ 0 w 586"/>
                <a:gd name="T67" fmla="*/ 293 h 586"/>
                <a:gd name="T68" fmla="*/ 3 w 586"/>
                <a:gd name="T69" fmla="*/ 249 h 586"/>
                <a:gd name="T70" fmla="*/ 11 w 586"/>
                <a:gd name="T71" fmla="*/ 208 h 586"/>
                <a:gd name="T72" fmla="*/ 27 w 586"/>
                <a:gd name="T73" fmla="*/ 169 h 586"/>
                <a:gd name="T74" fmla="*/ 47 w 586"/>
                <a:gd name="T75" fmla="*/ 134 h 586"/>
                <a:gd name="T76" fmla="*/ 71 w 586"/>
                <a:gd name="T77" fmla="*/ 100 h 586"/>
                <a:gd name="T78" fmla="*/ 100 w 586"/>
                <a:gd name="T79" fmla="*/ 72 h 586"/>
                <a:gd name="T80" fmla="*/ 133 w 586"/>
                <a:gd name="T81" fmla="*/ 47 h 586"/>
                <a:gd name="T82" fmla="*/ 169 w 586"/>
                <a:gd name="T83" fmla="*/ 27 h 586"/>
                <a:gd name="T84" fmla="*/ 208 w 586"/>
                <a:gd name="T85" fmla="*/ 12 h 586"/>
                <a:gd name="T86" fmla="*/ 249 w 586"/>
                <a:gd name="T87" fmla="*/ 3 h 586"/>
                <a:gd name="T88" fmla="*/ 292 w 586"/>
                <a:gd name="T8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6" h="586">
                  <a:moveTo>
                    <a:pt x="292" y="0"/>
                  </a:moveTo>
                  <a:lnTo>
                    <a:pt x="337" y="3"/>
                  </a:lnTo>
                  <a:lnTo>
                    <a:pt x="378" y="12"/>
                  </a:lnTo>
                  <a:lnTo>
                    <a:pt x="417" y="27"/>
                  </a:lnTo>
                  <a:lnTo>
                    <a:pt x="452" y="47"/>
                  </a:lnTo>
                  <a:lnTo>
                    <a:pt x="486" y="72"/>
                  </a:lnTo>
                  <a:lnTo>
                    <a:pt x="514" y="100"/>
                  </a:lnTo>
                  <a:lnTo>
                    <a:pt x="539" y="134"/>
                  </a:lnTo>
                  <a:lnTo>
                    <a:pt x="559" y="169"/>
                  </a:lnTo>
                  <a:lnTo>
                    <a:pt x="573" y="208"/>
                  </a:lnTo>
                  <a:lnTo>
                    <a:pt x="583" y="249"/>
                  </a:lnTo>
                  <a:lnTo>
                    <a:pt x="586" y="293"/>
                  </a:lnTo>
                  <a:lnTo>
                    <a:pt x="583" y="337"/>
                  </a:lnTo>
                  <a:lnTo>
                    <a:pt x="573" y="378"/>
                  </a:lnTo>
                  <a:lnTo>
                    <a:pt x="559" y="416"/>
                  </a:lnTo>
                  <a:lnTo>
                    <a:pt x="539" y="453"/>
                  </a:lnTo>
                  <a:lnTo>
                    <a:pt x="514" y="485"/>
                  </a:lnTo>
                  <a:lnTo>
                    <a:pt x="486" y="515"/>
                  </a:lnTo>
                  <a:lnTo>
                    <a:pt x="452" y="538"/>
                  </a:lnTo>
                  <a:lnTo>
                    <a:pt x="417" y="559"/>
                  </a:lnTo>
                  <a:lnTo>
                    <a:pt x="378" y="574"/>
                  </a:lnTo>
                  <a:lnTo>
                    <a:pt x="337" y="583"/>
                  </a:lnTo>
                  <a:lnTo>
                    <a:pt x="292" y="586"/>
                  </a:lnTo>
                  <a:lnTo>
                    <a:pt x="249" y="583"/>
                  </a:lnTo>
                  <a:lnTo>
                    <a:pt x="208" y="574"/>
                  </a:lnTo>
                  <a:lnTo>
                    <a:pt x="169" y="559"/>
                  </a:lnTo>
                  <a:lnTo>
                    <a:pt x="133" y="538"/>
                  </a:lnTo>
                  <a:lnTo>
                    <a:pt x="100" y="515"/>
                  </a:lnTo>
                  <a:lnTo>
                    <a:pt x="71" y="485"/>
                  </a:lnTo>
                  <a:lnTo>
                    <a:pt x="47" y="453"/>
                  </a:lnTo>
                  <a:lnTo>
                    <a:pt x="27" y="416"/>
                  </a:lnTo>
                  <a:lnTo>
                    <a:pt x="11" y="378"/>
                  </a:lnTo>
                  <a:lnTo>
                    <a:pt x="3" y="337"/>
                  </a:lnTo>
                  <a:lnTo>
                    <a:pt x="0" y="293"/>
                  </a:lnTo>
                  <a:lnTo>
                    <a:pt x="3" y="249"/>
                  </a:lnTo>
                  <a:lnTo>
                    <a:pt x="11" y="208"/>
                  </a:lnTo>
                  <a:lnTo>
                    <a:pt x="27" y="169"/>
                  </a:lnTo>
                  <a:lnTo>
                    <a:pt x="47" y="134"/>
                  </a:lnTo>
                  <a:lnTo>
                    <a:pt x="71" y="100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01"/>
            <p:cNvSpPr>
              <a:spLocks/>
            </p:cNvSpPr>
            <p:nvPr/>
          </p:nvSpPr>
          <p:spPr bwMode="auto">
            <a:xfrm>
              <a:off x="3524250" y="2019300"/>
              <a:ext cx="117475" cy="184150"/>
            </a:xfrm>
            <a:custGeom>
              <a:avLst/>
              <a:gdLst>
                <a:gd name="T0" fmla="*/ 480 w 742"/>
                <a:gd name="T1" fmla="*/ 0 h 1156"/>
                <a:gd name="T2" fmla="*/ 497 w 742"/>
                <a:gd name="T3" fmla="*/ 44 h 1156"/>
                <a:gd name="T4" fmla="*/ 521 w 742"/>
                <a:gd name="T5" fmla="*/ 104 h 1156"/>
                <a:gd name="T6" fmla="*/ 547 w 742"/>
                <a:gd name="T7" fmla="*/ 172 h 1156"/>
                <a:gd name="T8" fmla="*/ 574 w 742"/>
                <a:gd name="T9" fmla="*/ 241 h 1156"/>
                <a:gd name="T10" fmla="*/ 598 w 742"/>
                <a:gd name="T11" fmla="*/ 305 h 1156"/>
                <a:gd name="T12" fmla="*/ 618 w 742"/>
                <a:gd name="T13" fmla="*/ 356 h 1156"/>
                <a:gd name="T14" fmla="*/ 598 w 742"/>
                <a:gd name="T15" fmla="*/ 389 h 1156"/>
                <a:gd name="T16" fmla="*/ 555 w 742"/>
                <a:gd name="T17" fmla="*/ 432 h 1156"/>
                <a:gd name="T18" fmla="*/ 455 w 742"/>
                <a:gd name="T19" fmla="*/ 643 h 1156"/>
                <a:gd name="T20" fmla="*/ 342 w 742"/>
                <a:gd name="T21" fmla="*/ 334 h 1156"/>
                <a:gd name="T22" fmla="*/ 334 w 742"/>
                <a:gd name="T23" fmla="*/ 314 h 1156"/>
                <a:gd name="T24" fmla="*/ 314 w 742"/>
                <a:gd name="T25" fmla="*/ 306 h 1156"/>
                <a:gd name="T26" fmla="*/ 295 w 742"/>
                <a:gd name="T27" fmla="*/ 314 h 1156"/>
                <a:gd name="T28" fmla="*/ 286 w 742"/>
                <a:gd name="T29" fmla="*/ 334 h 1156"/>
                <a:gd name="T30" fmla="*/ 670 w 742"/>
                <a:gd name="T31" fmla="*/ 892 h 1156"/>
                <a:gd name="T32" fmla="*/ 712 w 742"/>
                <a:gd name="T33" fmla="*/ 928 h 1156"/>
                <a:gd name="T34" fmla="*/ 737 w 742"/>
                <a:gd name="T35" fmla="*/ 977 h 1156"/>
                <a:gd name="T36" fmla="*/ 741 w 742"/>
                <a:gd name="T37" fmla="*/ 1031 h 1156"/>
                <a:gd name="T38" fmla="*/ 725 w 742"/>
                <a:gd name="T39" fmla="*/ 1084 h 1156"/>
                <a:gd name="T40" fmla="*/ 688 w 742"/>
                <a:gd name="T41" fmla="*/ 1127 h 1156"/>
                <a:gd name="T42" fmla="*/ 640 w 742"/>
                <a:gd name="T43" fmla="*/ 1152 h 1156"/>
                <a:gd name="T44" fmla="*/ 586 w 742"/>
                <a:gd name="T45" fmla="*/ 1156 h 1156"/>
                <a:gd name="T46" fmla="*/ 531 w 742"/>
                <a:gd name="T47" fmla="*/ 1139 h 1156"/>
                <a:gd name="T48" fmla="*/ 52 w 742"/>
                <a:gd name="T49" fmla="*/ 870 h 1156"/>
                <a:gd name="T50" fmla="*/ 19 w 742"/>
                <a:gd name="T51" fmla="*/ 832 h 1156"/>
                <a:gd name="T52" fmla="*/ 2 w 742"/>
                <a:gd name="T53" fmla="*/ 785 h 1156"/>
                <a:gd name="T54" fmla="*/ 0 w 742"/>
                <a:gd name="T55" fmla="*/ 745 h 1156"/>
                <a:gd name="T56" fmla="*/ 1 w 742"/>
                <a:gd name="T57" fmla="*/ 694 h 1156"/>
                <a:gd name="T58" fmla="*/ 1 w 742"/>
                <a:gd name="T59" fmla="*/ 625 h 1156"/>
                <a:gd name="T60" fmla="*/ 2 w 742"/>
                <a:gd name="T61" fmla="*/ 547 h 1156"/>
                <a:gd name="T62" fmla="*/ 2 w 742"/>
                <a:gd name="T63" fmla="*/ 467 h 1156"/>
                <a:gd name="T64" fmla="*/ 2 w 742"/>
                <a:gd name="T65" fmla="*/ 398 h 1156"/>
                <a:gd name="T66" fmla="*/ 3 w 742"/>
                <a:gd name="T67" fmla="*/ 347 h 1156"/>
                <a:gd name="T68" fmla="*/ 6 w 742"/>
                <a:gd name="T69" fmla="*/ 287 h 1156"/>
                <a:gd name="T70" fmla="*/ 30 w 742"/>
                <a:gd name="T71" fmla="*/ 202 h 1156"/>
                <a:gd name="T72" fmla="*/ 73 w 742"/>
                <a:gd name="T73" fmla="*/ 129 h 1156"/>
                <a:gd name="T74" fmla="*/ 134 w 742"/>
                <a:gd name="T75" fmla="*/ 69 h 1156"/>
                <a:gd name="T76" fmla="*/ 208 w 742"/>
                <a:gd name="T77" fmla="*/ 26 h 1156"/>
                <a:gd name="T78" fmla="*/ 293 w 742"/>
                <a:gd name="T79" fmla="*/ 3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2" h="1156">
                  <a:moveTo>
                    <a:pt x="338" y="0"/>
                  </a:moveTo>
                  <a:lnTo>
                    <a:pt x="480" y="0"/>
                  </a:lnTo>
                  <a:lnTo>
                    <a:pt x="488" y="19"/>
                  </a:lnTo>
                  <a:lnTo>
                    <a:pt x="497" y="44"/>
                  </a:lnTo>
                  <a:lnTo>
                    <a:pt x="509" y="72"/>
                  </a:lnTo>
                  <a:lnTo>
                    <a:pt x="521" y="104"/>
                  </a:lnTo>
                  <a:lnTo>
                    <a:pt x="534" y="138"/>
                  </a:lnTo>
                  <a:lnTo>
                    <a:pt x="547" y="172"/>
                  </a:lnTo>
                  <a:lnTo>
                    <a:pt x="561" y="207"/>
                  </a:lnTo>
                  <a:lnTo>
                    <a:pt x="574" y="241"/>
                  </a:lnTo>
                  <a:lnTo>
                    <a:pt x="587" y="275"/>
                  </a:lnTo>
                  <a:lnTo>
                    <a:pt x="598" y="305"/>
                  </a:lnTo>
                  <a:lnTo>
                    <a:pt x="608" y="332"/>
                  </a:lnTo>
                  <a:lnTo>
                    <a:pt x="618" y="356"/>
                  </a:lnTo>
                  <a:lnTo>
                    <a:pt x="624" y="374"/>
                  </a:lnTo>
                  <a:lnTo>
                    <a:pt x="598" y="389"/>
                  </a:lnTo>
                  <a:lnTo>
                    <a:pt x="575" y="408"/>
                  </a:lnTo>
                  <a:lnTo>
                    <a:pt x="555" y="432"/>
                  </a:lnTo>
                  <a:lnTo>
                    <a:pt x="539" y="459"/>
                  </a:lnTo>
                  <a:lnTo>
                    <a:pt x="455" y="643"/>
                  </a:lnTo>
                  <a:lnTo>
                    <a:pt x="342" y="580"/>
                  </a:lnTo>
                  <a:lnTo>
                    <a:pt x="342" y="334"/>
                  </a:lnTo>
                  <a:lnTo>
                    <a:pt x="340" y="323"/>
                  </a:lnTo>
                  <a:lnTo>
                    <a:pt x="334" y="314"/>
                  </a:lnTo>
                  <a:lnTo>
                    <a:pt x="325" y="308"/>
                  </a:lnTo>
                  <a:lnTo>
                    <a:pt x="314" y="306"/>
                  </a:lnTo>
                  <a:lnTo>
                    <a:pt x="304" y="308"/>
                  </a:lnTo>
                  <a:lnTo>
                    <a:pt x="295" y="314"/>
                  </a:lnTo>
                  <a:lnTo>
                    <a:pt x="288" y="323"/>
                  </a:lnTo>
                  <a:lnTo>
                    <a:pt x="286" y="334"/>
                  </a:lnTo>
                  <a:lnTo>
                    <a:pt x="284" y="678"/>
                  </a:lnTo>
                  <a:lnTo>
                    <a:pt x="670" y="892"/>
                  </a:lnTo>
                  <a:lnTo>
                    <a:pt x="694" y="908"/>
                  </a:lnTo>
                  <a:lnTo>
                    <a:pt x="712" y="928"/>
                  </a:lnTo>
                  <a:lnTo>
                    <a:pt x="727" y="951"/>
                  </a:lnTo>
                  <a:lnTo>
                    <a:pt x="737" y="977"/>
                  </a:lnTo>
                  <a:lnTo>
                    <a:pt x="742" y="1003"/>
                  </a:lnTo>
                  <a:lnTo>
                    <a:pt x="741" y="1031"/>
                  </a:lnTo>
                  <a:lnTo>
                    <a:pt x="736" y="1058"/>
                  </a:lnTo>
                  <a:lnTo>
                    <a:pt x="725" y="1084"/>
                  </a:lnTo>
                  <a:lnTo>
                    <a:pt x="709" y="1108"/>
                  </a:lnTo>
                  <a:lnTo>
                    <a:pt x="688" y="1127"/>
                  </a:lnTo>
                  <a:lnTo>
                    <a:pt x="665" y="1141"/>
                  </a:lnTo>
                  <a:lnTo>
                    <a:pt x="640" y="1152"/>
                  </a:lnTo>
                  <a:lnTo>
                    <a:pt x="613" y="1156"/>
                  </a:lnTo>
                  <a:lnTo>
                    <a:pt x="586" y="1156"/>
                  </a:lnTo>
                  <a:lnTo>
                    <a:pt x="559" y="1151"/>
                  </a:lnTo>
                  <a:lnTo>
                    <a:pt x="531" y="1139"/>
                  </a:lnTo>
                  <a:lnTo>
                    <a:pt x="73" y="884"/>
                  </a:lnTo>
                  <a:lnTo>
                    <a:pt x="52" y="870"/>
                  </a:lnTo>
                  <a:lnTo>
                    <a:pt x="34" y="853"/>
                  </a:lnTo>
                  <a:lnTo>
                    <a:pt x="19" y="832"/>
                  </a:lnTo>
                  <a:lnTo>
                    <a:pt x="9" y="810"/>
                  </a:lnTo>
                  <a:lnTo>
                    <a:pt x="2" y="785"/>
                  </a:lnTo>
                  <a:lnTo>
                    <a:pt x="0" y="760"/>
                  </a:lnTo>
                  <a:lnTo>
                    <a:pt x="0" y="745"/>
                  </a:lnTo>
                  <a:lnTo>
                    <a:pt x="1" y="722"/>
                  </a:lnTo>
                  <a:lnTo>
                    <a:pt x="1" y="694"/>
                  </a:lnTo>
                  <a:lnTo>
                    <a:pt x="1" y="662"/>
                  </a:lnTo>
                  <a:lnTo>
                    <a:pt x="1" y="625"/>
                  </a:lnTo>
                  <a:lnTo>
                    <a:pt x="1" y="586"/>
                  </a:lnTo>
                  <a:lnTo>
                    <a:pt x="2" y="547"/>
                  </a:lnTo>
                  <a:lnTo>
                    <a:pt x="2" y="507"/>
                  </a:lnTo>
                  <a:lnTo>
                    <a:pt x="2" y="467"/>
                  </a:lnTo>
                  <a:lnTo>
                    <a:pt x="2" y="431"/>
                  </a:lnTo>
                  <a:lnTo>
                    <a:pt x="2" y="398"/>
                  </a:lnTo>
                  <a:lnTo>
                    <a:pt x="3" y="370"/>
                  </a:lnTo>
                  <a:lnTo>
                    <a:pt x="3" y="347"/>
                  </a:lnTo>
                  <a:lnTo>
                    <a:pt x="3" y="332"/>
                  </a:lnTo>
                  <a:lnTo>
                    <a:pt x="6" y="287"/>
                  </a:lnTo>
                  <a:lnTo>
                    <a:pt x="15" y="243"/>
                  </a:lnTo>
                  <a:lnTo>
                    <a:pt x="30" y="202"/>
                  </a:lnTo>
                  <a:lnTo>
                    <a:pt x="50" y="165"/>
                  </a:lnTo>
                  <a:lnTo>
                    <a:pt x="73" y="129"/>
                  </a:lnTo>
                  <a:lnTo>
                    <a:pt x="101" y="97"/>
                  </a:lnTo>
                  <a:lnTo>
                    <a:pt x="134" y="69"/>
                  </a:lnTo>
                  <a:lnTo>
                    <a:pt x="170" y="45"/>
                  </a:lnTo>
                  <a:lnTo>
                    <a:pt x="208" y="26"/>
                  </a:lnTo>
                  <a:lnTo>
                    <a:pt x="250" y="12"/>
                  </a:lnTo>
                  <a:lnTo>
                    <a:pt x="293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02"/>
            <p:cNvSpPr>
              <a:spLocks/>
            </p:cNvSpPr>
            <p:nvPr/>
          </p:nvSpPr>
          <p:spPr bwMode="auto">
            <a:xfrm>
              <a:off x="3814763" y="2109788"/>
              <a:ext cx="73025" cy="103188"/>
            </a:xfrm>
            <a:custGeom>
              <a:avLst/>
              <a:gdLst>
                <a:gd name="T0" fmla="*/ 108 w 450"/>
                <a:gd name="T1" fmla="*/ 0 h 652"/>
                <a:gd name="T2" fmla="*/ 116 w 450"/>
                <a:gd name="T3" fmla="*/ 2 h 652"/>
                <a:gd name="T4" fmla="*/ 125 w 450"/>
                <a:gd name="T5" fmla="*/ 7 h 652"/>
                <a:gd name="T6" fmla="*/ 129 w 450"/>
                <a:gd name="T7" fmla="*/ 16 h 652"/>
                <a:gd name="T8" fmla="*/ 154 w 450"/>
                <a:gd name="T9" fmla="*/ 93 h 652"/>
                <a:gd name="T10" fmla="*/ 309 w 450"/>
                <a:gd name="T11" fmla="*/ 45 h 652"/>
                <a:gd name="T12" fmla="*/ 322 w 450"/>
                <a:gd name="T13" fmla="*/ 43 h 652"/>
                <a:gd name="T14" fmla="*/ 335 w 450"/>
                <a:gd name="T15" fmla="*/ 45 h 652"/>
                <a:gd name="T16" fmla="*/ 345 w 450"/>
                <a:gd name="T17" fmla="*/ 50 h 652"/>
                <a:gd name="T18" fmla="*/ 354 w 450"/>
                <a:gd name="T19" fmla="*/ 60 h 652"/>
                <a:gd name="T20" fmla="*/ 360 w 450"/>
                <a:gd name="T21" fmla="*/ 71 h 652"/>
                <a:gd name="T22" fmla="*/ 450 w 450"/>
                <a:gd name="T23" fmla="*/ 354 h 652"/>
                <a:gd name="T24" fmla="*/ 418 w 450"/>
                <a:gd name="T25" fmla="*/ 354 h 652"/>
                <a:gd name="T26" fmla="*/ 386 w 450"/>
                <a:gd name="T27" fmla="*/ 360 h 652"/>
                <a:gd name="T28" fmla="*/ 357 w 450"/>
                <a:gd name="T29" fmla="*/ 368 h 652"/>
                <a:gd name="T30" fmla="*/ 329 w 450"/>
                <a:gd name="T31" fmla="*/ 382 h 652"/>
                <a:gd name="T32" fmla="*/ 304 w 450"/>
                <a:gd name="T33" fmla="*/ 401 h 652"/>
                <a:gd name="T34" fmla="*/ 283 w 450"/>
                <a:gd name="T35" fmla="*/ 422 h 652"/>
                <a:gd name="T36" fmla="*/ 264 w 450"/>
                <a:gd name="T37" fmla="*/ 448 h 652"/>
                <a:gd name="T38" fmla="*/ 250 w 450"/>
                <a:gd name="T39" fmla="*/ 476 h 652"/>
                <a:gd name="T40" fmla="*/ 241 w 450"/>
                <a:gd name="T41" fmla="*/ 506 h 652"/>
                <a:gd name="T42" fmla="*/ 236 w 450"/>
                <a:gd name="T43" fmla="*/ 538 h 652"/>
                <a:gd name="T44" fmla="*/ 237 w 450"/>
                <a:gd name="T45" fmla="*/ 569 h 652"/>
                <a:gd name="T46" fmla="*/ 243 w 450"/>
                <a:gd name="T47" fmla="*/ 600 h 652"/>
                <a:gd name="T48" fmla="*/ 253 w 450"/>
                <a:gd name="T49" fmla="*/ 630 h 652"/>
                <a:gd name="T50" fmla="*/ 189 w 450"/>
                <a:gd name="T51" fmla="*/ 651 h 652"/>
                <a:gd name="T52" fmla="*/ 178 w 450"/>
                <a:gd name="T53" fmla="*/ 652 h 652"/>
                <a:gd name="T54" fmla="*/ 168 w 450"/>
                <a:gd name="T55" fmla="*/ 650 h 652"/>
                <a:gd name="T56" fmla="*/ 161 w 450"/>
                <a:gd name="T57" fmla="*/ 643 h 652"/>
                <a:gd name="T58" fmla="*/ 155 w 450"/>
                <a:gd name="T59" fmla="*/ 635 h 652"/>
                <a:gd name="T60" fmla="*/ 0 w 450"/>
                <a:gd name="T61" fmla="*/ 143 h 652"/>
                <a:gd name="T62" fmla="*/ 91 w 450"/>
                <a:gd name="T63" fmla="*/ 9 h 652"/>
                <a:gd name="T64" fmla="*/ 98 w 450"/>
                <a:gd name="T65" fmla="*/ 3 h 652"/>
                <a:gd name="T66" fmla="*/ 108 w 450"/>
                <a:gd name="T67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0" h="652">
                  <a:moveTo>
                    <a:pt x="108" y="0"/>
                  </a:moveTo>
                  <a:lnTo>
                    <a:pt x="116" y="2"/>
                  </a:lnTo>
                  <a:lnTo>
                    <a:pt x="125" y="7"/>
                  </a:lnTo>
                  <a:lnTo>
                    <a:pt x="129" y="16"/>
                  </a:lnTo>
                  <a:lnTo>
                    <a:pt x="154" y="93"/>
                  </a:lnTo>
                  <a:lnTo>
                    <a:pt x="309" y="45"/>
                  </a:lnTo>
                  <a:lnTo>
                    <a:pt x="322" y="43"/>
                  </a:lnTo>
                  <a:lnTo>
                    <a:pt x="335" y="45"/>
                  </a:lnTo>
                  <a:lnTo>
                    <a:pt x="345" y="50"/>
                  </a:lnTo>
                  <a:lnTo>
                    <a:pt x="354" y="60"/>
                  </a:lnTo>
                  <a:lnTo>
                    <a:pt x="360" y="71"/>
                  </a:lnTo>
                  <a:lnTo>
                    <a:pt x="450" y="354"/>
                  </a:lnTo>
                  <a:lnTo>
                    <a:pt x="418" y="354"/>
                  </a:lnTo>
                  <a:lnTo>
                    <a:pt x="386" y="360"/>
                  </a:lnTo>
                  <a:lnTo>
                    <a:pt x="357" y="368"/>
                  </a:lnTo>
                  <a:lnTo>
                    <a:pt x="329" y="382"/>
                  </a:lnTo>
                  <a:lnTo>
                    <a:pt x="304" y="401"/>
                  </a:lnTo>
                  <a:lnTo>
                    <a:pt x="283" y="422"/>
                  </a:lnTo>
                  <a:lnTo>
                    <a:pt x="264" y="448"/>
                  </a:lnTo>
                  <a:lnTo>
                    <a:pt x="250" y="476"/>
                  </a:lnTo>
                  <a:lnTo>
                    <a:pt x="241" y="506"/>
                  </a:lnTo>
                  <a:lnTo>
                    <a:pt x="236" y="538"/>
                  </a:lnTo>
                  <a:lnTo>
                    <a:pt x="237" y="569"/>
                  </a:lnTo>
                  <a:lnTo>
                    <a:pt x="243" y="600"/>
                  </a:lnTo>
                  <a:lnTo>
                    <a:pt x="253" y="630"/>
                  </a:lnTo>
                  <a:lnTo>
                    <a:pt x="189" y="651"/>
                  </a:lnTo>
                  <a:lnTo>
                    <a:pt x="178" y="652"/>
                  </a:lnTo>
                  <a:lnTo>
                    <a:pt x="168" y="650"/>
                  </a:lnTo>
                  <a:lnTo>
                    <a:pt x="161" y="643"/>
                  </a:lnTo>
                  <a:lnTo>
                    <a:pt x="155" y="635"/>
                  </a:lnTo>
                  <a:lnTo>
                    <a:pt x="0" y="143"/>
                  </a:lnTo>
                  <a:lnTo>
                    <a:pt x="91" y="9"/>
                  </a:lnTo>
                  <a:lnTo>
                    <a:pt x="98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03"/>
            <p:cNvSpPr>
              <a:spLocks/>
            </p:cNvSpPr>
            <p:nvPr/>
          </p:nvSpPr>
          <p:spPr bwMode="auto">
            <a:xfrm>
              <a:off x="3868738" y="2154238"/>
              <a:ext cx="163513" cy="322263"/>
            </a:xfrm>
            <a:custGeom>
              <a:avLst/>
              <a:gdLst>
                <a:gd name="T0" fmla="*/ 914 w 1035"/>
                <a:gd name="T1" fmla="*/ 3 h 2032"/>
                <a:gd name="T2" fmla="*/ 991 w 1035"/>
                <a:gd name="T3" fmla="*/ 47 h 2032"/>
                <a:gd name="T4" fmla="*/ 1032 w 1035"/>
                <a:gd name="T5" fmla="*/ 129 h 2032"/>
                <a:gd name="T6" fmla="*/ 1035 w 1035"/>
                <a:gd name="T7" fmla="*/ 540 h 2032"/>
                <a:gd name="T8" fmla="*/ 1035 w 1035"/>
                <a:gd name="T9" fmla="*/ 685 h 2032"/>
                <a:gd name="T10" fmla="*/ 1035 w 1035"/>
                <a:gd name="T11" fmla="*/ 803 h 2032"/>
                <a:gd name="T12" fmla="*/ 1033 w 1035"/>
                <a:gd name="T13" fmla="*/ 897 h 2032"/>
                <a:gd name="T14" fmla="*/ 998 w 1035"/>
                <a:gd name="T15" fmla="*/ 960 h 2032"/>
                <a:gd name="T16" fmla="*/ 958 w 1035"/>
                <a:gd name="T17" fmla="*/ 1906 h 2032"/>
                <a:gd name="T18" fmla="*/ 930 w 1035"/>
                <a:gd name="T19" fmla="*/ 1985 h 2032"/>
                <a:gd name="T20" fmla="*/ 860 w 1035"/>
                <a:gd name="T21" fmla="*/ 2029 h 2032"/>
                <a:gd name="T22" fmla="*/ 775 w 1035"/>
                <a:gd name="T23" fmla="*/ 2019 h 2032"/>
                <a:gd name="T24" fmla="*/ 717 w 1035"/>
                <a:gd name="T25" fmla="*/ 1961 h 2032"/>
                <a:gd name="T26" fmla="*/ 705 w 1035"/>
                <a:gd name="T27" fmla="*/ 993 h 2032"/>
                <a:gd name="T28" fmla="*/ 608 w 1035"/>
                <a:gd name="T29" fmla="*/ 1936 h 2032"/>
                <a:gd name="T30" fmla="*/ 638 w 1035"/>
                <a:gd name="T31" fmla="*/ 2020 h 2032"/>
                <a:gd name="T32" fmla="*/ 556 w 1035"/>
                <a:gd name="T33" fmla="*/ 2029 h 2032"/>
                <a:gd name="T34" fmla="*/ 485 w 1035"/>
                <a:gd name="T35" fmla="*/ 1985 h 2032"/>
                <a:gd name="T36" fmla="*/ 458 w 1035"/>
                <a:gd name="T37" fmla="*/ 1906 h 2032"/>
                <a:gd name="T38" fmla="*/ 458 w 1035"/>
                <a:gd name="T39" fmla="*/ 1565 h 2032"/>
                <a:gd name="T40" fmla="*/ 458 w 1035"/>
                <a:gd name="T41" fmla="*/ 1290 h 2032"/>
                <a:gd name="T42" fmla="*/ 458 w 1035"/>
                <a:gd name="T43" fmla="*/ 1074 h 2032"/>
                <a:gd name="T44" fmla="*/ 458 w 1035"/>
                <a:gd name="T45" fmla="*/ 911 h 2032"/>
                <a:gd name="T46" fmla="*/ 460 w 1035"/>
                <a:gd name="T47" fmla="*/ 792 h 2032"/>
                <a:gd name="T48" fmla="*/ 460 w 1035"/>
                <a:gd name="T49" fmla="*/ 710 h 2032"/>
                <a:gd name="T50" fmla="*/ 461 w 1035"/>
                <a:gd name="T51" fmla="*/ 660 h 2032"/>
                <a:gd name="T52" fmla="*/ 461 w 1035"/>
                <a:gd name="T53" fmla="*/ 633 h 2032"/>
                <a:gd name="T54" fmla="*/ 461 w 1035"/>
                <a:gd name="T55" fmla="*/ 621 h 2032"/>
                <a:gd name="T56" fmla="*/ 461 w 1035"/>
                <a:gd name="T57" fmla="*/ 619 h 2032"/>
                <a:gd name="T58" fmla="*/ 528 w 1035"/>
                <a:gd name="T59" fmla="*/ 610 h 2032"/>
                <a:gd name="T60" fmla="*/ 597 w 1035"/>
                <a:gd name="T61" fmla="*/ 570 h 2032"/>
                <a:gd name="T62" fmla="*/ 508 w 1035"/>
                <a:gd name="T63" fmla="*/ 515 h 2032"/>
                <a:gd name="T64" fmla="*/ 451 w 1035"/>
                <a:gd name="T65" fmla="*/ 522 h 2032"/>
                <a:gd name="T66" fmla="*/ 391 w 1035"/>
                <a:gd name="T67" fmla="*/ 499 h 2032"/>
                <a:gd name="T68" fmla="*/ 349 w 1035"/>
                <a:gd name="T69" fmla="*/ 482 h 2032"/>
                <a:gd name="T70" fmla="*/ 317 w 1035"/>
                <a:gd name="T71" fmla="*/ 469 h 2032"/>
                <a:gd name="T72" fmla="*/ 281 w 1035"/>
                <a:gd name="T73" fmla="*/ 455 h 2032"/>
                <a:gd name="T74" fmla="*/ 227 w 1035"/>
                <a:gd name="T75" fmla="*/ 433 h 2032"/>
                <a:gd name="T76" fmla="*/ 143 w 1035"/>
                <a:gd name="T77" fmla="*/ 399 h 2032"/>
                <a:gd name="T78" fmla="*/ 41 w 1035"/>
                <a:gd name="T79" fmla="*/ 354 h 2032"/>
                <a:gd name="T80" fmla="*/ 4 w 1035"/>
                <a:gd name="T81" fmla="*/ 302 h 2032"/>
                <a:gd name="T82" fmla="*/ 7 w 1035"/>
                <a:gd name="T83" fmla="*/ 236 h 2032"/>
                <a:gd name="T84" fmla="*/ 51 w 1035"/>
                <a:gd name="T85" fmla="*/ 186 h 2032"/>
                <a:gd name="T86" fmla="*/ 115 w 1035"/>
                <a:gd name="T87" fmla="*/ 175 h 2032"/>
                <a:gd name="T88" fmla="*/ 772 w 1035"/>
                <a:gd name="T89" fmla="*/ 98 h 2032"/>
                <a:gd name="T90" fmla="*/ 464 w 1035"/>
                <a:gd name="T91" fmla="*/ 129 h 2032"/>
                <a:gd name="T92" fmla="*/ 506 w 1035"/>
                <a:gd name="T93" fmla="*/ 47 h 2032"/>
                <a:gd name="T94" fmla="*/ 583 w 1035"/>
                <a:gd name="T95" fmla="*/ 3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5" h="2032">
                  <a:moveTo>
                    <a:pt x="613" y="0"/>
                  </a:moveTo>
                  <a:lnTo>
                    <a:pt x="884" y="0"/>
                  </a:lnTo>
                  <a:lnTo>
                    <a:pt x="914" y="3"/>
                  </a:lnTo>
                  <a:lnTo>
                    <a:pt x="943" y="11"/>
                  </a:lnTo>
                  <a:lnTo>
                    <a:pt x="968" y="27"/>
                  </a:lnTo>
                  <a:lnTo>
                    <a:pt x="991" y="47"/>
                  </a:lnTo>
                  <a:lnTo>
                    <a:pt x="1010" y="71"/>
                  </a:lnTo>
                  <a:lnTo>
                    <a:pt x="1024" y="98"/>
                  </a:lnTo>
                  <a:lnTo>
                    <a:pt x="1032" y="129"/>
                  </a:lnTo>
                  <a:lnTo>
                    <a:pt x="1035" y="161"/>
                  </a:lnTo>
                  <a:lnTo>
                    <a:pt x="1035" y="490"/>
                  </a:lnTo>
                  <a:lnTo>
                    <a:pt x="1035" y="540"/>
                  </a:lnTo>
                  <a:lnTo>
                    <a:pt x="1035" y="590"/>
                  </a:lnTo>
                  <a:lnTo>
                    <a:pt x="1035" y="638"/>
                  </a:lnTo>
                  <a:lnTo>
                    <a:pt x="1035" y="685"/>
                  </a:lnTo>
                  <a:lnTo>
                    <a:pt x="1035" y="728"/>
                  </a:lnTo>
                  <a:lnTo>
                    <a:pt x="1035" y="768"/>
                  </a:lnTo>
                  <a:lnTo>
                    <a:pt x="1035" y="803"/>
                  </a:lnTo>
                  <a:lnTo>
                    <a:pt x="1035" y="832"/>
                  </a:lnTo>
                  <a:lnTo>
                    <a:pt x="1035" y="872"/>
                  </a:lnTo>
                  <a:lnTo>
                    <a:pt x="1033" y="897"/>
                  </a:lnTo>
                  <a:lnTo>
                    <a:pt x="1026" y="921"/>
                  </a:lnTo>
                  <a:lnTo>
                    <a:pt x="1014" y="941"/>
                  </a:lnTo>
                  <a:lnTo>
                    <a:pt x="998" y="960"/>
                  </a:lnTo>
                  <a:lnTo>
                    <a:pt x="979" y="975"/>
                  </a:lnTo>
                  <a:lnTo>
                    <a:pt x="958" y="986"/>
                  </a:lnTo>
                  <a:lnTo>
                    <a:pt x="958" y="1906"/>
                  </a:lnTo>
                  <a:lnTo>
                    <a:pt x="954" y="1935"/>
                  </a:lnTo>
                  <a:lnTo>
                    <a:pt x="945" y="1961"/>
                  </a:lnTo>
                  <a:lnTo>
                    <a:pt x="930" y="1985"/>
                  </a:lnTo>
                  <a:lnTo>
                    <a:pt x="910" y="2004"/>
                  </a:lnTo>
                  <a:lnTo>
                    <a:pt x="886" y="2019"/>
                  </a:lnTo>
                  <a:lnTo>
                    <a:pt x="860" y="2029"/>
                  </a:lnTo>
                  <a:lnTo>
                    <a:pt x="831" y="2032"/>
                  </a:lnTo>
                  <a:lnTo>
                    <a:pt x="802" y="2029"/>
                  </a:lnTo>
                  <a:lnTo>
                    <a:pt x="775" y="2019"/>
                  </a:lnTo>
                  <a:lnTo>
                    <a:pt x="751" y="2004"/>
                  </a:lnTo>
                  <a:lnTo>
                    <a:pt x="732" y="1985"/>
                  </a:lnTo>
                  <a:lnTo>
                    <a:pt x="717" y="1961"/>
                  </a:lnTo>
                  <a:lnTo>
                    <a:pt x="708" y="1935"/>
                  </a:lnTo>
                  <a:lnTo>
                    <a:pt x="705" y="1906"/>
                  </a:lnTo>
                  <a:lnTo>
                    <a:pt x="705" y="993"/>
                  </a:lnTo>
                  <a:lnTo>
                    <a:pt x="605" y="993"/>
                  </a:lnTo>
                  <a:lnTo>
                    <a:pt x="605" y="1906"/>
                  </a:lnTo>
                  <a:lnTo>
                    <a:pt x="608" y="1936"/>
                  </a:lnTo>
                  <a:lnTo>
                    <a:pt x="614" y="1966"/>
                  </a:lnTo>
                  <a:lnTo>
                    <a:pt x="624" y="1994"/>
                  </a:lnTo>
                  <a:lnTo>
                    <a:pt x="638" y="2020"/>
                  </a:lnTo>
                  <a:lnTo>
                    <a:pt x="612" y="2029"/>
                  </a:lnTo>
                  <a:lnTo>
                    <a:pt x="585" y="2032"/>
                  </a:lnTo>
                  <a:lnTo>
                    <a:pt x="556" y="2029"/>
                  </a:lnTo>
                  <a:lnTo>
                    <a:pt x="529" y="2019"/>
                  </a:lnTo>
                  <a:lnTo>
                    <a:pt x="505" y="2004"/>
                  </a:lnTo>
                  <a:lnTo>
                    <a:pt x="485" y="1985"/>
                  </a:lnTo>
                  <a:lnTo>
                    <a:pt x="470" y="1961"/>
                  </a:lnTo>
                  <a:lnTo>
                    <a:pt x="462" y="1935"/>
                  </a:lnTo>
                  <a:lnTo>
                    <a:pt x="458" y="1906"/>
                  </a:lnTo>
                  <a:lnTo>
                    <a:pt x="458" y="1784"/>
                  </a:lnTo>
                  <a:lnTo>
                    <a:pt x="458" y="1671"/>
                  </a:lnTo>
                  <a:lnTo>
                    <a:pt x="458" y="1565"/>
                  </a:lnTo>
                  <a:lnTo>
                    <a:pt x="458" y="1467"/>
                  </a:lnTo>
                  <a:lnTo>
                    <a:pt x="458" y="1375"/>
                  </a:lnTo>
                  <a:lnTo>
                    <a:pt x="458" y="1290"/>
                  </a:lnTo>
                  <a:lnTo>
                    <a:pt x="458" y="1212"/>
                  </a:lnTo>
                  <a:lnTo>
                    <a:pt x="458" y="1140"/>
                  </a:lnTo>
                  <a:lnTo>
                    <a:pt x="458" y="1074"/>
                  </a:lnTo>
                  <a:lnTo>
                    <a:pt x="458" y="1015"/>
                  </a:lnTo>
                  <a:lnTo>
                    <a:pt x="458" y="960"/>
                  </a:lnTo>
                  <a:lnTo>
                    <a:pt x="458" y="911"/>
                  </a:lnTo>
                  <a:lnTo>
                    <a:pt x="460" y="867"/>
                  </a:lnTo>
                  <a:lnTo>
                    <a:pt x="460" y="827"/>
                  </a:lnTo>
                  <a:lnTo>
                    <a:pt x="460" y="792"/>
                  </a:lnTo>
                  <a:lnTo>
                    <a:pt x="460" y="761"/>
                  </a:lnTo>
                  <a:lnTo>
                    <a:pt x="460" y="734"/>
                  </a:lnTo>
                  <a:lnTo>
                    <a:pt x="460" y="710"/>
                  </a:lnTo>
                  <a:lnTo>
                    <a:pt x="460" y="691"/>
                  </a:lnTo>
                  <a:lnTo>
                    <a:pt x="461" y="674"/>
                  </a:lnTo>
                  <a:lnTo>
                    <a:pt x="461" y="660"/>
                  </a:lnTo>
                  <a:lnTo>
                    <a:pt x="461" y="649"/>
                  </a:lnTo>
                  <a:lnTo>
                    <a:pt x="461" y="639"/>
                  </a:lnTo>
                  <a:lnTo>
                    <a:pt x="461" y="633"/>
                  </a:lnTo>
                  <a:lnTo>
                    <a:pt x="461" y="627"/>
                  </a:lnTo>
                  <a:lnTo>
                    <a:pt x="461" y="623"/>
                  </a:lnTo>
                  <a:lnTo>
                    <a:pt x="461" y="621"/>
                  </a:lnTo>
                  <a:lnTo>
                    <a:pt x="461" y="620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95" y="618"/>
                  </a:lnTo>
                  <a:lnTo>
                    <a:pt x="528" y="610"/>
                  </a:lnTo>
                  <a:lnTo>
                    <a:pt x="556" y="599"/>
                  </a:lnTo>
                  <a:lnTo>
                    <a:pt x="579" y="585"/>
                  </a:lnTo>
                  <a:lnTo>
                    <a:pt x="597" y="570"/>
                  </a:lnTo>
                  <a:lnTo>
                    <a:pt x="872" y="270"/>
                  </a:lnTo>
                  <a:lnTo>
                    <a:pt x="525" y="506"/>
                  </a:lnTo>
                  <a:lnTo>
                    <a:pt x="508" y="515"/>
                  </a:lnTo>
                  <a:lnTo>
                    <a:pt x="490" y="521"/>
                  </a:lnTo>
                  <a:lnTo>
                    <a:pt x="470" y="523"/>
                  </a:lnTo>
                  <a:lnTo>
                    <a:pt x="451" y="522"/>
                  </a:lnTo>
                  <a:lnTo>
                    <a:pt x="431" y="516"/>
                  </a:lnTo>
                  <a:lnTo>
                    <a:pt x="410" y="507"/>
                  </a:lnTo>
                  <a:lnTo>
                    <a:pt x="391" y="499"/>
                  </a:lnTo>
                  <a:lnTo>
                    <a:pt x="375" y="493"/>
                  </a:lnTo>
                  <a:lnTo>
                    <a:pt x="361" y="487"/>
                  </a:lnTo>
                  <a:lnTo>
                    <a:pt x="349" y="482"/>
                  </a:lnTo>
                  <a:lnTo>
                    <a:pt x="337" y="477"/>
                  </a:lnTo>
                  <a:lnTo>
                    <a:pt x="327" y="473"/>
                  </a:lnTo>
                  <a:lnTo>
                    <a:pt x="317" y="469"/>
                  </a:lnTo>
                  <a:lnTo>
                    <a:pt x="306" y="465"/>
                  </a:lnTo>
                  <a:lnTo>
                    <a:pt x="294" y="460"/>
                  </a:lnTo>
                  <a:lnTo>
                    <a:pt x="281" y="455"/>
                  </a:lnTo>
                  <a:lnTo>
                    <a:pt x="266" y="448"/>
                  </a:lnTo>
                  <a:lnTo>
                    <a:pt x="248" y="442"/>
                  </a:lnTo>
                  <a:lnTo>
                    <a:pt x="227" y="433"/>
                  </a:lnTo>
                  <a:lnTo>
                    <a:pt x="203" y="424"/>
                  </a:lnTo>
                  <a:lnTo>
                    <a:pt x="175" y="412"/>
                  </a:lnTo>
                  <a:lnTo>
                    <a:pt x="143" y="399"/>
                  </a:lnTo>
                  <a:lnTo>
                    <a:pt x="105" y="384"/>
                  </a:lnTo>
                  <a:lnTo>
                    <a:pt x="62" y="366"/>
                  </a:lnTo>
                  <a:lnTo>
                    <a:pt x="41" y="354"/>
                  </a:lnTo>
                  <a:lnTo>
                    <a:pt x="25" y="340"/>
                  </a:lnTo>
                  <a:lnTo>
                    <a:pt x="12" y="322"/>
                  </a:lnTo>
                  <a:lnTo>
                    <a:pt x="4" y="302"/>
                  </a:lnTo>
                  <a:lnTo>
                    <a:pt x="0" y="280"/>
                  </a:lnTo>
                  <a:lnTo>
                    <a:pt x="1" y="258"/>
                  </a:lnTo>
                  <a:lnTo>
                    <a:pt x="7" y="236"/>
                  </a:lnTo>
                  <a:lnTo>
                    <a:pt x="19" y="215"/>
                  </a:lnTo>
                  <a:lnTo>
                    <a:pt x="33" y="199"/>
                  </a:lnTo>
                  <a:lnTo>
                    <a:pt x="51" y="186"/>
                  </a:lnTo>
                  <a:lnTo>
                    <a:pt x="72" y="178"/>
                  </a:lnTo>
                  <a:lnTo>
                    <a:pt x="93" y="174"/>
                  </a:lnTo>
                  <a:lnTo>
                    <a:pt x="115" y="175"/>
                  </a:lnTo>
                  <a:lnTo>
                    <a:pt x="138" y="181"/>
                  </a:lnTo>
                  <a:lnTo>
                    <a:pt x="457" y="311"/>
                  </a:lnTo>
                  <a:lnTo>
                    <a:pt x="772" y="98"/>
                  </a:lnTo>
                  <a:lnTo>
                    <a:pt x="461" y="208"/>
                  </a:lnTo>
                  <a:lnTo>
                    <a:pt x="461" y="161"/>
                  </a:lnTo>
                  <a:lnTo>
                    <a:pt x="464" y="129"/>
                  </a:lnTo>
                  <a:lnTo>
                    <a:pt x="473" y="98"/>
                  </a:lnTo>
                  <a:lnTo>
                    <a:pt x="487" y="71"/>
                  </a:lnTo>
                  <a:lnTo>
                    <a:pt x="506" y="47"/>
                  </a:lnTo>
                  <a:lnTo>
                    <a:pt x="528" y="27"/>
                  </a:lnTo>
                  <a:lnTo>
                    <a:pt x="554" y="11"/>
                  </a:lnTo>
                  <a:lnTo>
                    <a:pt x="583" y="3"/>
                  </a:lnTo>
                  <a:lnTo>
                    <a:pt x="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04"/>
            <p:cNvSpPr>
              <a:spLocks/>
            </p:cNvSpPr>
            <p:nvPr/>
          </p:nvSpPr>
          <p:spPr bwMode="auto">
            <a:xfrm>
              <a:off x="3940175" y="2049463"/>
              <a:ext cx="93663" cy="93663"/>
            </a:xfrm>
            <a:custGeom>
              <a:avLst/>
              <a:gdLst>
                <a:gd name="T0" fmla="*/ 295 w 590"/>
                <a:gd name="T1" fmla="*/ 0 h 590"/>
                <a:gd name="T2" fmla="*/ 339 w 590"/>
                <a:gd name="T3" fmla="*/ 4 h 590"/>
                <a:gd name="T4" fmla="*/ 380 w 590"/>
                <a:gd name="T5" fmla="*/ 13 h 590"/>
                <a:gd name="T6" fmla="*/ 419 w 590"/>
                <a:gd name="T7" fmla="*/ 27 h 590"/>
                <a:gd name="T8" fmla="*/ 456 w 590"/>
                <a:gd name="T9" fmla="*/ 48 h 590"/>
                <a:gd name="T10" fmla="*/ 488 w 590"/>
                <a:gd name="T11" fmla="*/ 73 h 590"/>
                <a:gd name="T12" fmla="*/ 518 w 590"/>
                <a:gd name="T13" fmla="*/ 102 h 590"/>
                <a:gd name="T14" fmla="*/ 542 w 590"/>
                <a:gd name="T15" fmla="*/ 135 h 590"/>
                <a:gd name="T16" fmla="*/ 563 w 590"/>
                <a:gd name="T17" fmla="*/ 171 h 590"/>
                <a:gd name="T18" fmla="*/ 578 w 590"/>
                <a:gd name="T19" fmla="*/ 210 h 590"/>
                <a:gd name="T20" fmla="*/ 588 w 590"/>
                <a:gd name="T21" fmla="*/ 252 h 590"/>
                <a:gd name="T22" fmla="*/ 590 w 590"/>
                <a:gd name="T23" fmla="*/ 295 h 590"/>
                <a:gd name="T24" fmla="*/ 588 w 590"/>
                <a:gd name="T25" fmla="*/ 339 h 590"/>
                <a:gd name="T26" fmla="*/ 578 w 590"/>
                <a:gd name="T27" fmla="*/ 380 h 590"/>
                <a:gd name="T28" fmla="*/ 563 w 590"/>
                <a:gd name="T29" fmla="*/ 420 h 590"/>
                <a:gd name="T30" fmla="*/ 542 w 590"/>
                <a:gd name="T31" fmla="*/ 456 h 590"/>
                <a:gd name="T32" fmla="*/ 518 w 590"/>
                <a:gd name="T33" fmla="*/ 489 h 590"/>
                <a:gd name="T34" fmla="*/ 488 w 590"/>
                <a:gd name="T35" fmla="*/ 518 h 590"/>
                <a:gd name="T36" fmla="*/ 456 w 590"/>
                <a:gd name="T37" fmla="*/ 543 h 590"/>
                <a:gd name="T38" fmla="*/ 419 w 590"/>
                <a:gd name="T39" fmla="*/ 562 h 590"/>
                <a:gd name="T40" fmla="*/ 380 w 590"/>
                <a:gd name="T41" fmla="*/ 577 h 590"/>
                <a:gd name="T42" fmla="*/ 339 w 590"/>
                <a:gd name="T43" fmla="*/ 587 h 590"/>
                <a:gd name="T44" fmla="*/ 295 w 590"/>
                <a:gd name="T45" fmla="*/ 590 h 590"/>
                <a:gd name="T46" fmla="*/ 252 w 590"/>
                <a:gd name="T47" fmla="*/ 587 h 590"/>
                <a:gd name="T48" fmla="*/ 210 w 590"/>
                <a:gd name="T49" fmla="*/ 577 h 590"/>
                <a:gd name="T50" fmla="*/ 171 w 590"/>
                <a:gd name="T51" fmla="*/ 562 h 590"/>
                <a:gd name="T52" fmla="*/ 134 w 590"/>
                <a:gd name="T53" fmla="*/ 543 h 590"/>
                <a:gd name="T54" fmla="*/ 102 w 590"/>
                <a:gd name="T55" fmla="*/ 518 h 590"/>
                <a:gd name="T56" fmla="*/ 72 w 590"/>
                <a:gd name="T57" fmla="*/ 489 h 590"/>
                <a:gd name="T58" fmla="*/ 48 w 590"/>
                <a:gd name="T59" fmla="*/ 456 h 590"/>
                <a:gd name="T60" fmla="*/ 27 w 590"/>
                <a:gd name="T61" fmla="*/ 420 h 590"/>
                <a:gd name="T62" fmla="*/ 12 w 590"/>
                <a:gd name="T63" fmla="*/ 380 h 590"/>
                <a:gd name="T64" fmla="*/ 3 w 590"/>
                <a:gd name="T65" fmla="*/ 339 h 590"/>
                <a:gd name="T66" fmla="*/ 0 w 590"/>
                <a:gd name="T67" fmla="*/ 295 h 590"/>
                <a:gd name="T68" fmla="*/ 3 w 590"/>
                <a:gd name="T69" fmla="*/ 252 h 590"/>
                <a:gd name="T70" fmla="*/ 12 w 590"/>
                <a:gd name="T71" fmla="*/ 210 h 590"/>
                <a:gd name="T72" fmla="*/ 27 w 590"/>
                <a:gd name="T73" fmla="*/ 171 h 590"/>
                <a:gd name="T74" fmla="*/ 48 w 590"/>
                <a:gd name="T75" fmla="*/ 135 h 590"/>
                <a:gd name="T76" fmla="*/ 72 w 590"/>
                <a:gd name="T77" fmla="*/ 102 h 590"/>
                <a:gd name="T78" fmla="*/ 102 w 590"/>
                <a:gd name="T79" fmla="*/ 73 h 590"/>
                <a:gd name="T80" fmla="*/ 134 w 590"/>
                <a:gd name="T81" fmla="*/ 48 h 590"/>
                <a:gd name="T82" fmla="*/ 171 w 590"/>
                <a:gd name="T83" fmla="*/ 27 h 590"/>
                <a:gd name="T84" fmla="*/ 210 w 590"/>
                <a:gd name="T85" fmla="*/ 13 h 590"/>
                <a:gd name="T86" fmla="*/ 252 w 590"/>
                <a:gd name="T87" fmla="*/ 4 h 590"/>
                <a:gd name="T88" fmla="*/ 295 w 590"/>
                <a:gd name="T8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0" h="590">
                  <a:moveTo>
                    <a:pt x="295" y="0"/>
                  </a:moveTo>
                  <a:lnTo>
                    <a:pt x="339" y="4"/>
                  </a:lnTo>
                  <a:lnTo>
                    <a:pt x="380" y="13"/>
                  </a:lnTo>
                  <a:lnTo>
                    <a:pt x="419" y="27"/>
                  </a:lnTo>
                  <a:lnTo>
                    <a:pt x="456" y="48"/>
                  </a:lnTo>
                  <a:lnTo>
                    <a:pt x="488" y="73"/>
                  </a:lnTo>
                  <a:lnTo>
                    <a:pt x="518" y="102"/>
                  </a:lnTo>
                  <a:lnTo>
                    <a:pt x="542" y="135"/>
                  </a:lnTo>
                  <a:lnTo>
                    <a:pt x="563" y="171"/>
                  </a:lnTo>
                  <a:lnTo>
                    <a:pt x="578" y="210"/>
                  </a:lnTo>
                  <a:lnTo>
                    <a:pt x="588" y="252"/>
                  </a:lnTo>
                  <a:lnTo>
                    <a:pt x="590" y="295"/>
                  </a:lnTo>
                  <a:lnTo>
                    <a:pt x="588" y="339"/>
                  </a:lnTo>
                  <a:lnTo>
                    <a:pt x="578" y="380"/>
                  </a:lnTo>
                  <a:lnTo>
                    <a:pt x="563" y="420"/>
                  </a:lnTo>
                  <a:lnTo>
                    <a:pt x="542" y="456"/>
                  </a:lnTo>
                  <a:lnTo>
                    <a:pt x="518" y="489"/>
                  </a:lnTo>
                  <a:lnTo>
                    <a:pt x="488" y="518"/>
                  </a:lnTo>
                  <a:lnTo>
                    <a:pt x="456" y="543"/>
                  </a:lnTo>
                  <a:lnTo>
                    <a:pt x="419" y="562"/>
                  </a:lnTo>
                  <a:lnTo>
                    <a:pt x="380" y="577"/>
                  </a:lnTo>
                  <a:lnTo>
                    <a:pt x="339" y="587"/>
                  </a:lnTo>
                  <a:lnTo>
                    <a:pt x="295" y="590"/>
                  </a:lnTo>
                  <a:lnTo>
                    <a:pt x="252" y="587"/>
                  </a:lnTo>
                  <a:lnTo>
                    <a:pt x="210" y="577"/>
                  </a:lnTo>
                  <a:lnTo>
                    <a:pt x="171" y="562"/>
                  </a:lnTo>
                  <a:lnTo>
                    <a:pt x="134" y="543"/>
                  </a:lnTo>
                  <a:lnTo>
                    <a:pt x="102" y="518"/>
                  </a:lnTo>
                  <a:lnTo>
                    <a:pt x="72" y="489"/>
                  </a:lnTo>
                  <a:lnTo>
                    <a:pt x="48" y="456"/>
                  </a:lnTo>
                  <a:lnTo>
                    <a:pt x="27" y="420"/>
                  </a:lnTo>
                  <a:lnTo>
                    <a:pt x="12" y="380"/>
                  </a:lnTo>
                  <a:lnTo>
                    <a:pt x="3" y="339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2" y="102"/>
                  </a:lnTo>
                  <a:lnTo>
                    <a:pt x="102" y="73"/>
                  </a:lnTo>
                  <a:lnTo>
                    <a:pt x="134" y="48"/>
                  </a:lnTo>
                  <a:lnTo>
                    <a:pt x="171" y="27"/>
                  </a:lnTo>
                  <a:lnTo>
                    <a:pt x="210" y="13"/>
                  </a:lnTo>
                  <a:lnTo>
                    <a:pt x="252" y="4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2594895" y="1911520"/>
            <a:ext cx="444500" cy="565150"/>
            <a:chOff x="2593975" y="1911350"/>
            <a:chExt cx="44450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109"/>
            <p:cNvSpPr>
              <a:spLocks/>
            </p:cNvSpPr>
            <p:nvPr/>
          </p:nvSpPr>
          <p:spPr bwMode="auto">
            <a:xfrm>
              <a:off x="2711450" y="2270125"/>
              <a:ext cx="26988" cy="155575"/>
            </a:xfrm>
            <a:custGeom>
              <a:avLst/>
              <a:gdLst>
                <a:gd name="T0" fmla="*/ 0 w 168"/>
                <a:gd name="T1" fmla="*/ 0 h 972"/>
                <a:gd name="T2" fmla="*/ 168 w 168"/>
                <a:gd name="T3" fmla="*/ 0 h 972"/>
                <a:gd name="T4" fmla="*/ 168 w 168"/>
                <a:gd name="T5" fmla="*/ 889 h 972"/>
                <a:gd name="T6" fmla="*/ 165 w 168"/>
                <a:gd name="T7" fmla="*/ 911 h 972"/>
                <a:gd name="T8" fmla="*/ 156 w 168"/>
                <a:gd name="T9" fmla="*/ 931 h 972"/>
                <a:gd name="T10" fmla="*/ 143 w 168"/>
                <a:gd name="T11" fmla="*/ 949 h 972"/>
                <a:gd name="T12" fmla="*/ 126 w 168"/>
                <a:gd name="T13" fmla="*/ 962 h 972"/>
                <a:gd name="T14" fmla="*/ 107 w 168"/>
                <a:gd name="T15" fmla="*/ 970 h 972"/>
                <a:gd name="T16" fmla="*/ 84 w 168"/>
                <a:gd name="T17" fmla="*/ 972 h 972"/>
                <a:gd name="T18" fmla="*/ 61 w 168"/>
                <a:gd name="T19" fmla="*/ 970 h 972"/>
                <a:gd name="T20" fmla="*/ 42 w 168"/>
                <a:gd name="T21" fmla="*/ 962 h 972"/>
                <a:gd name="T22" fmla="*/ 25 w 168"/>
                <a:gd name="T23" fmla="*/ 949 h 972"/>
                <a:gd name="T24" fmla="*/ 12 w 168"/>
                <a:gd name="T25" fmla="*/ 931 h 972"/>
                <a:gd name="T26" fmla="*/ 3 w 168"/>
                <a:gd name="T27" fmla="*/ 911 h 972"/>
                <a:gd name="T28" fmla="*/ 0 w 168"/>
                <a:gd name="T29" fmla="*/ 889 h 972"/>
                <a:gd name="T30" fmla="*/ 0 w 168"/>
                <a:gd name="T31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972">
                  <a:moveTo>
                    <a:pt x="0" y="0"/>
                  </a:moveTo>
                  <a:lnTo>
                    <a:pt x="168" y="0"/>
                  </a:lnTo>
                  <a:lnTo>
                    <a:pt x="168" y="889"/>
                  </a:lnTo>
                  <a:lnTo>
                    <a:pt x="165" y="911"/>
                  </a:lnTo>
                  <a:lnTo>
                    <a:pt x="156" y="931"/>
                  </a:lnTo>
                  <a:lnTo>
                    <a:pt x="143" y="949"/>
                  </a:lnTo>
                  <a:lnTo>
                    <a:pt x="126" y="962"/>
                  </a:lnTo>
                  <a:lnTo>
                    <a:pt x="107" y="970"/>
                  </a:lnTo>
                  <a:lnTo>
                    <a:pt x="84" y="972"/>
                  </a:lnTo>
                  <a:lnTo>
                    <a:pt x="61" y="970"/>
                  </a:lnTo>
                  <a:lnTo>
                    <a:pt x="42" y="962"/>
                  </a:lnTo>
                  <a:lnTo>
                    <a:pt x="25" y="949"/>
                  </a:lnTo>
                  <a:lnTo>
                    <a:pt x="12" y="931"/>
                  </a:lnTo>
                  <a:lnTo>
                    <a:pt x="3" y="911"/>
                  </a:lnTo>
                  <a:lnTo>
                    <a:pt x="0" y="8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10"/>
            <p:cNvSpPr>
              <a:spLocks/>
            </p:cNvSpPr>
            <p:nvPr/>
          </p:nvSpPr>
          <p:spPr bwMode="auto">
            <a:xfrm>
              <a:off x="2894013" y="2270125"/>
              <a:ext cx="26988" cy="155575"/>
            </a:xfrm>
            <a:custGeom>
              <a:avLst/>
              <a:gdLst>
                <a:gd name="T0" fmla="*/ 0 w 169"/>
                <a:gd name="T1" fmla="*/ 0 h 972"/>
                <a:gd name="T2" fmla="*/ 169 w 169"/>
                <a:gd name="T3" fmla="*/ 0 h 972"/>
                <a:gd name="T4" fmla="*/ 169 w 169"/>
                <a:gd name="T5" fmla="*/ 889 h 972"/>
                <a:gd name="T6" fmla="*/ 165 w 169"/>
                <a:gd name="T7" fmla="*/ 911 h 972"/>
                <a:gd name="T8" fmla="*/ 157 w 169"/>
                <a:gd name="T9" fmla="*/ 931 h 972"/>
                <a:gd name="T10" fmla="*/ 144 w 169"/>
                <a:gd name="T11" fmla="*/ 949 h 972"/>
                <a:gd name="T12" fmla="*/ 126 w 169"/>
                <a:gd name="T13" fmla="*/ 962 h 972"/>
                <a:gd name="T14" fmla="*/ 107 w 169"/>
                <a:gd name="T15" fmla="*/ 970 h 972"/>
                <a:gd name="T16" fmla="*/ 84 w 169"/>
                <a:gd name="T17" fmla="*/ 972 h 972"/>
                <a:gd name="T18" fmla="*/ 62 w 169"/>
                <a:gd name="T19" fmla="*/ 970 h 972"/>
                <a:gd name="T20" fmla="*/ 42 w 169"/>
                <a:gd name="T21" fmla="*/ 962 h 972"/>
                <a:gd name="T22" fmla="*/ 25 w 169"/>
                <a:gd name="T23" fmla="*/ 949 h 972"/>
                <a:gd name="T24" fmla="*/ 12 w 169"/>
                <a:gd name="T25" fmla="*/ 931 h 972"/>
                <a:gd name="T26" fmla="*/ 3 w 169"/>
                <a:gd name="T27" fmla="*/ 911 h 972"/>
                <a:gd name="T28" fmla="*/ 0 w 169"/>
                <a:gd name="T29" fmla="*/ 889 h 972"/>
                <a:gd name="T30" fmla="*/ 0 w 169"/>
                <a:gd name="T31" fmla="*/ 889 h 972"/>
                <a:gd name="T32" fmla="*/ 0 w 169"/>
                <a:gd name="T33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9" h="972">
                  <a:moveTo>
                    <a:pt x="0" y="0"/>
                  </a:moveTo>
                  <a:lnTo>
                    <a:pt x="169" y="0"/>
                  </a:lnTo>
                  <a:lnTo>
                    <a:pt x="169" y="889"/>
                  </a:lnTo>
                  <a:lnTo>
                    <a:pt x="165" y="911"/>
                  </a:lnTo>
                  <a:lnTo>
                    <a:pt x="157" y="931"/>
                  </a:lnTo>
                  <a:lnTo>
                    <a:pt x="144" y="949"/>
                  </a:lnTo>
                  <a:lnTo>
                    <a:pt x="126" y="962"/>
                  </a:lnTo>
                  <a:lnTo>
                    <a:pt x="107" y="970"/>
                  </a:lnTo>
                  <a:lnTo>
                    <a:pt x="84" y="972"/>
                  </a:lnTo>
                  <a:lnTo>
                    <a:pt x="62" y="970"/>
                  </a:lnTo>
                  <a:lnTo>
                    <a:pt x="42" y="962"/>
                  </a:lnTo>
                  <a:lnTo>
                    <a:pt x="25" y="949"/>
                  </a:lnTo>
                  <a:lnTo>
                    <a:pt x="12" y="931"/>
                  </a:lnTo>
                  <a:lnTo>
                    <a:pt x="3" y="911"/>
                  </a:lnTo>
                  <a:lnTo>
                    <a:pt x="0" y="889"/>
                  </a:lnTo>
                  <a:lnTo>
                    <a:pt x="0" y="8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11"/>
            <p:cNvSpPr>
              <a:spLocks/>
            </p:cNvSpPr>
            <p:nvPr/>
          </p:nvSpPr>
          <p:spPr bwMode="auto">
            <a:xfrm>
              <a:off x="2760663" y="2270125"/>
              <a:ext cx="50800" cy="187325"/>
            </a:xfrm>
            <a:custGeom>
              <a:avLst/>
              <a:gdLst>
                <a:gd name="T0" fmla="*/ 0 w 320"/>
                <a:gd name="T1" fmla="*/ 0 h 1173"/>
                <a:gd name="T2" fmla="*/ 320 w 320"/>
                <a:gd name="T3" fmla="*/ 0 h 1173"/>
                <a:gd name="T4" fmla="*/ 320 w 320"/>
                <a:gd name="T5" fmla="*/ 1013 h 1173"/>
                <a:gd name="T6" fmla="*/ 317 w 320"/>
                <a:gd name="T7" fmla="*/ 1046 h 1173"/>
                <a:gd name="T8" fmla="*/ 308 w 320"/>
                <a:gd name="T9" fmla="*/ 1076 h 1173"/>
                <a:gd name="T10" fmla="*/ 293 w 320"/>
                <a:gd name="T11" fmla="*/ 1103 h 1173"/>
                <a:gd name="T12" fmla="*/ 274 w 320"/>
                <a:gd name="T13" fmla="*/ 1127 h 1173"/>
                <a:gd name="T14" fmla="*/ 250 w 320"/>
                <a:gd name="T15" fmla="*/ 1146 h 1173"/>
                <a:gd name="T16" fmla="*/ 223 w 320"/>
                <a:gd name="T17" fmla="*/ 1160 h 1173"/>
                <a:gd name="T18" fmla="*/ 193 w 320"/>
                <a:gd name="T19" fmla="*/ 1170 h 1173"/>
                <a:gd name="T20" fmla="*/ 160 w 320"/>
                <a:gd name="T21" fmla="*/ 1173 h 1173"/>
                <a:gd name="T22" fmla="*/ 128 w 320"/>
                <a:gd name="T23" fmla="*/ 1170 h 1173"/>
                <a:gd name="T24" fmla="*/ 98 w 320"/>
                <a:gd name="T25" fmla="*/ 1160 h 1173"/>
                <a:gd name="T26" fmla="*/ 71 w 320"/>
                <a:gd name="T27" fmla="*/ 1146 h 1173"/>
                <a:gd name="T28" fmla="*/ 47 w 320"/>
                <a:gd name="T29" fmla="*/ 1127 h 1173"/>
                <a:gd name="T30" fmla="*/ 27 w 320"/>
                <a:gd name="T31" fmla="*/ 1103 h 1173"/>
                <a:gd name="T32" fmla="*/ 13 w 320"/>
                <a:gd name="T33" fmla="*/ 1076 h 1173"/>
                <a:gd name="T34" fmla="*/ 4 w 320"/>
                <a:gd name="T35" fmla="*/ 1046 h 1173"/>
                <a:gd name="T36" fmla="*/ 0 w 320"/>
                <a:gd name="T37" fmla="*/ 1013 h 1173"/>
                <a:gd name="T38" fmla="*/ 0 w 320"/>
                <a:gd name="T39" fmla="*/ 1013 h 1173"/>
                <a:gd name="T40" fmla="*/ 0 w 320"/>
                <a:gd name="T41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1173">
                  <a:moveTo>
                    <a:pt x="0" y="0"/>
                  </a:moveTo>
                  <a:lnTo>
                    <a:pt x="320" y="0"/>
                  </a:lnTo>
                  <a:lnTo>
                    <a:pt x="320" y="1013"/>
                  </a:lnTo>
                  <a:lnTo>
                    <a:pt x="317" y="1046"/>
                  </a:lnTo>
                  <a:lnTo>
                    <a:pt x="308" y="1076"/>
                  </a:lnTo>
                  <a:lnTo>
                    <a:pt x="293" y="1103"/>
                  </a:lnTo>
                  <a:lnTo>
                    <a:pt x="274" y="1127"/>
                  </a:lnTo>
                  <a:lnTo>
                    <a:pt x="250" y="1146"/>
                  </a:lnTo>
                  <a:lnTo>
                    <a:pt x="223" y="1160"/>
                  </a:lnTo>
                  <a:lnTo>
                    <a:pt x="193" y="1170"/>
                  </a:lnTo>
                  <a:lnTo>
                    <a:pt x="160" y="1173"/>
                  </a:lnTo>
                  <a:lnTo>
                    <a:pt x="128" y="1170"/>
                  </a:lnTo>
                  <a:lnTo>
                    <a:pt x="98" y="1160"/>
                  </a:lnTo>
                  <a:lnTo>
                    <a:pt x="71" y="1146"/>
                  </a:lnTo>
                  <a:lnTo>
                    <a:pt x="47" y="1127"/>
                  </a:lnTo>
                  <a:lnTo>
                    <a:pt x="27" y="1103"/>
                  </a:lnTo>
                  <a:lnTo>
                    <a:pt x="13" y="1076"/>
                  </a:lnTo>
                  <a:lnTo>
                    <a:pt x="4" y="1046"/>
                  </a:lnTo>
                  <a:lnTo>
                    <a:pt x="0" y="1013"/>
                  </a:lnTo>
                  <a:lnTo>
                    <a:pt x="0" y="10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12"/>
            <p:cNvSpPr>
              <a:spLocks/>
            </p:cNvSpPr>
            <p:nvPr/>
          </p:nvSpPr>
          <p:spPr bwMode="auto">
            <a:xfrm>
              <a:off x="2822575" y="2270125"/>
              <a:ext cx="50800" cy="187325"/>
            </a:xfrm>
            <a:custGeom>
              <a:avLst/>
              <a:gdLst>
                <a:gd name="T0" fmla="*/ 0 w 320"/>
                <a:gd name="T1" fmla="*/ 0 h 1173"/>
                <a:gd name="T2" fmla="*/ 320 w 320"/>
                <a:gd name="T3" fmla="*/ 0 h 1173"/>
                <a:gd name="T4" fmla="*/ 320 w 320"/>
                <a:gd name="T5" fmla="*/ 1013 h 1173"/>
                <a:gd name="T6" fmla="*/ 316 w 320"/>
                <a:gd name="T7" fmla="*/ 1046 h 1173"/>
                <a:gd name="T8" fmla="*/ 307 w 320"/>
                <a:gd name="T9" fmla="*/ 1076 h 1173"/>
                <a:gd name="T10" fmla="*/ 293 w 320"/>
                <a:gd name="T11" fmla="*/ 1103 h 1173"/>
                <a:gd name="T12" fmla="*/ 273 w 320"/>
                <a:gd name="T13" fmla="*/ 1127 h 1173"/>
                <a:gd name="T14" fmla="*/ 250 w 320"/>
                <a:gd name="T15" fmla="*/ 1146 h 1173"/>
                <a:gd name="T16" fmla="*/ 223 w 320"/>
                <a:gd name="T17" fmla="*/ 1160 h 1173"/>
                <a:gd name="T18" fmla="*/ 192 w 320"/>
                <a:gd name="T19" fmla="*/ 1170 h 1173"/>
                <a:gd name="T20" fmla="*/ 160 w 320"/>
                <a:gd name="T21" fmla="*/ 1173 h 1173"/>
                <a:gd name="T22" fmla="*/ 128 w 320"/>
                <a:gd name="T23" fmla="*/ 1170 h 1173"/>
                <a:gd name="T24" fmla="*/ 97 w 320"/>
                <a:gd name="T25" fmla="*/ 1160 h 1173"/>
                <a:gd name="T26" fmla="*/ 70 w 320"/>
                <a:gd name="T27" fmla="*/ 1146 h 1173"/>
                <a:gd name="T28" fmla="*/ 47 w 320"/>
                <a:gd name="T29" fmla="*/ 1127 h 1173"/>
                <a:gd name="T30" fmla="*/ 27 w 320"/>
                <a:gd name="T31" fmla="*/ 1103 h 1173"/>
                <a:gd name="T32" fmla="*/ 12 w 320"/>
                <a:gd name="T33" fmla="*/ 1076 h 1173"/>
                <a:gd name="T34" fmla="*/ 3 w 320"/>
                <a:gd name="T35" fmla="*/ 1046 h 1173"/>
                <a:gd name="T36" fmla="*/ 0 w 320"/>
                <a:gd name="T37" fmla="*/ 1013 h 1173"/>
                <a:gd name="T38" fmla="*/ 0 w 320"/>
                <a:gd name="T39" fmla="*/ 1013 h 1173"/>
                <a:gd name="T40" fmla="*/ 0 w 320"/>
                <a:gd name="T41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1173">
                  <a:moveTo>
                    <a:pt x="0" y="0"/>
                  </a:moveTo>
                  <a:lnTo>
                    <a:pt x="320" y="0"/>
                  </a:lnTo>
                  <a:lnTo>
                    <a:pt x="320" y="1013"/>
                  </a:lnTo>
                  <a:lnTo>
                    <a:pt x="316" y="1046"/>
                  </a:lnTo>
                  <a:lnTo>
                    <a:pt x="307" y="1076"/>
                  </a:lnTo>
                  <a:lnTo>
                    <a:pt x="293" y="1103"/>
                  </a:lnTo>
                  <a:lnTo>
                    <a:pt x="273" y="1127"/>
                  </a:lnTo>
                  <a:lnTo>
                    <a:pt x="250" y="1146"/>
                  </a:lnTo>
                  <a:lnTo>
                    <a:pt x="223" y="1160"/>
                  </a:lnTo>
                  <a:lnTo>
                    <a:pt x="192" y="1170"/>
                  </a:lnTo>
                  <a:lnTo>
                    <a:pt x="160" y="1173"/>
                  </a:lnTo>
                  <a:lnTo>
                    <a:pt x="128" y="1170"/>
                  </a:lnTo>
                  <a:lnTo>
                    <a:pt x="97" y="1160"/>
                  </a:lnTo>
                  <a:lnTo>
                    <a:pt x="70" y="1146"/>
                  </a:lnTo>
                  <a:lnTo>
                    <a:pt x="47" y="1127"/>
                  </a:lnTo>
                  <a:lnTo>
                    <a:pt x="27" y="1103"/>
                  </a:lnTo>
                  <a:lnTo>
                    <a:pt x="12" y="1076"/>
                  </a:lnTo>
                  <a:lnTo>
                    <a:pt x="3" y="1046"/>
                  </a:lnTo>
                  <a:lnTo>
                    <a:pt x="0" y="1013"/>
                  </a:lnTo>
                  <a:lnTo>
                    <a:pt x="0" y="10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13"/>
            <p:cNvSpPr>
              <a:spLocks/>
            </p:cNvSpPr>
            <p:nvPr/>
          </p:nvSpPr>
          <p:spPr bwMode="auto">
            <a:xfrm>
              <a:off x="2773363" y="1976438"/>
              <a:ext cx="87313" cy="87313"/>
            </a:xfrm>
            <a:custGeom>
              <a:avLst/>
              <a:gdLst>
                <a:gd name="T0" fmla="*/ 277 w 554"/>
                <a:gd name="T1" fmla="*/ 0 h 552"/>
                <a:gd name="T2" fmla="*/ 318 w 554"/>
                <a:gd name="T3" fmla="*/ 2 h 552"/>
                <a:gd name="T4" fmla="*/ 356 w 554"/>
                <a:gd name="T5" fmla="*/ 12 h 552"/>
                <a:gd name="T6" fmla="*/ 393 w 554"/>
                <a:gd name="T7" fmla="*/ 26 h 552"/>
                <a:gd name="T8" fmla="*/ 428 w 554"/>
                <a:gd name="T9" fmla="*/ 44 h 552"/>
                <a:gd name="T10" fmla="*/ 458 w 554"/>
                <a:gd name="T11" fmla="*/ 68 h 552"/>
                <a:gd name="T12" fmla="*/ 486 w 554"/>
                <a:gd name="T13" fmla="*/ 95 h 552"/>
                <a:gd name="T14" fmla="*/ 509 w 554"/>
                <a:gd name="T15" fmla="*/ 125 h 552"/>
                <a:gd name="T16" fmla="*/ 528 w 554"/>
                <a:gd name="T17" fmla="*/ 160 h 552"/>
                <a:gd name="T18" fmla="*/ 542 w 554"/>
                <a:gd name="T19" fmla="*/ 196 h 552"/>
                <a:gd name="T20" fmla="*/ 551 w 554"/>
                <a:gd name="T21" fmla="*/ 235 h 552"/>
                <a:gd name="T22" fmla="*/ 554 w 554"/>
                <a:gd name="T23" fmla="*/ 276 h 552"/>
                <a:gd name="T24" fmla="*/ 551 w 554"/>
                <a:gd name="T25" fmla="*/ 317 h 552"/>
                <a:gd name="T26" fmla="*/ 542 w 554"/>
                <a:gd name="T27" fmla="*/ 356 h 552"/>
                <a:gd name="T28" fmla="*/ 528 w 554"/>
                <a:gd name="T29" fmla="*/ 393 h 552"/>
                <a:gd name="T30" fmla="*/ 509 w 554"/>
                <a:gd name="T31" fmla="*/ 426 h 552"/>
                <a:gd name="T32" fmla="*/ 486 w 554"/>
                <a:gd name="T33" fmla="*/ 457 h 552"/>
                <a:gd name="T34" fmla="*/ 458 w 554"/>
                <a:gd name="T35" fmla="*/ 484 h 552"/>
                <a:gd name="T36" fmla="*/ 428 w 554"/>
                <a:gd name="T37" fmla="*/ 508 h 552"/>
                <a:gd name="T38" fmla="*/ 393 w 554"/>
                <a:gd name="T39" fmla="*/ 526 h 552"/>
                <a:gd name="T40" fmla="*/ 356 w 554"/>
                <a:gd name="T41" fmla="*/ 540 h 552"/>
                <a:gd name="T42" fmla="*/ 318 w 554"/>
                <a:gd name="T43" fmla="*/ 549 h 552"/>
                <a:gd name="T44" fmla="*/ 277 w 554"/>
                <a:gd name="T45" fmla="*/ 552 h 552"/>
                <a:gd name="T46" fmla="*/ 237 w 554"/>
                <a:gd name="T47" fmla="*/ 549 h 552"/>
                <a:gd name="T48" fmla="*/ 197 w 554"/>
                <a:gd name="T49" fmla="*/ 540 h 552"/>
                <a:gd name="T50" fmla="*/ 160 w 554"/>
                <a:gd name="T51" fmla="*/ 526 h 552"/>
                <a:gd name="T52" fmla="*/ 126 w 554"/>
                <a:gd name="T53" fmla="*/ 508 h 552"/>
                <a:gd name="T54" fmla="*/ 95 w 554"/>
                <a:gd name="T55" fmla="*/ 484 h 552"/>
                <a:gd name="T56" fmla="*/ 68 w 554"/>
                <a:gd name="T57" fmla="*/ 457 h 552"/>
                <a:gd name="T58" fmla="*/ 46 w 554"/>
                <a:gd name="T59" fmla="*/ 426 h 552"/>
                <a:gd name="T60" fmla="*/ 26 w 554"/>
                <a:gd name="T61" fmla="*/ 393 h 552"/>
                <a:gd name="T62" fmla="*/ 12 w 554"/>
                <a:gd name="T63" fmla="*/ 356 h 552"/>
                <a:gd name="T64" fmla="*/ 3 w 554"/>
                <a:gd name="T65" fmla="*/ 317 h 552"/>
                <a:gd name="T66" fmla="*/ 0 w 554"/>
                <a:gd name="T67" fmla="*/ 276 h 552"/>
                <a:gd name="T68" fmla="*/ 3 w 554"/>
                <a:gd name="T69" fmla="*/ 235 h 552"/>
                <a:gd name="T70" fmla="*/ 12 w 554"/>
                <a:gd name="T71" fmla="*/ 196 h 552"/>
                <a:gd name="T72" fmla="*/ 26 w 554"/>
                <a:gd name="T73" fmla="*/ 160 h 552"/>
                <a:gd name="T74" fmla="*/ 46 w 554"/>
                <a:gd name="T75" fmla="*/ 125 h 552"/>
                <a:gd name="T76" fmla="*/ 68 w 554"/>
                <a:gd name="T77" fmla="*/ 95 h 552"/>
                <a:gd name="T78" fmla="*/ 95 w 554"/>
                <a:gd name="T79" fmla="*/ 68 h 552"/>
                <a:gd name="T80" fmla="*/ 126 w 554"/>
                <a:gd name="T81" fmla="*/ 44 h 552"/>
                <a:gd name="T82" fmla="*/ 160 w 554"/>
                <a:gd name="T83" fmla="*/ 26 h 552"/>
                <a:gd name="T84" fmla="*/ 197 w 554"/>
                <a:gd name="T85" fmla="*/ 12 h 552"/>
                <a:gd name="T86" fmla="*/ 237 w 554"/>
                <a:gd name="T87" fmla="*/ 2 h 552"/>
                <a:gd name="T88" fmla="*/ 277 w 554"/>
                <a:gd name="T8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4" h="552">
                  <a:moveTo>
                    <a:pt x="277" y="0"/>
                  </a:moveTo>
                  <a:lnTo>
                    <a:pt x="318" y="2"/>
                  </a:lnTo>
                  <a:lnTo>
                    <a:pt x="356" y="12"/>
                  </a:lnTo>
                  <a:lnTo>
                    <a:pt x="393" y="26"/>
                  </a:lnTo>
                  <a:lnTo>
                    <a:pt x="428" y="44"/>
                  </a:lnTo>
                  <a:lnTo>
                    <a:pt x="458" y="68"/>
                  </a:lnTo>
                  <a:lnTo>
                    <a:pt x="486" y="95"/>
                  </a:lnTo>
                  <a:lnTo>
                    <a:pt x="509" y="125"/>
                  </a:lnTo>
                  <a:lnTo>
                    <a:pt x="528" y="160"/>
                  </a:lnTo>
                  <a:lnTo>
                    <a:pt x="542" y="196"/>
                  </a:lnTo>
                  <a:lnTo>
                    <a:pt x="551" y="235"/>
                  </a:lnTo>
                  <a:lnTo>
                    <a:pt x="554" y="276"/>
                  </a:lnTo>
                  <a:lnTo>
                    <a:pt x="551" y="317"/>
                  </a:lnTo>
                  <a:lnTo>
                    <a:pt x="542" y="356"/>
                  </a:lnTo>
                  <a:lnTo>
                    <a:pt x="528" y="393"/>
                  </a:lnTo>
                  <a:lnTo>
                    <a:pt x="509" y="426"/>
                  </a:lnTo>
                  <a:lnTo>
                    <a:pt x="486" y="457"/>
                  </a:lnTo>
                  <a:lnTo>
                    <a:pt x="458" y="484"/>
                  </a:lnTo>
                  <a:lnTo>
                    <a:pt x="428" y="508"/>
                  </a:lnTo>
                  <a:lnTo>
                    <a:pt x="393" y="526"/>
                  </a:lnTo>
                  <a:lnTo>
                    <a:pt x="356" y="540"/>
                  </a:lnTo>
                  <a:lnTo>
                    <a:pt x="318" y="549"/>
                  </a:lnTo>
                  <a:lnTo>
                    <a:pt x="277" y="552"/>
                  </a:lnTo>
                  <a:lnTo>
                    <a:pt x="237" y="549"/>
                  </a:lnTo>
                  <a:lnTo>
                    <a:pt x="197" y="540"/>
                  </a:lnTo>
                  <a:lnTo>
                    <a:pt x="160" y="526"/>
                  </a:lnTo>
                  <a:lnTo>
                    <a:pt x="126" y="508"/>
                  </a:lnTo>
                  <a:lnTo>
                    <a:pt x="95" y="484"/>
                  </a:lnTo>
                  <a:lnTo>
                    <a:pt x="68" y="457"/>
                  </a:lnTo>
                  <a:lnTo>
                    <a:pt x="46" y="426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3" y="317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6" y="160"/>
                  </a:lnTo>
                  <a:lnTo>
                    <a:pt x="46" y="125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4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7" y="2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14"/>
            <p:cNvSpPr>
              <a:spLocks/>
            </p:cNvSpPr>
            <p:nvPr/>
          </p:nvSpPr>
          <p:spPr bwMode="auto">
            <a:xfrm>
              <a:off x="2676525" y="1911350"/>
              <a:ext cx="288925" cy="295275"/>
            </a:xfrm>
            <a:custGeom>
              <a:avLst/>
              <a:gdLst>
                <a:gd name="T0" fmla="*/ 1741 w 1812"/>
                <a:gd name="T1" fmla="*/ 15 h 1860"/>
                <a:gd name="T2" fmla="*/ 1797 w 1812"/>
                <a:gd name="T3" fmla="*/ 70 h 1860"/>
                <a:gd name="T4" fmla="*/ 1812 w 1812"/>
                <a:gd name="T5" fmla="*/ 145 h 1860"/>
                <a:gd name="T6" fmla="*/ 1749 w 1812"/>
                <a:gd name="T7" fmla="*/ 287 h 1860"/>
                <a:gd name="T8" fmla="*/ 1623 w 1812"/>
                <a:gd name="T9" fmla="*/ 530 h 1860"/>
                <a:gd name="T10" fmla="*/ 1520 w 1812"/>
                <a:gd name="T11" fmla="*/ 729 h 1860"/>
                <a:gd name="T12" fmla="*/ 1436 w 1812"/>
                <a:gd name="T13" fmla="*/ 888 h 1860"/>
                <a:gd name="T14" fmla="*/ 1372 w 1812"/>
                <a:gd name="T15" fmla="*/ 1012 h 1860"/>
                <a:gd name="T16" fmla="*/ 1323 w 1812"/>
                <a:gd name="T17" fmla="*/ 1104 h 1860"/>
                <a:gd name="T18" fmla="*/ 1289 w 1812"/>
                <a:gd name="T19" fmla="*/ 1170 h 1860"/>
                <a:gd name="T20" fmla="*/ 1266 w 1812"/>
                <a:gd name="T21" fmla="*/ 1215 h 1860"/>
                <a:gd name="T22" fmla="*/ 1251 w 1812"/>
                <a:gd name="T23" fmla="*/ 1243 h 1860"/>
                <a:gd name="T24" fmla="*/ 1242 w 1812"/>
                <a:gd name="T25" fmla="*/ 1257 h 1860"/>
                <a:gd name="T26" fmla="*/ 1239 w 1812"/>
                <a:gd name="T27" fmla="*/ 1263 h 1860"/>
                <a:gd name="T28" fmla="*/ 1236 w 1812"/>
                <a:gd name="T29" fmla="*/ 1266 h 1860"/>
                <a:gd name="T30" fmla="*/ 1233 w 1812"/>
                <a:gd name="T31" fmla="*/ 1860 h 1860"/>
                <a:gd name="T32" fmla="*/ 891 w 1812"/>
                <a:gd name="T33" fmla="*/ 1796 h 1860"/>
                <a:gd name="T34" fmla="*/ 898 w 1812"/>
                <a:gd name="T35" fmla="*/ 1683 h 1860"/>
                <a:gd name="T36" fmla="*/ 852 w 1812"/>
                <a:gd name="T37" fmla="*/ 1574 h 1860"/>
                <a:gd name="T38" fmla="*/ 763 w 1812"/>
                <a:gd name="T39" fmla="*/ 1497 h 1860"/>
                <a:gd name="T40" fmla="*/ 646 w 1812"/>
                <a:gd name="T41" fmla="*/ 1469 h 1860"/>
                <a:gd name="T42" fmla="*/ 527 w 1812"/>
                <a:gd name="T43" fmla="*/ 1382 h 1860"/>
                <a:gd name="T44" fmla="*/ 509 w 1812"/>
                <a:gd name="T45" fmla="*/ 1348 h 1860"/>
                <a:gd name="T46" fmla="*/ 470 w 1812"/>
                <a:gd name="T47" fmla="*/ 1346 h 1860"/>
                <a:gd name="T48" fmla="*/ 451 w 1812"/>
                <a:gd name="T49" fmla="*/ 1367 h 1860"/>
                <a:gd name="T50" fmla="*/ 420 w 1812"/>
                <a:gd name="T51" fmla="*/ 1433 h 1860"/>
                <a:gd name="T52" fmla="*/ 400 w 1812"/>
                <a:gd name="T53" fmla="*/ 1473 h 1860"/>
                <a:gd name="T54" fmla="*/ 383 w 1812"/>
                <a:gd name="T55" fmla="*/ 1509 h 1860"/>
                <a:gd name="T56" fmla="*/ 357 w 1812"/>
                <a:gd name="T57" fmla="*/ 1565 h 1860"/>
                <a:gd name="T58" fmla="*/ 646 w 1812"/>
                <a:gd name="T59" fmla="*/ 1591 h 1860"/>
                <a:gd name="T60" fmla="*/ 721 w 1812"/>
                <a:gd name="T61" fmla="*/ 1614 h 1860"/>
                <a:gd name="T62" fmla="*/ 769 w 1812"/>
                <a:gd name="T63" fmla="*/ 1673 h 1860"/>
                <a:gd name="T64" fmla="*/ 777 w 1812"/>
                <a:gd name="T65" fmla="*/ 1752 h 1860"/>
                <a:gd name="T66" fmla="*/ 740 w 1812"/>
                <a:gd name="T67" fmla="*/ 1819 h 1860"/>
                <a:gd name="T68" fmla="*/ 673 w 1812"/>
                <a:gd name="T69" fmla="*/ 1856 h 1860"/>
                <a:gd name="T70" fmla="*/ 132 w 1812"/>
                <a:gd name="T71" fmla="*/ 1860 h 1860"/>
                <a:gd name="T72" fmla="*/ 56 w 1812"/>
                <a:gd name="T73" fmla="*/ 1835 h 1860"/>
                <a:gd name="T74" fmla="*/ 8 w 1812"/>
                <a:gd name="T75" fmla="*/ 1775 h 1860"/>
                <a:gd name="T76" fmla="*/ 3 w 1812"/>
                <a:gd name="T77" fmla="*/ 1696 h 1860"/>
                <a:gd name="T78" fmla="*/ 24 w 1812"/>
                <a:gd name="T79" fmla="*/ 1643 h 1860"/>
                <a:gd name="T80" fmla="*/ 58 w 1812"/>
                <a:gd name="T81" fmla="*/ 1572 h 1860"/>
                <a:gd name="T82" fmla="*/ 102 w 1812"/>
                <a:gd name="T83" fmla="*/ 1480 h 1860"/>
                <a:gd name="T84" fmla="*/ 147 w 1812"/>
                <a:gd name="T85" fmla="*/ 1384 h 1860"/>
                <a:gd name="T86" fmla="*/ 185 w 1812"/>
                <a:gd name="T87" fmla="*/ 1302 h 1860"/>
                <a:gd name="T88" fmla="*/ 209 w 1812"/>
                <a:gd name="T89" fmla="*/ 1252 h 1860"/>
                <a:gd name="T90" fmla="*/ 288 w 1812"/>
                <a:gd name="T91" fmla="*/ 1145 h 1860"/>
                <a:gd name="T92" fmla="*/ 399 w 1812"/>
                <a:gd name="T93" fmla="*/ 1074 h 1860"/>
                <a:gd name="T94" fmla="*/ 531 w 1812"/>
                <a:gd name="T95" fmla="*/ 1050 h 1860"/>
                <a:gd name="T96" fmla="*/ 950 w 1812"/>
                <a:gd name="T97" fmla="*/ 1050 h 1860"/>
                <a:gd name="T98" fmla="*/ 1035 w 1812"/>
                <a:gd name="T99" fmla="*/ 1050 h 1860"/>
                <a:gd name="T100" fmla="*/ 1576 w 1812"/>
                <a:gd name="T101" fmla="*/ 50 h 1860"/>
                <a:gd name="T102" fmla="*/ 1639 w 1812"/>
                <a:gd name="T103" fmla="*/ 6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2" h="1860">
                  <a:moveTo>
                    <a:pt x="1690" y="0"/>
                  </a:moveTo>
                  <a:lnTo>
                    <a:pt x="1716" y="5"/>
                  </a:lnTo>
                  <a:lnTo>
                    <a:pt x="1741" y="15"/>
                  </a:lnTo>
                  <a:lnTo>
                    <a:pt x="1764" y="30"/>
                  </a:lnTo>
                  <a:lnTo>
                    <a:pt x="1782" y="49"/>
                  </a:lnTo>
                  <a:lnTo>
                    <a:pt x="1797" y="70"/>
                  </a:lnTo>
                  <a:lnTo>
                    <a:pt x="1807" y="94"/>
                  </a:lnTo>
                  <a:lnTo>
                    <a:pt x="1812" y="119"/>
                  </a:lnTo>
                  <a:lnTo>
                    <a:pt x="1812" y="145"/>
                  </a:lnTo>
                  <a:lnTo>
                    <a:pt x="1808" y="169"/>
                  </a:lnTo>
                  <a:lnTo>
                    <a:pt x="1798" y="195"/>
                  </a:lnTo>
                  <a:lnTo>
                    <a:pt x="1749" y="287"/>
                  </a:lnTo>
                  <a:lnTo>
                    <a:pt x="1704" y="373"/>
                  </a:lnTo>
                  <a:lnTo>
                    <a:pt x="1662" y="454"/>
                  </a:lnTo>
                  <a:lnTo>
                    <a:pt x="1623" y="530"/>
                  </a:lnTo>
                  <a:lnTo>
                    <a:pt x="1585" y="601"/>
                  </a:lnTo>
                  <a:lnTo>
                    <a:pt x="1551" y="668"/>
                  </a:lnTo>
                  <a:lnTo>
                    <a:pt x="1520" y="729"/>
                  </a:lnTo>
                  <a:lnTo>
                    <a:pt x="1489" y="786"/>
                  </a:lnTo>
                  <a:lnTo>
                    <a:pt x="1461" y="839"/>
                  </a:lnTo>
                  <a:lnTo>
                    <a:pt x="1436" y="888"/>
                  </a:lnTo>
                  <a:lnTo>
                    <a:pt x="1413" y="933"/>
                  </a:lnTo>
                  <a:lnTo>
                    <a:pt x="1391" y="974"/>
                  </a:lnTo>
                  <a:lnTo>
                    <a:pt x="1372" y="1012"/>
                  </a:lnTo>
                  <a:lnTo>
                    <a:pt x="1354" y="1045"/>
                  </a:lnTo>
                  <a:lnTo>
                    <a:pt x="1338" y="1077"/>
                  </a:lnTo>
                  <a:lnTo>
                    <a:pt x="1323" y="1104"/>
                  </a:lnTo>
                  <a:lnTo>
                    <a:pt x="1310" y="1128"/>
                  </a:lnTo>
                  <a:lnTo>
                    <a:pt x="1299" y="1151"/>
                  </a:lnTo>
                  <a:lnTo>
                    <a:pt x="1289" y="1170"/>
                  </a:lnTo>
                  <a:lnTo>
                    <a:pt x="1280" y="1188"/>
                  </a:lnTo>
                  <a:lnTo>
                    <a:pt x="1272" y="1202"/>
                  </a:lnTo>
                  <a:lnTo>
                    <a:pt x="1266" y="1215"/>
                  </a:lnTo>
                  <a:lnTo>
                    <a:pt x="1259" y="1226"/>
                  </a:lnTo>
                  <a:lnTo>
                    <a:pt x="1255" y="1235"/>
                  </a:lnTo>
                  <a:lnTo>
                    <a:pt x="1251" y="1243"/>
                  </a:lnTo>
                  <a:lnTo>
                    <a:pt x="1247" y="1248"/>
                  </a:lnTo>
                  <a:lnTo>
                    <a:pt x="1244" y="1254"/>
                  </a:lnTo>
                  <a:lnTo>
                    <a:pt x="1242" y="1257"/>
                  </a:lnTo>
                  <a:lnTo>
                    <a:pt x="1241" y="1260"/>
                  </a:lnTo>
                  <a:lnTo>
                    <a:pt x="1240" y="1262"/>
                  </a:lnTo>
                  <a:lnTo>
                    <a:pt x="1239" y="1263"/>
                  </a:lnTo>
                  <a:lnTo>
                    <a:pt x="1238" y="1264"/>
                  </a:lnTo>
                  <a:lnTo>
                    <a:pt x="1237" y="1265"/>
                  </a:lnTo>
                  <a:lnTo>
                    <a:pt x="1236" y="1266"/>
                  </a:lnTo>
                  <a:lnTo>
                    <a:pt x="1235" y="1268"/>
                  </a:lnTo>
                  <a:lnTo>
                    <a:pt x="1233" y="1269"/>
                  </a:lnTo>
                  <a:lnTo>
                    <a:pt x="1233" y="1860"/>
                  </a:lnTo>
                  <a:lnTo>
                    <a:pt x="863" y="1860"/>
                  </a:lnTo>
                  <a:lnTo>
                    <a:pt x="879" y="1829"/>
                  </a:lnTo>
                  <a:lnTo>
                    <a:pt x="891" y="1796"/>
                  </a:lnTo>
                  <a:lnTo>
                    <a:pt x="899" y="1761"/>
                  </a:lnTo>
                  <a:lnTo>
                    <a:pt x="902" y="1724"/>
                  </a:lnTo>
                  <a:lnTo>
                    <a:pt x="898" y="1683"/>
                  </a:lnTo>
                  <a:lnTo>
                    <a:pt x="888" y="1644"/>
                  </a:lnTo>
                  <a:lnTo>
                    <a:pt x="873" y="1607"/>
                  </a:lnTo>
                  <a:lnTo>
                    <a:pt x="852" y="1574"/>
                  </a:lnTo>
                  <a:lnTo>
                    <a:pt x="826" y="1544"/>
                  </a:lnTo>
                  <a:lnTo>
                    <a:pt x="796" y="1519"/>
                  </a:lnTo>
                  <a:lnTo>
                    <a:pt x="763" y="1497"/>
                  </a:lnTo>
                  <a:lnTo>
                    <a:pt x="727" y="1482"/>
                  </a:lnTo>
                  <a:lnTo>
                    <a:pt x="687" y="1473"/>
                  </a:lnTo>
                  <a:lnTo>
                    <a:pt x="646" y="1469"/>
                  </a:lnTo>
                  <a:lnTo>
                    <a:pt x="645" y="1469"/>
                  </a:lnTo>
                  <a:lnTo>
                    <a:pt x="527" y="1469"/>
                  </a:lnTo>
                  <a:lnTo>
                    <a:pt x="527" y="1382"/>
                  </a:lnTo>
                  <a:lnTo>
                    <a:pt x="525" y="1369"/>
                  </a:lnTo>
                  <a:lnTo>
                    <a:pt x="519" y="1357"/>
                  </a:lnTo>
                  <a:lnTo>
                    <a:pt x="509" y="1348"/>
                  </a:lnTo>
                  <a:lnTo>
                    <a:pt x="496" y="1343"/>
                  </a:lnTo>
                  <a:lnTo>
                    <a:pt x="483" y="1342"/>
                  </a:lnTo>
                  <a:lnTo>
                    <a:pt x="470" y="1346"/>
                  </a:lnTo>
                  <a:lnTo>
                    <a:pt x="459" y="1353"/>
                  </a:lnTo>
                  <a:lnTo>
                    <a:pt x="452" y="1364"/>
                  </a:lnTo>
                  <a:lnTo>
                    <a:pt x="451" y="1367"/>
                  </a:lnTo>
                  <a:lnTo>
                    <a:pt x="438" y="1393"/>
                  </a:lnTo>
                  <a:lnTo>
                    <a:pt x="428" y="1414"/>
                  </a:lnTo>
                  <a:lnTo>
                    <a:pt x="420" y="1433"/>
                  </a:lnTo>
                  <a:lnTo>
                    <a:pt x="412" y="1448"/>
                  </a:lnTo>
                  <a:lnTo>
                    <a:pt x="405" y="1461"/>
                  </a:lnTo>
                  <a:lnTo>
                    <a:pt x="400" y="1473"/>
                  </a:lnTo>
                  <a:lnTo>
                    <a:pt x="395" y="1484"/>
                  </a:lnTo>
                  <a:lnTo>
                    <a:pt x="389" y="1496"/>
                  </a:lnTo>
                  <a:lnTo>
                    <a:pt x="383" y="1509"/>
                  </a:lnTo>
                  <a:lnTo>
                    <a:pt x="375" y="1525"/>
                  </a:lnTo>
                  <a:lnTo>
                    <a:pt x="367" y="1544"/>
                  </a:lnTo>
                  <a:lnTo>
                    <a:pt x="357" y="1565"/>
                  </a:lnTo>
                  <a:lnTo>
                    <a:pt x="344" y="1592"/>
                  </a:lnTo>
                  <a:lnTo>
                    <a:pt x="645" y="1591"/>
                  </a:lnTo>
                  <a:lnTo>
                    <a:pt x="646" y="1591"/>
                  </a:lnTo>
                  <a:lnTo>
                    <a:pt x="673" y="1594"/>
                  </a:lnTo>
                  <a:lnTo>
                    <a:pt x="698" y="1602"/>
                  </a:lnTo>
                  <a:lnTo>
                    <a:pt x="721" y="1614"/>
                  </a:lnTo>
                  <a:lnTo>
                    <a:pt x="740" y="1630"/>
                  </a:lnTo>
                  <a:lnTo>
                    <a:pt x="756" y="1651"/>
                  </a:lnTo>
                  <a:lnTo>
                    <a:pt x="769" y="1673"/>
                  </a:lnTo>
                  <a:lnTo>
                    <a:pt x="777" y="1698"/>
                  </a:lnTo>
                  <a:lnTo>
                    <a:pt x="779" y="1725"/>
                  </a:lnTo>
                  <a:lnTo>
                    <a:pt x="777" y="1752"/>
                  </a:lnTo>
                  <a:lnTo>
                    <a:pt x="769" y="1777"/>
                  </a:lnTo>
                  <a:lnTo>
                    <a:pt x="756" y="1799"/>
                  </a:lnTo>
                  <a:lnTo>
                    <a:pt x="740" y="1819"/>
                  </a:lnTo>
                  <a:lnTo>
                    <a:pt x="721" y="1835"/>
                  </a:lnTo>
                  <a:lnTo>
                    <a:pt x="698" y="1848"/>
                  </a:lnTo>
                  <a:lnTo>
                    <a:pt x="673" y="1856"/>
                  </a:lnTo>
                  <a:lnTo>
                    <a:pt x="646" y="1859"/>
                  </a:lnTo>
                  <a:lnTo>
                    <a:pt x="133" y="1860"/>
                  </a:lnTo>
                  <a:lnTo>
                    <a:pt x="132" y="1860"/>
                  </a:lnTo>
                  <a:lnTo>
                    <a:pt x="104" y="1857"/>
                  </a:lnTo>
                  <a:lnTo>
                    <a:pt x="78" y="1848"/>
                  </a:lnTo>
                  <a:lnTo>
                    <a:pt x="56" y="1835"/>
                  </a:lnTo>
                  <a:lnTo>
                    <a:pt x="36" y="1818"/>
                  </a:lnTo>
                  <a:lnTo>
                    <a:pt x="20" y="1797"/>
                  </a:lnTo>
                  <a:lnTo>
                    <a:pt x="8" y="1775"/>
                  </a:lnTo>
                  <a:lnTo>
                    <a:pt x="2" y="1749"/>
                  </a:lnTo>
                  <a:lnTo>
                    <a:pt x="0" y="1723"/>
                  </a:lnTo>
                  <a:lnTo>
                    <a:pt x="3" y="1696"/>
                  </a:lnTo>
                  <a:lnTo>
                    <a:pt x="13" y="1669"/>
                  </a:lnTo>
                  <a:lnTo>
                    <a:pt x="17" y="1658"/>
                  </a:lnTo>
                  <a:lnTo>
                    <a:pt x="24" y="1643"/>
                  </a:lnTo>
                  <a:lnTo>
                    <a:pt x="34" y="1622"/>
                  </a:lnTo>
                  <a:lnTo>
                    <a:pt x="45" y="1599"/>
                  </a:lnTo>
                  <a:lnTo>
                    <a:pt x="58" y="1572"/>
                  </a:lnTo>
                  <a:lnTo>
                    <a:pt x="72" y="1543"/>
                  </a:lnTo>
                  <a:lnTo>
                    <a:pt x="87" y="1512"/>
                  </a:lnTo>
                  <a:lnTo>
                    <a:pt x="102" y="1480"/>
                  </a:lnTo>
                  <a:lnTo>
                    <a:pt x="117" y="1448"/>
                  </a:lnTo>
                  <a:lnTo>
                    <a:pt x="132" y="1415"/>
                  </a:lnTo>
                  <a:lnTo>
                    <a:pt x="147" y="1384"/>
                  </a:lnTo>
                  <a:lnTo>
                    <a:pt x="161" y="1355"/>
                  </a:lnTo>
                  <a:lnTo>
                    <a:pt x="174" y="1327"/>
                  </a:lnTo>
                  <a:lnTo>
                    <a:pt x="185" y="1302"/>
                  </a:lnTo>
                  <a:lnTo>
                    <a:pt x="196" y="1282"/>
                  </a:lnTo>
                  <a:lnTo>
                    <a:pt x="204" y="1264"/>
                  </a:lnTo>
                  <a:lnTo>
                    <a:pt x="209" y="1252"/>
                  </a:lnTo>
                  <a:lnTo>
                    <a:pt x="232" y="1213"/>
                  </a:lnTo>
                  <a:lnTo>
                    <a:pt x="258" y="1177"/>
                  </a:lnTo>
                  <a:lnTo>
                    <a:pt x="288" y="1145"/>
                  </a:lnTo>
                  <a:lnTo>
                    <a:pt x="322" y="1117"/>
                  </a:lnTo>
                  <a:lnTo>
                    <a:pt x="359" y="1093"/>
                  </a:lnTo>
                  <a:lnTo>
                    <a:pt x="399" y="1074"/>
                  </a:lnTo>
                  <a:lnTo>
                    <a:pt x="441" y="1060"/>
                  </a:lnTo>
                  <a:lnTo>
                    <a:pt x="485" y="1052"/>
                  </a:lnTo>
                  <a:lnTo>
                    <a:pt x="531" y="1050"/>
                  </a:lnTo>
                  <a:lnTo>
                    <a:pt x="871" y="1050"/>
                  </a:lnTo>
                  <a:lnTo>
                    <a:pt x="912" y="1050"/>
                  </a:lnTo>
                  <a:lnTo>
                    <a:pt x="950" y="1050"/>
                  </a:lnTo>
                  <a:lnTo>
                    <a:pt x="984" y="1050"/>
                  </a:lnTo>
                  <a:lnTo>
                    <a:pt x="1012" y="1050"/>
                  </a:lnTo>
                  <a:lnTo>
                    <a:pt x="1035" y="1050"/>
                  </a:lnTo>
                  <a:lnTo>
                    <a:pt x="1051" y="1050"/>
                  </a:lnTo>
                  <a:lnTo>
                    <a:pt x="1561" y="71"/>
                  </a:lnTo>
                  <a:lnTo>
                    <a:pt x="1576" y="50"/>
                  </a:lnTo>
                  <a:lnTo>
                    <a:pt x="1594" y="30"/>
                  </a:lnTo>
                  <a:lnTo>
                    <a:pt x="1616" y="16"/>
                  </a:lnTo>
                  <a:lnTo>
                    <a:pt x="1639" y="6"/>
                  </a:lnTo>
                  <a:lnTo>
                    <a:pt x="1664" y="1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15"/>
            <p:cNvSpPr>
              <a:spLocks/>
            </p:cNvSpPr>
            <p:nvPr/>
          </p:nvSpPr>
          <p:spPr bwMode="auto">
            <a:xfrm>
              <a:off x="2593975" y="2225675"/>
              <a:ext cx="444500" cy="250825"/>
            </a:xfrm>
            <a:custGeom>
              <a:avLst/>
              <a:gdLst>
                <a:gd name="T0" fmla="*/ 900 w 2805"/>
                <a:gd name="T1" fmla="*/ 0 h 1578"/>
                <a:gd name="T2" fmla="*/ 2648 w 2805"/>
                <a:gd name="T3" fmla="*/ 0 h 1578"/>
                <a:gd name="T4" fmla="*/ 2701 w 2805"/>
                <a:gd name="T5" fmla="*/ 0 h 1578"/>
                <a:gd name="T6" fmla="*/ 2745 w 2805"/>
                <a:gd name="T7" fmla="*/ 2 h 1578"/>
                <a:gd name="T8" fmla="*/ 2781 w 2805"/>
                <a:gd name="T9" fmla="*/ 22 h 1578"/>
                <a:gd name="T10" fmla="*/ 2802 w 2805"/>
                <a:gd name="T11" fmla="*/ 59 h 1578"/>
                <a:gd name="T12" fmla="*/ 2802 w 2805"/>
                <a:gd name="T13" fmla="*/ 101 h 1578"/>
                <a:gd name="T14" fmla="*/ 2781 w 2805"/>
                <a:gd name="T15" fmla="*/ 137 h 1578"/>
                <a:gd name="T16" fmla="*/ 2745 w 2805"/>
                <a:gd name="T17" fmla="*/ 158 h 1578"/>
                <a:gd name="T18" fmla="*/ 2644 w 2805"/>
                <a:gd name="T19" fmla="*/ 160 h 1578"/>
                <a:gd name="T20" fmla="*/ 2640 w 2805"/>
                <a:gd name="T21" fmla="*/ 1482 h 1578"/>
                <a:gd name="T22" fmla="*/ 2617 w 2805"/>
                <a:gd name="T23" fmla="*/ 1532 h 1578"/>
                <a:gd name="T24" fmla="*/ 2575 w 2805"/>
                <a:gd name="T25" fmla="*/ 1565 h 1578"/>
                <a:gd name="T26" fmla="*/ 2520 w 2805"/>
                <a:gd name="T27" fmla="*/ 1578 h 1578"/>
                <a:gd name="T28" fmla="*/ 2466 w 2805"/>
                <a:gd name="T29" fmla="*/ 1565 h 1578"/>
                <a:gd name="T30" fmla="*/ 2423 w 2805"/>
                <a:gd name="T31" fmla="*/ 1532 h 1578"/>
                <a:gd name="T32" fmla="*/ 2399 w 2805"/>
                <a:gd name="T33" fmla="*/ 1482 h 1578"/>
                <a:gd name="T34" fmla="*/ 2395 w 2805"/>
                <a:gd name="T35" fmla="*/ 160 h 1578"/>
                <a:gd name="T36" fmla="*/ 2364 w 2805"/>
                <a:gd name="T37" fmla="*/ 160 h 1578"/>
                <a:gd name="T38" fmla="*/ 2262 w 2805"/>
                <a:gd name="T39" fmla="*/ 160 h 1578"/>
                <a:gd name="T40" fmla="*/ 2163 w 2805"/>
                <a:gd name="T41" fmla="*/ 160 h 1578"/>
                <a:gd name="T42" fmla="*/ 648 w 2805"/>
                <a:gd name="T43" fmla="*/ 160 h 1578"/>
                <a:gd name="T44" fmla="*/ 549 w 2805"/>
                <a:gd name="T45" fmla="*/ 160 h 1578"/>
                <a:gd name="T46" fmla="*/ 428 w 2805"/>
                <a:gd name="T47" fmla="*/ 160 h 1578"/>
                <a:gd name="T48" fmla="*/ 417 w 2805"/>
                <a:gd name="T49" fmla="*/ 1454 h 1578"/>
                <a:gd name="T50" fmla="*/ 404 w 2805"/>
                <a:gd name="T51" fmla="*/ 1509 h 1578"/>
                <a:gd name="T52" fmla="*/ 370 w 2805"/>
                <a:gd name="T53" fmla="*/ 1551 h 1578"/>
                <a:gd name="T54" fmla="*/ 321 w 2805"/>
                <a:gd name="T55" fmla="*/ 1575 h 1578"/>
                <a:gd name="T56" fmla="*/ 263 w 2805"/>
                <a:gd name="T57" fmla="*/ 1575 h 1578"/>
                <a:gd name="T58" fmla="*/ 215 w 2805"/>
                <a:gd name="T59" fmla="*/ 1551 h 1578"/>
                <a:gd name="T60" fmla="*/ 180 w 2805"/>
                <a:gd name="T61" fmla="*/ 1509 h 1578"/>
                <a:gd name="T62" fmla="*/ 168 w 2805"/>
                <a:gd name="T63" fmla="*/ 1454 h 1578"/>
                <a:gd name="T64" fmla="*/ 81 w 2805"/>
                <a:gd name="T65" fmla="*/ 160 h 1578"/>
                <a:gd name="T66" fmla="*/ 40 w 2805"/>
                <a:gd name="T67" fmla="*/ 150 h 1578"/>
                <a:gd name="T68" fmla="*/ 11 w 2805"/>
                <a:gd name="T69" fmla="*/ 121 h 1578"/>
                <a:gd name="T70" fmla="*/ 0 w 2805"/>
                <a:gd name="T71" fmla="*/ 80 h 1578"/>
                <a:gd name="T72" fmla="*/ 11 w 2805"/>
                <a:gd name="T73" fmla="*/ 40 h 1578"/>
                <a:gd name="T74" fmla="*/ 40 w 2805"/>
                <a:gd name="T75" fmla="*/ 11 h 1578"/>
                <a:gd name="T76" fmla="*/ 81 w 2805"/>
                <a:gd name="T77" fmla="*/ 0 h 1578"/>
                <a:gd name="T78" fmla="*/ 816 w 2805"/>
                <a:gd name="T79" fmla="*/ 0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05" h="1578">
                  <a:moveTo>
                    <a:pt x="816" y="0"/>
                  </a:moveTo>
                  <a:lnTo>
                    <a:pt x="900" y="0"/>
                  </a:lnTo>
                  <a:lnTo>
                    <a:pt x="987" y="0"/>
                  </a:lnTo>
                  <a:lnTo>
                    <a:pt x="2648" y="0"/>
                  </a:lnTo>
                  <a:lnTo>
                    <a:pt x="2678" y="0"/>
                  </a:lnTo>
                  <a:lnTo>
                    <a:pt x="2701" y="0"/>
                  </a:lnTo>
                  <a:lnTo>
                    <a:pt x="2724" y="0"/>
                  </a:lnTo>
                  <a:lnTo>
                    <a:pt x="2745" y="2"/>
                  </a:lnTo>
                  <a:lnTo>
                    <a:pt x="2765" y="11"/>
                  </a:lnTo>
                  <a:lnTo>
                    <a:pt x="2781" y="22"/>
                  </a:lnTo>
                  <a:lnTo>
                    <a:pt x="2794" y="40"/>
                  </a:lnTo>
                  <a:lnTo>
                    <a:pt x="2802" y="59"/>
                  </a:lnTo>
                  <a:lnTo>
                    <a:pt x="2805" y="80"/>
                  </a:lnTo>
                  <a:lnTo>
                    <a:pt x="2802" y="101"/>
                  </a:lnTo>
                  <a:lnTo>
                    <a:pt x="2794" y="121"/>
                  </a:lnTo>
                  <a:lnTo>
                    <a:pt x="2781" y="137"/>
                  </a:lnTo>
                  <a:lnTo>
                    <a:pt x="2765" y="150"/>
                  </a:lnTo>
                  <a:lnTo>
                    <a:pt x="2745" y="158"/>
                  </a:lnTo>
                  <a:lnTo>
                    <a:pt x="2724" y="160"/>
                  </a:lnTo>
                  <a:lnTo>
                    <a:pt x="2644" y="160"/>
                  </a:lnTo>
                  <a:lnTo>
                    <a:pt x="2644" y="1454"/>
                  </a:lnTo>
                  <a:lnTo>
                    <a:pt x="2640" y="1482"/>
                  </a:lnTo>
                  <a:lnTo>
                    <a:pt x="2632" y="1509"/>
                  </a:lnTo>
                  <a:lnTo>
                    <a:pt x="2617" y="1532"/>
                  </a:lnTo>
                  <a:lnTo>
                    <a:pt x="2597" y="1551"/>
                  </a:lnTo>
                  <a:lnTo>
                    <a:pt x="2575" y="1565"/>
                  </a:lnTo>
                  <a:lnTo>
                    <a:pt x="2549" y="1575"/>
                  </a:lnTo>
                  <a:lnTo>
                    <a:pt x="2520" y="1578"/>
                  </a:lnTo>
                  <a:lnTo>
                    <a:pt x="2491" y="1575"/>
                  </a:lnTo>
                  <a:lnTo>
                    <a:pt x="2466" y="1565"/>
                  </a:lnTo>
                  <a:lnTo>
                    <a:pt x="2442" y="1551"/>
                  </a:lnTo>
                  <a:lnTo>
                    <a:pt x="2423" y="1532"/>
                  </a:lnTo>
                  <a:lnTo>
                    <a:pt x="2408" y="1509"/>
                  </a:lnTo>
                  <a:lnTo>
                    <a:pt x="2399" y="1482"/>
                  </a:lnTo>
                  <a:lnTo>
                    <a:pt x="2395" y="1454"/>
                  </a:lnTo>
                  <a:lnTo>
                    <a:pt x="2395" y="160"/>
                  </a:lnTo>
                  <a:lnTo>
                    <a:pt x="2384" y="160"/>
                  </a:lnTo>
                  <a:lnTo>
                    <a:pt x="2364" y="160"/>
                  </a:lnTo>
                  <a:lnTo>
                    <a:pt x="2337" y="160"/>
                  </a:lnTo>
                  <a:lnTo>
                    <a:pt x="2262" y="160"/>
                  </a:lnTo>
                  <a:lnTo>
                    <a:pt x="2215" y="160"/>
                  </a:lnTo>
                  <a:lnTo>
                    <a:pt x="2163" y="160"/>
                  </a:lnTo>
                  <a:lnTo>
                    <a:pt x="704" y="160"/>
                  </a:lnTo>
                  <a:lnTo>
                    <a:pt x="648" y="160"/>
                  </a:lnTo>
                  <a:lnTo>
                    <a:pt x="596" y="160"/>
                  </a:lnTo>
                  <a:lnTo>
                    <a:pt x="549" y="160"/>
                  </a:lnTo>
                  <a:lnTo>
                    <a:pt x="508" y="160"/>
                  </a:lnTo>
                  <a:lnTo>
                    <a:pt x="428" y="160"/>
                  </a:lnTo>
                  <a:lnTo>
                    <a:pt x="417" y="160"/>
                  </a:lnTo>
                  <a:lnTo>
                    <a:pt x="417" y="1454"/>
                  </a:lnTo>
                  <a:lnTo>
                    <a:pt x="413" y="1482"/>
                  </a:lnTo>
                  <a:lnTo>
                    <a:pt x="404" y="1509"/>
                  </a:lnTo>
                  <a:lnTo>
                    <a:pt x="389" y="1532"/>
                  </a:lnTo>
                  <a:lnTo>
                    <a:pt x="370" y="1551"/>
                  </a:lnTo>
                  <a:lnTo>
                    <a:pt x="346" y="1565"/>
                  </a:lnTo>
                  <a:lnTo>
                    <a:pt x="321" y="1575"/>
                  </a:lnTo>
                  <a:lnTo>
                    <a:pt x="292" y="1578"/>
                  </a:lnTo>
                  <a:lnTo>
                    <a:pt x="263" y="1575"/>
                  </a:lnTo>
                  <a:lnTo>
                    <a:pt x="237" y="1565"/>
                  </a:lnTo>
                  <a:lnTo>
                    <a:pt x="215" y="1551"/>
                  </a:lnTo>
                  <a:lnTo>
                    <a:pt x="195" y="1532"/>
                  </a:lnTo>
                  <a:lnTo>
                    <a:pt x="180" y="1509"/>
                  </a:lnTo>
                  <a:lnTo>
                    <a:pt x="172" y="1482"/>
                  </a:lnTo>
                  <a:lnTo>
                    <a:pt x="168" y="1454"/>
                  </a:lnTo>
                  <a:lnTo>
                    <a:pt x="168" y="160"/>
                  </a:lnTo>
                  <a:lnTo>
                    <a:pt x="81" y="160"/>
                  </a:lnTo>
                  <a:lnTo>
                    <a:pt x="59" y="158"/>
                  </a:lnTo>
                  <a:lnTo>
                    <a:pt x="40" y="150"/>
                  </a:lnTo>
                  <a:lnTo>
                    <a:pt x="24" y="137"/>
                  </a:lnTo>
                  <a:lnTo>
                    <a:pt x="11" y="121"/>
                  </a:lnTo>
                  <a:lnTo>
                    <a:pt x="3" y="101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4" y="22"/>
                  </a:lnTo>
                  <a:lnTo>
                    <a:pt x="40" y="11"/>
                  </a:lnTo>
                  <a:lnTo>
                    <a:pt x="59" y="2"/>
                  </a:lnTo>
                  <a:lnTo>
                    <a:pt x="81" y="0"/>
                  </a:lnTo>
                  <a:lnTo>
                    <a:pt x="735" y="0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599870" y="1931364"/>
            <a:ext cx="563563" cy="525462"/>
            <a:chOff x="1598613" y="1931988"/>
            <a:chExt cx="563563" cy="525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3" name="Freeform 120"/>
            <p:cNvSpPr>
              <a:spLocks/>
            </p:cNvSpPr>
            <p:nvPr/>
          </p:nvSpPr>
          <p:spPr bwMode="auto">
            <a:xfrm>
              <a:off x="1979613" y="1954213"/>
              <a:ext cx="87313" cy="87312"/>
            </a:xfrm>
            <a:custGeom>
              <a:avLst/>
              <a:gdLst>
                <a:gd name="T0" fmla="*/ 275 w 550"/>
                <a:gd name="T1" fmla="*/ 0 h 551"/>
                <a:gd name="T2" fmla="*/ 316 w 550"/>
                <a:gd name="T3" fmla="*/ 3 h 551"/>
                <a:gd name="T4" fmla="*/ 355 w 550"/>
                <a:gd name="T5" fmla="*/ 12 h 551"/>
                <a:gd name="T6" fmla="*/ 392 w 550"/>
                <a:gd name="T7" fmla="*/ 26 h 551"/>
                <a:gd name="T8" fmla="*/ 425 w 550"/>
                <a:gd name="T9" fmla="*/ 44 h 551"/>
                <a:gd name="T10" fmla="*/ 456 w 550"/>
                <a:gd name="T11" fmla="*/ 68 h 551"/>
                <a:gd name="T12" fmla="*/ 484 w 550"/>
                <a:gd name="T13" fmla="*/ 95 h 551"/>
                <a:gd name="T14" fmla="*/ 506 w 550"/>
                <a:gd name="T15" fmla="*/ 126 h 551"/>
                <a:gd name="T16" fmla="*/ 526 w 550"/>
                <a:gd name="T17" fmla="*/ 160 h 551"/>
                <a:gd name="T18" fmla="*/ 539 w 550"/>
                <a:gd name="T19" fmla="*/ 196 h 551"/>
                <a:gd name="T20" fmla="*/ 548 w 550"/>
                <a:gd name="T21" fmla="*/ 235 h 551"/>
                <a:gd name="T22" fmla="*/ 550 w 550"/>
                <a:gd name="T23" fmla="*/ 276 h 551"/>
                <a:gd name="T24" fmla="*/ 548 w 550"/>
                <a:gd name="T25" fmla="*/ 316 h 551"/>
                <a:gd name="T26" fmla="*/ 539 w 550"/>
                <a:gd name="T27" fmla="*/ 355 h 551"/>
                <a:gd name="T28" fmla="*/ 526 w 550"/>
                <a:gd name="T29" fmla="*/ 392 h 551"/>
                <a:gd name="T30" fmla="*/ 506 w 550"/>
                <a:gd name="T31" fmla="*/ 426 h 551"/>
                <a:gd name="T32" fmla="*/ 484 w 550"/>
                <a:gd name="T33" fmla="*/ 456 h 551"/>
                <a:gd name="T34" fmla="*/ 456 w 550"/>
                <a:gd name="T35" fmla="*/ 483 h 551"/>
                <a:gd name="T36" fmla="*/ 425 w 550"/>
                <a:gd name="T37" fmla="*/ 507 h 551"/>
                <a:gd name="T38" fmla="*/ 392 w 550"/>
                <a:gd name="T39" fmla="*/ 525 h 551"/>
                <a:gd name="T40" fmla="*/ 355 w 550"/>
                <a:gd name="T41" fmla="*/ 539 h 551"/>
                <a:gd name="T42" fmla="*/ 316 w 550"/>
                <a:gd name="T43" fmla="*/ 548 h 551"/>
                <a:gd name="T44" fmla="*/ 275 w 550"/>
                <a:gd name="T45" fmla="*/ 551 h 551"/>
                <a:gd name="T46" fmla="*/ 234 w 550"/>
                <a:gd name="T47" fmla="*/ 548 h 551"/>
                <a:gd name="T48" fmla="*/ 196 w 550"/>
                <a:gd name="T49" fmla="*/ 539 h 551"/>
                <a:gd name="T50" fmla="*/ 159 w 550"/>
                <a:gd name="T51" fmla="*/ 525 h 551"/>
                <a:gd name="T52" fmla="*/ 125 w 550"/>
                <a:gd name="T53" fmla="*/ 507 h 551"/>
                <a:gd name="T54" fmla="*/ 94 w 550"/>
                <a:gd name="T55" fmla="*/ 483 h 551"/>
                <a:gd name="T56" fmla="*/ 67 w 550"/>
                <a:gd name="T57" fmla="*/ 456 h 551"/>
                <a:gd name="T58" fmla="*/ 45 w 550"/>
                <a:gd name="T59" fmla="*/ 426 h 551"/>
                <a:gd name="T60" fmla="*/ 25 w 550"/>
                <a:gd name="T61" fmla="*/ 392 h 551"/>
                <a:gd name="T62" fmla="*/ 11 w 550"/>
                <a:gd name="T63" fmla="*/ 355 h 551"/>
                <a:gd name="T64" fmla="*/ 2 w 550"/>
                <a:gd name="T65" fmla="*/ 316 h 551"/>
                <a:gd name="T66" fmla="*/ 0 w 550"/>
                <a:gd name="T67" fmla="*/ 276 h 551"/>
                <a:gd name="T68" fmla="*/ 2 w 550"/>
                <a:gd name="T69" fmla="*/ 235 h 551"/>
                <a:gd name="T70" fmla="*/ 11 w 550"/>
                <a:gd name="T71" fmla="*/ 196 h 551"/>
                <a:gd name="T72" fmla="*/ 25 w 550"/>
                <a:gd name="T73" fmla="*/ 160 h 551"/>
                <a:gd name="T74" fmla="*/ 45 w 550"/>
                <a:gd name="T75" fmla="*/ 126 h 551"/>
                <a:gd name="T76" fmla="*/ 67 w 550"/>
                <a:gd name="T77" fmla="*/ 95 h 551"/>
                <a:gd name="T78" fmla="*/ 94 w 550"/>
                <a:gd name="T79" fmla="*/ 68 h 551"/>
                <a:gd name="T80" fmla="*/ 125 w 550"/>
                <a:gd name="T81" fmla="*/ 44 h 551"/>
                <a:gd name="T82" fmla="*/ 159 w 550"/>
                <a:gd name="T83" fmla="*/ 26 h 551"/>
                <a:gd name="T84" fmla="*/ 196 w 550"/>
                <a:gd name="T85" fmla="*/ 12 h 551"/>
                <a:gd name="T86" fmla="*/ 234 w 550"/>
                <a:gd name="T87" fmla="*/ 3 h 551"/>
                <a:gd name="T88" fmla="*/ 275 w 550"/>
                <a:gd name="T8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51">
                  <a:moveTo>
                    <a:pt x="275" y="0"/>
                  </a:moveTo>
                  <a:lnTo>
                    <a:pt x="316" y="3"/>
                  </a:lnTo>
                  <a:lnTo>
                    <a:pt x="355" y="12"/>
                  </a:lnTo>
                  <a:lnTo>
                    <a:pt x="392" y="26"/>
                  </a:lnTo>
                  <a:lnTo>
                    <a:pt x="425" y="44"/>
                  </a:lnTo>
                  <a:lnTo>
                    <a:pt x="456" y="68"/>
                  </a:lnTo>
                  <a:lnTo>
                    <a:pt x="484" y="95"/>
                  </a:lnTo>
                  <a:lnTo>
                    <a:pt x="506" y="126"/>
                  </a:lnTo>
                  <a:lnTo>
                    <a:pt x="526" y="160"/>
                  </a:lnTo>
                  <a:lnTo>
                    <a:pt x="539" y="196"/>
                  </a:lnTo>
                  <a:lnTo>
                    <a:pt x="548" y="235"/>
                  </a:lnTo>
                  <a:lnTo>
                    <a:pt x="550" y="276"/>
                  </a:lnTo>
                  <a:lnTo>
                    <a:pt x="548" y="316"/>
                  </a:lnTo>
                  <a:lnTo>
                    <a:pt x="539" y="355"/>
                  </a:lnTo>
                  <a:lnTo>
                    <a:pt x="526" y="392"/>
                  </a:lnTo>
                  <a:lnTo>
                    <a:pt x="506" y="426"/>
                  </a:lnTo>
                  <a:lnTo>
                    <a:pt x="484" y="456"/>
                  </a:lnTo>
                  <a:lnTo>
                    <a:pt x="456" y="483"/>
                  </a:lnTo>
                  <a:lnTo>
                    <a:pt x="425" y="507"/>
                  </a:lnTo>
                  <a:lnTo>
                    <a:pt x="392" y="525"/>
                  </a:lnTo>
                  <a:lnTo>
                    <a:pt x="355" y="539"/>
                  </a:lnTo>
                  <a:lnTo>
                    <a:pt x="316" y="548"/>
                  </a:lnTo>
                  <a:lnTo>
                    <a:pt x="275" y="551"/>
                  </a:lnTo>
                  <a:lnTo>
                    <a:pt x="234" y="548"/>
                  </a:lnTo>
                  <a:lnTo>
                    <a:pt x="196" y="539"/>
                  </a:lnTo>
                  <a:lnTo>
                    <a:pt x="159" y="525"/>
                  </a:lnTo>
                  <a:lnTo>
                    <a:pt x="125" y="507"/>
                  </a:lnTo>
                  <a:lnTo>
                    <a:pt x="94" y="483"/>
                  </a:lnTo>
                  <a:lnTo>
                    <a:pt x="67" y="456"/>
                  </a:lnTo>
                  <a:lnTo>
                    <a:pt x="45" y="426"/>
                  </a:lnTo>
                  <a:lnTo>
                    <a:pt x="25" y="392"/>
                  </a:lnTo>
                  <a:lnTo>
                    <a:pt x="11" y="355"/>
                  </a:lnTo>
                  <a:lnTo>
                    <a:pt x="2" y="316"/>
                  </a:lnTo>
                  <a:lnTo>
                    <a:pt x="0" y="276"/>
                  </a:lnTo>
                  <a:lnTo>
                    <a:pt x="2" y="235"/>
                  </a:lnTo>
                  <a:lnTo>
                    <a:pt x="11" y="196"/>
                  </a:lnTo>
                  <a:lnTo>
                    <a:pt x="25" y="160"/>
                  </a:lnTo>
                  <a:lnTo>
                    <a:pt x="45" y="126"/>
                  </a:lnTo>
                  <a:lnTo>
                    <a:pt x="67" y="95"/>
                  </a:lnTo>
                  <a:lnTo>
                    <a:pt x="94" y="68"/>
                  </a:lnTo>
                  <a:lnTo>
                    <a:pt x="125" y="44"/>
                  </a:lnTo>
                  <a:lnTo>
                    <a:pt x="159" y="26"/>
                  </a:lnTo>
                  <a:lnTo>
                    <a:pt x="196" y="12"/>
                  </a:lnTo>
                  <a:lnTo>
                    <a:pt x="234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21"/>
            <p:cNvSpPr>
              <a:spLocks noEditPoints="1"/>
            </p:cNvSpPr>
            <p:nvPr/>
          </p:nvSpPr>
          <p:spPr bwMode="auto">
            <a:xfrm>
              <a:off x="1884363" y="2027238"/>
              <a:ext cx="277813" cy="430212"/>
            </a:xfrm>
            <a:custGeom>
              <a:avLst/>
              <a:gdLst>
                <a:gd name="T0" fmla="*/ 458 w 1756"/>
                <a:gd name="T1" fmla="*/ 305 h 2709"/>
                <a:gd name="T2" fmla="*/ 526 w 1756"/>
                <a:gd name="T3" fmla="*/ 790 h 2709"/>
                <a:gd name="T4" fmla="*/ 523 w 1756"/>
                <a:gd name="T5" fmla="*/ 320 h 2709"/>
                <a:gd name="T6" fmla="*/ 494 w 1756"/>
                <a:gd name="T7" fmla="*/ 294 h 2709"/>
                <a:gd name="T8" fmla="*/ 1261 w 1756"/>
                <a:gd name="T9" fmla="*/ 293 h 2709"/>
                <a:gd name="T10" fmla="*/ 1232 w 1756"/>
                <a:gd name="T11" fmla="*/ 319 h 2709"/>
                <a:gd name="T12" fmla="*/ 1457 w 1756"/>
                <a:gd name="T13" fmla="*/ 631 h 2709"/>
                <a:gd name="T14" fmla="*/ 1298 w 1756"/>
                <a:gd name="T15" fmla="*/ 303 h 2709"/>
                <a:gd name="T16" fmla="*/ 529 w 1756"/>
                <a:gd name="T17" fmla="*/ 0 h 2709"/>
                <a:gd name="T18" fmla="*/ 597 w 1756"/>
                <a:gd name="T19" fmla="*/ 72 h 2709"/>
                <a:gd name="T20" fmla="*/ 702 w 1756"/>
                <a:gd name="T21" fmla="*/ 153 h 2709"/>
                <a:gd name="T22" fmla="*/ 832 w 1756"/>
                <a:gd name="T23" fmla="*/ 193 h 2709"/>
                <a:gd name="T24" fmla="*/ 972 w 1756"/>
                <a:gd name="T25" fmla="*/ 186 h 2709"/>
                <a:gd name="T26" fmla="*/ 1095 w 1756"/>
                <a:gd name="T27" fmla="*/ 130 h 2709"/>
                <a:gd name="T28" fmla="*/ 1190 w 1756"/>
                <a:gd name="T29" fmla="*/ 38 h 2709"/>
                <a:gd name="T30" fmla="*/ 1273 w 1756"/>
                <a:gd name="T31" fmla="*/ 3 h 2709"/>
                <a:gd name="T32" fmla="*/ 1398 w 1756"/>
                <a:gd name="T33" fmla="*/ 44 h 2709"/>
                <a:gd name="T34" fmla="*/ 1500 w 1756"/>
                <a:gd name="T35" fmla="*/ 128 h 2709"/>
                <a:gd name="T36" fmla="*/ 1745 w 1756"/>
                <a:gd name="T37" fmla="*/ 619 h 2709"/>
                <a:gd name="T38" fmla="*/ 1755 w 1756"/>
                <a:gd name="T39" fmla="*/ 697 h 2709"/>
                <a:gd name="T40" fmla="*/ 1721 w 1756"/>
                <a:gd name="T41" fmla="*/ 766 h 2709"/>
                <a:gd name="T42" fmla="*/ 1230 w 1756"/>
                <a:gd name="T43" fmla="*/ 1118 h 2709"/>
                <a:gd name="T44" fmla="*/ 1230 w 1756"/>
                <a:gd name="T45" fmla="*/ 1144 h 2709"/>
                <a:gd name="T46" fmla="*/ 1230 w 1756"/>
                <a:gd name="T47" fmla="*/ 1207 h 2709"/>
                <a:gd name="T48" fmla="*/ 1231 w 1756"/>
                <a:gd name="T49" fmla="*/ 1313 h 2709"/>
                <a:gd name="T50" fmla="*/ 1231 w 1756"/>
                <a:gd name="T51" fmla="*/ 1468 h 2709"/>
                <a:gd name="T52" fmla="*/ 1231 w 1756"/>
                <a:gd name="T53" fmla="*/ 1678 h 2709"/>
                <a:gd name="T54" fmla="*/ 1232 w 1756"/>
                <a:gd name="T55" fmla="*/ 1948 h 2709"/>
                <a:gd name="T56" fmla="*/ 1232 w 1756"/>
                <a:gd name="T57" fmla="*/ 2285 h 2709"/>
                <a:gd name="T58" fmla="*/ 1230 w 1756"/>
                <a:gd name="T59" fmla="*/ 2582 h 2709"/>
                <a:gd name="T60" fmla="*/ 1186 w 1756"/>
                <a:gd name="T61" fmla="*/ 2663 h 2709"/>
                <a:gd name="T62" fmla="*/ 1106 w 1756"/>
                <a:gd name="T63" fmla="*/ 2706 h 2709"/>
                <a:gd name="T64" fmla="*/ 1011 w 1756"/>
                <a:gd name="T65" fmla="*/ 2697 h 2709"/>
                <a:gd name="T66" fmla="*/ 941 w 1756"/>
                <a:gd name="T67" fmla="*/ 2639 h 2709"/>
                <a:gd name="T68" fmla="*/ 914 w 1756"/>
                <a:gd name="T69" fmla="*/ 2549 h 2709"/>
                <a:gd name="T70" fmla="*/ 845 w 1756"/>
                <a:gd name="T71" fmla="*/ 2549 h 2709"/>
                <a:gd name="T72" fmla="*/ 818 w 1756"/>
                <a:gd name="T73" fmla="*/ 2639 h 2709"/>
                <a:gd name="T74" fmla="*/ 748 w 1756"/>
                <a:gd name="T75" fmla="*/ 2697 h 2709"/>
                <a:gd name="T76" fmla="*/ 653 w 1756"/>
                <a:gd name="T77" fmla="*/ 2706 h 2709"/>
                <a:gd name="T78" fmla="*/ 573 w 1756"/>
                <a:gd name="T79" fmla="*/ 2663 h 2709"/>
                <a:gd name="T80" fmla="*/ 529 w 1756"/>
                <a:gd name="T81" fmla="*/ 2582 h 2709"/>
                <a:gd name="T82" fmla="*/ 56 w 1756"/>
                <a:gd name="T83" fmla="*/ 784 h 2709"/>
                <a:gd name="T84" fmla="*/ 8 w 1756"/>
                <a:gd name="T85" fmla="*/ 722 h 2709"/>
                <a:gd name="T86" fmla="*/ 3 w 1756"/>
                <a:gd name="T87" fmla="*/ 644 h 2709"/>
                <a:gd name="T88" fmla="*/ 231 w 1756"/>
                <a:gd name="T89" fmla="*/ 164 h 2709"/>
                <a:gd name="T90" fmla="*/ 322 w 1756"/>
                <a:gd name="T91" fmla="*/ 68 h 2709"/>
                <a:gd name="T92" fmla="*/ 440 w 1756"/>
                <a:gd name="T93" fmla="*/ 12 h 2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56" h="2709">
                  <a:moveTo>
                    <a:pt x="481" y="294"/>
                  </a:moveTo>
                  <a:lnTo>
                    <a:pt x="468" y="298"/>
                  </a:lnTo>
                  <a:lnTo>
                    <a:pt x="458" y="305"/>
                  </a:lnTo>
                  <a:lnTo>
                    <a:pt x="449" y="317"/>
                  </a:lnTo>
                  <a:lnTo>
                    <a:pt x="301" y="631"/>
                  </a:lnTo>
                  <a:lnTo>
                    <a:pt x="526" y="790"/>
                  </a:lnTo>
                  <a:lnTo>
                    <a:pt x="526" y="790"/>
                  </a:lnTo>
                  <a:lnTo>
                    <a:pt x="526" y="333"/>
                  </a:lnTo>
                  <a:lnTo>
                    <a:pt x="523" y="320"/>
                  </a:lnTo>
                  <a:lnTo>
                    <a:pt x="517" y="308"/>
                  </a:lnTo>
                  <a:lnTo>
                    <a:pt x="507" y="300"/>
                  </a:lnTo>
                  <a:lnTo>
                    <a:pt x="494" y="294"/>
                  </a:lnTo>
                  <a:lnTo>
                    <a:pt x="481" y="294"/>
                  </a:lnTo>
                  <a:close/>
                  <a:moveTo>
                    <a:pt x="1274" y="292"/>
                  </a:moveTo>
                  <a:lnTo>
                    <a:pt x="1261" y="293"/>
                  </a:lnTo>
                  <a:lnTo>
                    <a:pt x="1248" y="299"/>
                  </a:lnTo>
                  <a:lnTo>
                    <a:pt x="1239" y="307"/>
                  </a:lnTo>
                  <a:lnTo>
                    <a:pt x="1232" y="319"/>
                  </a:lnTo>
                  <a:lnTo>
                    <a:pt x="1230" y="332"/>
                  </a:lnTo>
                  <a:lnTo>
                    <a:pt x="1230" y="791"/>
                  </a:lnTo>
                  <a:lnTo>
                    <a:pt x="1457" y="631"/>
                  </a:lnTo>
                  <a:lnTo>
                    <a:pt x="1308" y="317"/>
                  </a:lnTo>
                  <a:lnTo>
                    <a:pt x="1307" y="314"/>
                  </a:lnTo>
                  <a:lnTo>
                    <a:pt x="1298" y="303"/>
                  </a:lnTo>
                  <a:lnTo>
                    <a:pt x="1287" y="296"/>
                  </a:lnTo>
                  <a:lnTo>
                    <a:pt x="1274" y="292"/>
                  </a:lnTo>
                  <a:close/>
                  <a:moveTo>
                    <a:pt x="529" y="0"/>
                  </a:moveTo>
                  <a:lnTo>
                    <a:pt x="544" y="0"/>
                  </a:lnTo>
                  <a:lnTo>
                    <a:pt x="569" y="38"/>
                  </a:lnTo>
                  <a:lnTo>
                    <a:pt x="597" y="72"/>
                  </a:lnTo>
                  <a:lnTo>
                    <a:pt x="628" y="104"/>
                  </a:lnTo>
                  <a:lnTo>
                    <a:pt x="664" y="130"/>
                  </a:lnTo>
                  <a:lnTo>
                    <a:pt x="702" y="153"/>
                  </a:lnTo>
                  <a:lnTo>
                    <a:pt x="743" y="171"/>
                  </a:lnTo>
                  <a:lnTo>
                    <a:pt x="787" y="186"/>
                  </a:lnTo>
                  <a:lnTo>
                    <a:pt x="832" y="193"/>
                  </a:lnTo>
                  <a:lnTo>
                    <a:pt x="879" y="196"/>
                  </a:lnTo>
                  <a:lnTo>
                    <a:pt x="927" y="193"/>
                  </a:lnTo>
                  <a:lnTo>
                    <a:pt x="972" y="186"/>
                  </a:lnTo>
                  <a:lnTo>
                    <a:pt x="1015" y="171"/>
                  </a:lnTo>
                  <a:lnTo>
                    <a:pt x="1056" y="153"/>
                  </a:lnTo>
                  <a:lnTo>
                    <a:pt x="1095" y="130"/>
                  </a:lnTo>
                  <a:lnTo>
                    <a:pt x="1130" y="104"/>
                  </a:lnTo>
                  <a:lnTo>
                    <a:pt x="1162" y="72"/>
                  </a:lnTo>
                  <a:lnTo>
                    <a:pt x="1190" y="38"/>
                  </a:lnTo>
                  <a:lnTo>
                    <a:pt x="1214" y="0"/>
                  </a:lnTo>
                  <a:lnTo>
                    <a:pt x="1228" y="0"/>
                  </a:lnTo>
                  <a:lnTo>
                    <a:pt x="1273" y="3"/>
                  </a:lnTo>
                  <a:lnTo>
                    <a:pt x="1316" y="12"/>
                  </a:lnTo>
                  <a:lnTo>
                    <a:pt x="1358" y="26"/>
                  </a:lnTo>
                  <a:lnTo>
                    <a:pt x="1398" y="44"/>
                  </a:lnTo>
                  <a:lnTo>
                    <a:pt x="1435" y="68"/>
                  </a:lnTo>
                  <a:lnTo>
                    <a:pt x="1469" y="96"/>
                  </a:lnTo>
                  <a:lnTo>
                    <a:pt x="1500" y="128"/>
                  </a:lnTo>
                  <a:lnTo>
                    <a:pt x="1526" y="164"/>
                  </a:lnTo>
                  <a:lnTo>
                    <a:pt x="1548" y="203"/>
                  </a:lnTo>
                  <a:lnTo>
                    <a:pt x="1745" y="619"/>
                  </a:lnTo>
                  <a:lnTo>
                    <a:pt x="1753" y="644"/>
                  </a:lnTo>
                  <a:lnTo>
                    <a:pt x="1756" y="671"/>
                  </a:lnTo>
                  <a:lnTo>
                    <a:pt x="1755" y="697"/>
                  </a:lnTo>
                  <a:lnTo>
                    <a:pt x="1749" y="722"/>
                  </a:lnTo>
                  <a:lnTo>
                    <a:pt x="1737" y="745"/>
                  </a:lnTo>
                  <a:lnTo>
                    <a:pt x="1721" y="766"/>
                  </a:lnTo>
                  <a:lnTo>
                    <a:pt x="1700" y="784"/>
                  </a:lnTo>
                  <a:lnTo>
                    <a:pt x="1230" y="1115"/>
                  </a:lnTo>
                  <a:lnTo>
                    <a:pt x="1230" y="1118"/>
                  </a:lnTo>
                  <a:lnTo>
                    <a:pt x="1230" y="1122"/>
                  </a:lnTo>
                  <a:lnTo>
                    <a:pt x="1230" y="1132"/>
                  </a:lnTo>
                  <a:lnTo>
                    <a:pt x="1230" y="1144"/>
                  </a:lnTo>
                  <a:lnTo>
                    <a:pt x="1230" y="1161"/>
                  </a:lnTo>
                  <a:lnTo>
                    <a:pt x="1230" y="1181"/>
                  </a:lnTo>
                  <a:lnTo>
                    <a:pt x="1230" y="1207"/>
                  </a:lnTo>
                  <a:lnTo>
                    <a:pt x="1230" y="1237"/>
                  </a:lnTo>
                  <a:lnTo>
                    <a:pt x="1231" y="1273"/>
                  </a:lnTo>
                  <a:lnTo>
                    <a:pt x="1231" y="1313"/>
                  </a:lnTo>
                  <a:lnTo>
                    <a:pt x="1231" y="1359"/>
                  </a:lnTo>
                  <a:lnTo>
                    <a:pt x="1231" y="1411"/>
                  </a:lnTo>
                  <a:lnTo>
                    <a:pt x="1231" y="1468"/>
                  </a:lnTo>
                  <a:lnTo>
                    <a:pt x="1231" y="1532"/>
                  </a:lnTo>
                  <a:lnTo>
                    <a:pt x="1231" y="1601"/>
                  </a:lnTo>
                  <a:lnTo>
                    <a:pt x="1231" y="1678"/>
                  </a:lnTo>
                  <a:lnTo>
                    <a:pt x="1232" y="1761"/>
                  </a:lnTo>
                  <a:lnTo>
                    <a:pt x="1232" y="1851"/>
                  </a:lnTo>
                  <a:lnTo>
                    <a:pt x="1232" y="1948"/>
                  </a:lnTo>
                  <a:lnTo>
                    <a:pt x="1232" y="2053"/>
                  </a:lnTo>
                  <a:lnTo>
                    <a:pt x="1232" y="2165"/>
                  </a:lnTo>
                  <a:lnTo>
                    <a:pt x="1232" y="2285"/>
                  </a:lnTo>
                  <a:lnTo>
                    <a:pt x="1232" y="2413"/>
                  </a:lnTo>
                  <a:lnTo>
                    <a:pt x="1233" y="2549"/>
                  </a:lnTo>
                  <a:lnTo>
                    <a:pt x="1230" y="2582"/>
                  </a:lnTo>
                  <a:lnTo>
                    <a:pt x="1220" y="2612"/>
                  </a:lnTo>
                  <a:lnTo>
                    <a:pt x="1205" y="2639"/>
                  </a:lnTo>
                  <a:lnTo>
                    <a:pt x="1186" y="2663"/>
                  </a:lnTo>
                  <a:lnTo>
                    <a:pt x="1162" y="2682"/>
                  </a:lnTo>
                  <a:lnTo>
                    <a:pt x="1135" y="2697"/>
                  </a:lnTo>
                  <a:lnTo>
                    <a:pt x="1106" y="2706"/>
                  </a:lnTo>
                  <a:lnTo>
                    <a:pt x="1074" y="2709"/>
                  </a:lnTo>
                  <a:lnTo>
                    <a:pt x="1041" y="2706"/>
                  </a:lnTo>
                  <a:lnTo>
                    <a:pt x="1011" y="2697"/>
                  </a:lnTo>
                  <a:lnTo>
                    <a:pt x="984" y="2682"/>
                  </a:lnTo>
                  <a:lnTo>
                    <a:pt x="960" y="2663"/>
                  </a:lnTo>
                  <a:lnTo>
                    <a:pt x="941" y="2639"/>
                  </a:lnTo>
                  <a:lnTo>
                    <a:pt x="926" y="2612"/>
                  </a:lnTo>
                  <a:lnTo>
                    <a:pt x="917" y="2582"/>
                  </a:lnTo>
                  <a:lnTo>
                    <a:pt x="914" y="2549"/>
                  </a:lnTo>
                  <a:lnTo>
                    <a:pt x="914" y="1274"/>
                  </a:lnTo>
                  <a:lnTo>
                    <a:pt x="845" y="1274"/>
                  </a:lnTo>
                  <a:lnTo>
                    <a:pt x="845" y="2549"/>
                  </a:lnTo>
                  <a:lnTo>
                    <a:pt x="842" y="2582"/>
                  </a:lnTo>
                  <a:lnTo>
                    <a:pt x="832" y="2612"/>
                  </a:lnTo>
                  <a:lnTo>
                    <a:pt x="818" y="2639"/>
                  </a:lnTo>
                  <a:lnTo>
                    <a:pt x="798" y="2663"/>
                  </a:lnTo>
                  <a:lnTo>
                    <a:pt x="775" y="2682"/>
                  </a:lnTo>
                  <a:lnTo>
                    <a:pt x="748" y="2697"/>
                  </a:lnTo>
                  <a:lnTo>
                    <a:pt x="718" y="2706"/>
                  </a:lnTo>
                  <a:lnTo>
                    <a:pt x="685" y="2709"/>
                  </a:lnTo>
                  <a:lnTo>
                    <a:pt x="653" y="2706"/>
                  </a:lnTo>
                  <a:lnTo>
                    <a:pt x="624" y="2697"/>
                  </a:lnTo>
                  <a:lnTo>
                    <a:pt x="596" y="2682"/>
                  </a:lnTo>
                  <a:lnTo>
                    <a:pt x="573" y="2663"/>
                  </a:lnTo>
                  <a:lnTo>
                    <a:pt x="554" y="2639"/>
                  </a:lnTo>
                  <a:lnTo>
                    <a:pt x="538" y="2612"/>
                  </a:lnTo>
                  <a:lnTo>
                    <a:pt x="529" y="2582"/>
                  </a:lnTo>
                  <a:lnTo>
                    <a:pt x="526" y="2549"/>
                  </a:lnTo>
                  <a:lnTo>
                    <a:pt x="526" y="1114"/>
                  </a:lnTo>
                  <a:lnTo>
                    <a:pt x="56" y="784"/>
                  </a:lnTo>
                  <a:lnTo>
                    <a:pt x="36" y="766"/>
                  </a:lnTo>
                  <a:lnTo>
                    <a:pt x="20" y="745"/>
                  </a:lnTo>
                  <a:lnTo>
                    <a:pt x="8" y="722"/>
                  </a:lnTo>
                  <a:lnTo>
                    <a:pt x="1" y="697"/>
                  </a:lnTo>
                  <a:lnTo>
                    <a:pt x="0" y="671"/>
                  </a:lnTo>
                  <a:lnTo>
                    <a:pt x="3" y="644"/>
                  </a:lnTo>
                  <a:lnTo>
                    <a:pt x="12" y="619"/>
                  </a:lnTo>
                  <a:lnTo>
                    <a:pt x="209" y="203"/>
                  </a:lnTo>
                  <a:lnTo>
                    <a:pt x="231" y="164"/>
                  </a:lnTo>
                  <a:lnTo>
                    <a:pt x="257" y="128"/>
                  </a:lnTo>
                  <a:lnTo>
                    <a:pt x="287" y="96"/>
                  </a:lnTo>
                  <a:lnTo>
                    <a:pt x="322" y="68"/>
                  </a:lnTo>
                  <a:lnTo>
                    <a:pt x="358" y="44"/>
                  </a:lnTo>
                  <a:lnTo>
                    <a:pt x="398" y="26"/>
                  </a:lnTo>
                  <a:lnTo>
                    <a:pt x="440" y="12"/>
                  </a:lnTo>
                  <a:lnTo>
                    <a:pt x="483" y="3"/>
                  </a:lnTo>
                  <a:lnTo>
                    <a:pt x="5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22"/>
            <p:cNvSpPr>
              <a:spLocks/>
            </p:cNvSpPr>
            <p:nvPr/>
          </p:nvSpPr>
          <p:spPr bwMode="auto">
            <a:xfrm>
              <a:off x="1693863" y="1931988"/>
              <a:ext cx="85725" cy="87312"/>
            </a:xfrm>
            <a:custGeom>
              <a:avLst/>
              <a:gdLst>
                <a:gd name="T0" fmla="*/ 271 w 544"/>
                <a:gd name="T1" fmla="*/ 0 h 544"/>
                <a:gd name="T2" fmla="*/ 312 w 544"/>
                <a:gd name="T3" fmla="*/ 2 h 544"/>
                <a:gd name="T4" fmla="*/ 350 w 544"/>
                <a:gd name="T5" fmla="*/ 11 h 544"/>
                <a:gd name="T6" fmla="*/ 387 w 544"/>
                <a:gd name="T7" fmla="*/ 25 h 544"/>
                <a:gd name="T8" fmla="*/ 420 w 544"/>
                <a:gd name="T9" fmla="*/ 43 h 544"/>
                <a:gd name="T10" fmla="*/ 451 w 544"/>
                <a:gd name="T11" fmla="*/ 67 h 544"/>
                <a:gd name="T12" fmla="*/ 477 w 544"/>
                <a:gd name="T13" fmla="*/ 93 h 544"/>
                <a:gd name="T14" fmla="*/ 500 w 544"/>
                <a:gd name="T15" fmla="*/ 124 h 544"/>
                <a:gd name="T16" fmla="*/ 518 w 544"/>
                <a:gd name="T17" fmla="*/ 158 h 544"/>
                <a:gd name="T18" fmla="*/ 532 w 544"/>
                <a:gd name="T19" fmla="*/ 193 h 544"/>
                <a:gd name="T20" fmla="*/ 541 w 544"/>
                <a:gd name="T21" fmla="*/ 232 h 544"/>
                <a:gd name="T22" fmla="*/ 544 w 544"/>
                <a:gd name="T23" fmla="*/ 272 h 544"/>
                <a:gd name="T24" fmla="*/ 541 w 544"/>
                <a:gd name="T25" fmla="*/ 312 h 544"/>
                <a:gd name="T26" fmla="*/ 532 w 544"/>
                <a:gd name="T27" fmla="*/ 351 h 544"/>
                <a:gd name="T28" fmla="*/ 518 w 544"/>
                <a:gd name="T29" fmla="*/ 387 h 544"/>
                <a:gd name="T30" fmla="*/ 500 w 544"/>
                <a:gd name="T31" fmla="*/ 420 h 544"/>
                <a:gd name="T32" fmla="*/ 477 w 544"/>
                <a:gd name="T33" fmla="*/ 450 h 544"/>
                <a:gd name="T34" fmla="*/ 451 w 544"/>
                <a:gd name="T35" fmla="*/ 477 h 544"/>
                <a:gd name="T36" fmla="*/ 420 w 544"/>
                <a:gd name="T37" fmla="*/ 501 h 544"/>
                <a:gd name="T38" fmla="*/ 387 w 544"/>
                <a:gd name="T39" fmla="*/ 519 h 544"/>
                <a:gd name="T40" fmla="*/ 350 w 544"/>
                <a:gd name="T41" fmla="*/ 532 h 544"/>
                <a:gd name="T42" fmla="*/ 312 w 544"/>
                <a:gd name="T43" fmla="*/ 541 h 544"/>
                <a:gd name="T44" fmla="*/ 271 w 544"/>
                <a:gd name="T45" fmla="*/ 544 h 544"/>
                <a:gd name="T46" fmla="*/ 232 w 544"/>
                <a:gd name="T47" fmla="*/ 541 h 544"/>
                <a:gd name="T48" fmla="*/ 193 w 544"/>
                <a:gd name="T49" fmla="*/ 532 h 544"/>
                <a:gd name="T50" fmla="*/ 157 w 544"/>
                <a:gd name="T51" fmla="*/ 519 h 544"/>
                <a:gd name="T52" fmla="*/ 124 w 544"/>
                <a:gd name="T53" fmla="*/ 501 h 544"/>
                <a:gd name="T54" fmla="*/ 93 w 544"/>
                <a:gd name="T55" fmla="*/ 477 h 544"/>
                <a:gd name="T56" fmla="*/ 66 w 544"/>
                <a:gd name="T57" fmla="*/ 450 h 544"/>
                <a:gd name="T58" fmla="*/ 44 w 544"/>
                <a:gd name="T59" fmla="*/ 420 h 544"/>
                <a:gd name="T60" fmla="*/ 24 w 544"/>
                <a:gd name="T61" fmla="*/ 387 h 544"/>
                <a:gd name="T62" fmla="*/ 11 w 544"/>
                <a:gd name="T63" fmla="*/ 351 h 544"/>
                <a:gd name="T64" fmla="*/ 3 w 544"/>
                <a:gd name="T65" fmla="*/ 312 h 544"/>
                <a:gd name="T66" fmla="*/ 0 w 544"/>
                <a:gd name="T67" fmla="*/ 272 h 544"/>
                <a:gd name="T68" fmla="*/ 3 w 544"/>
                <a:gd name="T69" fmla="*/ 232 h 544"/>
                <a:gd name="T70" fmla="*/ 11 w 544"/>
                <a:gd name="T71" fmla="*/ 193 h 544"/>
                <a:gd name="T72" fmla="*/ 24 w 544"/>
                <a:gd name="T73" fmla="*/ 158 h 544"/>
                <a:gd name="T74" fmla="*/ 44 w 544"/>
                <a:gd name="T75" fmla="*/ 124 h 544"/>
                <a:gd name="T76" fmla="*/ 66 w 544"/>
                <a:gd name="T77" fmla="*/ 93 h 544"/>
                <a:gd name="T78" fmla="*/ 93 w 544"/>
                <a:gd name="T79" fmla="*/ 67 h 544"/>
                <a:gd name="T80" fmla="*/ 124 w 544"/>
                <a:gd name="T81" fmla="*/ 43 h 544"/>
                <a:gd name="T82" fmla="*/ 157 w 544"/>
                <a:gd name="T83" fmla="*/ 25 h 544"/>
                <a:gd name="T84" fmla="*/ 193 w 544"/>
                <a:gd name="T85" fmla="*/ 11 h 544"/>
                <a:gd name="T86" fmla="*/ 232 w 544"/>
                <a:gd name="T87" fmla="*/ 2 h 544"/>
                <a:gd name="T88" fmla="*/ 271 w 544"/>
                <a:gd name="T8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4" h="544">
                  <a:moveTo>
                    <a:pt x="271" y="0"/>
                  </a:moveTo>
                  <a:lnTo>
                    <a:pt x="312" y="2"/>
                  </a:lnTo>
                  <a:lnTo>
                    <a:pt x="350" y="11"/>
                  </a:lnTo>
                  <a:lnTo>
                    <a:pt x="387" y="25"/>
                  </a:lnTo>
                  <a:lnTo>
                    <a:pt x="420" y="43"/>
                  </a:lnTo>
                  <a:lnTo>
                    <a:pt x="451" y="67"/>
                  </a:lnTo>
                  <a:lnTo>
                    <a:pt x="477" y="93"/>
                  </a:lnTo>
                  <a:lnTo>
                    <a:pt x="500" y="124"/>
                  </a:lnTo>
                  <a:lnTo>
                    <a:pt x="518" y="158"/>
                  </a:lnTo>
                  <a:lnTo>
                    <a:pt x="532" y="193"/>
                  </a:lnTo>
                  <a:lnTo>
                    <a:pt x="541" y="232"/>
                  </a:lnTo>
                  <a:lnTo>
                    <a:pt x="544" y="272"/>
                  </a:lnTo>
                  <a:lnTo>
                    <a:pt x="541" y="312"/>
                  </a:lnTo>
                  <a:lnTo>
                    <a:pt x="532" y="351"/>
                  </a:lnTo>
                  <a:lnTo>
                    <a:pt x="518" y="387"/>
                  </a:lnTo>
                  <a:lnTo>
                    <a:pt x="500" y="420"/>
                  </a:lnTo>
                  <a:lnTo>
                    <a:pt x="477" y="450"/>
                  </a:lnTo>
                  <a:lnTo>
                    <a:pt x="451" y="477"/>
                  </a:lnTo>
                  <a:lnTo>
                    <a:pt x="420" y="501"/>
                  </a:lnTo>
                  <a:lnTo>
                    <a:pt x="387" y="519"/>
                  </a:lnTo>
                  <a:lnTo>
                    <a:pt x="350" y="532"/>
                  </a:lnTo>
                  <a:lnTo>
                    <a:pt x="312" y="541"/>
                  </a:lnTo>
                  <a:lnTo>
                    <a:pt x="271" y="544"/>
                  </a:lnTo>
                  <a:lnTo>
                    <a:pt x="232" y="541"/>
                  </a:lnTo>
                  <a:lnTo>
                    <a:pt x="193" y="532"/>
                  </a:lnTo>
                  <a:lnTo>
                    <a:pt x="157" y="519"/>
                  </a:lnTo>
                  <a:lnTo>
                    <a:pt x="124" y="501"/>
                  </a:lnTo>
                  <a:lnTo>
                    <a:pt x="93" y="477"/>
                  </a:lnTo>
                  <a:lnTo>
                    <a:pt x="66" y="450"/>
                  </a:lnTo>
                  <a:lnTo>
                    <a:pt x="44" y="420"/>
                  </a:lnTo>
                  <a:lnTo>
                    <a:pt x="24" y="387"/>
                  </a:lnTo>
                  <a:lnTo>
                    <a:pt x="11" y="351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3"/>
                  </a:lnTo>
                  <a:lnTo>
                    <a:pt x="24" y="158"/>
                  </a:lnTo>
                  <a:lnTo>
                    <a:pt x="44" y="124"/>
                  </a:lnTo>
                  <a:lnTo>
                    <a:pt x="66" y="93"/>
                  </a:lnTo>
                  <a:lnTo>
                    <a:pt x="93" y="67"/>
                  </a:lnTo>
                  <a:lnTo>
                    <a:pt x="124" y="43"/>
                  </a:lnTo>
                  <a:lnTo>
                    <a:pt x="157" y="25"/>
                  </a:lnTo>
                  <a:lnTo>
                    <a:pt x="193" y="11"/>
                  </a:lnTo>
                  <a:lnTo>
                    <a:pt x="232" y="2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23"/>
            <p:cNvSpPr>
              <a:spLocks noEditPoints="1"/>
            </p:cNvSpPr>
            <p:nvPr/>
          </p:nvSpPr>
          <p:spPr bwMode="auto">
            <a:xfrm>
              <a:off x="1598613" y="2033588"/>
              <a:ext cx="276225" cy="423862"/>
            </a:xfrm>
            <a:custGeom>
              <a:avLst/>
              <a:gdLst>
                <a:gd name="T0" fmla="*/ 1223 w 1736"/>
                <a:gd name="T1" fmla="*/ 305 h 2675"/>
                <a:gd name="T2" fmla="*/ 1438 w 1736"/>
                <a:gd name="T3" fmla="*/ 623 h 2675"/>
                <a:gd name="T4" fmla="*/ 1260 w 1736"/>
                <a:gd name="T5" fmla="*/ 290 h 2675"/>
                <a:gd name="T6" fmla="*/ 686 w 1736"/>
                <a:gd name="T7" fmla="*/ 0 h 2675"/>
                <a:gd name="T8" fmla="*/ 884 w 1736"/>
                <a:gd name="T9" fmla="*/ 0 h 2675"/>
                <a:gd name="T10" fmla="*/ 1068 w 1736"/>
                <a:gd name="T11" fmla="*/ 0 h 2675"/>
                <a:gd name="T12" fmla="*/ 1213 w 1736"/>
                <a:gd name="T13" fmla="*/ 0 h 2675"/>
                <a:gd name="T14" fmla="*/ 1381 w 1736"/>
                <a:gd name="T15" fmla="*/ 44 h 2675"/>
                <a:gd name="T16" fmla="*/ 1507 w 1736"/>
                <a:gd name="T17" fmla="*/ 161 h 2675"/>
                <a:gd name="T18" fmla="*/ 1736 w 1736"/>
                <a:gd name="T19" fmla="*/ 662 h 2675"/>
                <a:gd name="T20" fmla="*/ 1700 w 1736"/>
                <a:gd name="T21" fmla="*/ 757 h 2675"/>
                <a:gd name="T22" fmla="*/ 1215 w 1736"/>
                <a:gd name="T23" fmla="*/ 2550 h 2675"/>
                <a:gd name="T24" fmla="*/ 1148 w 1736"/>
                <a:gd name="T25" fmla="*/ 2648 h 2675"/>
                <a:gd name="T26" fmla="*/ 1028 w 1736"/>
                <a:gd name="T27" fmla="*/ 2672 h 2675"/>
                <a:gd name="T28" fmla="*/ 930 w 1736"/>
                <a:gd name="T29" fmla="*/ 2606 h 2675"/>
                <a:gd name="T30" fmla="*/ 903 w 1736"/>
                <a:gd name="T31" fmla="*/ 1258 h 2675"/>
                <a:gd name="T32" fmla="*/ 822 w 1736"/>
                <a:gd name="T33" fmla="*/ 2579 h 2675"/>
                <a:gd name="T34" fmla="*/ 739 w 1736"/>
                <a:gd name="T35" fmla="*/ 2663 h 2675"/>
                <a:gd name="T36" fmla="*/ 616 w 1736"/>
                <a:gd name="T37" fmla="*/ 2663 h 2675"/>
                <a:gd name="T38" fmla="*/ 532 w 1736"/>
                <a:gd name="T39" fmla="*/ 2579 h 2675"/>
                <a:gd name="T40" fmla="*/ 636 w 1736"/>
                <a:gd name="T41" fmla="*/ 918 h 2675"/>
                <a:gd name="T42" fmla="*/ 944 w 1736"/>
                <a:gd name="T43" fmla="*/ 940 h 2675"/>
                <a:gd name="T44" fmla="*/ 1002 w 1736"/>
                <a:gd name="T45" fmla="*/ 924 h 2675"/>
                <a:gd name="T46" fmla="*/ 1141 w 1736"/>
                <a:gd name="T47" fmla="*/ 406 h 2675"/>
                <a:gd name="T48" fmla="*/ 1110 w 1736"/>
                <a:gd name="T49" fmla="*/ 354 h 2675"/>
                <a:gd name="T50" fmla="*/ 763 w 1736"/>
                <a:gd name="T51" fmla="*/ 271 h 2675"/>
                <a:gd name="T52" fmla="*/ 720 w 1736"/>
                <a:gd name="T53" fmla="*/ 315 h 2675"/>
                <a:gd name="T54" fmla="*/ 518 w 1736"/>
                <a:gd name="T55" fmla="*/ 314 h 2675"/>
                <a:gd name="T56" fmla="*/ 476 w 1736"/>
                <a:gd name="T57" fmla="*/ 289 h 2675"/>
                <a:gd name="T58" fmla="*/ 444 w 1736"/>
                <a:gd name="T59" fmla="*/ 312 h 2675"/>
                <a:gd name="T60" fmla="*/ 406 w 1736"/>
                <a:gd name="T61" fmla="*/ 393 h 2675"/>
                <a:gd name="T62" fmla="*/ 384 w 1736"/>
                <a:gd name="T63" fmla="*/ 441 h 2675"/>
                <a:gd name="T64" fmla="*/ 352 w 1736"/>
                <a:gd name="T65" fmla="*/ 509 h 2675"/>
                <a:gd name="T66" fmla="*/ 484 w 1736"/>
                <a:gd name="T67" fmla="*/ 535 h 2675"/>
                <a:gd name="T68" fmla="*/ 594 w 1736"/>
                <a:gd name="T69" fmla="*/ 535 h 2675"/>
                <a:gd name="T70" fmla="*/ 642 w 1736"/>
                <a:gd name="T71" fmla="*/ 535 h 2675"/>
                <a:gd name="T72" fmla="*/ 659 w 1736"/>
                <a:gd name="T73" fmla="*/ 537 h 2675"/>
                <a:gd name="T74" fmla="*/ 729 w 1736"/>
                <a:gd name="T75" fmla="*/ 572 h 2675"/>
                <a:gd name="T76" fmla="*/ 768 w 1736"/>
                <a:gd name="T77" fmla="*/ 665 h 2675"/>
                <a:gd name="T78" fmla="*/ 729 w 1736"/>
                <a:gd name="T79" fmla="*/ 758 h 2675"/>
                <a:gd name="T80" fmla="*/ 636 w 1736"/>
                <a:gd name="T81" fmla="*/ 797 h 2675"/>
                <a:gd name="T82" fmla="*/ 78 w 1736"/>
                <a:gd name="T83" fmla="*/ 787 h 2675"/>
                <a:gd name="T84" fmla="*/ 9 w 1736"/>
                <a:gd name="T85" fmla="*/ 714 h 2675"/>
                <a:gd name="T86" fmla="*/ 13 w 1736"/>
                <a:gd name="T87" fmla="*/ 611 h 2675"/>
                <a:gd name="T88" fmla="*/ 42 w 1736"/>
                <a:gd name="T89" fmla="*/ 547 h 2675"/>
                <a:gd name="T90" fmla="*/ 95 w 1736"/>
                <a:gd name="T91" fmla="*/ 436 h 2675"/>
                <a:gd name="T92" fmla="*/ 152 w 1736"/>
                <a:gd name="T93" fmla="*/ 315 h 2675"/>
                <a:gd name="T94" fmla="*/ 195 w 1736"/>
                <a:gd name="T95" fmla="*/ 224 h 2675"/>
                <a:gd name="T96" fmla="*/ 255 w 1736"/>
                <a:gd name="T97" fmla="*/ 126 h 2675"/>
                <a:gd name="T98" fmla="*/ 394 w 1736"/>
                <a:gd name="T99" fmla="*/ 25 h 2675"/>
                <a:gd name="T100" fmla="*/ 558 w 1736"/>
                <a:gd name="T101" fmla="*/ 0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6" h="2675">
                  <a:moveTo>
                    <a:pt x="1260" y="290"/>
                  </a:moveTo>
                  <a:lnTo>
                    <a:pt x="1246" y="291"/>
                  </a:lnTo>
                  <a:lnTo>
                    <a:pt x="1234" y="295"/>
                  </a:lnTo>
                  <a:lnTo>
                    <a:pt x="1223" y="305"/>
                  </a:lnTo>
                  <a:lnTo>
                    <a:pt x="1217" y="315"/>
                  </a:lnTo>
                  <a:lnTo>
                    <a:pt x="1215" y="330"/>
                  </a:lnTo>
                  <a:lnTo>
                    <a:pt x="1215" y="780"/>
                  </a:lnTo>
                  <a:lnTo>
                    <a:pt x="1438" y="623"/>
                  </a:lnTo>
                  <a:lnTo>
                    <a:pt x="1291" y="312"/>
                  </a:lnTo>
                  <a:lnTo>
                    <a:pt x="1284" y="301"/>
                  </a:lnTo>
                  <a:lnTo>
                    <a:pt x="1273" y="293"/>
                  </a:lnTo>
                  <a:lnTo>
                    <a:pt x="1260" y="290"/>
                  </a:lnTo>
                  <a:close/>
                  <a:moveTo>
                    <a:pt x="558" y="0"/>
                  </a:moveTo>
                  <a:lnTo>
                    <a:pt x="597" y="0"/>
                  </a:lnTo>
                  <a:lnTo>
                    <a:pt x="640" y="0"/>
                  </a:lnTo>
                  <a:lnTo>
                    <a:pt x="686" y="0"/>
                  </a:lnTo>
                  <a:lnTo>
                    <a:pt x="734" y="0"/>
                  </a:lnTo>
                  <a:lnTo>
                    <a:pt x="783" y="0"/>
                  </a:lnTo>
                  <a:lnTo>
                    <a:pt x="834" y="0"/>
                  </a:lnTo>
                  <a:lnTo>
                    <a:pt x="884" y="0"/>
                  </a:lnTo>
                  <a:lnTo>
                    <a:pt x="933" y="0"/>
                  </a:lnTo>
                  <a:lnTo>
                    <a:pt x="981" y="0"/>
                  </a:lnTo>
                  <a:lnTo>
                    <a:pt x="1026" y="0"/>
                  </a:lnTo>
                  <a:lnTo>
                    <a:pt x="1068" y="0"/>
                  </a:lnTo>
                  <a:lnTo>
                    <a:pt x="1106" y="0"/>
                  </a:lnTo>
                  <a:lnTo>
                    <a:pt x="1140" y="0"/>
                  </a:lnTo>
                  <a:lnTo>
                    <a:pt x="1168" y="0"/>
                  </a:lnTo>
                  <a:lnTo>
                    <a:pt x="1213" y="0"/>
                  </a:lnTo>
                  <a:lnTo>
                    <a:pt x="1258" y="3"/>
                  </a:lnTo>
                  <a:lnTo>
                    <a:pt x="1301" y="11"/>
                  </a:lnTo>
                  <a:lnTo>
                    <a:pt x="1342" y="25"/>
                  </a:lnTo>
                  <a:lnTo>
                    <a:pt x="1381" y="44"/>
                  </a:lnTo>
                  <a:lnTo>
                    <a:pt x="1418" y="66"/>
                  </a:lnTo>
                  <a:lnTo>
                    <a:pt x="1451" y="94"/>
                  </a:lnTo>
                  <a:lnTo>
                    <a:pt x="1481" y="126"/>
                  </a:lnTo>
                  <a:lnTo>
                    <a:pt x="1507" y="161"/>
                  </a:lnTo>
                  <a:lnTo>
                    <a:pt x="1529" y="200"/>
                  </a:lnTo>
                  <a:lnTo>
                    <a:pt x="1723" y="611"/>
                  </a:lnTo>
                  <a:lnTo>
                    <a:pt x="1731" y="636"/>
                  </a:lnTo>
                  <a:lnTo>
                    <a:pt x="1736" y="662"/>
                  </a:lnTo>
                  <a:lnTo>
                    <a:pt x="1734" y="688"/>
                  </a:lnTo>
                  <a:lnTo>
                    <a:pt x="1727" y="713"/>
                  </a:lnTo>
                  <a:lnTo>
                    <a:pt x="1716" y="735"/>
                  </a:lnTo>
                  <a:lnTo>
                    <a:pt x="1700" y="757"/>
                  </a:lnTo>
                  <a:lnTo>
                    <a:pt x="1680" y="774"/>
                  </a:lnTo>
                  <a:lnTo>
                    <a:pt x="1215" y="1102"/>
                  </a:lnTo>
                  <a:lnTo>
                    <a:pt x="1218" y="2517"/>
                  </a:lnTo>
                  <a:lnTo>
                    <a:pt x="1215" y="2550"/>
                  </a:lnTo>
                  <a:lnTo>
                    <a:pt x="1205" y="2579"/>
                  </a:lnTo>
                  <a:lnTo>
                    <a:pt x="1191" y="2606"/>
                  </a:lnTo>
                  <a:lnTo>
                    <a:pt x="1172" y="2629"/>
                  </a:lnTo>
                  <a:lnTo>
                    <a:pt x="1148" y="2648"/>
                  </a:lnTo>
                  <a:lnTo>
                    <a:pt x="1122" y="2663"/>
                  </a:lnTo>
                  <a:lnTo>
                    <a:pt x="1092" y="2672"/>
                  </a:lnTo>
                  <a:lnTo>
                    <a:pt x="1060" y="2675"/>
                  </a:lnTo>
                  <a:lnTo>
                    <a:pt x="1028" y="2672"/>
                  </a:lnTo>
                  <a:lnTo>
                    <a:pt x="999" y="2663"/>
                  </a:lnTo>
                  <a:lnTo>
                    <a:pt x="972" y="2648"/>
                  </a:lnTo>
                  <a:lnTo>
                    <a:pt x="949" y="2629"/>
                  </a:lnTo>
                  <a:lnTo>
                    <a:pt x="930" y="2606"/>
                  </a:lnTo>
                  <a:lnTo>
                    <a:pt x="915" y="2579"/>
                  </a:lnTo>
                  <a:lnTo>
                    <a:pt x="906" y="2550"/>
                  </a:lnTo>
                  <a:lnTo>
                    <a:pt x="903" y="2517"/>
                  </a:lnTo>
                  <a:lnTo>
                    <a:pt x="903" y="1258"/>
                  </a:lnTo>
                  <a:lnTo>
                    <a:pt x="835" y="1258"/>
                  </a:lnTo>
                  <a:lnTo>
                    <a:pt x="835" y="2517"/>
                  </a:lnTo>
                  <a:lnTo>
                    <a:pt x="832" y="2550"/>
                  </a:lnTo>
                  <a:lnTo>
                    <a:pt x="822" y="2579"/>
                  </a:lnTo>
                  <a:lnTo>
                    <a:pt x="808" y="2606"/>
                  </a:lnTo>
                  <a:lnTo>
                    <a:pt x="789" y="2629"/>
                  </a:lnTo>
                  <a:lnTo>
                    <a:pt x="765" y="2648"/>
                  </a:lnTo>
                  <a:lnTo>
                    <a:pt x="739" y="2663"/>
                  </a:lnTo>
                  <a:lnTo>
                    <a:pt x="709" y="2672"/>
                  </a:lnTo>
                  <a:lnTo>
                    <a:pt x="677" y="2675"/>
                  </a:lnTo>
                  <a:lnTo>
                    <a:pt x="645" y="2672"/>
                  </a:lnTo>
                  <a:lnTo>
                    <a:pt x="616" y="2663"/>
                  </a:lnTo>
                  <a:lnTo>
                    <a:pt x="589" y="2648"/>
                  </a:lnTo>
                  <a:lnTo>
                    <a:pt x="565" y="2629"/>
                  </a:lnTo>
                  <a:lnTo>
                    <a:pt x="547" y="2606"/>
                  </a:lnTo>
                  <a:lnTo>
                    <a:pt x="532" y="2579"/>
                  </a:lnTo>
                  <a:lnTo>
                    <a:pt x="523" y="2550"/>
                  </a:lnTo>
                  <a:lnTo>
                    <a:pt x="520" y="2517"/>
                  </a:lnTo>
                  <a:lnTo>
                    <a:pt x="520" y="918"/>
                  </a:lnTo>
                  <a:lnTo>
                    <a:pt x="636" y="918"/>
                  </a:lnTo>
                  <a:lnTo>
                    <a:pt x="676" y="914"/>
                  </a:lnTo>
                  <a:lnTo>
                    <a:pt x="713" y="905"/>
                  </a:lnTo>
                  <a:lnTo>
                    <a:pt x="749" y="891"/>
                  </a:lnTo>
                  <a:lnTo>
                    <a:pt x="944" y="940"/>
                  </a:lnTo>
                  <a:lnTo>
                    <a:pt x="960" y="942"/>
                  </a:lnTo>
                  <a:lnTo>
                    <a:pt x="975" y="940"/>
                  </a:lnTo>
                  <a:lnTo>
                    <a:pt x="989" y="934"/>
                  </a:lnTo>
                  <a:lnTo>
                    <a:pt x="1002" y="924"/>
                  </a:lnTo>
                  <a:lnTo>
                    <a:pt x="1012" y="912"/>
                  </a:lnTo>
                  <a:lnTo>
                    <a:pt x="1017" y="897"/>
                  </a:lnTo>
                  <a:lnTo>
                    <a:pt x="1139" y="422"/>
                  </a:lnTo>
                  <a:lnTo>
                    <a:pt x="1141" y="406"/>
                  </a:lnTo>
                  <a:lnTo>
                    <a:pt x="1139" y="391"/>
                  </a:lnTo>
                  <a:lnTo>
                    <a:pt x="1133" y="377"/>
                  </a:lnTo>
                  <a:lnTo>
                    <a:pt x="1123" y="364"/>
                  </a:lnTo>
                  <a:lnTo>
                    <a:pt x="1110" y="354"/>
                  </a:lnTo>
                  <a:lnTo>
                    <a:pt x="1095" y="349"/>
                  </a:lnTo>
                  <a:lnTo>
                    <a:pt x="794" y="271"/>
                  </a:lnTo>
                  <a:lnTo>
                    <a:pt x="778" y="269"/>
                  </a:lnTo>
                  <a:lnTo>
                    <a:pt x="763" y="271"/>
                  </a:lnTo>
                  <a:lnTo>
                    <a:pt x="748" y="278"/>
                  </a:lnTo>
                  <a:lnTo>
                    <a:pt x="736" y="287"/>
                  </a:lnTo>
                  <a:lnTo>
                    <a:pt x="726" y="300"/>
                  </a:lnTo>
                  <a:lnTo>
                    <a:pt x="720" y="315"/>
                  </a:lnTo>
                  <a:lnTo>
                    <a:pt x="693" y="420"/>
                  </a:lnTo>
                  <a:lnTo>
                    <a:pt x="520" y="421"/>
                  </a:lnTo>
                  <a:lnTo>
                    <a:pt x="520" y="328"/>
                  </a:lnTo>
                  <a:lnTo>
                    <a:pt x="518" y="314"/>
                  </a:lnTo>
                  <a:lnTo>
                    <a:pt x="511" y="304"/>
                  </a:lnTo>
                  <a:lnTo>
                    <a:pt x="502" y="295"/>
                  </a:lnTo>
                  <a:lnTo>
                    <a:pt x="490" y="290"/>
                  </a:lnTo>
                  <a:lnTo>
                    <a:pt x="476" y="289"/>
                  </a:lnTo>
                  <a:lnTo>
                    <a:pt x="464" y="292"/>
                  </a:lnTo>
                  <a:lnTo>
                    <a:pt x="453" y="299"/>
                  </a:lnTo>
                  <a:lnTo>
                    <a:pt x="446" y="310"/>
                  </a:lnTo>
                  <a:lnTo>
                    <a:pt x="444" y="312"/>
                  </a:lnTo>
                  <a:lnTo>
                    <a:pt x="432" y="338"/>
                  </a:lnTo>
                  <a:lnTo>
                    <a:pt x="422" y="360"/>
                  </a:lnTo>
                  <a:lnTo>
                    <a:pt x="413" y="378"/>
                  </a:lnTo>
                  <a:lnTo>
                    <a:pt x="406" y="393"/>
                  </a:lnTo>
                  <a:lnTo>
                    <a:pt x="400" y="406"/>
                  </a:lnTo>
                  <a:lnTo>
                    <a:pt x="395" y="417"/>
                  </a:lnTo>
                  <a:lnTo>
                    <a:pt x="389" y="429"/>
                  </a:lnTo>
                  <a:lnTo>
                    <a:pt x="384" y="441"/>
                  </a:lnTo>
                  <a:lnTo>
                    <a:pt x="378" y="454"/>
                  </a:lnTo>
                  <a:lnTo>
                    <a:pt x="370" y="469"/>
                  </a:lnTo>
                  <a:lnTo>
                    <a:pt x="361" y="487"/>
                  </a:lnTo>
                  <a:lnTo>
                    <a:pt x="352" y="509"/>
                  </a:lnTo>
                  <a:lnTo>
                    <a:pt x="339" y="535"/>
                  </a:lnTo>
                  <a:lnTo>
                    <a:pt x="394" y="535"/>
                  </a:lnTo>
                  <a:lnTo>
                    <a:pt x="442" y="535"/>
                  </a:lnTo>
                  <a:lnTo>
                    <a:pt x="484" y="535"/>
                  </a:lnTo>
                  <a:lnTo>
                    <a:pt x="519" y="535"/>
                  </a:lnTo>
                  <a:lnTo>
                    <a:pt x="549" y="535"/>
                  </a:lnTo>
                  <a:lnTo>
                    <a:pt x="574" y="535"/>
                  </a:lnTo>
                  <a:lnTo>
                    <a:pt x="594" y="535"/>
                  </a:lnTo>
                  <a:lnTo>
                    <a:pt x="611" y="533"/>
                  </a:lnTo>
                  <a:lnTo>
                    <a:pt x="624" y="535"/>
                  </a:lnTo>
                  <a:lnTo>
                    <a:pt x="634" y="535"/>
                  </a:lnTo>
                  <a:lnTo>
                    <a:pt x="642" y="535"/>
                  </a:lnTo>
                  <a:lnTo>
                    <a:pt x="647" y="535"/>
                  </a:lnTo>
                  <a:lnTo>
                    <a:pt x="653" y="535"/>
                  </a:lnTo>
                  <a:lnTo>
                    <a:pt x="656" y="536"/>
                  </a:lnTo>
                  <a:lnTo>
                    <a:pt x="659" y="537"/>
                  </a:lnTo>
                  <a:lnTo>
                    <a:pt x="663" y="537"/>
                  </a:lnTo>
                  <a:lnTo>
                    <a:pt x="687" y="544"/>
                  </a:lnTo>
                  <a:lnTo>
                    <a:pt x="710" y="557"/>
                  </a:lnTo>
                  <a:lnTo>
                    <a:pt x="729" y="572"/>
                  </a:lnTo>
                  <a:lnTo>
                    <a:pt x="745" y="592"/>
                  </a:lnTo>
                  <a:lnTo>
                    <a:pt x="757" y="614"/>
                  </a:lnTo>
                  <a:lnTo>
                    <a:pt x="765" y="639"/>
                  </a:lnTo>
                  <a:lnTo>
                    <a:pt x="768" y="665"/>
                  </a:lnTo>
                  <a:lnTo>
                    <a:pt x="765" y="692"/>
                  </a:lnTo>
                  <a:lnTo>
                    <a:pt x="757" y="716"/>
                  </a:lnTo>
                  <a:lnTo>
                    <a:pt x="745" y="738"/>
                  </a:lnTo>
                  <a:lnTo>
                    <a:pt x="729" y="758"/>
                  </a:lnTo>
                  <a:lnTo>
                    <a:pt x="710" y="774"/>
                  </a:lnTo>
                  <a:lnTo>
                    <a:pt x="688" y="786"/>
                  </a:lnTo>
                  <a:lnTo>
                    <a:pt x="663" y="795"/>
                  </a:lnTo>
                  <a:lnTo>
                    <a:pt x="636" y="797"/>
                  </a:lnTo>
                  <a:lnTo>
                    <a:pt x="132" y="798"/>
                  </a:lnTo>
                  <a:lnTo>
                    <a:pt x="132" y="798"/>
                  </a:lnTo>
                  <a:lnTo>
                    <a:pt x="104" y="796"/>
                  </a:lnTo>
                  <a:lnTo>
                    <a:pt x="78" y="787"/>
                  </a:lnTo>
                  <a:lnTo>
                    <a:pt x="55" y="774"/>
                  </a:lnTo>
                  <a:lnTo>
                    <a:pt x="37" y="757"/>
                  </a:lnTo>
                  <a:lnTo>
                    <a:pt x="20" y="737"/>
                  </a:lnTo>
                  <a:lnTo>
                    <a:pt x="9" y="714"/>
                  </a:lnTo>
                  <a:lnTo>
                    <a:pt x="2" y="690"/>
                  </a:lnTo>
                  <a:lnTo>
                    <a:pt x="0" y="664"/>
                  </a:lnTo>
                  <a:lnTo>
                    <a:pt x="3" y="637"/>
                  </a:lnTo>
                  <a:lnTo>
                    <a:pt x="13" y="611"/>
                  </a:lnTo>
                  <a:lnTo>
                    <a:pt x="17" y="601"/>
                  </a:lnTo>
                  <a:lnTo>
                    <a:pt x="24" y="587"/>
                  </a:lnTo>
                  <a:lnTo>
                    <a:pt x="32" y="569"/>
                  </a:lnTo>
                  <a:lnTo>
                    <a:pt x="42" y="547"/>
                  </a:lnTo>
                  <a:lnTo>
                    <a:pt x="54" y="523"/>
                  </a:lnTo>
                  <a:lnTo>
                    <a:pt x="67" y="496"/>
                  </a:lnTo>
                  <a:lnTo>
                    <a:pt x="81" y="467"/>
                  </a:lnTo>
                  <a:lnTo>
                    <a:pt x="95" y="436"/>
                  </a:lnTo>
                  <a:lnTo>
                    <a:pt x="109" y="406"/>
                  </a:lnTo>
                  <a:lnTo>
                    <a:pt x="124" y="375"/>
                  </a:lnTo>
                  <a:lnTo>
                    <a:pt x="138" y="345"/>
                  </a:lnTo>
                  <a:lnTo>
                    <a:pt x="152" y="315"/>
                  </a:lnTo>
                  <a:lnTo>
                    <a:pt x="165" y="289"/>
                  </a:lnTo>
                  <a:lnTo>
                    <a:pt x="177" y="264"/>
                  </a:lnTo>
                  <a:lnTo>
                    <a:pt x="187" y="242"/>
                  </a:lnTo>
                  <a:lnTo>
                    <a:pt x="195" y="224"/>
                  </a:lnTo>
                  <a:lnTo>
                    <a:pt x="203" y="210"/>
                  </a:lnTo>
                  <a:lnTo>
                    <a:pt x="207" y="200"/>
                  </a:lnTo>
                  <a:lnTo>
                    <a:pt x="229" y="161"/>
                  </a:lnTo>
                  <a:lnTo>
                    <a:pt x="255" y="126"/>
                  </a:lnTo>
                  <a:lnTo>
                    <a:pt x="285" y="94"/>
                  </a:lnTo>
                  <a:lnTo>
                    <a:pt x="318" y="66"/>
                  </a:lnTo>
                  <a:lnTo>
                    <a:pt x="355" y="44"/>
                  </a:lnTo>
                  <a:lnTo>
                    <a:pt x="394" y="25"/>
                  </a:lnTo>
                  <a:lnTo>
                    <a:pt x="435" y="11"/>
                  </a:lnTo>
                  <a:lnTo>
                    <a:pt x="478" y="3"/>
                  </a:lnTo>
                  <a:lnTo>
                    <a:pt x="522" y="0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663582" y="1929776"/>
            <a:ext cx="565150" cy="528638"/>
            <a:chOff x="663575" y="1930400"/>
            <a:chExt cx="565150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1" name="Freeform 128"/>
            <p:cNvSpPr>
              <a:spLocks/>
            </p:cNvSpPr>
            <p:nvPr/>
          </p:nvSpPr>
          <p:spPr bwMode="auto">
            <a:xfrm>
              <a:off x="663575" y="2289175"/>
              <a:ext cx="257175" cy="168275"/>
            </a:xfrm>
            <a:custGeom>
              <a:avLst/>
              <a:gdLst>
                <a:gd name="T0" fmla="*/ 375 w 1622"/>
                <a:gd name="T1" fmla="*/ 0 h 1062"/>
                <a:gd name="T2" fmla="*/ 487 w 1622"/>
                <a:gd name="T3" fmla="*/ 15 h 1062"/>
                <a:gd name="T4" fmla="*/ 574 w 1622"/>
                <a:gd name="T5" fmla="*/ 44 h 1062"/>
                <a:gd name="T6" fmla="*/ 653 w 1622"/>
                <a:gd name="T7" fmla="*/ 82 h 1062"/>
                <a:gd name="T8" fmla="*/ 722 w 1622"/>
                <a:gd name="T9" fmla="*/ 127 h 1062"/>
                <a:gd name="T10" fmla="*/ 782 w 1622"/>
                <a:gd name="T11" fmla="*/ 174 h 1062"/>
                <a:gd name="T12" fmla="*/ 831 w 1622"/>
                <a:gd name="T13" fmla="*/ 220 h 1062"/>
                <a:gd name="T14" fmla="*/ 868 w 1622"/>
                <a:gd name="T15" fmla="*/ 260 h 1062"/>
                <a:gd name="T16" fmla="*/ 895 w 1622"/>
                <a:gd name="T17" fmla="*/ 291 h 1062"/>
                <a:gd name="T18" fmla="*/ 908 w 1622"/>
                <a:gd name="T19" fmla="*/ 309 h 1062"/>
                <a:gd name="T20" fmla="*/ 907 w 1622"/>
                <a:gd name="T21" fmla="*/ 312 h 1062"/>
                <a:gd name="T22" fmla="*/ 890 w 1622"/>
                <a:gd name="T23" fmla="*/ 321 h 1062"/>
                <a:gd name="T24" fmla="*/ 858 w 1622"/>
                <a:gd name="T25" fmla="*/ 335 h 1062"/>
                <a:gd name="T26" fmla="*/ 811 w 1622"/>
                <a:gd name="T27" fmla="*/ 353 h 1062"/>
                <a:gd name="T28" fmla="*/ 753 w 1622"/>
                <a:gd name="T29" fmla="*/ 370 h 1062"/>
                <a:gd name="T30" fmla="*/ 1343 w 1622"/>
                <a:gd name="T31" fmla="*/ 404 h 1062"/>
                <a:gd name="T32" fmla="*/ 1346 w 1622"/>
                <a:gd name="T33" fmla="*/ 471 h 1062"/>
                <a:gd name="T34" fmla="*/ 1369 w 1622"/>
                <a:gd name="T35" fmla="*/ 536 h 1062"/>
                <a:gd name="T36" fmla="*/ 1411 w 1622"/>
                <a:gd name="T37" fmla="*/ 593 h 1062"/>
                <a:gd name="T38" fmla="*/ 1443 w 1622"/>
                <a:gd name="T39" fmla="*/ 626 h 1062"/>
                <a:gd name="T40" fmla="*/ 1468 w 1622"/>
                <a:gd name="T41" fmla="*/ 652 h 1062"/>
                <a:gd name="T42" fmla="*/ 1490 w 1622"/>
                <a:gd name="T43" fmla="*/ 674 h 1062"/>
                <a:gd name="T44" fmla="*/ 1511 w 1622"/>
                <a:gd name="T45" fmla="*/ 696 h 1062"/>
                <a:gd name="T46" fmla="*/ 1538 w 1622"/>
                <a:gd name="T47" fmla="*/ 723 h 1062"/>
                <a:gd name="T48" fmla="*/ 1574 w 1622"/>
                <a:gd name="T49" fmla="*/ 760 h 1062"/>
                <a:gd name="T50" fmla="*/ 1622 w 1622"/>
                <a:gd name="T51" fmla="*/ 808 h 1062"/>
                <a:gd name="T52" fmla="*/ 533 w 1622"/>
                <a:gd name="T53" fmla="*/ 1001 h 1062"/>
                <a:gd name="T54" fmla="*/ 521 w 1622"/>
                <a:gd name="T55" fmla="*/ 1036 h 1062"/>
                <a:gd name="T56" fmla="*/ 491 w 1622"/>
                <a:gd name="T57" fmla="*/ 1059 h 1062"/>
                <a:gd name="T58" fmla="*/ 295 w 1622"/>
                <a:gd name="T59" fmla="*/ 1062 h 1062"/>
                <a:gd name="T60" fmla="*/ 258 w 1622"/>
                <a:gd name="T61" fmla="*/ 1050 h 1062"/>
                <a:gd name="T62" fmla="*/ 236 w 1622"/>
                <a:gd name="T63" fmla="*/ 1020 h 1062"/>
                <a:gd name="T64" fmla="*/ 233 w 1622"/>
                <a:gd name="T65" fmla="*/ 808 h 1062"/>
                <a:gd name="T66" fmla="*/ 106 w 1622"/>
                <a:gd name="T67" fmla="*/ 806 h 1062"/>
                <a:gd name="T68" fmla="*/ 67 w 1622"/>
                <a:gd name="T69" fmla="*/ 788 h 1062"/>
                <a:gd name="T70" fmla="*/ 41 w 1622"/>
                <a:gd name="T71" fmla="*/ 754 h 1062"/>
                <a:gd name="T72" fmla="*/ 31 w 1622"/>
                <a:gd name="T73" fmla="*/ 712 h 1062"/>
                <a:gd name="T74" fmla="*/ 33 w 1622"/>
                <a:gd name="T75" fmla="*/ 444 h 1062"/>
                <a:gd name="T76" fmla="*/ 53 w 1622"/>
                <a:gd name="T77" fmla="*/ 407 h 1062"/>
                <a:gd name="T78" fmla="*/ 85 w 1622"/>
                <a:gd name="T79" fmla="*/ 380 h 1062"/>
                <a:gd name="T80" fmla="*/ 127 w 1622"/>
                <a:gd name="T81" fmla="*/ 370 h 1062"/>
                <a:gd name="T82" fmla="*/ 296 w 1622"/>
                <a:gd name="T83" fmla="*/ 351 h 1062"/>
                <a:gd name="T84" fmla="*/ 201 w 1622"/>
                <a:gd name="T85" fmla="*/ 299 h 1062"/>
                <a:gd name="T86" fmla="*/ 122 w 1622"/>
                <a:gd name="T87" fmla="*/ 242 h 1062"/>
                <a:gd name="T88" fmla="*/ 57 w 1622"/>
                <a:gd name="T89" fmla="*/ 184 h 1062"/>
                <a:gd name="T90" fmla="*/ 11 w 1622"/>
                <a:gd name="T91" fmla="*/ 134 h 1062"/>
                <a:gd name="T92" fmla="*/ 0 w 1622"/>
                <a:gd name="T93" fmla="*/ 109 h 1062"/>
                <a:gd name="T94" fmla="*/ 6 w 1622"/>
                <a:gd name="T95" fmla="*/ 83 h 1062"/>
                <a:gd name="T96" fmla="*/ 27 w 1622"/>
                <a:gd name="T97" fmla="*/ 65 h 1062"/>
                <a:gd name="T98" fmla="*/ 91 w 1622"/>
                <a:gd name="T99" fmla="*/ 42 h 1062"/>
                <a:gd name="T100" fmla="*/ 173 w 1622"/>
                <a:gd name="T101" fmla="*/ 19 h 1062"/>
                <a:gd name="T102" fmla="*/ 270 w 1622"/>
                <a:gd name="T103" fmla="*/ 3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22" h="1062">
                  <a:moveTo>
                    <a:pt x="321" y="0"/>
                  </a:moveTo>
                  <a:lnTo>
                    <a:pt x="375" y="0"/>
                  </a:lnTo>
                  <a:lnTo>
                    <a:pt x="430" y="5"/>
                  </a:lnTo>
                  <a:lnTo>
                    <a:pt x="487" y="15"/>
                  </a:lnTo>
                  <a:lnTo>
                    <a:pt x="531" y="28"/>
                  </a:lnTo>
                  <a:lnTo>
                    <a:pt x="574" y="44"/>
                  </a:lnTo>
                  <a:lnTo>
                    <a:pt x="614" y="62"/>
                  </a:lnTo>
                  <a:lnTo>
                    <a:pt x="653" y="82"/>
                  </a:lnTo>
                  <a:lnTo>
                    <a:pt x="688" y="104"/>
                  </a:lnTo>
                  <a:lnTo>
                    <a:pt x="722" y="127"/>
                  </a:lnTo>
                  <a:lnTo>
                    <a:pt x="753" y="150"/>
                  </a:lnTo>
                  <a:lnTo>
                    <a:pt x="782" y="174"/>
                  </a:lnTo>
                  <a:lnTo>
                    <a:pt x="808" y="198"/>
                  </a:lnTo>
                  <a:lnTo>
                    <a:pt x="831" y="220"/>
                  </a:lnTo>
                  <a:lnTo>
                    <a:pt x="851" y="242"/>
                  </a:lnTo>
                  <a:lnTo>
                    <a:pt x="868" y="260"/>
                  </a:lnTo>
                  <a:lnTo>
                    <a:pt x="884" y="277"/>
                  </a:lnTo>
                  <a:lnTo>
                    <a:pt x="895" y="291"/>
                  </a:lnTo>
                  <a:lnTo>
                    <a:pt x="903" y="302"/>
                  </a:lnTo>
                  <a:lnTo>
                    <a:pt x="908" y="309"/>
                  </a:lnTo>
                  <a:lnTo>
                    <a:pt x="910" y="311"/>
                  </a:lnTo>
                  <a:lnTo>
                    <a:pt x="907" y="312"/>
                  </a:lnTo>
                  <a:lnTo>
                    <a:pt x="901" y="316"/>
                  </a:lnTo>
                  <a:lnTo>
                    <a:pt x="890" y="321"/>
                  </a:lnTo>
                  <a:lnTo>
                    <a:pt x="876" y="327"/>
                  </a:lnTo>
                  <a:lnTo>
                    <a:pt x="858" y="335"/>
                  </a:lnTo>
                  <a:lnTo>
                    <a:pt x="836" y="343"/>
                  </a:lnTo>
                  <a:lnTo>
                    <a:pt x="811" y="353"/>
                  </a:lnTo>
                  <a:lnTo>
                    <a:pt x="783" y="361"/>
                  </a:lnTo>
                  <a:lnTo>
                    <a:pt x="753" y="370"/>
                  </a:lnTo>
                  <a:lnTo>
                    <a:pt x="1348" y="370"/>
                  </a:lnTo>
                  <a:lnTo>
                    <a:pt x="1343" y="404"/>
                  </a:lnTo>
                  <a:lnTo>
                    <a:pt x="1342" y="438"/>
                  </a:lnTo>
                  <a:lnTo>
                    <a:pt x="1346" y="471"/>
                  </a:lnTo>
                  <a:lnTo>
                    <a:pt x="1355" y="505"/>
                  </a:lnTo>
                  <a:lnTo>
                    <a:pt x="1369" y="536"/>
                  </a:lnTo>
                  <a:lnTo>
                    <a:pt x="1387" y="566"/>
                  </a:lnTo>
                  <a:lnTo>
                    <a:pt x="1411" y="593"/>
                  </a:lnTo>
                  <a:lnTo>
                    <a:pt x="1428" y="611"/>
                  </a:lnTo>
                  <a:lnTo>
                    <a:pt x="1443" y="626"/>
                  </a:lnTo>
                  <a:lnTo>
                    <a:pt x="1456" y="640"/>
                  </a:lnTo>
                  <a:lnTo>
                    <a:pt x="1468" y="652"/>
                  </a:lnTo>
                  <a:lnTo>
                    <a:pt x="1479" y="663"/>
                  </a:lnTo>
                  <a:lnTo>
                    <a:pt x="1490" y="674"/>
                  </a:lnTo>
                  <a:lnTo>
                    <a:pt x="1501" y="684"/>
                  </a:lnTo>
                  <a:lnTo>
                    <a:pt x="1511" y="696"/>
                  </a:lnTo>
                  <a:lnTo>
                    <a:pt x="1524" y="709"/>
                  </a:lnTo>
                  <a:lnTo>
                    <a:pt x="1538" y="723"/>
                  </a:lnTo>
                  <a:lnTo>
                    <a:pt x="1556" y="740"/>
                  </a:lnTo>
                  <a:lnTo>
                    <a:pt x="1574" y="760"/>
                  </a:lnTo>
                  <a:lnTo>
                    <a:pt x="1597" y="782"/>
                  </a:lnTo>
                  <a:lnTo>
                    <a:pt x="1622" y="808"/>
                  </a:lnTo>
                  <a:lnTo>
                    <a:pt x="533" y="808"/>
                  </a:lnTo>
                  <a:lnTo>
                    <a:pt x="533" y="1001"/>
                  </a:lnTo>
                  <a:lnTo>
                    <a:pt x="530" y="1020"/>
                  </a:lnTo>
                  <a:lnTo>
                    <a:pt x="521" y="1036"/>
                  </a:lnTo>
                  <a:lnTo>
                    <a:pt x="508" y="1050"/>
                  </a:lnTo>
                  <a:lnTo>
                    <a:pt x="491" y="1059"/>
                  </a:lnTo>
                  <a:lnTo>
                    <a:pt x="471" y="1062"/>
                  </a:lnTo>
                  <a:lnTo>
                    <a:pt x="295" y="1062"/>
                  </a:lnTo>
                  <a:lnTo>
                    <a:pt x="275" y="1059"/>
                  </a:lnTo>
                  <a:lnTo>
                    <a:pt x="258" y="1050"/>
                  </a:lnTo>
                  <a:lnTo>
                    <a:pt x="245" y="1036"/>
                  </a:lnTo>
                  <a:lnTo>
                    <a:pt x="236" y="1020"/>
                  </a:lnTo>
                  <a:lnTo>
                    <a:pt x="233" y="1001"/>
                  </a:lnTo>
                  <a:lnTo>
                    <a:pt x="233" y="808"/>
                  </a:lnTo>
                  <a:lnTo>
                    <a:pt x="127" y="808"/>
                  </a:lnTo>
                  <a:lnTo>
                    <a:pt x="106" y="806"/>
                  </a:lnTo>
                  <a:lnTo>
                    <a:pt x="85" y="799"/>
                  </a:lnTo>
                  <a:lnTo>
                    <a:pt x="67" y="788"/>
                  </a:lnTo>
                  <a:lnTo>
                    <a:pt x="53" y="773"/>
                  </a:lnTo>
                  <a:lnTo>
                    <a:pt x="41" y="754"/>
                  </a:lnTo>
                  <a:lnTo>
                    <a:pt x="33" y="734"/>
                  </a:lnTo>
                  <a:lnTo>
                    <a:pt x="31" y="712"/>
                  </a:lnTo>
                  <a:lnTo>
                    <a:pt x="31" y="467"/>
                  </a:lnTo>
                  <a:lnTo>
                    <a:pt x="33" y="444"/>
                  </a:lnTo>
                  <a:lnTo>
                    <a:pt x="41" y="425"/>
                  </a:lnTo>
                  <a:lnTo>
                    <a:pt x="53" y="407"/>
                  </a:lnTo>
                  <a:lnTo>
                    <a:pt x="67" y="392"/>
                  </a:lnTo>
                  <a:lnTo>
                    <a:pt x="85" y="380"/>
                  </a:lnTo>
                  <a:lnTo>
                    <a:pt x="106" y="373"/>
                  </a:lnTo>
                  <a:lnTo>
                    <a:pt x="127" y="370"/>
                  </a:lnTo>
                  <a:lnTo>
                    <a:pt x="347" y="370"/>
                  </a:lnTo>
                  <a:lnTo>
                    <a:pt x="296" y="351"/>
                  </a:lnTo>
                  <a:lnTo>
                    <a:pt x="247" y="326"/>
                  </a:lnTo>
                  <a:lnTo>
                    <a:pt x="201" y="299"/>
                  </a:lnTo>
                  <a:lnTo>
                    <a:pt x="160" y="271"/>
                  </a:lnTo>
                  <a:lnTo>
                    <a:pt x="122" y="242"/>
                  </a:lnTo>
                  <a:lnTo>
                    <a:pt x="87" y="212"/>
                  </a:lnTo>
                  <a:lnTo>
                    <a:pt x="57" y="184"/>
                  </a:lnTo>
                  <a:lnTo>
                    <a:pt x="32" y="158"/>
                  </a:lnTo>
                  <a:lnTo>
                    <a:pt x="11" y="134"/>
                  </a:lnTo>
                  <a:lnTo>
                    <a:pt x="3" y="122"/>
                  </a:lnTo>
                  <a:lnTo>
                    <a:pt x="0" y="109"/>
                  </a:lnTo>
                  <a:lnTo>
                    <a:pt x="1" y="96"/>
                  </a:lnTo>
                  <a:lnTo>
                    <a:pt x="6" y="83"/>
                  </a:lnTo>
                  <a:lnTo>
                    <a:pt x="15" y="72"/>
                  </a:lnTo>
                  <a:lnTo>
                    <a:pt x="27" y="65"/>
                  </a:lnTo>
                  <a:lnTo>
                    <a:pt x="56" y="54"/>
                  </a:lnTo>
                  <a:lnTo>
                    <a:pt x="91" y="42"/>
                  </a:lnTo>
                  <a:lnTo>
                    <a:pt x="129" y="30"/>
                  </a:lnTo>
                  <a:lnTo>
                    <a:pt x="173" y="19"/>
                  </a:lnTo>
                  <a:lnTo>
                    <a:pt x="220" y="10"/>
                  </a:lnTo>
                  <a:lnTo>
                    <a:pt x="270" y="3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29"/>
            <p:cNvSpPr>
              <a:spLocks/>
            </p:cNvSpPr>
            <p:nvPr/>
          </p:nvSpPr>
          <p:spPr bwMode="auto">
            <a:xfrm>
              <a:off x="730250" y="1960563"/>
              <a:ext cx="30163" cy="82550"/>
            </a:xfrm>
            <a:custGeom>
              <a:avLst/>
              <a:gdLst>
                <a:gd name="T0" fmla="*/ 138 w 198"/>
                <a:gd name="T1" fmla="*/ 0 h 519"/>
                <a:gd name="T2" fmla="*/ 157 w 198"/>
                <a:gd name="T3" fmla="*/ 4 h 519"/>
                <a:gd name="T4" fmla="*/ 173 w 198"/>
                <a:gd name="T5" fmla="*/ 12 h 519"/>
                <a:gd name="T6" fmla="*/ 186 w 198"/>
                <a:gd name="T7" fmla="*/ 25 h 519"/>
                <a:gd name="T8" fmla="*/ 195 w 198"/>
                <a:gd name="T9" fmla="*/ 41 h 519"/>
                <a:gd name="T10" fmla="*/ 198 w 198"/>
                <a:gd name="T11" fmla="*/ 60 h 519"/>
                <a:gd name="T12" fmla="*/ 198 w 198"/>
                <a:gd name="T13" fmla="*/ 298 h 519"/>
                <a:gd name="T14" fmla="*/ 197 w 198"/>
                <a:gd name="T15" fmla="*/ 310 h 519"/>
                <a:gd name="T16" fmla="*/ 192 w 198"/>
                <a:gd name="T17" fmla="*/ 323 h 519"/>
                <a:gd name="T18" fmla="*/ 114 w 198"/>
                <a:gd name="T19" fmla="*/ 486 h 519"/>
                <a:gd name="T20" fmla="*/ 105 w 198"/>
                <a:gd name="T21" fmla="*/ 499 h 519"/>
                <a:gd name="T22" fmla="*/ 93 w 198"/>
                <a:gd name="T23" fmla="*/ 510 h 519"/>
                <a:gd name="T24" fmla="*/ 80 w 198"/>
                <a:gd name="T25" fmla="*/ 516 h 519"/>
                <a:gd name="T26" fmla="*/ 65 w 198"/>
                <a:gd name="T27" fmla="*/ 519 h 519"/>
                <a:gd name="T28" fmla="*/ 50 w 198"/>
                <a:gd name="T29" fmla="*/ 519 h 519"/>
                <a:gd name="T30" fmla="*/ 35 w 198"/>
                <a:gd name="T31" fmla="*/ 514 h 519"/>
                <a:gd name="T32" fmla="*/ 21 w 198"/>
                <a:gd name="T33" fmla="*/ 505 h 519"/>
                <a:gd name="T34" fmla="*/ 11 w 198"/>
                <a:gd name="T35" fmla="*/ 494 h 519"/>
                <a:gd name="T36" fmla="*/ 4 w 198"/>
                <a:gd name="T37" fmla="*/ 481 h 519"/>
                <a:gd name="T38" fmla="*/ 0 w 198"/>
                <a:gd name="T39" fmla="*/ 466 h 519"/>
                <a:gd name="T40" fmla="*/ 1 w 198"/>
                <a:gd name="T41" fmla="*/ 450 h 519"/>
                <a:gd name="T42" fmla="*/ 7 w 198"/>
                <a:gd name="T43" fmla="*/ 434 h 519"/>
                <a:gd name="T44" fmla="*/ 79 w 198"/>
                <a:gd name="T45" fmla="*/ 285 h 519"/>
                <a:gd name="T46" fmla="*/ 79 w 198"/>
                <a:gd name="T47" fmla="*/ 60 h 519"/>
                <a:gd name="T48" fmla="*/ 81 w 198"/>
                <a:gd name="T49" fmla="*/ 41 h 519"/>
                <a:gd name="T50" fmla="*/ 90 w 198"/>
                <a:gd name="T51" fmla="*/ 25 h 519"/>
                <a:gd name="T52" fmla="*/ 103 w 198"/>
                <a:gd name="T53" fmla="*/ 12 h 519"/>
                <a:gd name="T54" fmla="*/ 119 w 198"/>
                <a:gd name="T55" fmla="*/ 4 h 519"/>
                <a:gd name="T56" fmla="*/ 138 w 198"/>
                <a:gd name="T5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519">
                  <a:moveTo>
                    <a:pt x="138" y="0"/>
                  </a:moveTo>
                  <a:lnTo>
                    <a:pt x="157" y="4"/>
                  </a:lnTo>
                  <a:lnTo>
                    <a:pt x="173" y="12"/>
                  </a:lnTo>
                  <a:lnTo>
                    <a:pt x="186" y="25"/>
                  </a:lnTo>
                  <a:lnTo>
                    <a:pt x="195" y="41"/>
                  </a:lnTo>
                  <a:lnTo>
                    <a:pt x="198" y="60"/>
                  </a:lnTo>
                  <a:lnTo>
                    <a:pt x="198" y="298"/>
                  </a:lnTo>
                  <a:lnTo>
                    <a:pt x="197" y="310"/>
                  </a:lnTo>
                  <a:lnTo>
                    <a:pt x="192" y="323"/>
                  </a:lnTo>
                  <a:lnTo>
                    <a:pt x="114" y="486"/>
                  </a:lnTo>
                  <a:lnTo>
                    <a:pt x="105" y="499"/>
                  </a:lnTo>
                  <a:lnTo>
                    <a:pt x="93" y="510"/>
                  </a:lnTo>
                  <a:lnTo>
                    <a:pt x="80" y="516"/>
                  </a:lnTo>
                  <a:lnTo>
                    <a:pt x="65" y="519"/>
                  </a:lnTo>
                  <a:lnTo>
                    <a:pt x="50" y="519"/>
                  </a:lnTo>
                  <a:lnTo>
                    <a:pt x="35" y="514"/>
                  </a:lnTo>
                  <a:lnTo>
                    <a:pt x="21" y="505"/>
                  </a:lnTo>
                  <a:lnTo>
                    <a:pt x="11" y="494"/>
                  </a:lnTo>
                  <a:lnTo>
                    <a:pt x="4" y="481"/>
                  </a:lnTo>
                  <a:lnTo>
                    <a:pt x="0" y="466"/>
                  </a:lnTo>
                  <a:lnTo>
                    <a:pt x="1" y="450"/>
                  </a:lnTo>
                  <a:lnTo>
                    <a:pt x="7" y="434"/>
                  </a:lnTo>
                  <a:lnTo>
                    <a:pt x="79" y="285"/>
                  </a:lnTo>
                  <a:lnTo>
                    <a:pt x="79" y="60"/>
                  </a:lnTo>
                  <a:lnTo>
                    <a:pt x="81" y="41"/>
                  </a:lnTo>
                  <a:lnTo>
                    <a:pt x="90" y="25"/>
                  </a:lnTo>
                  <a:lnTo>
                    <a:pt x="103" y="12"/>
                  </a:lnTo>
                  <a:lnTo>
                    <a:pt x="119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30"/>
            <p:cNvSpPr>
              <a:spLocks/>
            </p:cNvSpPr>
            <p:nvPr/>
          </p:nvSpPr>
          <p:spPr bwMode="auto">
            <a:xfrm>
              <a:off x="995363" y="2366963"/>
              <a:ext cx="77788" cy="39688"/>
            </a:xfrm>
            <a:custGeom>
              <a:avLst/>
              <a:gdLst>
                <a:gd name="T0" fmla="*/ 0 w 492"/>
                <a:gd name="T1" fmla="*/ 0 h 251"/>
                <a:gd name="T2" fmla="*/ 492 w 492"/>
                <a:gd name="T3" fmla="*/ 0 h 251"/>
                <a:gd name="T4" fmla="*/ 456 w 492"/>
                <a:gd name="T5" fmla="*/ 38 h 251"/>
                <a:gd name="T6" fmla="*/ 424 w 492"/>
                <a:gd name="T7" fmla="*/ 70 h 251"/>
                <a:gd name="T8" fmla="*/ 395 w 492"/>
                <a:gd name="T9" fmla="*/ 99 h 251"/>
                <a:gd name="T10" fmla="*/ 370 w 492"/>
                <a:gd name="T11" fmla="*/ 125 h 251"/>
                <a:gd name="T12" fmla="*/ 347 w 492"/>
                <a:gd name="T13" fmla="*/ 147 h 251"/>
                <a:gd name="T14" fmla="*/ 328 w 492"/>
                <a:gd name="T15" fmla="*/ 167 h 251"/>
                <a:gd name="T16" fmla="*/ 312 w 492"/>
                <a:gd name="T17" fmla="*/ 183 h 251"/>
                <a:gd name="T18" fmla="*/ 298 w 492"/>
                <a:gd name="T19" fmla="*/ 197 h 251"/>
                <a:gd name="T20" fmla="*/ 287 w 492"/>
                <a:gd name="T21" fmla="*/ 209 h 251"/>
                <a:gd name="T22" fmla="*/ 277 w 492"/>
                <a:gd name="T23" fmla="*/ 218 h 251"/>
                <a:gd name="T24" fmla="*/ 269 w 492"/>
                <a:gd name="T25" fmla="*/ 226 h 251"/>
                <a:gd name="T26" fmla="*/ 263 w 492"/>
                <a:gd name="T27" fmla="*/ 232 h 251"/>
                <a:gd name="T28" fmla="*/ 259 w 492"/>
                <a:gd name="T29" fmla="*/ 238 h 251"/>
                <a:gd name="T30" fmla="*/ 255 w 492"/>
                <a:gd name="T31" fmla="*/ 241 h 251"/>
                <a:gd name="T32" fmla="*/ 253 w 492"/>
                <a:gd name="T33" fmla="*/ 243 h 251"/>
                <a:gd name="T34" fmla="*/ 251 w 492"/>
                <a:gd name="T35" fmla="*/ 245 h 251"/>
                <a:gd name="T36" fmla="*/ 250 w 492"/>
                <a:gd name="T37" fmla="*/ 246 h 251"/>
                <a:gd name="T38" fmla="*/ 249 w 492"/>
                <a:gd name="T39" fmla="*/ 249 h 251"/>
                <a:gd name="T40" fmla="*/ 248 w 492"/>
                <a:gd name="T41" fmla="*/ 250 h 251"/>
                <a:gd name="T42" fmla="*/ 246 w 492"/>
                <a:gd name="T43" fmla="*/ 251 h 251"/>
                <a:gd name="T44" fmla="*/ 245 w 492"/>
                <a:gd name="T45" fmla="*/ 250 h 251"/>
                <a:gd name="T46" fmla="*/ 244 w 492"/>
                <a:gd name="T47" fmla="*/ 249 h 251"/>
                <a:gd name="T48" fmla="*/ 242 w 492"/>
                <a:gd name="T49" fmla="*/ 246 h 251"/>
                <a:gd name="T50" fmla="*/ 241 w 492"/>
                <a:gd name="T51" fmla="*/ 245 h 251"/>
                <a:gd name="T52" fmla="*/ 239 w 492"/>
                <a:gd name="T53" fmla="*/ 243 h 251"/>
                <a:gd name="T54" fmla="*/ 237 w 492"/>
                <a:gd name="T55" fmla="*/ 241 h 251"/>
                <a:gd name="T56" fmla="*/ 234 w 492"/>
                <a:gd name="T57" fmla="*/ 237 h 251"/>
                <a:gd name="T58" fmla="*/ 228 w 492"/>
                <a:gd name="T59" fmla="*/ 232 h 251"/>
                <a:gd name="T60" fmla="*/ 223 w 492"/>
                <a:gd name="T61" fmla="*/ 226 h 251"/>
                <a:gd name="T62" fmla="*/ 216 w 492"/>
                <a:gd name="T63" fmla="*/ 218 h 251"/>
                <a:gd name="T64" fmla="*/ 206 w 492"/>
                <a:gd name="T65" fmla="*/ 209 h 251"/>
                <a:gd name="T66" fmla="*/ 194 w 492"/>
                <a:gd name="T67" fmla="*/ 197 h 251"/>
                <a:gd name="T68" fmla="*/ 181 w 492"/>
                <a:gd name="T69" fmla="*/ 183 h 251"/>
                <a:gd name="T70" fmla="*/ 164 w 492"/>
                <a:gd name="T71" fmla="*/ 167 h 251"/>
                <a:gd name="T72" fmla="*/ 145 w 492"/>
                <a:gd name="T73" fmla="*/ 147 h 251"/>
                <a:gd name="T74" fmla="*/ 123 w 492"/>
                <a:gd name="T75" fmla="*/ 125 h 251"/>
                <a:gd name="T76" fmla="*/ 98 w 492"/>
                <a:gd name="T77" fmla="*/ 99 h 251"/>
                <a:gd name="T78" fmla="*/ 69 w 492"/>
                <a:gd name="T79" fmla="*/ 70 h 251"/>
                <a:gd name="T80" fmla="*/ 36 w 492"/>
                <a:gd name="T81" fmla="*/ 38 h 251"/>
                <a:gd name="T82" fmla="*/ 0 w 492"/>
                <a:gd name="T8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251">
                  <a:moveTo>
                    <a:pt x="0" y="0"/>
                  </a:moveTo>
                  <a:lnTo>
                    <a:pt x="492" y="0"/>
                  </a:lnTo>
                  <a:lnTo>
                    <a:pt x="456" y="38"/>
                  </a:lnTo>
                  <a:lnTo>
                    <a:pt x="424" y="70"/>
                  </a:lnTo>
                  <a:lnTo>
                    <a:pt x="395" y="99"/>
                  </a:lnTo>
                  <a:lnTo>
                    <a:pt x="370" y="125"/>
                  </a:lnTo>
                  <a:lnTo>
                    <a:pt x="347" y="147"/>
                  </a:lnTo>
                  <a:lnTo>
                    <a:pt x="328" y="167"/>
                  </a:lnTo>
                  <a:lnTo>
                    <a:pt x="312" y="183"/>
                  </a:lnTo>
                  <a:lnTo>
                    <a:pt x="298" y="197"/>
                  </a:lnTo>
                  <a:lnTo>
                    <a:pt x="287" y="209"/>
                  </a:lnTo>
                  <a:lnTo>
                    <a:pt x="277" y="218"/>
                  </a:lnTo>
                  <a:lnTo>
                    <a:pt x="269" y="226"/>
                  </a:lnTo>
                  <a:lnTo>
                    <a:pt x="263" y="232"/>
                  </a:lnTo>
                  <a:lnTo>
                    <a:pt x="259" y="238"/>
                  </a:lnTo>
                  <a:lnTo>
                    <a:pt x="255" y="241"/>
                  </a:lnTo>
                  <a:lnTo>
                    <a:pt x="253" y="243"/>
                  </a:lnTo>
                  <a:lnTo>
                    <a:pt x="251" y="245"/>
                  </a:lnTo>
                  <a:lnTo>
                    <a:pt x="250" y="246"/>
                  </a:lnTo>
                  <a:lnTo>
                    <a:pt x="249" y="249"/>
                  </a:lnTo>
                  <a:lnTo>
                    <a:pt x="248" y="250"/>
                  </a:lnTo>
                  <a:lnTo>
                    <a:pt x="246" y="251"/>
                  </a:lnTo>
                  <a:lnTo>
                    <a:pt x="245" y="250"/>
                  </a:lnTo>
                  <a:lnTo>
                    <a:pt x="244" y="249"/>
                  </a:lnTo>
                  <a:lnTo>
                    <a:pt x="242" y="246"/>
                  </a:lnTo>
                  <a:lnTo>
                    <a:pt x="241" y="245"/>
                  </a:lnTo>
                  <a:lnTo>
                    <a:pt x="239" y="243"/>
                  </a:lnTo>
                  <a:lnTo>
                    <a:pt x="237" y="241"/>
                  </a:lnTo>
                  <a:lnTo>
                    <a:pt x="234" y="237"/>
                  </a:lnTo>
                  <a:lnTo>
                    <a:pt x="228" y="232"/>
                  </a:lnTo>
                  <a:lnTo>
                    <a:pt x="223" y="226"/>
                  </a:lnTo>
                  <a:lnTo>
                    <a:pt x="216" y="218"/>
                  </a:lnTo>
                  <a:lnTo>
                    <a:pt x="206" y="209"/>
                  </a:lnTo>
                  <a:lnTo>
                    <a:pt x="194" y="197"/>
                  </a:lnTo>
                  <a:lnTo>
                    <a:pt x="181" y="183"/>
                  </a:lnTo>
                  <a:lnTo>
                    <a:pt x="164" y="167"/>
                  </a:lnTo>
                  <a:lnTo>
                    <a:pt x="145" y="147"/>
                  </a:lnTo>
                  <a:lnTo>
                    <a:pt x="123" y="125"/>
                  </a:lnTo>
                  <a:lnTo>
                    <a:pt x="98" y="99"/>
                  </a:lnTo>
                  <a:lnTo>
                    <a:pt x="69" y="70"/>
                  </a:lnTo>
                  <a:lnTo>
                    <a:pt x="36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31"/>
            <p:cNvSpPr>
              <a:spLocks/>
            </p:cNvSpPr>
            <p:nvPr/>
          </p:nvSpPr>
          <p:spPr bwMode="auto">
            <a:xfrm>
              <a:off x="1149350" y="2347913"/>
              <a:ext cx="79375" cy="109538"/>
            </a:xfrm>
            <a:custGeom>
              <a:avLst/>
              <a:gdLst>
                <a:gd name="T0" fmla="*/ 270 w 502"/>
                <a:gd name="T1" fmla="*/ 0 h 692"/>
                <a:gd name="T2" fmla="*/ 405 w 502"/>
                <a:gd name="T3" fmla="*/ 0 h 692"/>
                <a:gd name="T4" fmla="*/ 428 w 502"/>
                <a:gd name="T5" fmla="*/ 3 h 692"/>
                <a:gd name="T6" fmla="*/ 448 w 502"/>
                <a:gd name="T7" fmla="*/ 10 h 692"/>
                <a:gd name="T8" fmla="*/ 465 w 502"/>
                <a:gd name="T9" fmla="*/ 22 h 692"/>
                <a:gd name="T10" fmla="*/ 480 w 502"/>
                <a:gd name="T11" fmla="*/ 37 h 692"/>
                <a:gd name="T12" fmla="*/ 492 w 502"/>
                <a:gd name="T13" fmla="*/ 55 h 692"/>
                <a:gd name="T14" fmla="*/ 500 w 502"/>
                <a:gd name="T15" fmla="*/ 74 h 692"/>
                <a:gd name="T16" fmla="*/ 502 w 502"/>
                <a:gd name="T17" fmla="*/ 97 h 692"/>
                <a:gd name="T18" fmla="*/ 502 w 502"/>
                <a:gd name="T19" fmla="*/ 342 h 692"/>
                <a:gd name="T20" fmla="*/ 500 w 502"/>
                <a:gd name="T21" fmla="*/ 364 h 692"/>
                <a:gd name="T22" fmla="*/ 492 w 502"/>
                <a:gd name="T23" fmla="*/ 384 h 692"/>
                <a:gd name="T24" fmla="*/ 480 w 502"/>
                <a:gd name="T25" fmla="*/ 403 h 692"/>
                <a:gd name="T26" fmla="*/ 465 w 502"/>
                <a:gd name="T27" fmla="*/ 418 h 692"/>
                <a:gd name="T28" fmla="*/ 448 w 502"/>
                <a:gd name="T29" fmla="*/ 429 h 692"/>
                <a:gd name="T30" fmla="*/ 428 w 502"/>
                <a:gd name="T31" fmla="*/ 436 h 692"/>
                <a:gd name="T32" fmla="*/ 405 w 502"/>
                <a:gd name="T33" fmla="*/ 438 h 692"/>
                <a:gd name="T34" fmla="*/ 300 w 502"/>
                <a:gd name="T35" fmla="*/ 438 h 692"/>
                <a:gd name="T36" fmla="*/ 300 w 502"/>
                <a:gd name="T37" fmla="*/ 631 h 692"/>
                <a:gd name="T38" fmla="*/ 297 w 502"/>
                <a:gd name="T39" fmla="*/ 650 h 692"/>
                <a:gd name="T40" fmla="*/ 288 w 502"/>
                <a:gd name="T41" fmla="*/ 666 h 692"/>
                <a:gd name="T42" fmla="*/ 274 w 502"/>
                <a:gd name="T43" fmla="*/ 680 h 692"/>
                <a:gd name="T44" fmla="*/ 258 w 502"/>
                <a:gd name="T45" fmla="*/ 689 h 692"/>
                <a:gd name="T46" fmla="*/ 239 w 502"/>
                <a:gd name="T47" fmla="*/ 692 h 692"/>
                <a:gd name="T48" fmla="*/ 62 w 502"/>
                <a:gd name="T49" fmla="*/ 692 h 692"/>
                <a:gd name="T50" fmla="*/ 42 w 502"/>
                <a:gd name="T51" fmla="*/ 689 h 692"/>
                <a:gd name="T52" fmla="*/ 25 w 502"/>
                <a:gd name="T53" fmla="*/ 680 h 692"/>
                <a:gd name="T54" fmla="*/ 12 w 502"/>
                <a:gd name="T55" fmla="*/ 666 h 692"/>
                <a:gd name="T56" fmla="*/ 4 w 502"/>
                <a:gd name="T57" fmla="*/ 650 h 692"/>
                <a:gd name="T58" fmla="*/ 0 w 502"/>
                <a:gd name="T59" fmla="*/ 631 h 692"/>
                <a:gd name="T60" fmla="*/ 0 w 502"/>
                <a:gd name="T61" fmla="*/ 434 h 692"/>
                <a:gd name="T62" fmla="*/ 29 w 502"/>
                <a:gd name="T63" fmla="*/ 404 h 692"/>
                <a:gd name="T64" fmla="*/ 55 w 502"/>
                <a:gd name="T65" fmla="*/ 378 h 692"/>
                <a:gd name="T66" fmla="*/ 78 w 502"/>
                <a:gd name="T67" fmla="*/ 355 h 692"/>
                <a:gd name="T68" fmla="*/ 96 w 502"/>
                <a:gd name="T69" fmla="*/ 336 h 692"/>
                <a:gd name="T70" fmla="*/ 113 w 502"/>
                <a:gd name="T71" fmla="*/ 320 h 692"/>
                <a:gd name="T72" fmla="*/ 126 w 502"/>
                <a:gd name="T73" fmla="*/ 307 h 692"/>
                <a:gd name="T74" fmla="*/ 137 w 502"/>
                <a:gd name="T75" fmla="*/ 295 h 692"/>
                <a:gd name="T76" fmla="*/ 146 w 502"/>
                <a:gd name="T77" fmla="*/ 285 h 692"/>
                <a:gd name="T78" fmla="*/ 155 w 502"/>
                <a:gd name="T79" fmla="*/ 278 h 692"/>
                <a:gd name="T80" fmla="*/ 161 w 502"/>
                <a:gd name="T81" fmla="*/ 271 h 692"/>
                <a:gd name="T82" fmla="*/ 166 w 502"/>
                <a:gd name="T83" fmla="*/ 266 h 692"/>
                <a:gd name="T84" fmla="*/ 171 w 502"/>
                <a:gd name="T85" fmla="*/ 261 h 692"/>
                <a:gd name="T86" fmla="*/ 176 w 502"/>
                <a:gd name="T87" fmla="*/ 255 h 692"/>
                <a:gd name="T88" fmla="*/ 181 w 502"/>
                <a:gd name="T89" fmla="*/ 251 h 692"/>
                <a:gd name="T90" fmla="*/ 186 w 502"/>
                <a:gd name="T91" fmla="*/ 246 h 692"/>
                <a:gd name="T92" fmla="*/ 192 w 502"/>
                <a:gd name="T93" fmla="*/ 239 h 692"/>
                <a:gd name="T94" fmla="*/ 199 w 502"/>
                <a:gd name="T95" fmla="*/ 232 h 692"/>
                <a:gd name="T96" fmla="*/ 207 w 502"/>
                <a:gd name="T97" fmla="*/ 223 h 692"/>
                <a:gd name="T98" fmla="*/ 228 w 502"/>
                <a:gd name="T99" fmla="*/ 200 h 692"/>
                <a:gd name="T100" fmla="*/ 244 w 502"/>
                <a:gd name="T101" fmla="*/ 176 h 692"/>
                <a:gd name="T102" fmla="*/ 258 w 502"/>
                <a:gd name="T103" fmla="*/ 148 h 692"/>
                <a:gd name="T104" fmla="*/ 268 w 502"/>
                <a:gd name="T105" fmla="*/ 118 h 692"/>
                <a:gd name="T106" fmla="*/ 274 w 502"/>
                <a:gd name="T107" fmla="*/ 87 h 692"/>
                <a:gd name="T108" fmla="*/ 277 w 502"/>
                <a:gd name="T109" fmla="*/ 58 h 692"/>
                <a:gd name="T110" fmla="*/ 275 w 502"/>
                <a:gd name="T111" fmla="*/ 29 h 692"/>
                <a:gd name="T112" fmla="*/ 270 w 502"/>
                <a:gd name="T113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2" h="692">
                  <a:moveTo>
                    <a:pt x="270" y="0"/>
                  </a:moveTo>
                  <a:lnTo>
                    <a:pt x="405" y="0"/>
                  </a:lnTo>
                  <a:lnTo>
                    <a:pt x="428" y="3"/>
                  </a:lnTo>
                  <a:lnTo>
                    <a:pt x="448" y="10"/>
                  </a:lnTo>
                  <a:lnTo>
                    <a:pt x="465" y="22"/>
                  </a:lnTo>
                  <a:lnTo>
                    <a:pt x="480" y="37"/>
                  </a:lnTo>
                  <a:lnTo>
                    <a:pt x="492" y="55"/>
                  </a:lnTo>
                  <a:lnTo>
                    <a:pt x="500" y="74"/>
                  </a:lnTo>
                  <a:lnTo>
                    <a:pt x="502" y="97"/>
                  </a:lnTo>
                  <a:lnTo>
                    <a:pt x="502" y="342"/>
                  </a:lnTo>
                  <a:lnTo>
                    <a:pt x="500" y="364"/>
                  </a:lnTo>
                  <a:lnTo>
                    <a:pt x="492" y="384"/>
                  </a:lnTo>
                  <a:lnTo>
                    <a:pt x="480" y="403"/>
                  </a:lnTo>
                  <a:lnTo>
                    <a:pt x="465" y="418"/>
                  </a:lnTo>
                  <a:lnTo>
                    <a:pt x="448" y="429"/>
                  </a:lnTo>
                  <a:lnTo>
                    <a:pt x="428" y="436"/>
                  </a:lnTo>
                  <a:lnTo>
                    <a:pt x="405" y="438"/>
                  </a:lnTo>
                  <a:lnTo>
                    <a:pt x="300" y="438"/>
                  </a:lnTo>
                  <a:lnTo>
                    <a:pt x="300" y="631"/>
                  </a:lnTo>
                  <a:lnTo>
                    <a:pt x="297" y="650"/>
                  </a:lnTo>
                  <a:lnTo>
                    <a:pt x="288" y="666"/>
                  </a:lnTo>
                  <a:lnTo>
                    <a:pt x="274" y="680"/>
                  </a:lnTo>
                  <a:lnTo>
                    <a:pt x="258" y="689"/>
                  </a:lnTo>
                  <a:lnTo>
                    <a:pt x="239" y="692"/>
                  </a:lnTo>
                  <a:lnTo>
                    <a:pt x="62" y="692"/>
                  </a:lnTo>
                  <a:lnTo>
                    <a:pt x="42" y="689"/>
                  </a:lnTo>
                  <a:lnTo>
                    <a:pt x="25" y="680"/>
                  </a:lnTo>
                  <a:lnTo>
                    <a:pt x="12" y="666"/>
                  </a:lnTo>
                  <a:lnTo>
                    <a:pt x="4" y="650"/>
                  </a:lnTo>
                  <a:lnTo>
                    <a:pt x="0" y="631"/>
                  </a:lnTo>
                  <a:lnTo>
                    <a:pt x="0" y="434"/>
                  </a:lnTo>
                  <a:lnTo>
                    <a:pt x="29" y="404"/>
                  </a:lnTo>
                  <a:lnTo>
                    <a:pt x="55" y="378"/>
                  </a:lnTo>
                  <a:lnTo>
                    <a:pt x="78" y="355"/>
                  </a:lnTo>
                  <a:lnTo>
                    <a:pt x="96" y="336"/>
                  </a:lnTo>
                  <a:lnTo>
                    <a:pt x="113" y="320"/>
                  </a:lnTo>
                  <a:lnTo>
                    <a:pt x="126" y="307"/>
                  </a:lnTo>
                  <a:lnTo>
                    <a:pt x="137" y="295"/>
                  </a:lnTo>
                  <a:lnTo>
                    <a:pt x="146" y="285"/>
                  </a:lnTo>
                  <a:lnTo>
                    <a:pt x="155" y="278"/>
                  </a:lnTo>
                  <a:lnTo>
                    <a:pt x="161" y="271"/>
                  </a:lnTo>
                  <a:lnTo>
                    <a:pt x="166" y="266"/>
                  </a:lnTo>
                  <a:lnTo>
                    <a:pt x="171" y="261"/>
                  </a:lnTo>
                  <a:lnTo>
                    <a:pt x="176" y="255"/>
                  </a:lnTo>
                  <a:lnTo>
                    <a:pt x="181" y="251"/>
                  </a:lnTo>
                  <a:lnTo>
                    <a:pt x="186" y="246"/>
                  </a:lnTo>
                  <a:lnTo>
                    <a:pt x="192" y="239"/>
                  </a:lnTo>
                  <a:lnTo>
                    <a:pt x="199" y="232"/>
                  </a:lnTo>
                  <a:lnTo>
                    <a:pt x="207" y="223"/>
                  </a:lnTo>
                  <a:lnTo>
                    <a:pt x="228" y="200"/>
                  </a:lnTo>
                  <a:lnTo>
                    <a:pt x="244" y="176"/>
                  </a:lnTo>
                  <a:lnTo>
                    <a:pt x="258" y="148"/>
                  </a:lnTo>
                  <a:lnTo>
                    <a:pt x="268" y="118"/>
                  </a:lnTo>
                  <a:lnTo>
                    <a:pt x="274" y="87"/>
                  </a:lnTo>
                  <a:lnTo>
                    <a:pt x="277" y="58"/>
                  </a:lnTo>
                  <a:lnTo>
                    <a:pt x="275" y="29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2"/>
            <p:cNvSpPr>
              <a:spLocks noEditPoints="1"/>
            </p:cNvSpPr>
            <p:nvPr/>
          </p:nvSpPr>
          <p:spPr bwMode="auto">
            <a:xfrm>
              <a:off x="674688" y="1930400"/>
              <a:ext cx="153988" cy="153988"/>
            </a:xfrm>
            <a:custGeom>
              <a:avLst/>
              <a:gdLst>
                <a:gd name="T0" fmla="*/ 434 w 966"/>
                <a:gd name="T1" fmla="*/ 122 h 964"/>
                <a:gd name="T2" fmla="*/ 342 w 966"/>
                <a:gd name="T3" fmla="*/ 147 h 964"/>
                <a:gd name="T4" fmla="*/ 261 w 966"/>
                <a:gd name="T5" fmla="*/ 194 h 964"/>
                <a:gd name="T6" fmla="*/ 195 w 966"/>
                <a:gd name="T7" fmla="*/ 260 h 964"/>
                <a:gd name="T8" fmla="*/ 148 w 966"/>
                <a:gd name="T9" fmla="*/ 341 h 964"/>
                <a:gd name="T10" fmla="*/ 123 w 966"/>
                <a:gd name="T11" fmla="*/ 432 h 964"/>
                <a:gd name="T12" fmla="*/ 123 w 966"/>
                <a:gd name="T13" fmla="*/ 531 h 964"/>
                <a:gd name="T14" fmla="*/ 148 w 966"/>
                <a:gd name="T15" fmla="*/ 623 h 964"/>
                <a:gd name="T16" fmla="*/ 195 w 966"/>
                <a:gd name="T17" fmla="*/ 703 h 964"/>
                <a:gd name="T18" fmla="*/ 261 w 966"/>
                <a:gd name="T19" fmla="*/ 769 h 964"/>
                <a:gd name="T20" fmla="*/ 342 w 966"/>
                <a:gd name="T21" fmla="*/ 816 h 964"/>
                <a:gd name="T22" fmla="*/ 434 w 966"/>
                <a:gd name="T23" fmla="*/ 841 h 964"/>
                <a:gd name="T24" fmla="*/ 533 w 966"/>
                <a:gd name="T25" fmla="*/ 841 h 964"/>
                <a:gd name="T26" fmla="*/ 625 w 966"/>
                <a:gd name="T27" fmla="*/ 816 h 964"/>
                <a:gd name="T28" fmla="*/ 706 w 966"/>
                <a:gd name="T29" fmla="*/ 769 h 964"/>
                <a:gd name="T30" fmla="*/ 771 w 966"/>
                <a:gd name="T31" fmla="*/ 703 h 964"/>
                <a:gd name="T32" fmla="*/ 818 w 966"/>
                <a:gd name="T33" fmla="*/ 623 h 964"/>
                <a:gd name="T34" fmla="*/ 844 w 966"/>
                <a:gd name="T35" fmla="*/ 531 h 964"/>
                <a:gd name="T36" fmla="*/ 844 w 966"/>
                <a:gd name="T37" fmla="*/ 432 h 964"/>
                <a:gd name="T38" fmla="*/ 818 w 966"/>
                <a:gd name="T39" fmla="*/ 341 h 964"/>
                <a:gd name="T40" fmla="*/ 771 w 966"/>
                <a:gd name="T41" fmla="*/ 260 h 964"/>
                <a:gd name="T42" fmla="*/ 706 w 966"/>
                <a:gd name="T43" fmla="*/ 194 h 964"/>
                <a:gd name="T44" fmla="*/ 625 w 966"/>
                <a:gd name="T45" fmla="*/ 147 h 964"/>
                <a:gd name="T46" fmla="*/ 533 w 966"/>
                <a:gd name="T47" fmla="*/ 122 h 964"/>
                <a:gd name="T48" fmla="*/ 483 w 966"/>
                <a:gd name="T49" fmla="*/ 0 h 964"/>
                <a:gd name="T50" fmla="*/ 593 w 966"/>
                <a:gd name="T51" fmla="*/ 12 h 964"/>
                <a:gd name="T52" fmla="*/ 695 w 966"/>
                <a:gd name="T53" fmla="*/ 49 h 964"/>
                <a:gd name="T54" fmla="*/ 785 w 966"/>
                <a:gd name="T55" fmla="*/ 106 h 964"/>
                <a:gd name="T56" fmla="*/ 860 w 966"/>
                <a:gd name="T57" fmla="*/ 180 h 964"/>
                <a:gd name="T58" fmla="*/ 917 w 966"/>
                <a:gd name="T59" fmla="*/ 269 h 964"/>
                <a:gd name="T60" fmla="*/ 953 w 966"/>
                <a:gd name="T61" fmla="*/ 372 h 964"/>
                <a:gd name="T62" fmla="*/ 966 w 966"/>
                <a:gd name="T63" fmla="*/ 482 h 964"/>
                <a:gd name="T64" fmla="*/ 953 w 966"/>
                <a:gd name="T65" fmla="*/ 592 h 964"/>
                <a:gd name="T66" fmla="*/ 917 w 966"/>
                <a:gd name="T67" fmla="*/ 694 h 964"/>
                <a:gd name="T68" fmla="*/ 860 w 966"/>
                <a:gd name="T69" fmla="*/ 783 h 964"/>
                <a:gd name="T70" fmla="*/ 785 w 966"/>
                <a:gd name="T71" fmla="*/ 857 h 964"/>
                <a:gd name="T72" fmla="*/ 695 w 966"/>
                <a:gd name="T73" fmla="*/ 914 h 964"/>
                <a:gd name="T74" fmla="*/ 593 w 966"/>
                <a:gd name="T75" fmla="*/ 951 h 964"/>
                <a:gd name="T76" fmla="*/ 483 w 966"/>
                <a:gd name="T77" fmla="*/ 964 h 964"/>
                <a:gd name="T78" fmla="*/ 372 w 966"/>
                <a:gd name="T79" fmla="*/ 951 h 964"/>
                <a:gd name="T80" fmla="*/ 271 w 966"/>
                <a:gd name="T81" fmla="*/ 914 h 964"/>
                <a:gd name="T82" fmla="*/ 181 w 966"/>
                <a:gd name="T83" fmla="*/ 857 h 964"/>
                <a:gd name="T84" fmla="*/ 107 w 966"/>
                <a:gd name="T85" fmla="*/ 783 h 964"/>
                <a:gd name="T86" fmla="*/ 50 w 966"/>
                <a:gd name="T87" fmla="*/ 694 h 964"/>
                <a:gd name="T88" fmla="*/ 13 w 966"/>
                <a:gd name="T89" fmla="*/ 592 h 964"/>
                <a:gd name="T90" fmla="*/ 0 w 966"/>
                <a:gd name="T91" fmla="*/ 482 h 964"/>
                <a:gd name="T92" fmla="*/ 13 w 966"/>
                <a:gd name="T93" fmla="*/ 372 h 964"/>
                <a:gd name="T94" fmla="*/ 50 w 966"/>
                <a:gd name="T95" fmla="*/ 269 h 964"/>
                <a:gd name="T96" fmla="*/ 107 w 966"/>
                <a:gd name="T97" fmla="*/ 180 h 964"/>
                <a:gd name="T98" fmla="*/ 181 w 966"/>
                <a:gd name="T99" fmla="*/ 106 h 964"/>
                <a:gd name="T100" fmla="*/ 271 w 966"/>
                <a:gd name="T101" fmla="*/ 49 h 964"/>
                <a:gd name="T102" fmla="*/ 372 w 966"/>
                <a:gd name="T103" fmla="*/ 12 h 964"/>
                <a:gd name="T104" fmla="*/ 483 w 966"/>
                <a:gd name="T10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6" h="964">
                  <a:moveTo>
                    <a:pt x="483" y="119"/>
                  </a:moveTo>
                  <a:lnTo>
                    <a:pt x="434" y="122"/>
                  </a:lnTo>
                  <a:lnTo>
                    <a:pt x="386" y="132"/>
                  </a:lnTo>
                  <a:lnTo>
                    <a:pt x="342" y="147"/>
                  </a:lnTo>
                  <a:lnTo>
                    <a:pt x="300" y="168"/>
                  </a:lnTo>
                  <a:lnTo>
                    <a:pt x="261" y="194"/>
                  </a:lnTo>
                  <a:lnTo>
                    <a:pt x="227" y="225"/>
                  </a:lnTo>
                  <a:lnTo>
                    <a:pt x="195" y="260"/>
                  </a:lnTo>
                  <a:lnTo>
                    <a:pt x="169" y="299"/>
                  </a:lnTo>
                  <a:lnTo>
                    <a:pt x="148" y="341"/>
                  </a:lnTo>
                  <a:lnTo>
                    <a:pt x="133" y="386"/>
                  </a:lnTo>
                  <a:lnTo>
                    <a:pt x="123" y="432"/>
                  </a:lnTo>
                  <a:lnTo>
                    <a:pt x="120" y="482"/>
                  </a:lnTo>
                  <a:lnTo>
                    <a:pt x="123" y="531"/>
                  </a:lnTo>
                  <a:lnTo>
                    <a:pt x="133" y="578"/>
                  </a:lnTo>
                  <a:lnTo>
                    <a:pt x="148" y="623"/>
                  </a:lnTo>
                  <a:lnTo>
                    <a:pt x="169" y="665"/>
                  </a:lnTo>
                  <a:lnTo>
                    <a:pt x="195" y="703"/>
                  </a:lnTo>
                  <a:lnTo>
                    <a:pt x="227" y="738"/>
                  </a:lnTo>
                  <a:lnTo>
                    <a:pt x="261" y="769"/>
                  </a:lnTo>
                  <a:lnTo>
                    <a:pt x="300" y="795"/>
                  </a:lnTo>
                  <a:lnTo>
                    <a:pt x="342" y="816"/>
                  </a:lnTo>
                  <a:lnTo>
                    <a:pt x="386" y="831"/>
                  </a:lnTo>
                  <a:lnTo>
                    <a:pt x="434" y="841"/>
                  </a:lnTo>
                  <a:lnTo>
                    <a:pt x="483" y="844"/>
                  </a:lnTo>
                  <a:lnTo>
                    <a:pt x="533" y="841"/>
                  </a:lnTo>
                  <a:lnTo>
                    <a:pt x="579" y="831"/>
                  </a:lnTo>
                  <a:lnTo>
                    <a:pt x="625" y="816"/>
                  </a:lnTo>
                  <a:lnTo>
                    <a:pt x="667" y="795"/>
                  </a:lnTo>
                  <a:lnTo>
                    <a:pt x="706" y="769"/>
                  </a:lnTo>
                  <a:lnTo>
                    <a:pt x="740" y="738"/>
                  </a:lnTo>
                  <a:lnTo>
                    <a:pt x="771" y="703"/>
                  </a:lnTo>
                  <a:lnTo>
                    <a:pt x="797" y="665"/>
                  </a:lnTo>
                  <a:lnTo>
                    <a:pt x="818" y="623"/>
                  </a:lnTo>
                  <a:lnTo>
                    <a:pt x="834" y="578"/>
                  </a:lnTo>
                  <a:lnTo>
                    <a:pt x="844" y="531"/>
                  </a:lnTo>
                  <a:lnTo>
                    <a:pt x="847" y="482"/>
                  </a:lnTo>
                  <a:lnTo>
                    <a:pt x="844" y="432"/>
                  </a:lnTo>
                  <a:lnTo>
                    <a:pt x="834" y="386"/>
                  </a:lnTo>
                  <a:lnTo>
                    <a:pt x="818" y="341"/>
                  </a:lnTo>
                  <a:lnTo>
                    <a:pt x="797" y="299"/>
                  </a:lnTo>
                  <a:lnTo>
                    <a:pt x="771" y="260"/>
                  </a:lnTo>
                  <a:lnTo>
                    <a:pt x="740" y="225"/>
                  </a:lnTo>
                  <a:lnTo>
                    <a:pt x="706" y="194"/>
                  </a:lnTo>
                  <a:lnTo>
                    <a:pt x="667" y="168"/>
                  </a:lnTo>
                  <a:lnTo>
                    <a:pt x="625" y="147"/>
                  </a:lnTo>
                  <a:lnTo>
                    <a:pt x="579" y="132"/>
                  </a:lnTo>
                  <a:lnTo>
                    <a:pt x="533" y="122"/>
                  </a:lnTo>
                  <a:lnTo>
                    <a:pt x="483" y="119"/>
                  </a:lnTo>
                  <a:close/>
                  <a:moveTo>
                    <a:pt x="483" y="0"/>
                  </a:moveTo>
                  <a:lnTo>
                    <a:pt x="540" y="4"/>
                  </a:lnTo>
                  <a:lnTo>
                    <a:pt x="593" y="12"/>
                  </a:lnTo>
                  <a:lnTo>
                    <a:pt x="646" y="28"/>
                  </a:lnTo>
                  <a:lnTo>
                    <a:pt x="695" y="49"/>
                  </a:lnTo>
                  <a:lnTo>
                    <a:pt x="742" y="75"/>
                  </a:lnTo>
                  <a:lnTo>
                    <a:pt x="785" y="106"/>
                  </a:lnTo>
                  <a:lnTo>
                    <a:pt x="824" y="141"/>
                  </a:lnTo>
                  <a:lnTo>
                    <a:pt x="860" y="180"/>
                  </a:lnTo>
                  <a:lnTo>
                    <a:pt x="891" y="223"/>
                  </a:lnTo>
                  <a:lnTo>
                    <a:pt x="917" y="269"/>
                  </a:lnTo>
                  <a:lnTo>
                    <a:pt x="938" y="319"/>
                  </a:lnTo>
                  <a:lnTo>
                    <a:pt x="953" y="372"/>
                  </a:lnTo>
                  <a:lnTo>
                    <a:pt x="962" y="426"/>
                  </a:lnTo>
                  <a:lnTo>
                    <a:pt x="966" y="482"/>
                  </a:lnTo>
                  <a:lnTo>
                    <a:pt x="962" y="538"/>
                  </a:lnTo>
                  <a:lnTo>
                    <a:pt x="953" y="592"/>
                  </a:lnTo>
                  <a:lnTo>
                    <a:pt x="938" y="644"/>
                  </a:lnTo>
                  <a:lnTo>
                    <a:pt x="917" y="694"/>
                  </a:lnTo>
                  <a:lnTo>
                    <a:pt x="891" y="740"/>
                  </a:lnTo>
                  <a:lnTo>
                    <a:pt x="860" y="783"/>
                  </a:lnTo>
                  <a:lnTo>
                    <a:pt x="824" y="822"/>
                  </a:lnTo>
                  <a:lnTo>
                    <a:pt x="785" y="857"/>
                  </a:lnTo>
                  <a:lnTo>
                    <a:pt x="742" y="889"/>
                  </a:lnTo>
                  <a:lnTo>
                    <a:pt x="695" y="914"/>
                  </a:lnTo>
                  <a:lnTo>
                    <a:pt x="646" y="935"/>
                  </a:lnTo>
                  <a:lnTo>
                    <a:pt x="593" y="951"/>
                  </a:lnTo>
                  <a:lnTo>
                    <a:pt x="540" y="961"/>
                  </a:lnTo>
                  <a:lnTo>
                    <a:pt x="483" y="964"/>
                  </a:lnTo>
                  <a:lnTo>
                    <a:pt x="427" y="961"/>
                  </a:lnTo>
                  <a:lnTo>
                    <a:pt x="372" y="951"/>
                  </a:lnTo>
                  <a:lnTo>
                    <a:pt x="321" y="935"/>
                  </a:lnTo>
                  <a:lnTo>
                    <a:pt x="271" y="914"/>
                  </a:lnTo>
                  <a:lnTo>
                    <a:pt x="225" y="889"/>
                  </a:lnTo>
                  <a:lnTo>
                    <a:pt x="181" y="857"/>
                  </a:lnTo>
                  <a:lnTo>
                    <a:pt x="143" y="822"/>
                  </a:lnTo>
                  <a:lnTo>
                    <a:pt x="107" y="783"/>
                  </a:lnTo>
                  <a:lnTo>
                    <a:pt x="76" y="740"/>
                  </a:lnTo>
                  <a:lnTo>
                    <a:pt x="50" y="694"/>
                  </a:lnTo>
                  <a:lnTo>
                    <a:pt x="28" y="644"/>
                  </a:lnTo>
                  <a:lnTo>
                    <a:pt x="13" y="592"/>
                  </a:lnTo>
                  <a:lnTo>
                    <a:pt x="3" y="538"/>
                  </a:lnTo>
                  <a:lnTo>
                    <a:pt x="0" y="482"/>
                  </a:lnTo>
                  <a:lnTo>
                    <a:pt x="3" y="426"/>
                  </a:lnTo>
                  <a:lnTo>
                    <a:pt x="13" y="372"/>
                  </a:lnTo>
                  <a:lnTo>
                    <a:pt x="28" y="319"/>
                  </a:lnTo>
                  <a:lnTo>
                    <a:pt x="50" y="269"/>
                  </a:lnTo>
                  <a:lnTo>
                    <a:pt x="76" y="223"/>
                  </a:lnTo>
                  <a:lnTo>
                    <a:pt x="107" y="180"/>
                  </a:lnTo>
                  <a:lnTo>
                    <a:pt x="143" y="141"/>
                  </a:lnTo>
                  <a:lnTo>
                    <a:pt x="181" y="106"/>
                  </a:lnTo>
                  <a:lnTo>
                    <a:pt x="225" y="75"/>
                  </a:lnTo>
                  <a:lnTo>
                    <a:pt x="271" y="49"/>
                  </a:lnTo>
                  <a:lnTo>
                    <a:pt x="321" y="28"/>
                  </a:lnTo>
                  <a:lnTo>
                    <a:pt x="372" y="12"/>
                  </a:lnTo>
                  <a:lnTo>
                    <a:pt x="427" y="4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33"/>
            <p:cNvSpPr>
              <a:spLocks noEditPoints="1"/>
            </p:cNvSpPr>
            <p:nvPr/>
          </p:nvSpPr>
          <p:spPr bwMode="auto">
            <a:xfrm>
              <a:off x="879475" y="2024063"/>
              <a:ext cx="300038" cy="434975"/>
            </a:xfrm>
            <a:custGeom>
              <a:avLst/>
              <a:gdLst>
                <a:gd name="T0" fmla="*/ 955 w 1894"/>
                <a:gd name="T1" fmla="*/ 2064 h 2739"/>
                <a:gd name="T2" fmla="*/ 941 w 1894"/>
                <a:gd name="T3" fmla="*/ 2064 h 2739"/>
                <a:gd name="T4" fmla="*/ 1829 w 1894"/>
                <a:gd name="T5" fmla="*/ 10 h 2739"/>
                <a:gd name="T6" fmla="*/ 1890 w 1894"/>
                <a:gd name="T7" fmla="*/ 84 h 2739"/>
                <a:gd name="T8" fmla="*/ 1759 w 1894"/>
                <a:gd name="T9" fmla="*/ 760 h 2739"/>
                <a:gd name="T10" fmla="*/ 1676 w 1894"/>
                <a:gd name="T11" fmla="*/ 843 h 2739"/>
                <a:gd name="T12" fmla="*/ 1528 w 1894"/>
                <a:gd name="T13" fmla="*/ 954 h 2739"/>
                <a:gd name="T14" fmla="*/ 1436 w 1894"/>
                <a:gd name="T15" fmla="*/ 1023 h 2739"/>
                <a:gd name="T16" fmla="*/ 1382 w 1894"/>
                <a:gd name="T17" fmla="*/ 1064 h 2739"/>
                <a:gd name="T18" fmla="*/ 1351 w 1894"/>
                <a:gd name="T19" fmla="*/ 1087 h 2739"/>
                <a:gd name="T20" fmla="*/ 1324 w 1894"/>
                <a:gd name="T21" fmla="*/ 1108 h 2739"/>
                <a:gd name="T22" fmla="*/ 1298 w 1894"/>
                <a:gd name="T23" fmla="*/ 1336 h 2739"/>
                <a:gd name="T24" fmla="*/ 1298 w 1894"/>
                <a:gd name="T25" fmla="*/ 1536 h 2739"/>
                <a:gd name="T26" fmla="*/ 1298 w 1894"/>
                <a:gd name="T27" fmla="*/ 1745 h 2739"/>
                <a:gd name="T28" fmla="*/ 1717 w 1894"/>
                <a:gd name="T29" fmla="*/ 1978 h 2739"/>
                <a:gd name="T30" fmla="*/ 1797 w 1894"/>
                <a:gd name="T31" fmla="*/ 2056 h 2739"/>
                <a:gd name="T32" fmla="*/ 1798 w 1894"/>
                <a:gd name="T33" fmla="*/ 2168 h 2739"/>
                <a:gd name="T34" fmla="*/ 1272 w 1894"/>
                <a:gd name="T35" fmla="*/ 2713 h 2739"/>
                <a:gd name="T36" fmla="*/ 1176 w 1894"/>
                <a:gd name="T37" fmla="*/ 2739 h 2739"/>
                <a:gd name="T38" fmla="*/ 1085 w 1894"/>
                <a:gd name="T39" fmla="*/ 2698 h 2739"/>
                <a:gd name="T40" fmla="*/ 1041 w 1894"/>
                <a:gd name="T41" fmla="*/ 2608 h 2739"/>
                <a:gd name="T42" fmla="*/ 1066 w 1894"/>
                <a:gd name="T43" fmla="*/ 2511 h 2739"/>
                <a:gd name="T44" fmla="*/ 1100 w 1894"/>
                <a:gd name="T45" fmla="*/ 2064 h 2739"/>
                <a:gd name="T46" fmla="*/ 976 w 1894"/>
                <a:gd name="T47" fmla="*/ 2064 h 2739"/>
                <a:gd name="T48" fmla="*/ 952 w 1894"/>
                <a:gd name="T49" fmla="*/ 2064 h 2739"/>
                <a:gd name="T50" fmla="*/ 948 w 1894"/>
                <a:gd name="T51" fmla="*/ 2064 h 2739"/>
                <a:gd name="T52" fmla="*/ 876 w 1894"/>
                <a:gd name="T53" fmla="*/ 2064 h 2739"/>
                <a:gd name="T54" fmla="*/ 871 w 1894"/>
                <a:gd name="T55" fmla="*/ 2490 h 2739"/>
                <a:gd name="T56" fmla="*/ 911 w 1894"/>
                <a:gd name="T57" fmla="*/ 2571 h 2739"/>
                <a:gd name="T58" fmla="*/ 885 w 1894"/>
                <a:gd name="T59" fmla="*/ 2680 h 2739"/>
                <a:gd name="T60" fmla="*/ 802 w 1894"/>
                <a:gd name="T61" fmla="*/ 2736 h 2739"/>
                <a:gd name="T62" fmla="*/ 704 w 1894"/>
                <a:gd name="T63" fmla="*/ 2726 h 2739"/>
                <a:gd name="T64" fmla="*/ 170 w 1894"/>
                <a:gd name="T65" fmla="*/ 2193 h 2739"/>
                <a:gd name="T66" fmla="*/ 149 w 1894"/>
                <a:gd name="T67" fmla="*/ 2083 h 2739"/>
                <a:gd name="T68" fmla="*/ 212 w 1894"/>
                <a:gd name="T69" fmla="*/ 1991 h 2739"/>
                <a:gd name="T70" fmla="*/ 649 w 1894"/>
                <a:gd name="T71" fmla="*/ 1215 h 2739"/>
                <a:gd name="T72" fmla="*/ 573 w 1894"/>
                <a:gd name="T73" fmla="*/ 1232 h 2739"/>
                <a:gd name="T74" fmla="*/ 524 w 1894"/>
                <a:gd name="T75" fmla="*/ 1242 h 2739"/>
                <a:gd name="T76" fmla="*/ 454 w 1894"/>
                <a:gd name="T77" fmla="*/ 1257 h 2739"/>
                <a:gd name="T78" fmla="*/ 318 w 1894"/>
                <a:gd name="T79" fmla="*/ 1288 h 2739"/>
                <a:gd name="T80" fmla="*/ 229 w 1894"/>
                <a:gd name="T81" fmla="*/ 1270 h 2739"/>
                <a:gd name="T82" fmla="*/ 7 w 1894"/>
                <a:gd name="T83" fmla="*/ 720 h 2739"/>
                <a:gd name="T84" fmla="*/ 10 w 1894"/>
                <a:gd name="T85" fmla="*/ 634 h 2739"/>
                <a:gd name="T86" fmla="*/ 74 w 1894"/>
                <a:gd name="T87" fmla="*/ 576 h 2739"/>
                <a:gd name="T88" fmla="*/ 160 w 1894"/>
                <a:gd name="T89" fmla="*/ 579 h 2739"/>
                <a:gd name="T90" fmla="*/ 218 w 1894"/>
                <a:gd name="T91" fmla="*/ 643 h 2739"/>
                <a:gd name="T92" fmla="*/ 456 w 1894"/>
                <a:gd name="T93" fmla="*/ 1027 h 2739"/>
                <a:gd name="T94" fmla="*/ 550 w 1894"/>
                <a:gd name="T95" fmla="*/ 1007 h 2739"/>
                <a:gd name="T96" fmla="*/ 682 w 1894"/>
                <a:gd name="T97" fmla="*/ 978 h 2739"/>
                <a:gd name="T98" fmla="*/ 806 w 1894"/>
                <a:gd name="T99" fmla="*/ 1090 h 2739"/>
                <a:gd name="T100" fmla="*/ 973 w 1894"/>
                <a:gd name="T101" fmla="*/ 1132 h 2739"/>
                <a:gd name="T102" fmla="*/ 1151 w 1894"/>
                <a:gd name="T103" fmla="*/ 1083 h 2739"/>
                <a:gd name="T104" fmla="*/ 1278 w 1894"/>
                <a:gd name="T105" fmla="*/ 956 h 2739"/>
                <a:gd name="T106" fmla="*/ 1553 w 1894"/>
                <a:gd name="T107" fmla="*/ 652 h 2739"/>
                <a:gd name="T108" fmla="*/ 1709 w 1894"/>
                <a:gd name="T109" fmla="*/ 25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94" h="2739">
                  <a:moveTo>
                    <a:pt x="955" y="2064"/>
                  </a:moveTo>
                  <a:lnTo>
                    <a:pt x="957" y="2064"/>
                  </a:lnTo>
                  <a:lnTo>
                    <a:pt x="957" y="2064"/>
                  </a:lnTo>
                  <a:lnTo>
                    <a:pt x="955" y="2064"/>
                  </a:lnTo>
                  <a:lnTo>
                    <a:pt x="955" y="2064"/>
                  </a:lnTo>
                  <a:close/>
                  <a:moveTo>
                    <a:pt x="937" y="2064"/>
                  </a:moveTo>
                  <a:lnTo>
                    <a:pt x="945" y="2064"/>
                  </a:lnTo>
                  <a:lnTo>
                    <a:pt x="941" y="2064"/>
                  </a:lnTo>
                  <a:lnTo>
                    <a:pt x="937" y="2064"/>
                  </a:lnTo>
                  <a:close/>
                  <a:moveTo>
                    <a:pt x="1778" y="0"/>
                  </a:moveTo>
                  <a:lnTo>
                    <a:pt x="1804" y="2"/>
                  </a:lnTo>
                  <a:lnTo>
                    <a:pt x="1829" y="10"/>
                  </a:lnTo>
                  <a:lnTo>
                    <a:pt x="1851" y="24"/>
                  </a:lnTo>
                  <a:lnTo>
                    <a:pt x="1869" y="41"/>
                  </a:lnTo>
                  <a:lnTo>
                    <a:pt x="1882" y="61"/>
                  </a:lnTo>
                  <a:lnTo>
                    <a:pt x="1890" y="84"/>
                  </a:lnTo>
                  <a:lnTo>
                    <a:pt x="1894" y="109"/>
                  </a:lnTo>
                  <a:lnTo>
                    <a:pt x="1892" y="136"/>
                  </a:lnTo>
                  <a:lnTo>
                    <a:pt x="1765" y="741"/>
                  </a:lnTo>
                  <a:lnTo>
                    <a:pt x="1759" y="760"/>
                  </a:lnTo>
                  <a:lnTo>
                    <a:pt x="1750" y="777"/>
                  </a:lnTo>
                  <a:lnTo>
                    <a:pt x="1737" y="793"/>
                  </a:lnTo>
                  <a:lnTo>
                    <a:pt x="1723" y="807"/>
                  </a:lnTo>
                  <a:lnTo>
                    <a:pt x="1676" y="843"/>
                  </a:lnTo>
                  <a:lnTo>
                    <a:pt x="1633" y="875"/>
                  </a:lnTo>
                  <a:lnTo>
                    <a:pt x="1594" y="904"/>
                  </a:lnTo>
                  <a:lnTo>
                    <a:pt x="1559" y="930"/>
                  </a:lnTo>
                  <a:lnTo>
                    <a:pt x="1528" y="954"/>
                  </a:lnTo>
                  <a:lnTo>
                    <a:pt x="1501" y="974"/>
                  </a:lnTo>
                  <a:lnTo>
                    <a:pt x="1476" y="993"/>
                  </a:lnTo>
                  <a:lnTo>
                    <a:pt x="1455" y="1009"/>
                  </a:lnTo>
                  <a:lnTo>
                    <a:pt x="1436" y="1023"/>
                  </a:lnTo>
                  <a:lnTo>
                    <a:pt x="1420" y="1036"/>
                  </a:lnTo>
                  <a:lnTo>
                    <a:pt x="1406" y="1046"/>
                  </a:lnTo>
                  <a:lnTo>
                    <a:pt x="1393" y="1055"/>
                  </a:lnTo>
                  <a:lnTo>
                    <a:pt x="1382" y="1064"/>
                  </a:lnTo>
                  <a:lnTo>
                    <a:pt x="1373" y="1071"/>
                  </a:lnTo>
                  <a:lnTo>
                    <a:pt x="1365" y="1077"/>
                  </a:lnTo>
                  <a:lnTo>
                    <a:pt x="1358" y="1082"/>
                  </a:lnTo>
                  <a:lnTo>
                    <a:pt x="1351" y="1087"/>
                  </a:lnTo>
                  <a:lnTo>
                    <a:pt x="1345" y="1093"/>
                  </a:lnTo>
                  <a:lnTo>
                    <a:pt x="1338" y="1097"/>
                  </a:lnTo>
                  <a:lnTo>
                    <a:pt x="1332" y="1102"/>
                  </a:lnTo>
                  <a:lnTo>
                    <a:pt x="1324" y="1108"/>
                  </a:lnTo>
                  <a:lnTo>
                    <a:pt x="1317" y="1113"/>
                  </a:lnTo>
                  <a:lnTo>
                    <a:pt x="1308" y="1120"/>
                  </a:lnTo>
                  <a:lnTo>
                    <a:pt x="1298" y="1127"/>
                  </a:lnTo>
                  <a:lnTo>
                    <a:pt x="1298" y="1336"/>
                  </a:lnTo>
                  <a:lnTo>
                    <a:pt x="1298" y="1386"/>
                  </a:lnTo>
                  <a:lnTo>
                    <a:pt x="1298" y="1436"/>
                  </a:lnTo>
                  <a:lnTo>
                    <a:pt x="1298" y="1487"/>
                  </a:lnTo>
                  <a:lnTo>
                    <a:pt x="1298" y="1536"/>
                  </a:lnTo>
                  <a:lnTo>
                    <a:pt x="1298" y="1585"/>
                  </a:lnTo>
                  <a:lnTo>
                    <a:pt x="1298" y="1673"/>
                  </a:lnTo>
                  <a:lnTo>
                    <a:pt x="1298" y="1711"/>
                  </a:lnTo>
                  <a:lnTo>
                    <a:pt x="1298" y="1745"/>
                  </a:lnTo>
                  <a:lnTo>
                    <a:pt x="1298" y="1772"/>
                  </a:lnTo>
                  <a:lnTo>
                    <a:pt x="1298" y="1794"/>
                  </a:lnTo>
                  <a:lnTo>
                    <a:pt x="1298" y="1808"/>
                  </a:lnTo>
                  <a:lnTo>
                    <a:pt x="1717" y="1978"/>
                  </a:lnTo>
                  <a:lnTo>
                    <a:pt x="1743" y="1991"/>
                  </a:lnTo>
                  <a:lnTo>
                    <a:pt x="1764" y="2009"/>
                  </a:lnTo>
                  <a:lnTo>
                    <a:pt x="1783" y="2031"/>
                  </a:lnTo>
                  <a:lnTo>
                    <a:pt x="1797" y="2056"/>
                  </a:lnTo>
                  <a:lnTo>
                    <a:pt x="1805" y="2083"/>
                  </a:lnTo>
                  <a:lnTo>
                    <a:pt x="1808" y="2112"/>
                  </a:lnTo>
                  <a:lnTo>
                    <a:pt x="1805" y="2140"/>
                  </a:lnTo>
                  <a:lnTo>
                    <a:pt x="1798" y="2168"/>
                  </a:lnTo>
                  <a:lnTo>
                    <a:pt x="1784" y="2193"/>
                  </a:lnTo>
                  <a:lnTo>
                    <a:pt x="1766" y="2216"/>
                  </a:lnTo>
                  <a:lnTo>
                    <a:pt x="1293" y="2696"/>
                  </a:lnTo>
                  <a:lnTo>
                    <a:pt x="1272" y="2713"/>
                  </a:lnTo>
                  <a:lnTo>
                    <a:pt x="1251" y="2726"/>
                  </a:lnTo>
                  <a:lnTo>
                    <a:pt x="1226" y="2735"/>
                  </a:lnTo>
                  <a:lnTo>
                    <a:pt x="1202" y="2739"/>
                  </a:lnTo>
                  <a:lnTo>
                    <a:pt x="1176" y="2739"/>
                  </a:lnTo>
                  <a:lnTo>
                    <a:pt x="1151" y="2736"/>
                  </a:lnTo>
                  <a:lnTo>
                    <a:pt x="1128" y="2727"/>
                  </a:lnTo>
                  <a:lnTo>
                    <a:pt x="1105" y="2714"/>
                  </a:lnTo>
                  <a:lnTo>
                    <a:pt x="1085" y="2698"/>
                  </a:lnTo>
                  <a:lnTo>
                    <a:pt x="1068" y="2678"/>
                  </a:lnTo>
                  <a:lnTo>
                    <a:pt x="1055" y="2655"/>
                  </a:lnTo>
                  <a:lnTo>
                    <a:pt x="1047" y="2631"/>
                  </a:lnTo>
                  <a:lnTo>
                    <a:pt x="1041" y="2608"/>
                  </a:lnTo>
                  <a:lnTo>
                    <a:pt x="1041" y="2582"/>
                  </a:lnTo>
                  <a:lnTo>
                    <a:pt x="1046" y="2557"/>
                  </a:lnTo>
                  <a:lnTo>
                    <a:pt x="1054" y="2533"/>
                  </a:lnTo>
                  <a:lnTo>
                    <a:pt x="1066" y="2511"/>
                  </a:lnTo>
                  <a:lnTo>
                    <a:pt x="1084" y="2490"/>
                  </a:lnTo>
                  <a:lnTo>
                    <a:pt x="1403" y="2166"/>
                  </a:lnTo>
                  <a:lnTo>
                    <a:pt x="1149" y="2064"/>
                  </a:lnTo>
                  <a:lnTo>
                    <a:pt x="1100" y="2064"/>
                  </a:lnTo>
                  <a:lnTo>
                    <a:pt x="1059" y="2064"/>
                  </a:lnTo>
                  <a:lnTo>
                    <a:pt x="1025" y="2064"/>
                  </a:lnTo>
                  <a:lnTo>
                    <a:pt x="997" y="2064"/>
                  </a:lnTo>
                  <a:lnTo>
                    <a:pt x="976" y="2064"/>
                  </a:lnTo>
                  <a:lnTo>
                    <a:pt x="959" y="2064"/>
                  </a:lnTo>
                  <a:lnTo>
                    <a:pt x="954" y="2064"/>
                  </a:lnTo>
                  <a:lnTo>
                    <a:pt x="955" y="2064"/>
                  </a:lnTo>
                  <a:lnTo>
                    <a:pt x="952" y="2064"/>
                  </a:lnTo>
                  <a:lnTo>
                    <a:pt x="949" y="2064"/>
                  </a:lnTo>
                  <a:lnTo>
                    <a:pt x="945" y="2064"/>
                  </a:lnTo>
                  <a:lnTo>
                    <a:pt x="949" y="2064"/>
                  </a:lnTo>
                  <a:lnTo>
                    <a:pt x="948" y="2064"/>
                  </a:lnTo>
                  <a:lnTo>
                    <a:pt x="937" y="2064"/>
                  </a:lnTo>
                  <a:lnTo>
                    <a:pt x="923" y="2064"/>
                  </a:lnTo>
                  <a:lnTo>
                    <a:pt x="902" y="2064"/>
                  </a:lnTo>
                  <a:lnTo>
                    <a:pt x="876" y="2064"/>
                  </a:lnTo>
                  <a:lnTo>
                    <a:pt x="844" y="2064"/>
                  </a:lnTo>
                  <a:lnTo>
                    <a:pt x="805" y="2064"/>
                  </a:lnTo>
                  <a:lnTo>
                    <a:pt x="552" y="2166"/>
                  </a:lnTo>
                  <a:lnTo>
                    <a:pt x="871" y="2490"/>
                  </a:lnTo>
                  <a:lnTo>
                    <a:pt x="886" y="2509"/>
                  </a:lnTo>
                  <a:lnTo>
                    <a:pt x="898" y="2528"/>
                  </a:lnTo>
                  <a:lnTo>
                    <a:pt x="907" y="2548"/>
                  </a:lnTo>
                  <a:lnTo>
                    <a:pt x="911" y="2571"/>
                  </a:lnTo>
                  <a:lnTo>
                    <a:pt x="911" y="2616"/>
                  </a:lnTo>
                  <a:lnTo>
                    <a:pt x="906" y="2638"/>
                  </a:lnTo>
                  <a:lnTo>
                    <a:pt x="897" y="2659"/>
                  </a:lnTo>
                  <a:lnTo>
                    <a:pt x="885" y="2680"/>
                  </a:lnTo>
                  <a:lnTo>
                    <a:pt x="869" y="2698"/>
                  </a:lnTo>
                  <a:lnTo>
                    <a:pt x="848" y="2714"/>
                  </a:lnTo>
                  <a:lnTo>
                    <a:pt x="827" y="2727"/>
                  </a:lnTo>
                  <a:lnTo>
                    <a:pt x="802" y="2736"/>
                  </a:lnTo>
                  <a:lnTo>
                    <a:pt x="777" y="2739"/>
                  </a:lnTo>
                  <a:lnTo>
                    <a:pt x="752" y="2739"/>
                  </a:lnTo>
                  <a:lnTo>
                    <a:pt x="728" y="2735"/>
                  </a:lnTo>
                  <a:lnTo>
                    <a:pt x="704" y="2726"/>
                  </a:lnTo>
                  <a:lnTo>
                    <a:pt x="682" y="2713"/>
                  </a:lnTo>
                  <a:lnTo>
                    <a:pt x="662" y="2696"/>
                  </a:lnTo>
                  <a:lnTo>
                    <a:pt x="188" y="2216"/>
                  </a:lnTo>
                  <a:lnTo>
                    <a:pt x="170" y="2193"/>
                  </a:lnTo>
                  <a:lnTo>
                    <a:pt x="157" y="2168"/>
                  </a:lnTo>
                  <a:lnTo>
                    <a:pt x="149" y="2140"/>
                  </a:lnTo>
                  <a:lnTo>
                    <a:pt x="146" y="2112"/>
                  </a:lnTo>
                  <a:lnTo>
                    <a:pt x="149" y="2083"/>
                  </a:lnTo>
                  <a:lnTo>
                    <a:pt x="158" y="2056"/>
                  </a:lnTo>
                  <a:lnTo>
                    <a:pt x="172" y="2031"/>
                  </a:lnTo>
                  <a:lnTo>
                    <a:pt x="190" y="2009"/>
                  </a:lnTo>
                  <a:lnTo>
                    <a:pt x="212" y="1991"/>
                  </a:lnTo>
                  <a:lnTo>
                    <a:pt x="238" y="1978"/>
                  </a:lnTo>
                  <a:lnTo>
                    <a:pt x="650" y="1810"/>
                  </a:lnTo>
                  <a:lnTo>
                    <a:pt x="650" y="1214"/>
                  </a:lnTo>
                  <a:lnTo>
                    <a:pt x="649" y="1215"/>
                  </a:lnTo>
                  <a:lnTo>
                    <a:pt x="625" y="1221"/>
                  </a:lnTo>
                  <a:lnTo>
                    <a:pt x="605" y="1225"/>
                  </a:lnTo>
                  <a:lnTo>
                    <a:pt x="587" y="1228"/>
                  </a:lnTo>
                  <a:lnTo>
                    <a:pt x="573" y="1232"/>
                  </a:lnTo>
                  <a:lnTo>
                    <a:pt x="560" y="1235"/>
                  </a:lnTo>
                  <a:lnTo>
                    <a:pt x="548" y="1237"/>
                  </a:lnTo>
                  <a:lnTo>
                    <a:pt x="537" y="1240"/>
                  </a:lnTo>
                  <a:lnTo>
                    <a:pt x="524" y="1242"/>
                  </a:lnTo>
                  <a:lnTo>
                    <a:pt x="510" y="1246"/>
                  </a:lnTo>
                  <a:lnTo>
                    <a:pt x="495" y="1249"/>
                  </a:lnTo>
                  <a:lnTo>
                    <a:pt x="475" y="1253"/>
                  </a:lnTo>
                  <a:lnTo>
                    <a:pt x="454" y="1257"/>
                  </a:lnTo>
                  <a:lnTo>
                    <a:pt x="428" y="1264"/>
                  </a:lnTo>
                  <a:lnTo>
                    <a:pt x="396" y="1270"/>
                  </a:lnTo>
                  <a:lnTo>
                    <a:pt x="360" y="1278"/>
                  </a:lnTo>
                  <a:lnTo>
                    <a:pt x="318" y="1288"/>
                  </a:lnTo>
                  <a:lnTo>
                    <a:pt x="294" y="1291"/>
                  </a:lnTo>
                  <a:lnTo>
                    <a:pt x="271" y="1289"/>
                  </a:lnTo>
                  <a:lnTo>
                    <a:pt x="249" y="1281"/>
                  </a:lnTo>
                  <a:lnTo>
                    <a:pt x="229" y="1270"/>
                  </a:lnTo>
                  <a:lnTo>
                    <a:pt x="212" y="1255"/>
                  </a:lnTo>
                  <a:lnTo>
                    <a:pt x="198" y="1238"/>
                  </a:lnTo>
                  <a:lnTo>
                    <a:pt x="187" y="1217"/>
                  </a:lnTo>
                  <a:lnTo>
                    <a:pt x="7" y="720"/>
                  </a:lnTo>
                  <a:lnTo>
                    <a:pt x="2" y="698"/>
                  </a:lnTo>
                  <a:lnTo>
                    <a:pt x="0" y="676"/>
                  </a:lnTo>
                  <a:lnTo>
                    <a:pt x="4" y="655"/>
                  </a:lnTo>
                  <a:lnTo>
                    <a:pt x="10" y="634"/>
                  </a:lnTo>
                  <a:lnTo>
                    <a:pt x="22" y="615"/>
                  </a:lnTo>
                  <a:lnTo>
                    <a:pt x="36" y="599"/>
                  </a:lnTo>
                  <a:lnTo>
                    <a:pt x="53" y="586"/>
                  </a:lnTo>
                  <a:lnTo>
                    <a:pt x="74" y="576"/>
                  </a:lnTo>
                  <a:lnTo>
                    <a:pt x="96" y="571"/>
                  </a:lnTo>
                  <a:lnTo>
                    <a:pt x="119" y="570"/>
                  </a:lnTo>
                  <a:lnTo>
                    <a:pt x="141" y="573"/>
                  </a:lnTo>
                  <a:lnTo>
                    <a:pt x="160" y="579"/>
                  </a:lnTo>
                  <a:lnTo>
                    <a:pt x="180" y="591"/>
                  </a:lnTo>
                  <a:lnTo>
                    <a:pt x="196" y="605"/>
                  </a:lnTo>
                  <a:lnTo>
                    <a:pt x="209" y="622"/>
                  </a:lnTo>
                  <a:lnTo>
                    <a:pt x="218" y="643"/>
                  </a:lnTo>
                  <a:lnTo>
                    <a:pt x="365" y="1046"/>
                  </a:lnTo>
                  <a:lnTo>
                    <a:pt x="400" y="1039"/>
                  </a:lnTo>
                  <a:lnTo>
                    <a:pt x="430" y="1032"/>
                  </a:lnTo>
                  <a:lnTo>
                    <a:pt x="456" y="1027"/>
                  </a:lnTo>
                  <a:lnTo>
                    <a:pt x="479" y="1022"/>
                  </a:lnTo>
                  <a:lnTo>
                    <a:pt x="503" y="1016"/>
                  </a:lnTo>
                  <a:lnTo>
                    <a:pt x="526" y="1011"/>
                  </a:lnTo>
                  <a:lnTo>
                    <a:pt x="550" y="1007"/>
                  </a:lnTo>
                  <a:lnTo>
                    <a:pt x="577" y="1000"/>
                  </a:lnTo>
                  <a:lnTo>
                    <a:pt x="607" y="994"/>
                  </a:lnTo>
                  <a:lnTo>
                    <a:pt x="641" y="986"/>
                  </a:lnTo>
                  <a:lnTo>
                    <a:pt x="682" y="978"/>
                  </a:lnTo>
                  <a:lnTo>
                    <a:pt x="708" y="1011"/>
                  </a:lnTo>
                  <a:lnTo>
                    <a:pt x="737" y="1041"/>
                  </a:lnTo>
                  <a:lnTo>
                    <a:pt x="771" y="1067"/>
                  </a:lnTo>
                  <a:lnTo>
                    <a:pt x="806" y="1090"/>
                  </a:lnTo>
                  <a:lnTo>
                    <a:pt x="845" y="1108"/>
                  </a:lnTo>
                  <a:lnTo>
                    <a:pt x="886" y="1121"/>
                  </a:lnTo>
                  <a:lnTo>
                    <a:pt x="929" y="1128"/>
                  </a:lnTo>
                  <a:lnTo>
                    <a:pt x="973" y="1132"/>
                  </a:lnTo>
                  <a:lnTo>
                    <a:pt x="1021" y="1128"/>
                  </a:lnTo>
                  <a:lnTo>
                    <a:pt x="1067" y="1119"/>
                  </a:lnTo>
                  <a:lnTo>
                    <a:pt x="1111" y="1104"/>
                  </a:lnTo>
                  <a:lnTo>
                    <a:pt x="1151" y="1083"/>
                  </a:lnTo>
                  <a:lnTo>
                    <a:pt x="1189" y="1058"/>
                  </a:lnTo>
                  <a:lnTo>
                    <a:pt x="1223" y="1028"/>
                  </a:lnTo>
                  <a:lnTo>
                    <a:pt x="1253" y="994"/>
                  </a:lnTo>
                  <a:lnTo>
                    <a:pt x="1278" y="956"/>
                  </a:lnTo>
                  <a:lnTo>
                    <a:pt x="1298" y="916"/>
                  </a:lnTo>
                  <a:lnTo>
                    <a:pt x="1313" y="872"/>
                  </a:lnTo>
                  <a:lnTo>
                    <a:pt x="1323" y="826"/>
                  </a:lnTo>
                  <a:lnTo>
                    <a:pt x="1553" y="652"/>
                  </a:lnTo>
                  <a:lnTo>
                    <a:pt x="1670" y="89"/>
                  </a:lnTo>
                  <a:lnTo>
                    <a:pt x="1679" y="65"/>
                  </a:lnTo>
                  <a:lnTo>
                    <a:pt x="1692" y="43"/>
                  </a:lnTo>
                  <a:lnTo>
                    <a:pt x="1709" y="25"/>
                  </a:lnTo>
                  <a:lnTo>
                    <a:pt x="1730" y="12"/>
                  </a:lnTo>
                  <a:lnTo>
                    <a:pt x="1753" y="3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34"/>
            <p:cNvSpPr>
              <a:spLocks/>
            </p:cNvSpPr>
            <p:nvPr/>
          </p:nvSpPr>
          <p:spPr bwMode="auto">
            <a:xfrm>
              <a:off x="993775" y="2108200"/>
              <a:ext cx="80963" cy="79375"/>
            </a:xfrm>
            <a:custGeom>
              <a:avLst/>
              <a:gdLst>
                <a:gd name="T0" fmla="*/ 253 w 507"/>
                <a:gd name="T1" fmla="*/ 0 h 506"/>
                <a:gd name="T2" fmla="*/ 294 w 507"/>
                <a:gd name="T3" fmla="*/ 4 h 506"/>
                <a:gd name="T4" fmla="*/ 333 w 507"/>
                <a:gd name="T5" fmla="*/ 13 h 506"/>
                <a:gd name="T6" fmla="*/ 370 w 507"/>
                <a:gd name="T7" fmla="*/ 28 h 506"/>
                <a:gd name="T8" fmla="*/ 403 w 507"/>
                <a:gd name="T9" fmla="*/ 50 h 506"/>
                <a:gd name="T10" fmla="*/ 433 w 507"/>
                <a:gd name="T11" fmla="*/ 75 h 506"/>
                <a:gd name="T12" fmla="*/ 458 w 507"/>
                <a:gd name="T13" fmla="*/ 104 h 506"/>
                <a:gd name="T14" fmla="*/ 479 w 507"/>
                <a:gd name="T15" fmla="*/ 137 h 506"/>
                <a:gd name="T16" fmla="*/ 494 w 507"/>
                <a:gd name="T17" fmla="*/ 174 h 506"/>
                <a:gd name="T18" fmla="*/ 504 w 507"/>
                <a:gd name="T19" fmla="*/ 213 h 506"/>
                <a:gd name="T20" fmla="*/ 507 w 507"/>
                <a:gd name="T21" fmla="*/ 253 h 506"/>
                <a:gd name="T22" fmla="*/ 504 w 507"/>
                <a:gd name="T23" fmla="*/ 294 h 506"/>
                <a:gd name="T24" fmla="*/ 494 w 507"/>
                <a:gd name="T25" fmla="*/ 333 h 506"/>
                <a:gd name="T26" fmla="*/ 479 w 507"/>
                <a:gd name="T27" fmla="*/ 370 h 506"/>
                <a:gd name="T28" fmla="*/ 458 w 507"/>
                <a:gd name="T29" fmla="*/ 403 h 506"/>
                <a:gd name="T30" fmla="*/ 433 w 507"/>
                <a:gd name="T31" fmla="*/ 432 h 506"/>
                <a:gd name="T32" fmla="*/ 403 w 507"/>
                <a:gd name="T33" fmla="*/ 458 h 506"/>
                <a:gd name="T34" fmla="*/ 370 w 507"/>
                <a:gd name="T35" fmla="*/ 478 h 506"/>
                <a:gd name="T36" fmla="*/ 333 w 507"/>
                <a:gd name="T37" fmla="*/ 494 h 506"/>
                <a:gd name="T38" fmla="*/ 294 w 507"/>
                <a:gd name="T39" fmla="*/ 503 h 506"/>
                <a:gd name="T40" fmla="*/ 253 w 507"/>
                <a:gd name="T41" fmla="*/ 506 h 506"/>
                <a:gd name="T42" fmla="*/ 213 w 507"/>
                <a:gd name="T43" fmla="*/ 503 h 506"/>
                <a:gd name="T44" fmla="*/ 174 w 507"/>
                <a:gd name="T45" fmla="*/ 494 h 506"/>
                <a:gd name="T46" fmla="*/ 137 w 507"/>
                <a:gd name="T47" fmla="*/ 478 h 506"/>
                <a:gd name="T48" fmla="*/ 104 w 507"/>
                <a:gd name="T49" fmla="*/ 458 h 506"/>
                <a:gd name="T50" fmla="*/ 74 w 507"/>
                <a:gd name="T51" fmla="*/ 432 h 506"/>
                <a:gd name="T52" fmla="*/ 49 w 507"/>
                <a:gd name="T53" fmla="*/ 403 h 506"/>
                <a:gd name="T54" fmla="*/ 28 w 507"/>
                <a:gd name="T55" fmla="*/ 370 h 506"/>
                <a:gd name="T56" fmla="*/ 13 w 507"/>
                <a:gd name="T57" fmla="*/ 333 h 506"/>
                <a:gd name="T58" fmla="*/ 3 w 507"/>
                <a:gd name="T59" fmla="*/ 294 h 506"/>
                <a:gd name="T60" fmla="*/ 0 w 507"/>
                <a:gd name="T61" fmla="*/ 253 h 506"/>
                <a:gd name="T62" fmla="*/ 3 w 507"/>
                <a:gd name="T63" fmla="*/ 213 h 506"/>
                <a:gd name="T64" fmla="*/ 13 w 507"/>
                <a:gd name="T65" fmla="*/ 174 h 506"/>
                <a:gd name="T66" fmla="*/ 28 w 507"/>
                <a:gd name="T67" fmla="*/ 137 h 506"/>
                <a:gd name="T68" fmla="*/ 49 w 507"/>
                <a:gd name="T69" fmla="*/ 104 h 506"/>
                <a:gd name="T70" fmla="*/ 74 w 507"/>
                <a:gd name="T71" fmla="*/ 75 h 506"/>
                <a:gd name="T72" fmla="*/ 104 w 507"/>
                <a:gd name="T73" fmla="*/ 50 h 506"/>
                <a:gd name="T74" fmla="*/ 137 w 507"/>
                <a:gd name="T75" fmla="*/ 28 h 506"/>
                <a:gd name="T76" fmla="*/ 174 w 507"/>
                <a:gd name="T77" fmla="*/ 13 h 506"/>
                <a:gd name="T78" fmla="*/ 213 w 507"/>
                <a:gd name="T79" fmla="*/ 4 h 506"/>
                <a:gd name="T80" fmla="*/ 253 w 507"/>
                <a:gd name="T8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6">
                  <a:moveTo>
                    <a:pt x="253" y="0"/>
                  </a:moveTo>
                  <a:lnTo>
                    <a:pt x="294" y="4"/>
                  </a:lnTo>
                  <a:lnTo>
                    <a:pt x="333" y="13"/>
                  </a:lnTo>
                  <a:lnTo>
                    <a:pt x="370" y="28"/>
                  </a:lnTo>
                  <a:lnTo>
                    <a:pt x="403" y="50"/>
                  </a:lnTo>
                  <a:lnTo>
                    <a:pt x="433" y="75"/>
                  </a:lnTo>
                  <a:lnTo>
                    <a:pt x="458" y="104"/>
                  </a:lnTo>
                  <a:lnTo>
                    <a:pt x="479" y="137"/>
                  </a:lnTo>
                  <a:lnTo>
                    <a:pt x="494" y="174"/>
                  </a:lnTo>
                  <a:lnTo>
                    <a:pt x="504" y="213"/>
                  </a:lnTo>
                  <a:lnTo>
                    <a:pt x="507" y="253"/>
                  </a:lnTo>
                  <a:lnTo>
                    <a:pt x="504" y="294"/>
                  </a:lnTo>
                  <a:lnTo>
                    <a:pt x="494" y="333"/>
                  </a:lnTo>
                  <a:lnTo>
                    <a:pt x="479" y="370"/>
                  </a:lnTo>
                  <a:lnTo>
                    <a:pt x="458" y="403"/>
                  </a:lnTo>
                  <a:lnTo>
                    <a:pt x="433" y="432"/>
                  </a:lnTo>
                  <a:lnTo>
                    <a:pt x="403" y="458"/>
                  </a:lnTo>
                  <a:lnTo>
                    <a:pt x="370" y="478"/>
                  </a:lnTo>
                  <a:lnTo>
                    <a:pt x="333" y="494"/>
                  </a:lnTo>
                  <a:lnTo>
                    <a:pt x="294" y="503"/>
                  </a:lnTo>
                  <a:lnTo>
                    <a:pt x="253" y="506"/>
                  </a:lnTo>
                  <a:lnTo>
                    <a:pt x="213" y="503"/>
                  </a:lnTo>
                  <a:lnTo>
                    <a:pt x="174" y="494"/>
                  </a:lnTo>
                  <a:lnTo>
                    <a:pt x="137" y="478"/>
                  </a:lnTo>
                  <a:lnTo>
                    <a:pt x="104" y="458"/>
                  </a:lnTo>
                  <a:lnTo>
                    <a:pt x="74" y="432"/>
                  </a:lnTo>
                  <a:lnTo>
                    <a:pt x="49" y="403"/>
                  </a:lnTo>
                  <a:lnTo>
                    <a:pt x="28" y="370"/>
                  </a:lnTo>
                  <a:lnTo>
                    <a:pt x="13" y="333"/>
                  </a:lnTo>
                  <a:lnTo>
                    <a:pt x="3" y="294"/>
                  </a:lnTo>
                  <a:lnTo>
                    <a:pt x="0" y="253"/>
                  </a:lnTo>
                  <a:lnTo>
                    <a:pt x="3" y="213"/>
                  </a:lnTo>
                  <a:lnTo>
                    <a:pt x="13" y="174"/>
                  </a:lnTo>
                  <a:lnTo>
                    <a:pt x="28" y="137"/>
                  </a:lnTo>
                  <a:lnTo>
                    <a:pt x="49" y="104"/>
                  </a:lnTo>
                  <a:lnTo>
                    <a:pt x="74" y="75"/>
                  </a:lnTo>
                  <a:lnTo>
                    <a:pt x="104" y="50"/>
                  </a:lnTo>
                  <a:lnTo>
                    <a:pt x="137" y="28"/>
                  </a:lnTo>
                  <a:lnTo>
                    <a:pt x="174" y="13"/>
                  </a:lnTo>
                  <a:lnTo>
                    <a:pt x="213" y="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11012759" y="2684463"/>
            <a:ext cx="447675" cy="563562"/>
            <a:chOff x="11102975" y="2684463"/>
            <a:chExt cx="447675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139"/>
            <p:cNvSpPr>
              <a:spLocks/>
            </p:cNvSpPr>
            <p:nvPr/>
          </p:nvSpPr>
          <p:spPr bwMode="auto">
            <a:xfrm>
              <a:off x="11356975" y="2909888"/>
              <a:ext cx="26988" cy="26987"/>
            </a:xfrm>
            <a:custGeom>
              <a:avLst/>
              <a:gdLst>
                <a:gd name="T0" fmla="*/ 3 w 172"/>
                <a:gd name="T1" fmla="*/ 0 h 171"/>
                <a:gd name="T2" fmla="*/ 17 w 172"/>
                <a:gd name="T3" fmla="*/ 2 h 171"/>
                <a:gd name="T4" fmla="*/ 34 w 172"/>
                <a:gd name="T5" fmla="*/ 6 h 171"/>
                <a:gd name="T6" fmla="*/ 54 w 172"/>
                <a:gd name="T7" fmla="*/ 11 h 171"/>
                <a:gd name="T8" fmla="*/ 73 w 172"/>
                <a:gd name="T9" fmla="*/ 17 h 171"/>
                <a:gd name="T10" fmla="*/ 95 w 172"/>
                <a:gd name="T11" fmla="*/ 26 h 171"/>
                <a:gd name="T12" fmla="*/ 115 w 172"/>
                <a:gd name="T13" fmla="*/ 39 h 171"/>
                <a:gd name="T14" fmla="*/ 136 w 172"/>
                <a:gd name="T15" fmla="*/ 54 h 171"/>
                <a:gd name="T16" fmla="*/ 155 w 172"/>
                <a:gd name="T17" fmla="*/ 74 h 171"/>
                <a:gd name="T18" fmla="*/ 172 w 172"/>
                <a:gd name="T19" fmla="*/ 100 h 171"/>
                <a:gd name="T20" fmla="*/ 150 w 172"/>
                <a:gd name="T21" fmla="*/ 171 h 171"/>
                <a:gd name="T22" fmla="*/ 0 w 172"/>
                <a:gd name="T23" fmla="*/ 98 h 171"/>
                <a:gd name="T24" fmla="*/ 5 w 172"/>
                <a:gd name="T25" fmla="*/ 64 h 171"/>
                <a:gd name="T26" fmla="*/ 6 w 172"/>
                <a:gd name="T27" fmla="*/ 32 h 171"/>
                <a:gd name="T28" fmla="*/ 3 w 172"/>
                <a:gd name="T2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" h="171">
                  <a:moveTo>
                    <a:pt x="3" y="0"/>
                  </a:moveTo>
                  <a:lnTo>
                    <a:pt x="17" y="2"/>
                  </a:lnTo>
                  <a:lnTo>
                    <a:pt x="34" y="6"/>
                  </a:lnTo>
                  <a:lnTo>
                    <a:pt x="54" y="11"/>
                  </a:lnTo>
                  <a:lnTo>
                    <a:pt x="73" y="17"/>
                  </a:lnTo>
                  <a:lnTo>
                    <a:pt x="95" y="26"/>
                  </a:lnTo>
                  <a:lnTo>
                    <a:pt x="115" y="39"/>
                  </a:lnTo>
                  <a:lnTo>
                    <a:pt x="136" y="54"/>
                  </a:lnTo>
                  <a:lnTo>
                    <a:pt x="155" y="74"/>
                  </a:lnTo>
                  <a:lnTo>
                    <a:pt x="172" y="100"/>
                  </a:lnTo>
                  <a:lnTo>
                    <a:pt x="150" y="171"/>
                  </a:lnTo>
                  <a:lnTo>
                    <a:pt x="0" y="98"/>
                  </a:lnTo>
                  <a:lnTo>
                    <a:pt x="5" y="64"/>
                  </a:lnTo>
                  <a:lnTo>
                    <a:pt x="6" y="3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40"/>
            <p:cNvSpPr>
              <a:spLocks/>
            </p:cNvSpPr>
            <p:nvPr/>
          </p:nvSpPr>
          <p:spPr bwMode="auto">
            <a:xfrm>
              <a:off x="11358563" y="2822575"/>
              <a:ext cx="84138" cy="84137"/>
            </a:xfrm>
            <a:custGeom>
              <a:avLst/>
              <a:gdLst>
                <a:gd name="T0" fmla="*/ 275 w 529"/>
                <a:gd name="T1" fmla="*/ 0 h 520"/>
                <a:gd name="T2" fmla="*/ 312 w 529"/>
                <a:gd name="T3" fmla="*/ 4 h 520"/>
                <a:gd name="T4" fmla="*/ 350 w 529"/>
                <a:gd name="T5" fmla="*/ 14 h 520"/>
                <a:gd name="T6" fmla="*/ 385 w 529"/>
                <a:gd name="T7" fmla="*/ 28 h 520"/>
                <a:gd name="T8" fmla="*/ 415 w 529"/>
                <a:gd name="T9" fmla="*/ 46 h 520"/>
                <a:gd name="T10" fmla="*/ 443 w 529"/>
                <a:gd name="T11" fmla="*/ 67 h 520"/>
                <a:gd name="T12" fmla="*/ 466 w 529"/>
                <a:gd name="T13" fmla="*/ 92 h 520"/>
                <a:gd name="T14" fmla="*/ 487 w 529"/>
                <a:gd name="T15" fmla="*/ 120 h 520"/>
                <a:gd name="T16" fmla="*/ 504 w 529"/>
                <a:gd name="T17" fmla="*/ 150 h 520"/>
                <a:gd name="T18" fmla="*/ 517 w 529"/>
                <a:gd name="T19" fmla="*/ 181 h 520"/>
                <a:gd name="T20" fmla="*/ 526 w 529"/>
                <a:gd name="T21" fmla="*/ 215 h 520"/>
                <a:gd name="T22" fmla="*/ 529 w 529"/>
                <a:gd name="T23" fmla="*/ 249 h 520"/>
                <a:gd name="T24" fmla="*/ 529 w 529"/>
                <a:gd name="T25" fmla="*/ 285 h 520"/>
                <a:gd name="T26" fmla="*/ 524 w 529"/>
                <a:gd name="T27" fmla="*/ 320 h 520"/>
                <a:gd name="T28" fmla="*/ 494 w 529"/>
                <a:gd name="T29" fmla="*/ 308 h 520"/>
                <a:gd name="T30" fmla="*/ 461 w 529"/>
                <a:gd name="T31" fmla="*/ 300 h 520"/>
                <a:gd name="T32" fmla="*/ 427 w 529"/>
                <a:gd name="T33" fmla="*/ 298 h 520"/>
                <a:gd name="T34" fmla="*/ 393 w 529"/>
                <a:gd name="T35" fmla="*/ 301 h 520"/>
                <a:gd name="T36" fmla="*/ 361 w 529"/>
                <a:gd name="T37" fmla="*/ 308 h 520"/>
                <a:gd name="T38" fmla="*/ 331 w 529"/>
                <a:gd name="T39" fmla="*/ 321 h 520"/>
                <a:gd name="T40" fmla="*/ 301 w 529"/>
                <a:gd name="T41" fmla="*/ 338 h 520"/>
                <a:gd name="T42" fmla="*/ 277 w 529"/>
                <a:gd name="T43" fmla="*/ 360 h 520"/>
                <a:gd name="T44" fmla="*/ 254 w 529"/>
                <a:gd name="T45" fmla="*/ 385 h 520"/>
                <a:gd name="T46" fmla="*/ 237 w 529"/>
                <a:gd name="T47" fmla="*/ 414 h 520"/>
                <a:gd name="T48" fmla="*/ 223 w 529"/>
                <a:gd name="T49" fmla="*/ 446 h 520"/>
                <a:gd name="T50" fmla="*/ 199 w 529"/>
                <a:gd name="T51" fmla="*/ 520 h 520"/>
                <a:gd name="T52" fmla="*/ 162 w 529"/>
                <a:gd name="T53" fmla="*/ 508 h 520"/>
                <a:gd name="T54" fmla="*/ 129 w 529"/>
                <a:gd name="T55" fmla="*/ 492 h 520"/>
                <a:gd name="T56" fmla="*/ 99 w 529"/>
                <a:gd name="T57" fmla="*/ 471 h 520"/>
                <a:gd name="T58" fmla="*/ 72 w 529"/>
                <a:gd name="T59" fmla="*/ 447 h 520"/>
                <a:gd name="T60" fmla="*/ 49 w 529"/>
                <a:gd name="T61" fmla="*/ 419 h 520"/>
                <a:gd name="T62" fmla="*/ 31 w 529"/>
                <a:gd name="T63" fmla="*/ 389 h 520"/>
                <a:gd name="T64" fmla="*/ 16 w 529"/>
                <a:gd name="T65" fmla="*/ 357 h 520"/>
                <a:gd name="T66" fmla="*/ 6 w 529"/>
                <a:gd name="T67" fmla="*/ 322 h 520"/>
                <a:gd name="T68" fmla="*/ 0 w 529"/>
                <a:gd name="T69" fmla="*/ 287 h 520"/>
                <a:gd name="T70" fmla="*/ 0 w 529"/>
                <a:gd name="T71" fmla="*/ 251 h 520"/>
                <a:gd name="T72" fmla="*/ 4 w 529"/>
                <a:gd name="T73" fmla="*/ 215 h 520"/>
                <a:gd name="T74" fmla="*/ 14 w 529"/>
                <a:gd name="T75" fmla="*/ 178 h 520"/>
                <a:gd name="T76" fmla="*/ 29 w 529"/>
                <a:gd name="T77" fmla="*/ 142 h 520"/>
                <a:gd name="T78" fmla="*/ 49 w 529"/>
                <a:gd name="T79" fmla="*/ 109 h 520"/>
                <a:gd name="T80" fmla="*/ 73 w 529"/>
                <a:gd name="T81" fmla="*/ 80 h 520"/>
                <a:gd name="T82" fmla="*/ 101 w 529"/>
                <a:gd name="T83" fmla="*/ 56 h 520"/>
                <a:gd name="T84" fmla="*/ 131 w 529"/>
                <a:gd name="T85" fmla="*/ 35 h 520"/>
                <a:gd name="T86" fmla="*/ 165 w 529"/>
                <a:gd name="T87" fmla="*/ 19 h 520"/>
                <a:gd name="T88" fmla="*/ 200 w 529"/>
                <a:gd name="T89" fmla="*/ 7 h 520"/>
                <a:gd name="T90" fmla="*/ 237 w 529"/>
                <a:gd name="T91" fmla="*/ 1 h 520"/>
                <a:gd name="T92" fmla="*/ 275 w 529"/>
                <a:gd name="T9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9" h="520">
                  <a:moveTo>
                    <a:pt x="275" y="0"/>
                  </a:moveTo>
                  <a:lnTo>
                    <a:pt x="312" y="4"/>
                  </a:lnTo>
                  <a:lnTo>
                    <a:pt x="350" y="14"/>
                  </a:lnTo>
                  <a:lnTo>
                    <a:pt x="385" y="28"/>
                  </a:lnTo>
                  <a:lnTo>
                    <a:pt x="415" y="46"/>
                  </a:lnTo>
                  <a:lnTo>
                    <a:pt x="443" y="67"/>
                  </a:lnTo>
                  <a:lnTo>
                    <a:pt x="466" y="92"/>
                  </a:lnTo>
                  <a:lnTo>
                    <a:pt x="487" y="120"/>
                  </a:lnTo>
                  <a:lnTo>
                    <a:pt x="504" y="150"/>
                  </a:lnTo>
                  <a:lnTo>
                    <a:pt x="517" y="181"/>
                  </a:lnTo>
                  <a:lnTo>
                    <a:pt x="526" y="215"/>
                  </a:lnTo>
                  <a:lnTo>
                    <a:pt x="529" y="249"/>
                  </a:lnTo>
                  <a:lnTo>
                    <a:pt x="529" y="285"/>
                  </a:lnTo>
                  <a:lnTo>
                    <a:pt x="524" y="320"/>
                  </a:lnTo>
                  <a:lnTo>
                    <a:pt x="494" y="308"/>
                  </a:lnTo>
                  <a:lnTo>
                    <a:pt x="461" y="300"/>
                  </a:lnTo>
                  <a:lnTo>
                    <a:pt x="427" y="298"/>
                  </a:lnTo>
                  <a:lnTo>
                    <a:pt x="393" y="301"/>
                  </a:lnTo>
                  <a:lnTo>
                    <a:pt x="361" y="308"/>
                  </a:lnTo>
                  <a:lnTo>
                    <a:pt x="331" y="321"/>
                  </a:lnTo>
                  <a:lnTo>
                    <a:pt x="301" y="338"/>
                  </a:lnTo>
                  <a:lnTo>
                    <a:pt x="277" y="360"/>
                  </a:lnTo>
                  <a:lnTo>
                    <a:pt x="254" y="385"/>
                  </a:lnTo>
                  <a:lnTo>
                    <a:pt x="237" y="414"/>
                  </a:lnTo>
                  <a:lnTo>
                    <a:pt x="223" y="446"/>
                  </a:lnTo>
                  <a:lnTo>
                    <a:pt x="199" y="520"/>
                  </a:lnTo>
                  <a:lnTo>
                    <a:pt x="162" y="508"/>
                  </a:lnTo>
                  <a:lnTo>
                    <a:pt x="129" y="492"/>
                  </a:lnTo>
                  <a:lnTo>
                    <a:pt x="99" y="471"/>
                  </a:lnTo>
                  <a:lnTo>
                    <a:pt x="72" y="447"/>
                  </a:lnTo>
                  <a:lnTo>
                    <a:pt x="49" y="419"/>
                  </a:lnTo>
                  <a:lnTo>
                    <a:pt x="31" y="389"/>
                  </a:lnTo>
                  <a:lnTo>
                    <a:pt x="16" y="357"/>
                  </a:lnTo>
                  <a:lnTo>
                    <a:pt x="6" y="322"/>
                  </a:lnTo>
                  <a:lnTo>
                    <a:pt x="0" y="287"/>
                  </a:lnTo>
                  <a:lnTo>
                    <a:pt x="0" y="251"/>
                  </a:lnTo>
                  <a:lnTo>
                    <a:pt x="4" y="215"/>
                  </a:lnTo>
                  <a:lnTo>
                    <a:pt x="14" y="178"/>
                  </a:lnTo>
                  <a:lnTo>
                    <a:pt x="29" y="142"/>
                  </a:lnTo>
                  <a:lnTo>
                    <a:pt x="49" y="109"/>
                  </a:lnTo>
                  <a:lnTo>
                    <a:pt x="73" y="80"/>
                  </a:lnTo>
                  <a:lnTo>
                    <a:pt x="101" y="56"/>
                  </a:lnTo>
                  <a:lnTo>
                    <a:pt x="131" y="35"/>
                  </a:lnTo>
                  <a:lnTo>
                    <a:pt x="165" y="19"/>
                  </a:lnTo>
                  <a:lnTo>
                    <a:pt x="200" y="7"/>
                  </a:lnTo>
                  <a:lnTo>
                    <a:pt x="237" y="1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41"/>
            <p:cNvSpPr>
              <a:spLocks noEditPoints="1"/>
            </p:cNvSpPr>
            <p:nvPr/>
          </p:nvSpPr>
          <p:spPr bwMode="auto">
            <a:xfrm>
              <a:off x="11258550" y="2868613"/>
              <a:ext cx="292100" cy="339725"/>
            </a:xfrm>
            <a:custGeom>
              <a:avLst/>
              <a:gdLst>
                <a:gd name="T0" fmla="*/ 754 w 1843"/>
                <a:gd name="T1" fmla="*/ 1339 h 2138"/>
                <a:gd name="T2" fmla="*/ 771 w 1843"/>
                <a:gd name="T3" fmla="*/ 1422 h 2138"/>
                <a:gd name="T4" fmla="*/ 719 w 1843"/>
                <a:gd name="T5" fmla="*/ 1489 h 2138"/>
                <a:gd name="T6" fmla="*/ 657 w 1843"/>
                <a:gd name="T7" fmla="*/ 1499 h 2138"/>
                <a:gd name="T8" fmla="*/ 1677 w 1843"/>
                <a:gd name="T9" fmla="*/ 1 h 2138"/>
                <a:gd name="T10" fmla="*/ 1728 w 1843"/>
                <a:gd name="T11" fmla="*/ 45 h 2138"/>
                <a:gd name="T12" fmla="*/ 1705 w 1843"/>
                <a:gd name="T13" fmla="*/ 132 h 2138"/>
                <a:gd name="T14" fmla="*/ 1648 w 1843"/>
                <a:gd name="T15" fmla="*/ 247 h 2138"/>
                <a:gd name="T16" fmla="*/ 1597 w 1843"/>
                <a:gd name="T17" fmla="*/ 351 h 2138"/>
                <a:gd name="T18" fmla="*/ 1554 w 1843"/>
                <a:gd name="T19" fmla="*/ 477 h 2138"/>
                <a:gd name="T20" fmla="*/ 1536 w 1843"/>
                <a:gd name="T21" fmla="*/ 570 h 2138"/>
                <a:gd name="T22" fmla="*/ 1179 w 1843"/>
                <a:gd name="T23" fmla="*/ 823 h 2138"/>
                <a:gd name="T24" fmla="*/ 1777 w 1843"/>
                <a:gd name="T25" fmla="*/ 823 h 2138"/>
                <a:gd name="T26" fmla="*/ 1834 w 1843"/>
                <a:gd name="T27" fmla="*/ 856 h 2138"/>
                <a:gd name="T28" fmla="*/ 1834 w 1843"/>
                <a:gd name="T29" fmla="*/ 923 h 2138"/>
                <a:gd name="T30" fmla="*/ 1777 w 1843"/>
                <a:gd name="T31" fmla="*/ 956 h 2138"/>
                <a:gd name="T32" fmla="*/ 1212 w 1843"/>
                <a:gd name="T33" fmla="*/ 956 h 2138"/>
                <a:gd name="T34" fmla="*/ 890 w 1843"/>
                <a:gd name="T35" fmla="*/ 956 h 2138"/>
                <a:gd name="T36" fmla="*/ 832 w 1843"/>
                <a:gd name="T37" fmla="*/ 947 h 2138"/>
                <a:gd name="T38" fmla="*/ 798 w 1843"/>
                <a:gd name="T39" fmla="*/ 890 h 2138"/>
                <a:gd name="T40" fmla="*/ 818 w 1843"/>
                <a:gd name="T41" fmla="*/ 840 h 2138"/>
                <a:gd name="T42" fmla="*/ 726 w 1843"/>
                <a:gd name="T43" fmla="*/ 764 h 2138"/>
                <a:gd name="T44" fmla="*/ 606 w 1843"/>
                <a:gd name="T45" fmla="*/ 664 h 2138"/>
                <a:gd name="T46" fmla="*/ 501 w 1843"/>
                <a:gd name="T47" fmla="*/ 576 h 2138"/>
                <a:gd name="T48" fmla="*/ 576 w 1843"/>
                <a:gd name="T49" fmla="*/ 693 h 2138"/>
                <a:gd name="T50" fmla="*/ 663 w 1843"/>
                <a:gd name="T51" fmla="*/ 813 h 2138"/>
                <a:gd name="T52" fmla="*/ 711 w 1843"/>
                <a:gd name="T53" fmla="*/ 881 h 2138"/>
                <a:gd name="T54" fmla="*/ 733 w 1843"/>
                <a:gd name="T55" fmla="*/ 912 h 2138"/>
                <a:gd name="T56" fmla="*/ 738 w 1843"/>
                <a:gd name="T57" fmla="*/ 920 h 2138"/>
                <a:gd name="T58" fmla="*/ 1065 w 1843"/>
                <a:gd name="T59" fmla="*/ 1023 h 2138"/>
                <a:gd name="T60" fmla="*/ 1144 w 1843"/>
                <a:gd name="T61" fmla="*/ 1047 h 2138"/>
                <a:gd name="T62" fmla="*/ 1207 w 1843"/>
                <a:gd name="T63" fmla="*/ 1138 h 2138"/>
                <a:gd name="T64" fmla="*/ 872 w 1843"/>
                <a:gd name="T65" fmla="*/ 2046 h 2138"/>
                <a:gd name="T66" fmla="*/ 806 w 1843"/>
                <a:gd name="T67" fmla="*/ 2120 h 2138"/>
                <a:gd name="T68" fmla="*/ 710 w 1843"/>
                <a:gd name="T69" fmla="*/ 2134 h 2138"/>
                <a:gd name="T70" fmla="*/ 625 w 1843"/>
                <a:gd name="T71" fmla="*/ 2083 h 2138"/>
                <a:gd name="T72" fmla="*/ 594 w 1843"/>
                <a:gd name="T73" fmla="*/ 1990 h 2138"/>
                <a:gd name="T74" fmla="*/ 515 w 1843"/>
                <a:gd name="T75" fmla="*/ 1499 h 2138"/>
                <a:gd name="T76" fmla="*/ 111 w 1843"/>
                <a:gd name="T77" fmla="*/ 1306 h 2138"/>
                <a:gd name="T78" fmla="*/ 169 w 1843"/>
                <a:gd name="T79" fmla="*/ 1306 h 2138"/>
                <a:gd name="T80" fmla="*/ 291 w 1843"/>
                <a:gd name="T81" fmla="*/ 1306 h 2138"/>
                <a:gd name="T82" fmla="*/ 339 w 1843"/>
                <a:gd name="T83" fmla="*/ 1306 h 2138"/>
                <a:gd name="T84" fmla="*/ 269 w 1843"/>
                <a:gd name="T85" fmla="*/ 1201 h 2138"/>
                <a:gd name="T86" fmla="*/ 282 w 1843"/>
                <a:gd name="T87" fmla="*/ 1092 h 2138"/>
                <a:gd name="T88" fmla="*/ 410 w 1843"/>
                <a:gd name="T89" fmla="*/ 539 h 2138"/>
                <a:gd name="T90" fmla="*/ 544 w 1843"/>
                <a:gd name="T91" fmla="*/ 482 h 2138"/>
                <a:gd name="T92" fmla="*/ 622 w 1843"/>
                <a:gd name="T93" fmla="*/ 363 h 2138"/>
                <a:gd name="T94" fmla="*/ 710 w 1843"/>
                <a:gd name="T95" fmla="*/ 438 h 2138"/>
                <a:gd name="T96" fmla="*/ 755 w 1843"/>
                <a:gd name="T97" fmla="*/ 475 h 2138"/>
                <a:gd name="T98" fmla="*/ 784 w 1843"/>
                <a:gd name="T99" fmla="*/ 499 h 2138"/>
                <a:gd name="T100" fmla="*/ 822 w 1843"/>
                <a:gd name="T101" fmla="*/ 530 h 2138"/>
                <a:gd name="T102" fmla="*/ 974 w 1843"/>
                <a:gd name="T103" fmla="*/ 145 h 2138"/>
                <a:gd name="T104" fmla="*/ 1055 w 1843"/>
                <a:gd name="T105" fmla="*/ 104 h 2138"/>
                <a:gd name="T106" fmla="*/ 1144 w 1843"/>
                <a:gd name="T107" fmla="*/ 133 h 2138"/>
                <a:gd name="T108" fmla="*/ 1185 w 1843"/>
                <a:gd name="T109" fmla="*/ 213 h 2138"/>
                <a:gd name="T110" fmla="*/ 1001 w 1843"/>
                <a:gd name="T111" fmla="*/ 806 h 2138"/>
                <a:gd name="T112" fmla="*/ 1374 w 1843"/>
                <a:gd name="T113" fmla="*/ 399 h 2138"/>
                <a:gd name="T114" fmla="*/ 1452 w 1843"/>
                <a:gd name="T115" fmla="*/ 345 h 2138"/>
                <a:gd name="T116" fmla="*/ 1508 w 1843"/>
                <a:gd name="T117" fmla="*/ 232 h 2138"/>
                <a:gd name="T118" fmla="*/ 1556 w 1843"/>
                <a:gd name="T119" fmla="*/ 133 h 2138"/>
                <a:gd name="T120" fmla="*/ 1614 w 1843"/>
                <a:gd name="T121" fmla="*/ 2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43" h="2138">
                  <a:moveTo>
                    <a:pt x="853" y="1312"/>
                  </a:moveTo>
                  <a:lnTo>
                    <a:pt x="723" y="1312"/>
                  </a:lnTo>
                  <a:lnTo>
                    <a:pt x="740" y="1324"/>
                  </a:lnTo>
                  <a:lnTo>
                    <a:pt x="754" y="1339"/>
                  </a:lnTo>
                  <a:lnTo>
                    <a:pt x="765" y="1358"/>
                  </a:lnTo>
                  <a:lnTo>
                    <a:pt x="771" y="1378"/>
                  </a:lnTo>
                  <a:lnTo>
                    <a:pt x="775" y="1400"/>
                  </a:lnTo>
                  <a:lnTo>
                    <a:pt x="771" y="1422"/>
                  </a:lnTo>
                  <a:lnTo>
                    <a:pt x="764" y="1444"/>
                  </a:lnTo>
                  <a:lnTo>
                    <a:pt x="752" y="1462"/>
                  </a:lnTo>
                  <a:lnTo>
                    <a:pt x="737" y="1477"/>
                  </a:lnTo>
                  <a:lnTo>
                    <a:pt x="719" y="1489"/>
                  </a:lnTo>
                  <a:lnTo>
                    <a:pt x="698" y="1496"/>
                  </a:lnTo>
                  <a:lnTo>
                    <a:pt x="674" y="1499"/>
                  </a:lnTo>
                  <a:lnTo>
                    <a:pt x="674" y="1499"/>
                  </a:lnTo>
                  <a:lnTo>
                    <a:pt x="657" y="1499"/>
                  </a:lnTo>
                  <a:lnTo>
                    <a:pt x="718" y="1653"/>
                  </a:lnTo>
                  <a:lnTo>
                    <a:pt x="853" y="1312"/>
                  </a:lnTo>
                  <a:close/>
                  <a:moveTo>
                    <a:pt x="1660" y="0"/>
                  </a:moveTo>
                  <a:lnTo>
                    <a:pt x="1677" y="1"/>
                  </a:lnTo>
                  <a:lnTo>
                    <a:pt x="1694" y="6"/>
                  </a:lnTo>
                  <a:lnTo>
                    <a:pt x="1708" y="16"/>
                  </a:lnTo>
                  <a:lnTo>
                    <a:pt x="1720" y="30"/>
                  </a:lnTo>
                  <a:lnTo>
                    <a:pt x="1728" y="45"/>
                  </a:lnTo>
                  <a:lnTo>
                    <a:pt x="1731" y="61"/>
                  </a:lnTo>
                  <a:lnTo>
                    <a:pt x="1730" y="79"/>
                  </a:lnTo>
                  <a:lnTo>
                    <a:pt x="1723" y="96"/>
                  </a:lnTo>
                  <a:lnTo>
                    <a:pt x="1705" y="132"/>
                  </a:lnTo>
                  <a:lnTo>
                    <a:pt x="1689" y="165"/>
                  </a:lnTo>
                  <a:lnTo>
                    <a:pt x="1675" y="195"/>
                  </a:lnTo>
                  <a:lnTo>
                    <a:pt x="1661" y="222"/>
                  </a:lnTo>
                  <a:lnTo>
                    <a:pt x="1648" y="247"/>
                  </a:lnTo>
                  <a:lnTo>
                    <a:pt x="1636" y="272"/>
                  </a:lnTo>
                  <a:lnTo>
                    <a:pt x="1623" y="297"/>
                  </a:lnTo>
                  <a:lnTo>
                    <a:pt x="1610" y="323"/>
                  </a:lnTo>
                  <a:lnTo>
                    <a:pt x="1597" y="351"/>
                  </a:lnTo>
                  <a:lnTo>
                    <a:pt x="1582" y="381"/>
                  </a:lnTo>
                  <a:lnTo>
                    <a:pt x="1565" y="414"/>
                  </a:lnTo>
                  <a:lnTo>
                    <a:pt x="1546" y="453"/>
                  </a:lnTo>
                  <a:lnTo>
                    <a:pt x="1554" y="477"/>
                  </a:lnTo>
                  <a:lnTo>
                    <a:pt x="1556" y="501"/>
                  </a:lnTo>
                  <a:lnTo>
                    <a:pt x="1554" y="525"/>
                  </a:lnTo>
                  <a:lnTo>
                    <a:pt x="1548" y="549"/>
                  </a:lnTo>
                  <a:lnTo>
                    <a:pt x="1536" y="570"/>
                  </a:lnTo>
                  <a:lnTo>
                    <a:pt x="1520" y="588"/>
                  </a:lnTo>
                  <a:lnTo>
                    <a:pt x="1499" y="605"/>
                  </a:lnTo>
                  <a:lnTo>
                    <a:pt x="1135" y="823"/>
                  </a:lnTo>
                  <a:lnTo>
                    <a:pt x="1179" y="823"/>
                  </a:lnTo>
                  <a:lnTo>
                    <a:pt x="1226" y="823"/>
                  </a:lnTo>
                  <a:lnTo>
                    <a:pt x="1736" y="823"/>
                  </a:lnTo>
                  <a:lnTo>
                    <a:pt x="1760" y="823"/>
                  </a:lnTo>
                  <a:lnTo>
                    <a:pt x="1777" y="823"/>
                  </a:lnTo>
                  <a:lnTo>
                    <a:pt x="1794" y="826"/>
                  </a:lnTo>
                  <a:lnTo>
                    <a:pt x="1811" y="833"/>
                  </a:lnTo>
                  <a:lnTo>
                    <a:pt x="1824" y="843"/>
                  </a:lnTo>
                  <a:lnTo>
                    <a:pt x="1834" y="856"/>
                  </a:lnTo>
                  <a:lnTo>
                    <a:pt x="1841" y="872"/>
                  </a:lnTo>
                  <a:lnTo>
                    <a:pt x="1843" y="890"/>
                  </a:lnTo>
                  <a:lnTo>
                    <a:pt x="1841" y="907"/>
                  </a:lnTo>
                  <a:lnTo>
                    <a:pt x="1834" y="923"/>
                  </a:lnTo>
                  <a:lnTo>
                    <a:pt x="1824" y="937"/>
                  </a:lnTo>
                  <a:lnTo>
                    <a:pt x="1811" y="947"/>
                  </a:lnTo>
                  <a:lnTo>
                    <a:pt x="1794" y="953"/>
                  </a:lnTo>
                  <a:lnTo>
                    <a:pt x="1777" y="956"/>
                  </a:lnTo>
                  <a:lnTo>
                    <a:pt x="1769" y="956"/>
                  </a:lnTo>
                  <a:lnTo>
                    <a:pt x="1752" y="956"/>
                  </a:lnTo>
                  <a:lnTo>
                    <a:pt x="1729" y="956"/>
                  </a:lnTo>
                  <a:lnTo>
                    <a:pt x="1212" y="956"/>
                  </a:lnTo>
                  <a:lnTo>
                    <a:pt x="1161" y="956"/>
                  </a:lnTo>
                  <a:lnTo>
                    <a:pt x="1110" y="956"/>
                  </a:lnTo>
                  <a:lnTo>
                    <a:pt x="914" y="956"/>
                  </a:lnTo>
                  <a:lnTo>
                    <a:pt x="890" y="956"/>
                  </a:lnTo>
                  <a:lnTo>
                    <a:pt x="874" y="956"/>
                  </a:lnTo>
                  <a:lnTo>
                    <a:pt x="865" y="956"/>
                  </a:lnTo>
                  <a:lnTo>
                    <a:pt x="847" y="953"/>
                  </a:lnTo>
                  <a:lnTo>
                    <a:pt x="832" y="947"/>
                  </a:lnTo>
                  <a:lnTo>
                    <a:pt x="818" y="937"/>
                  </a:lnTo>
                  <a:lnTo>
                    <a:pt x="807" y="923"/>
                  </a:lnTo>
                  <a:lnTo>
                    <a:pt x="801" y="907"/>
                  </a:lnTo>
                  <a:lnTo>
                    <a:pt x="798" y="890"/>
                  </a:lnTo>
                  <a:lnTo>
                    <a:pt x="801" y="871"/>
                  </a:lnTo>
                  <a:lnTo>
                    <a:pt x="808" y="855"/>
                  </a:lnTo>
                  <a:lnTo>
                    <a:pt x="820" y="841"/>
                  </a:lnTo>
                  <a:lnTo>
                    <a:pt x="818" y="840"/>
                  </a:lnTo>
                  <a:lnTo>
                    <a:pt x="801" y="825"/>
                  </a:lnTo>
                  <a:lnTo>
                    <a:pt x="779" y="807"/>
                  </a:lnTo>
                  <a:lnTo>
                    <a:pt x="754" y="786"/>
                  </a:lnTo>
                  <a:lnTo>
                    <a:pt x="726" y="764"/>
                  </a:lnTo>
                  <a:lnTo>
                    <a:pt x="697" y="739"/>
                  </a:lnTo>
                  <a:lnTo>
                    <a:pt x="667" y="714"/>
                  </a:lnTo>
                  <a:lnTo>
                    <a:pt x="637" y="688"/>
                  </a:lnTo>
                  <a:lnTo>
                    <a:pt x="606" y="664"/>
                  </a:lnTo>
                  <a:lnTo>
                    <a:pt x="577" y="639"/>
                  </a:lnTo>
                  <a:lnTo>
                    <a:pt x="549" y="615"/>
                  </a:lnTo>
                  <a:lnTo>
                    <a:pt x="523" y="594"/>
                  </a:lnTo>
                  <a:lnTo>
                    <a:pt x="501" y="576"/>
                  </a:lnTo>
                  <a:lnTo>
                    <a:pt x="481" y="559"/>
                  </a:lnTo>
                  <a:lnTo>
                    <a:pt x="517" y="609"/>
                  </a:lnTo>
                  <a:lnTo>
                    <a:pt x="548" y="653"/>
                  </a:lnTo>
                  <a:lnTo>
                    <a:pt x="576" y="693"/>
                  </a:lnTo>
                  <a:lnTo>
                    <a:pt x="602" y="728"/>
                  </a:lnTo>
                  <a:lnTo>
                    <a:pt x="625" y="761"/>
                  </a:lnTo>
                  <a:lnTo>
                    <a:pt x="645" y="789"/>
                  </a:lnTo>
                  <a:lnTo>
                    <a:pt x="663" y="813"/>
                  </a:lnTo>
                  <a:lnTo>
                    <a:pt x="678" y="835"/>
                  </a:lnTo>
                  <a:lnTo>
                    <a:pt x="691" y="853"/>
                  </a:lnTo>
                  <a:lnTo>
                    <a:pt x="701" y="868"/>
                  </a:lnTo>
                  <a:lnTo>
                    <a:pt x="711" y="881"/>
                  </a:lnTo>
                  <a:lnTo>
                    <a:pt x="719" y="892"/>
                  </a:lnTo>
                  <a:lnTo>
                    <a:pt x="724" y="900"/>
                  </a:lnTo>
                  <a:lnTo>
                    <a:pt x="728" y="907"/>
                  </a:lnTo>
                  <a:lnTo>
                    <a:pt x="733" y="912"/>
                  </a:lnTo>
                  <a:lnTo>
                    <a:pt x="735" y="915"/>
                  </a:lnTo>
                  <a:lnTo>
                    <a:pt x="737" y="918"/>
                  </a:lnTo>
                  <a:lnTo>
                    <a:pt x="738" y="920"/>
                  </a:lnTo>
                  <a:lnTo>
                    <a:pt x="738" y="920"/>
                  </a:lnTo>
                  <a:lnTo>
                    <a:pt x="738" y="921"/>
                  </a:lnTo>
                  <a:lnTo>
                    <a:pt x="738" y="921"/>
                  </a:lnTo>
                  <a:lnTo>
                    <a:pt x="718" y="1024"/>
                  </a:lnTo>
                  <a:lnTo>
                    <a:pt x="1065" y="1023"/>
                  </a:lnTo>
                  <a:lnTo>
                    <a:pt x="1066" y="1023"/>
                  </a:lnTo>
                  <a:lnTo>
                    <a:pt x="1094" y="1026"/>
                  </a:lnTo>
                  <a:lnTo>
                    <a:pt x="1121" y="1034"/>
                  </a:lnTo>
                  <a:lnTo>
                    <a:pt x="1144" y="1047"/>
                  </a:lnTo>
                  <a:lnTo>
                    <a:pt x="1166" y="1065"/>
                  </a:lnTo>
                  <a:lnTo>
                    <a:pt x="1184" y="1086"/>
                  </a:lnTo>
                  <a:lnTo>
                    <a:pt x="1198" y="1111"/>
                  </a:lnTo>
                  <a:lnTo>
                    <a:pt x="1207" y="1138"/>
                  </a:lnTo>
                  <a:lnTo>
                    <a:pt x="1209" y="1165"/>
                  </a:lnTo>
                  <a:lnTo>
                    <a:pt x="1207" y="1193"/>
                  </a:lnTo>
                  <a:lnTo>
                    <a:pt x="1199" y="1220"/>
                  </a:lnTo>
                  <a:lnTo>
                    <a:pt x="872" y="2046"/>
                  </a:lnTo>
                  <a:lnTo>
                    <a:pt x="860" y="2070"/>
                  </a:lnTo>
                  <a:lnTo>
                    <a:pt x="845" y="2090"/>
                  </a:lnTo>
                  <a:lnTo>
                    <a:pt x="826" y="2106"/>
                  </a:lnTo>
                  <a:lnTo>
                    <a:pt x="806" y="2120"/>
                  </a:lnTo>
                  <a:lnTo>
                    <a:pt x="783" y="2130"/>
                  </a:lnTo>
                  <a:lnTo>
                    <a:pt x="760" y="2135"/>
                  </a:lnTo>
                  <a:lnTo>
                    <a:pt x="735" y="2138"/>
                  </a:lnTo>
                  <a:lnTo>
                    <a:pt x="710" y="2134"/>
                  </a:lnTo>
                  <a:lnTo>
                    <a:pt x="685" y="2127"/>
                  </a:lnTo>
                  <a:lnTo>
                    <a:pt x="661" y="2116"/>
                  </a:lnTo>
                  <a:lnTo>
                    <a:pt x="641" y="2100"/>
                  </a:lnTo>
                  <a:lnTo>
                    <a:pt x="625" y="2083"/>
                  </a:lnTo>
                  <a:lnTo>
                    <a:pt x="611" y="2061"/>
                  </a:lnTo>
                  <a:lnTo>
                    <a:pt x="601" y="2039"/>
                  </a:lnTo>
                  <a:lnTo>
                    <a:pt x="596" y="2015"/>
                  </a:lnTo>
                  <a:lnTo>
                    <a:pt x="594" y="1990"/>
                  </a:lnTo>
                  <a:lnTo>
                    <a:pt x="597" y="1965"/>
                  </a:lnTo>
                  <a:lnTo>
                    <a:pt x="603" y="1941"/>
                  </a:lnTo>
                  <a:lnTo>
                    <a:pt x="645" y="1835"/>
                  </a:lnTo>
                  <a:lnTo>
                    <a:pt x="515" y="1499"/>
                  </a:lnTo>
                  <a:lnTo>
                    <a:pt x="138" y="1499"/>
                  </a:lnTo>
                  <a:lnTo>
                    <a:pt x="0" y="1856"/>
                  </a:lnTo>
                  <a:lnTo>
                    <a:pt x="0" y="1306"/>
                  </a:lnTo>
                  <a:lnTo>
                    <a:pt x="111" y="1306"/>
                  </a:lnTo>
                  <a:lnTo>
                    <a:pt x="117" y="1306"/>
                  </a:lnTo>
                  <a:lnTo>
                    <a:pt x="130" y="1306"/>
                  </a:lnTo>
                  <a:lnTo>
                    <a:pt x="147" y="1306"/>
                  </a:lnTo>
                  <a:lnTo>
                    <a:pt x="169" y="1306"/>
                  </a:lnTo>
                  <a:lnTo>
                    <a:pt x="193" y="1306"/>
                  </a:lnTo>
                  <a:lnTo>
                    <a:pt x="217" y="1306"/>
                  </a:lnTo>
                  <a:lnTo>
                    <a:pt x="268" y="1306"/>
                  </a:lnTo>
                  <a:lnTo>
                    <a:pt x="291" y="1306"/>
                  </a:lnTo>
                  <a:lnTo>
                    <a:pt x="310" y="1306"/>
                  </a:lnTo>
                  <a:lnTo>
                    <a:pt x="325" y="1306"/>
                  </a:lnTo>
                  <a:lnTo>
                    <a:pt x="336" y="1306"/>
                  </a:lnTo>
                  <a:lnTo>
                    <a:pt x="339" y="1306"/>
                  </a:lnTo>
                  <a:lnTo>
                    <a:pt x="218" y="1267"/>
                  </a:lnTo>
                  <a:lnTo>
                    <a:pt x="239" y="1248"/>
                  </a:lnTo>
                  <a:lnTo>
                    <a:pt x="256" y="1225"/>
                  </a:lnTo>
                  <a:lnTo>
                    <a:pt x="269" y="1201"/>
                  </a:lnTo>
                  <a:lnTo>
                    <a:pt x="279" y="1175"/>
                  </a:lnTo>
                  <a:lnTo>
                    <a:pt x="284" y="1147"/>
                  </a:lnTo>
                  <a:lnTo>
                    <a:pt x="285" y="1120"/>
                  </a:lnTo>
                  <a:lnTo>
                    <a:pt x="282" y="1092"/>
                  </a:lnTo>
                  <a:lnTo>
                    <a:pt x="199" y="640"/>
                  </a:lnTo>
                  <a:lnTo>
                    <a:pt x="219" y="529"/>
                  </a:lnTo>
                  <a:lnTo>
                    <a:pt x="370" y="539"/>
                  </a:lnTo>
                  <a:lnTo>
                    <a:pt x="410" y="539"/>
                  </a:lnTo>
                  <a:lnTo>
                    <a:pt x="449" y="531"/>
                  </a:lnTo>
                  <a:lnTo>
                    <a:pt x="484" y="520"/>
                  </a:lnTo>
                  <a:lnTo>
                    <a:pt x="515" y="503"/>
                  </a:lnTo>
                  <a:lnTo>
                    <a:pt x="544" y="482"/>
                  </a:lnTo>
                  <a:lnTo>
                    <a:pt x="570" y="457"/>
                  </a:lnTo>
                  <a:lnTo>
                    <a:pt x="591" y="429"/>
                  </a:lnTo>
                  <a:lnTo>
                    <a:pt x="609" y="397"/>
                  </a:lnTo>
                  <a:lnTo>
                    <a:pt x="622" y="363"/>
                  </a:lnTo>
                  <a:lnTo>
                    <a:pt x="650" y="386"/>
                  </a:lnTo>
                  <a:lnTo>
                    <a:pt x="673" y="406"/>
                  </a:lnTo>
                  <a:lnTo>
                    <a:pt x="694" y="423"/>
                  </a:lnTo>
                  <a:lnTo>
                    <a:pt x="710" y="438"/>
                  </a:lnTo>
                  <a:lnTo>
                    <a:pt x="725" y="450"/>
                  </a:lnTo>
                  <a:lnTo>
                    <a:pt x="737" y="459"/>
                  </a:lnTo>
                  <a:lnTo>
                    <a:pt x="747" y="468"/>
                  </a:lnTo>
                  <a:lnTo>
                    <a:pt x="755" y="475"/>
                  </a:lnTo>
                  <a:lnTo>
                    <a:pt x="764" y="482"/>
                  </a:lnTo>
                  <a:lnTo>
                    <a:pt x="770" y="487"/>
                  </a:lnTo>
                  <a:lnTo>
                    <a:pt x="777" y="493"/>
                  </a:lnTo>
                  <a:lnTo>
                    <a:pt x="784" y="499"/>
                  </a:lnTo>
                  <a:lnTo>
                    <a:pt x="792" y="505"/>
                  </a:lnTo>
                  <a:lnTo>
                    <a:pt x="799" y="512"/>
                  </a:lnTo>
                  <a:lnTo>
                    <a:pt x="810" y="521"/>
                  </a:lnTo>
                  <a:lnTo>
                    <a:pt x="822" y="530"/>
                  </a:lnTo>
                  <a:lnTo>
                    <a:pt x="836" y="542"/>
                  </a:lnTo>
                  <a:lnTo>
                    <a:pt x="951" y="187"/>
                  </a:lnTo>
                  <a:lnTo>
                    <a:pt x="961" y="165"/>
                  </a:lnTo>
                  <a:lnTo>
                    <a:pt x="974" y="145"/>
                  </a:lnTo>
                  <a:lnTo>
                    <a:pt x="991" y="129"/>
                  </a:lnTo>
                  <a:lnTo>
                    <a:pt x="1011" y="117"/>
                  </a:lnTo>
                  <a:lnTo>
                    <a:pt x="1032" y="109"/>
                  </a:lnTo>
                  <a:lnTo>
                    <a:pt x="1055" y="104"/>
                  </a:lnTo>
                  <a:lnTo>
                    <a:pt x="1079" y="104"/>
                  </a:lnTo>
                  <a:lnTo>
                    <a:pt x="1102" y="110"/>
                  </a:lnTo>
                  <a:lnTo>
                    <a:pt x="1125" y="119"/>
                  </a:lnTo>
                  <a:lnTo>
                    <a:pt x="1144" y="133"/>
                  </a:lnTo>
                  <a:lnTo>
                    <a:pt x="1159" y="150"/>
                  </a:lnTo>
                  <a:lnTo>
                    <a:pt x="1172" y="169"/>
                  </a:lnTo>
                  <a:lnTo>
                    <a:pt x="1181" y="190"/>
                  </a:lnTo>
                  <a:lnTo>
                    <a:pt x="1185" y="213"/>
                  </a:lnTo>
                  <a:lnTo>
                    <a:pt x="1185" y="237"/>
                  </a:lnTo>
                  <a:lnTo>
                    <a:pt x="1180" y="260"/>
                  </a:lnTo>
                  <a:lnTo>
                    <a:pt x="1010" y="785"/>
                  </a:lnTo>
                  <a:lnTo>
                    <a:pt x="1001" y="806"/>
                  </a:lnTo>
                  <a:lnTo>
                    <a:pt x="989" y="823"/>
                  </a:lnTo>
                  <a:lnTo>
                    <a:pt x="1102" y="823"/>
                  </a:lnTo>
                  <a:lnTo>
                    <a:pt x="1208" y="500"/>
                  </a:lnTo>
                  <a:lnTo>
                    <a:pt x="1374" y="399"/>
                  </a:lnTo>
                  <a:lnTo>
                    <a:pt x="1393" y="389"/>
                  </a:lnTo>
                  <a:lnTo>
                    <a:pt x="1413" y="384"/>
                  </a:lnTo>
                  <a:lnTo>
                    <a:pt x="1433" y="382"/>
                  </a:lnTo>
                  <a:lnTo>
                    <a:pt x="1452" y="345"/>
                  </a:lnTo>
                  <a:lnTo>
                    <a:pt x="1468" y="313"/>
                  </a:lnTo>
                  <a:lnTo>
                    <a:pt x="1482" y="284"/>
                  </a:lnTo>
                  <a:lnTo>
                    <a:pt x="1495" y="257"/>
                  </a:lnTo>
                  <a:lnTo>
                    <a:pt x="1508" y="232"/>
                  </a:lnTo>
                  <a:lnTo>
                    <a:pt x="1520" y="209"/>
                  </a:lnTo>
                  <a:lnTo>
                    <a:pt x="1531" y="185"/>
                  </a:lnTo>
                  <a:lnTo>
                    <a:pt x="1543" y="160"/>
                  </a:lnTo>
                  <a:lnTo>
                    <a:pt x="1556" y="133"/>
                  </a:lnTo>
                  <a:lnTo>
                    <a:pt x="1571" y="105"/>
                  </a:lnTo>
                  <a:lnTo>
                    <a:pt x="1586" y="73"/>
                  </a:lnTo>
                  <a:lnTo>
                    <a:pt x="1605" y="37"/>
                  </a:lnTo>
                  <a:lnTo>
                    <a:pt x="1614" y="21"/>
                  </a:lnTo>
                  <a:lnTo>
                    <a:pt x="1627" y="11"/>
                  </a:lnTo>
                  <a:lnTo>
                    <a:pt x="1643" y="3"/>
                  </a:lnTo>
                  <a:lnTo>
                    <a:pt x="1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42"/>
            <p:cNvSpPr>
              <a:spLocks/>
            </p:cNvSpPr>
            <p:nvPr/>
          </p:nvSpPr>
          <p:spPr bwMode="auto">
            <a:xfrm>
              <a:off x="11141075" y="3076575"/>
              <a:ext cx="38100" cy="171450"/>
            </a:xfrm>
            <a:custGeom>
              <a:avLst/>
              <a:gdLst>
                <a:gd name="T0" fmla="*/ 0 w 236"/>
                <a:gd name="T1" fmla="*/ 0 h 1080"/>
                <a:gd name="T2" fmla="*/ 185 w 236"/>
                <a:gd name="T3" fmla="*/ 0 h 1080"/>
                <a:gd name="T4" fmla="*/ 185 w 236"/>
                <a:gd name="T5" fmla="*/ 910 h 1080"/>
                <a:gd name="T6" fmla="*/ 188 w 236"/>
                <a:gd name="T7" fmla="*/ 953 h 1080"/>
                <a:gd name="T8" fmla="*/ 198 w 236"/>
                <a:gd name="T9" fmla="*/ 994 h 1080"/>
                <a:gd name="T10" fmla="*/ 214 w 236"/>
                <a:gd name="T11" fmla="*/ 1032 h 1080"/>
                <a:gd name="T12" fmla="*/ 236 w 236"/>
                <a:gd name="T13" fmla="*/ 1067 h 1080"/>
                <a:gd name="T14" fmla="*/ 205 w 236"/>
                <a:gd name="T15" fmla="*/ 1077 h 1080"/>
                <a:gd name="T16" fmla="*/ 170 w 236"/>
                <a:gd name="T17" fmla="*/ 1080 h 1080"/>
                <a:gd name="T18" fmla="*/ 140 w 236"/>
                <a:gd name="T19" fmla="*/ 1077 h 1080"/>
                <a:gd name="T20" fmla="*/ 111 w 236"/>
                <a:gd name="T21" fmla="*/ 1069 h 1080"/>
                <a:gd name="T22" fmla="*/ 85 w 236"/>
                <a:gd name="T23" fmla="*/ 1056 h 1080"/>
                <a:gd name="T24" fmla="*/ 61 w 236"/>
                <a:gd name="T25" fmla="*/ 1040 h 1080"/>
                <a:gd name="T26" fmla="*/ 41 w 236"/>
                <a:gd name="T27" fmla="*/ 1020 h 1080"/>
                <a:gd name="T28" fmla="*/ 23 w 236"/>
                <a:gd name="T29" fmla="*/ 996 h 1080"/>
                <a:gd name="T30" fmla="*/ 10 w 236"/>
                <a:gd name="T31" fmla="*/ 969 h 1080"/>
                <a:gd name="T32" fmla="*/ 3 w 236"/>
                <a:gd name="T33" fmla="*/ 940 h 1080"/>
                <a:gd name="T34" fmla="*/ 0 w 236"/>
                <a:gd name="T35" fmla="*/ 910 h 1080"/>
                <a:gd name="T36" fmla="*/ 0 w 236"/>
                <a:gd name="T37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6" h="1080">
                  <a:moveTo>
                    <a:pt x="0" y="0"/>
                  </a:moveTo>
                  <a:lnTo>
                    <a:pt x="185" y="0"/>
                  </a:lnTo>
                  <a:lnTo>
                    <a:pt x="185" y="910"/>
                  </a:lnTo>
                  <a:lnTo>
                    <a:pt x="188" y="953"/>
                  </a:lnTo>
                  <a:lnTo>
                    <a:pt x="198" y="994"/>
                  </a:lnTo>
                  <a:lnTo>
                    <a:pt x="214" y="1032"/>
                  </a:lnTo>
                  <a:lnTo>
                    <a:pt x="236" y="1067"/>
                  </a:lnTo>
                  <a:lnTo>
                    <a:pt x="205" y="1077"/>
                  </a:lnTo>
                  <a:lnTo>
                    <a:pt x="170" y="1080"/>
                  </a:lnTo>
                  <a:lnTo>
                    <a:pt x="140" y="1077"/>
                  </a:lnTo>
                  <a:lnTo>
                    <a:pt x="111" y="1069"/>
                  </a:lnTo>
                  <a:lnTo>
                    <a:pt x="85" y="1056"/>
                  </a:lnTo>
                  <a:lnTo>
                    <a:pt x="61" y="1040"/>
                  </a:lnTo>
                  <a:lnTo>
                    <a:pt x="41" y="1020"/>
                  </a:lnTo>
                  <a:lnTo>
                    <a:pt x="23" y="996"/>
                  </a:lnTo>
                  <a:lnTo>
                    <a:pt x="10" y="969"/>
                  </a:lnTo>
                  <a:lnTo>
                    <a:pt x="3" y="940"/>
                  </a:lnTo>
                  <a:lnTo>
                    <a:pt x="0" y="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43"/>
            <p:cNvSpPr>
              <a:spLocks/>
            </p:cNvSpPr>
            <p:nvPr/>
          </p:nvSpPr>
          <p:spPr bwMode="auto">
            <a:xfrm>
              <a:off x="11187113" y="3076575"/>
              <a:ext cx="53975" cy="171450"/>
            </a:xfrm>
            <a:custGeom>
              <a:avLst/>
              <a:gdLst>
                <a:gd name="T0" fmla="*/ 0 w 340"/>
                <a:gd name="T1" fmla="*/ 0 h 1080"/>
                <a:gd name="T2" fmla="*/ 340 w 340"/>
                <a:gd name="T3" fmla="*/ 0 h 1080"/>
                <a:gd name="T4" fmla="*/ 340 w 340"/>
                <a:gd name="T5" fmla="*/ 910 h 1080"/>
                <a:gd name="T6" fmla="*/ 338 w 340"/>
                <a:gd name="T7" fmla="*/ 940 h 1080"/>
                <a:gd name="T8" fmla="*/ 329 w 340"/>
                <a:gd name="T9" fmla="*/ 969 h 1080"/>
                <a:gd name="T10" fmla="*/ 318 w 340"/>
                <a:gd name="T11" fmla="*/ 996 h 1080"/>
                <a:gd name="T12" fmla="*/ 300 w 340"/>
                <a:gd name="T13" fmla="*/ 1020 h 1080"/>
                <a:gd name="T14" fmla="*/ 280 w 340"/>
                <a:gd name="T15" fmla="*/ 1040 h 1080"/>
                <a:gd name="T16" fmla="*/ 256 w 340"/>
                <a:gd name="T17" fmla="*/ 1056 h 1080"/>
                <a:gd name="T18" fmla="*/ 229 w 340"/>
                <a:gd name="T19" fmla="*/ 1069 h 1080"/>
                <a:gd name="T20" fmla="*/ 201 w 340"/>
                <a:gd name="T21" fmla="*/ 1077 h 1080"/>
                <a:gd name="T22" fmla="*/ 170 w 340"/>
                <a:gd name="T23" fmla="*/ 1080 h 1080"/>
                <a:gd name="T24" fmla="*/ 140 w 340"/>
                <a:gd name="T25" fmla="*/ 1077 h 1080"/>
                <a:gd name="T26" fmla="*/ 111 w 340"/>
                <a:gd name="T27" fmla="*/ 1069 h 1080"/>
                <a:gd name="T28" fmla="*/ 85 w 340"/>
                <a:gd name="T29" fmla="*/ 1056 h 1080"/>
                <a:gd name="T30" fmla="*/ 60 w 340"/>
                <a:gd name="T31" fmla="*/ 1040 h 1080"/>
                <a:gd name="T32" fmla="*/ 39 w 340"/>
                <a:gd name="T33" fmla="*/ 1020 h 1080"/>
                <a:gd name="T34" fmla="*/ 23 w 340"/>
                <a:gd name="T35" fmla="*/ 996 h 1080"/>
                <a:gd name="T36" fmla="*/ 10 w 340"/>
                <a:gd name="T37" fmla="*/ 969 h 1080"/>
                <a:gd name="T38" fmla="*/ 3 w 340"/>
                <a:gd name="T39" fmla="*/ 940 h 1080"/>
                <a:gd name="T40" fmla="*/ 0 w 340"/>
                <a:gd name="T41" fmla="*/ 910 h 1080"/>
                <a:gd name="T42" fmla="*/ 0 w 340"/>
                <a:gd name="T43" fmla="*/ 910 h 1080"/>
                <a:gd name="T44" fmla="*/ 0 w 340"/>
                <a:gd name="T45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080">
                  <a:moveTo>
                    <a:pt x="0" y="0"/>
                  </a:moveTo>
                  <a:lnTo>
                    <a:pt x="340" y="0"/>
                  </a:lnTo>
                  <a:lnTo>
                    <a:pt x="340" y="910"/>
                  </a:lnTo>
                  <a:lnTo>
                    <a:pt x="338" y="940"/>
                  </a:lnTo>
                  <a:lnTo>
                    <a:pt x="329" y="969"/>
                  </a:lnTo>
                  <a:lnTo>
                    <a:pt x="318" y="996"/>
                  </a:lnTo>
                  <a:lnTo>
                    <a:pt x="300" y="1020"/>
                  </a:lnTo>
                  <a:lnTo>
                    <a:pt x="280" y="1040"/>
                  </a:lnTo>
                  <a:lnTo>
                    <a:pt x="256" y="1056"/>
                  </a:lnTo>
                  <a:lnTo>
                    <a:pt x="229" y="1069"/>
                  </a:lnTo>
                  <a:lnTo>
                    <a:pt x="201" y="1077"/>
                  </a:lnTo>
                  <a:lnTo>
                    <a:pt x="170" y="1080"/>
                  </a:lnTo>
                  <a:lnTo>
                    <a:pt x="140" y="1077"/>
                  </a:lnTo>
                  <a:lnTo>
                    <a:pt x="111" y="1069"/>
                  </a:lnTo>
                  <a:lnTo>
                    <a:pt x="85" y="1056"/>
                  </a:lnTo>
                  <a:lnTo>
                    <a:pt x="60" y="1040"/>
                  </a:lnTo>
                  <a:lnTo>
                    <a:pt x="39" y="1020"/>
                  </a:lnTo>
                  <a:lnTo>
                    <a:pt x="23" y="996"/>
                  </a:lnTo>
                  <a:lnTo>
                    <a:pt x="10" y="969"/>
                  </a:lnTo>
                  <a:lnTo>
                    <a:pt x="3" y="940"/>
                  </a:lnTo>
                  <a:lnTo>
                    <a:pt x="0" y="910"/>
                  </a:lnTo>
                  <a:lnTo>
                    <a:pt x="0" y="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4"/>
            <p:cNvSpPr>
              <a:spLocks/>
            </p:cNvSpPr>
            <p:nvPr/>
          </p:nvSpPr>
          <p:spPr bwMode="auto">
            <a:xfrm>
              <a:off x="11102975" y="2795588"/>
              <a:ext cx="238125" cy="265112"/>
            </a:xfrm>
            <a:custGeom>
              <a:avLst/>
              <a:gdLst>
                <a:gd name="T0" fmla="*/ 758 w 1496"/>
                <a:gd name="T1" fmla="*/ 3 h 1672"/>
                <a:gd name="T2" fmla="*/ 837 w 1496"/>
                <a:gd name="T3" fmla="*/ 42 h 1672"/>
                <a:gd name="T4" fmla="*/ 887 w 1496"/>
                <a:gd name="T5" fmla="*/ 118 h 1672"/>
                <a:gd name="T6" fmla="*/ 720 w 1496"/>
                <a:gd name="T7" fmla="*/ 269 h 1672"/>
                <a:gd name="T8" fmla="*/ 1398 w 1496"/>
                <a:gd name="T9" fmla="*/ 637 h 1672"/>
                <a:gd name="T10" fmla="*/ 1463 w 1496"/>
                <a:gd name="T11" fmla="*/ 678 h 1672"/>
                <a:gd name="T12" fmla="*/ 1495 w 1496"/>
                <a:gd name="T13" fmla="*/ 747 h 1672"/>
                <a:gd name="T14" fmla="*/ 1480 w 1496"/>
                <a:gd name="T15" fmla="*/ 829 h 1672"/>
                <a:gd name="T16" fmla="*/ 1419 w 1496"/>
                <a:gd name="T17" fmla="*/ 885 h 1672"/>
                <a:gd name="T18" fmla="*/ 1363 w 1496"/>
                <a:gd name="T19" fmla="*/ 898 h 1672"/>
                <a:gd name="T20" fmla="*/ 1359 w 1496"/>
                <a:gd name="T21" fmla="*/ 898 h 1672"/>
                <a:gd name="T22" fmla="*/ 1349 w 1496"/>
                <a:gd name="T23" fmla="*/ 897 h 1672"/>
                <a:gd name="T24" fmla="*/ 1318 w 1496"/>
                <a:gd name="T25" fmla="*/ 895 h 1672"/>
                <a:gd name="T26" fmla="*/ 1261 w 1496"/>
                <a:gd name="T27" fmla="*/ 892 h 1672"/>
                <a:gd name="T28" fmla="*/ 1166 w 1496"/>
                <a:gd name="T29" fmla="*/ 885 h 1672"/>
                <a:gd name="T30" fmla="*/ 1023 w 1496"/>
                <a:gd name="T31" fmla="*/ 876 h 1672"/>
                <a:gd name="T32" fmla="*/ 824 w 1496"/>
                <a:gd name="T33" fmla="*/ 863 h 1672"/>
                <a:gd name="T34" fmla="*/ 752 w 1496"/>
                <a:gd name="T35" fmla="*/ 837 h 1672"/>
                <a:gd name="T36" fmla="*/ 717 w 1496"/>
                <a:gd name="T37" fmla="*/ 797 h 1672"/>
                <a:gd name="T38" fmla="*/ 717 w 1496"/>
                <a:gd name="T39" fmla="*/ 797 h 1672"/>
                <a:gd name="T40" fmla="*/ 715 w 1496"/>
                <a:gd name="T41" fmla="*/ 793 h 1672"/>
                <a:gd name="T42" fmla="*/ 706 w 1496"/>
                <a:gd name="T43" fmla="*/ 779 h 1672"/>
                <a:gd name="T44" fmla="*/ 689 w 1496"/>
                <a:gd name="T45" fmla="*/ 749 h 1672"/>
                <a:gd name="T46" fmla="*/ 660 w 1496"/>
                <a:gd name="T47" fmla="*/ 697 h 1672"/>
                <a:gd name="T48" fmla="*/ 613 w 1496"/>
                <a:gd name="T49" fmla="*/ 616 h 1672"/>
                <a:gd name="T50" fmla="*/ 547 w 1496"/>
                <a:gd name="T51" fmla="*/ 500 h 1672"/>
                <a:gd name="T52" fmla="*/ 620 w 1496"/>
                <a:gd name="T53" fmla="*/ 850 h 1672"/>
                <a:gd name="T54" fmla="*/ 664 w 1496"/>
                <a:gd name="T55" fmla="*/ 923 h 1672"/>
                <a:gd name="T56" fmla="*/ 738 w 1496"/>
                <a:gd name="T57" fmla="*/ 964 h 1672"/>
                <a:gd name="T58" fmla="*/ 793 w 1496"/>
                <a:gd name="T59" fmla="*/ 970 h 1672"/>
                <a:gd name="T60" fmla="*/ 808 w 1496"/>
                <a:gd name="T61" fmla="*/ 971 h 1672"/>
                <a:gd name="T62" fmla="*/ 811 w 1496"/>
                <a:gd name="T63" fmla="*/ 971 h 1672"/>
                <a:gd name="T64" fmla="*/ 814 w 1496"/>
                <a:gd name="T65" fmla="*/ 973 h 1672"/>
                <a:gd name="T66" fmla="*/ 837 w 1496"/>
                <a:gd name="T67" fmla="*/ 974 h 1672"/>
                <a:gd name="T68" fmla="*/ 894 w 1496"/>
                <a:gd name="T69" fmla="*/ 977 h 1672"/>
                <a:gd name="T70" fmla="*/ 1000 w 1496"/>
                <a:gd name="T71" fmla="*/ 984 h 1672"/>
                <a:gd name="T72" fmla="*/ 1159 w 1496"/>
                <a:gd name="T73" fmla="*/ 1599 h 1672"/>
                <a:gd name="T74" fmla="*/ 1136 w 1496"/>
                <a:gd name="T75" fmla="*/ 1650 h 1672"/>
                <a:gd name="T76" fmla="*/ 1087 w 1496"/>
                <a:gd name="T77" fmla="*/ 1672 h 1672"/>
                <a:gd name="T78" fmla="*/ 118 w 1496"/>
                <a:gd name="T79" fmla="*/ 1672 h 1672"/>
                <a:gd name="T80" fmla="*/ 37 w 1496"/>
                <a:gd name="T81" fmla="*/ 1662 h 1672"/>
                <a:gd name="T82" fmla="*/ 3 w 1496"/>
                <a:gd name="T83" fmla="*/ 1618 h 1672"/>
                <a:gd name="T84" fmla="*/ 263 w 1496"/>
                <a:gd name="T85" fmla="*/ 150 h 1672"/>
                <a:gd name="T86" fmla="*/ 302 w 1496"/>
                <a:gd name="T87" fmla="*/ 63 h 1672"/>
                <a:gd name="T88" fmla="*/ 373 w 1496"/>
                <a:gd name="T89" fmla="*/ 11 h 1672"/>
                <a:gd name="T90" fmla="*/ 583 w 1496"/>
                <a:gd name="T91" fmla="*/ 0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6" h="1672">
                  <a:moveTo>
                    <a:pt x="677" y="0"/>
                  </a:moveTo>
                  <a:lnTo>
                    <a:pt x="728" y="0"/>
                  </a:lnTo>
                  <a:lnTo>
                    <a:pt x="758" y="3"/>
                  </a:lnTo>
                  <a:lnTo>
                    <a:pt x="786" y="11"/>
                  </a:lnTo>
                  <a:lnTo>
                    <a:pt x="813" y="25"/>
                  </a:lnTo>
                  <a:lnTo>
                    <a:pt x="837" y="42"/>
                  </a:lnTo>
                  <a:lnTo>
                    <a:pt x="857" y="63"/>
                  </a:lnTo>
                  <a:lnTo>
                    <a:pt x="874" y="89"/>
                  </a:lnTo>
                  <a:lnTo>
                    <a:pt x="887" y="118"/>
                  </a:lnTo>
                  <a:lnTo>
                    <a:pt x="896" y="150"/>
                  </a:lnTo>
                  <a:lnTo>
                    <a:pt x="959" y="495"/>
                  </a:lnTo>
                  <a:lnTo>
                    <a:pt x="720" y="269"/>
                  </a:lnTo>
                  <a:lnTo>
                    <a:pt x="912" y="601"/>
                  </a:lnTo>
                  <a:lnTo>
                    <a:pt x="1371" y="633"/>
                  </a:lnTo>
                  <a:lnTo>
                    <a:pt x="1398" y="637"/>
                  </a:lnTo>
                  <a:lnTo>
                    <a:pt x="1423" y="645"/>
                  </a:lnTo>
                  <a:lnTo>
                    <a:pt x="1444" y="659"/>
                  </a:lnTo>
                  <a:lnTo>
                    <a:pt x="1463" y="678"/>
                  </a:lnTo>
                  <a:lnTo>
                    <a:pt x="1478" y="698"/>
                  </a:lnTo>
                  <a:lnTo>
                    <a:pt x="1489" y="721"/>
                  </a:lnTo>
                  <a:lnTo>
                    <a:pt x="1495" y="747"/>
                  </a:lnTo>
                  <a:lnTo>
                    <a:pt x="1496" y="773"/>
                  </a:lnTo>
                  <a:lnTo>
                    <a:pt x="1491" y="803"/>
                  </a:lnTo>
                  <a:lnTo>
                    <a:pt x="1480" y="829"/>
                  </a:lnTo>
                  <a:lnTo>
                    <a:pt x="1464" y="852"/>
                  </a:lnTo>
                  <a:lnTo>
                    <a:pt x="1443" y="871"/>
                  </a:lnTo>
                  <a:lnTo>
                    <a:pt x="1419" y="885"/>
                  </a:lnTo>
                  <a:lnTo>
                    <a:pt x="1392" y="895"/>
                  </a:lnTo>
                  <a:lnTo>
                    <a:pt x="1363" y="898"/>
                  </a:lnTo>
                  <a:lnTo>
                    <a:pt x="1363" y="898"/>
                  </a:lnTo>
                  <a:lnTo>
                    <a:pt x="1361" y="898"/>
                  </a:lnTo>
                  <a:lnTo>
                    <a:pt x="1360" y="898"/>
                  </a:lnTo>
                  <a:lnTo>
                    <a:pt x="1359" y="898"/>
                  </a:lnTo>
                  <a:lnTo>
                    <a:pt x="1357" y="897"/>
                  </a:lnTo>
                  <a:lnTo>
                    <a:pt x="1353" y="897"/>
                  </a:lnTo>
                  <a:lnTo>
                    <a:pt x="1349" y="897"/>
                  </a:lnTo>
                  <a:lnTo>
                    <a:pt x="1341" y="896"/>
                  </a:lnTo>
                  <a:lnTo>
                    <a:pt x="1331" y="896"/>
                  </a:lnTo>
                  <a:lnTo>
                    <a:pt x="1318" y="895"/>
                  </a:lnTo>
                  <a:lnTo>
                    <a:pt x="1303" y="894"/>
                  </a:lnTo>
                  <a:lnTo>
                    <a:pt x="1284" y="893"/>
                  </a:lnTo>
                  <a:lnTo>
                    <a:pt x="1261" y="892"/>
                  </a:lnTo>
                  <a:lnTo>
                    <a:pt x="1234" y="890"/>
                  </a:lnTo>
                  <a:lnTo>
                    <a:pt x="1203" y="888"/>
                  </a:lnTo>
                  <a:lnTo>
                    <a:pt x="1166" y="885"/>
                  </a:lnTo>
                  <a:lnTo>
                    <a:pt x="1124" y="882"/>
                  </a:lnTo>
                  <a:lnTo>
                    <a:pt x="1077" y="879"/>
                  </a:lnTo>
                  <a:lnTo>
                    <a:pt x="1023" y="876"/>
                  </a:lnTo>
                  <a:lnTo>
                    <a:pt x="964" y="871"/>
                  </a:lnTo>
                  <a:lnTo>
                    <a:pt x="897" y="867"/>
                  </a:lnTo>
                  <a:lnTo>
                    <a:pt x="824" y="863"/>
                  </a:lnTo>
                  <a:lnTo>
                    <a:pt x="799" y="858"/>
                  </a:lnTo>
                  <a:lnTo>
                    <a:pt x="775" y="850"/>
                  </a:lnTo>
                  <a:lnTo>
                    <a:pt x="752" y="837"/>
                  </a:lnTo>
                  <a:lnTo>
                    <a:pt x="733" y="820"/>
                  </a:lnTo>
                  <a:lnTo>
                    <a:pt x="718" y="798"/>
                  </a:lnTo>
                  <a:lnTo>
                    <a:pt x="717" y="797"/>
                  </a:lnTo>
                  <a:lnTo>
                    <a:pt x="717" y="797"/>
                  </a:lnTo>
                  <a:lnTo>
                    <a:pt x="717" y="797"/>
                  </a:lnTo>
                  <a:lnTo>
                    <a:pt x="717" y="797"/>
                  </a:lnTo>
                  <a:lnTo>
                    <a:pt x="717" y="796"/>
                  </a:lnTo>
                  <a:lnTo>
                    <a:pt x="716" y="795"/>
                  </a:lnTo>
                  <a:lnTo>
                    <a:pt x="715" y="793"/>
                  </a:lnTo>
                  <a:lnTo>
                    <a:pt x="713" y="790"/>
                  </a:lnTo>
                  <a:lnTo>
                    <a:pt x="710" y="785"/>
                  </a:lnTo>
                  <a:lnTo>
                    <a:pt x="706" y="779"/>
                  </a:lnTo>
                  <a:lnTo>
                    <a:pt x="702" y="771"/>
                  </a:lnTo>
                  <a:lnTo>
                    <a:pt x="696" y="762"/>
                  </a:lnTo>
                  <a:lnTo>
                    <a:pt x="689" y="749"/>
                  </a:lnTo>
                  <a:lnTo>
                    <a:pt x="681" y="735"/>
                  </a:lnTo>
                  <a:lnTo>
                    <a:pt x="671" y="718"/>
                  </a:lnTo>
                  <a:lnTo>
                    <a:pt x="660" y="697"/>
                  </a:lnTo>
                  <a:lnTo>
                    <a:pt x="646" y="673"/>
                  </a:lnTo>
                  <a:lnTo>
                    <a:pt x="631" y="647"/>
                  </a:lnTo>
                  <a:lnTo>
                    <a:pt x="613" y="616"/>
                  </a:lnTo>
                  <a:lnTo>
                    <a:pt x="593" y="582"/>
                  </a:lnTo>
                  <a:lnTo>
                    <a:pt x="571" y="543"/>
                  </a:lnTo>
                  <a:lnTo>
                    <a:pt x="547" y="500"/>
                  </a:lnTo>
                  <a:lnTo>
                    <a:pt x="520" y="453"/>
                  </a:lnTo>
                  <a:lnTo>
                    <a:pt x="489" y="401"/>
                  </a:lnTo>
                  <a:lnTo>
                    <a:pt x="620" y="850"/>
                  </a:lnTo>
                  <a:lnTo>
                    <a:pt x="631" y="877"/>
                  </a:lnTo>
                  <a:lnTo>
                    <a:pt x="646" y="902"/>
                  </a:lnTo>
                  <a:lnTo>
                    <a:pt x="664" y="923"/>
                  </a:lnTo>
                  <a:lnTo>
                    <a:pt x="686" y="940"/>
                  </a:lnTo>
                  <a:lnTo>
                    <a:pt x="711" y="954"/>
                  </a:lnTo>
                  <a:lnTo>
                    <a:pt x="738" y="964"/>
                  </a:lnTo>
                  <a:lnTo>
                    <a:pt x="769" y="969"/>
                  </a:lnTo>
                  <a:lnTo>
                    <a:pt x="783" y="970"/>
                  </a:lnTo>
                  <a:lnTo>
                    <a:pt x="793" y="970"/>
                  </a:lnTo>
                  <a:lnTo>
                    <a:pt x="801" y="971"/>
                  </a:lnTo>
                  <a:lnTo>
                    <a:pt x="806" y="971"/>
                  </a:lnTo>
                  <a:lnTo>
                    <a:pt x="808" y="971"/>
                  </a:lnTo>
                  <a:lnTo>
                    <a:pt x="810" y="971"/>
                  </a:lnTo>
                  <a:lnTo>
                    <a:pt x="811" y="971"/>
                  </a:lnTo>
                  <a:lnTo>
                    <a:pt x="811" y="971"/>
                  </a:lnTo>
                  <a:lnTo>
                    <a:pt x="811" y="971"/>
                  </a:lnTo>
                  <a:lnTo>
                    <a:pt x="812" y="971"/>
                  </a:lnTo>
                  <a:lnTo>
                    <a:pt x="814" y="973"/>
                  </a:lnTo>
                  <a:lnTo>
                    <a:pt x="819" y="973"/>
                  </a:lnTo>
                  <a:lnTo>
                    <a:pt x="826" y="973"/>
                  </a:lnTo>
                  <a:lnTo>
                    <a:pt x="837" y="974"/>
                  </a:lnTo>
                  <a:lnTo>
                    <a:pt x="851" y="975"/>
                  </a:lnTo>
                  <a:lnTo>
                    <a:pt x="870" y="976"/>
                  </a:lnTo>
                  <a:lnTo>
                    <a:pt x="894" y="977"/>
                  </a:lnTo>
                  <a:lnTo>
                    <a:pt x="923" y="979"/>
                  </a:lnTo>
                  <a:lnTo>
                    <a:pt x="957" y="981"/>
                  </a:lnTo>
                  <a:lnTo>
                    <a:pt x="1000" y="984"/>
                  </a:lnTo>
                  <a:lnTo>
                    <a:pt x="1049" y="988"/>
                  </a:lnTo>
                  <a:lnTo>
                    <a:pt x="1158" y="1578"/>
                  </a:lnTo>
                  <a:lnTo>
                    <a:pt x="1159" y="1599"/>
                  </a:lnTo>
                  <a:lnTo>
                    <a:pt x="1156" y="1618"/>
                  </a:lnTo>
                  <a:lnTo>
                    <a:pt x="1148" y="1635"/>
                  </a:lnTo>
                  <a:lnTo>
                    <a:pt x="1136" y="1650"/>
                  </a:lnTo>
                  <a:lnTo>
                    <a:pt x="1122" y="1662"/>
                  </a:lnTo>
                  <a:lnTo>
                    <a:pt x="1105" y="1670"/>
                  </a:lnTo>
                  <a:lnTo>
                    <a:pt x="1087" y="1672"/>
                  </a:lnTo>
                  <a:lnTo>
                    <a:pt x="230" y="1672"/>
                  </a:lnTo>
                  <a:lnTo>
                    <a:pt x="170" y="1672"/>
                  </a:lnTo>
                  <a:lnTo>
                    <a:pt x="118" y="1672"/>
                  </a:lnTo>
                  <a:lnTo>
                    <a:pt x="72" y="1672"/>
                  </a:lnTo>
                  <a:lnTo>
                    <a:pt x="54" y="1670"/>
                  </a:lnTo>
                  <a:lnTo>
                    <a:pt x="37" y="1662"/>
                  </a:lnTo>
                  <a:lnTo>
                    <a:pt x="23" y="1650"/>
                  </a:lnTo>
                  <a:lnTo>
                    <a:pt x="11" y="1635"/>
                  </a:lnTo>
                  <a:lnTo>
                    <a:pt x="3" y="1618"/>
                  </a:lnTo>
                  <a:lnTo>
                    <a:pt x="0" y="1599"/>
                  </a:lnTo>
                  <a:lnTo>
                    <a:pt x="1" y="1578"/>
                  </a:lnTo>
                  <a:lnTo>
                    <a:pt x="263" y="150"/>
                  </a:lnTo>
                  <a:lnTo>
                    <a:pt x="272" y="117"/>
                  </a:lnTo>
                  <a:lnTo>
                    <a:pt x="285" y="89"/>
                  </a:lnTo>
                  <a:lnTo>
                    <a:pt x="302" y="63"/>
                  </a:lnTo>
                  <a:lnTo>
                    <a:pt x="322" y="42"/>
                  </a:lnTo>
                  <a:lnTo>
                    <a:pt x="346" y="24"/>
                  </a:lnTo>
                  <a:lnTo>
                    <a:pt x="373" y="11"/>
                  </a:lnTo>
                  <a:lnTo>
                    <a:pt x="401" y="3"/>
                  </a:lnTo>
                  <a:lnTo>
                    <a:pt x="431" y="0"/>
                  </a:lnTo>
                  <a:lnTo>
                    <a:pt x="583" y="0"/>
                  </a:lnTo>
                  <a:lnTo>
                    <a:pt x="63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45"/>
            <p:cNvSpPr>
              <a:spLocks/>
            </p:cNvSpPr>
            <p:nvPr/>
          </p:nvSpPr>
          <p:spPr bwMode="auto">
            <a:xfrm>
              <a:off x="11149013" y="2684463"/>
              <a:ext cx="92075" cy="93662"/>
            </a:xfrm>
            <a:custGeom>
              <a:avLst/>
              <a:gdLst>
                <a:gd name="T0" fmla="*/ 293 w 587"/>
                <a:gd name="T1" fmla="*/ 0 h 587"/>
                <a:gd name="T2" fmla="*/ 337 w 587"/>
                <a:gd name="T3" fmla="*/ 3 h 587"/>
                <a:gd name="T4" fmla="*/ 378 w 587"/>
                <a:gd name="T5" fmla="*/ 13 h 587"/>
                <a:gd name="T6" fmla="*/ 417 w 587"/>
                <a:gd name="T7" fmla="*/ 27 h 587"/>
                <a:gd name="T8" fmla="*/ 453 w 587"/>
                <a:gd name="T9" fmla="*/ 47 h 587"/>
                <a:gd name="T10" fmla="*/ 486 w 587"/>
                <a:gd name="T11" fmla="*/ 72 h 587"/>
                <a:gd name="T12" fmla="*/ 515 w 587"/>
                <a:gd name="T13" fmla="*/ 101 h 587"/>
                <a:gd name="T14" fmla="*/ 540 w 587"/>
                <a:gd name="T15" fmla="*/ 133 h 587"/>
                <a:gd name="T16" fmla="*/ 560 w 587"/>
                <a:gd name="T17" fmla="*/ 170 h 587"/>
                <a:gd name="T18" fmla="*/ 575 w 587"/>
                <a:gd name="T19" fmla="*/ 209 h 587"/>
                <a:gd name="T20" fmla="*/ 584 w 587"/>
                <a:gd name="T21" fmla="*/ 250 h 587"/>
                <a:gd name="T22" fmla="*/ 587 w 587"/>
                <a:gd name="T23" fmla="*/ 294 h 587"/>
                <a:gd name="T24" fmla="*/ 584 w 587"/>
                <a:gd name="T25" fmla="*/ 337 h 587"/>
                <a:gd name="T26" fmla="*/ 575 w 587"/>
                <a:gd name="T27" fmla="*/ 379 h 587"/>
                <a:gd name="T28" fmla="*/ 560 w 587"/>
                <a:gd name="T29" fmla="*/ 417 h 587"/>
                <a:gd name="T30" fmla="*/ 540 w 587"/>
                <a:gd name="T31" fmla="*/ 453 h 587"/>
                <a:gd name="T32" fmla="*/ 515 w 587"/>
                <a:gd name="T33" fmla="*/ 486 h 587"/>
                <a:gd name="T34" fmla="*/ 486 w 587"/>
                <a:gd name="T35" fmla="*/ 515 h 587"/>
                <a:gd name="T36" fmla="*/ 453 w 587"/>
                <a:gd name="T37" fmla="*/ 540 h 587"/>
                <a:gd name="T38" fmla="*/ 417 w 587"/>
                <a:gd name="T39" fmla="*/ 559 h 587"/>
                <a:gd name="T40" fmla="*/ 378 w 587"/>
                <a:gd name="T41" fmla="*/ 574 h 587"/>
                <a:gd name="T42" fmla="*/ 337 w 587"/>
                <a:gd name="T43" fmla="*/ 584 h 587"/>
                <a:gd name="T44" fmla="*/ 293 w 587"/>
                <a:gd name="T45" fmla="*/ 587 h 587"/>
                <a:gd name="T46" fmla="*/ 250 w 587"/>
                <a:gd name="T47" fmla="*/ 584 h 587"/>
                <a:gd name="T48" fmla="*/ 209 w 587"/>
                <a:gd name="T49" fmla="*/ 574 h 587"/>
                <a:gd name="T50" fmla="*/ 169 w 587"/>
                <a:gd name="T51" fmla="*/ 559 h 587"/>
                <a:gd name="T52" fmla="*/ 133 w 587"/>
                <a:gd name="T53" fmla="*/ 540 h 587"/>
                <a:gd name="T54" fmla="*/ 100 w 587"/>
                <a:gd name="T55" fmla="*/ 515 h 587"/>
                <a:gd name="T56" fmla="*/ 72 w 587"/>
                <a:gd name="T57" fmla="*/ 486 h 587"/>
                <a:gd name="T58" fmla="*/ 47 w 587"/>
                <a:gd name="T59" fmla="*/ 453 h 587"/>
                <a:gd name="T60" fmla="*/ 27 w 587"/>
                <a:gd name="T61" fmla="*/ 417 h 587"/>
                <a:gd name="T62" fmla="*/ 12 w 587"/>
                <a:gd name="T63" fmla="*/ 379 h 587"/>
                <a:gd name="T64" fmla="*/ 3 w 587"/>
                <a:gd name="T65" fmla="*/ 337 h 587"/>
                <a:gd name="T66" fmla="*/ 0 w 587"/>
                <a:gd name="T67" fmla="*/ 294 h 587"/>
                <a:gd name="T68" fmla="*/ 3 w 587"/>
                <a:gd name="T69" fmla="*/ 250 h 587"/>
                <a:gd name="T70" fmla="*/ 12 w 587"/>
                <a:gd name="T71" fmla="*/ 209 h 587"/>
                <a:gd name="T72" fmla="*/ 27 w 587"/>
                <a:gd name="T73" fmla="*/ 170 h 587"/>
                <a:gd name="T74" fmla="*/ 47 w 587"/>
                <a:gd name="T75" fmla="*/ 133 h 587"/>
                <a:gd name="T76" fmla="*/ 72 w 587"/>
                <a:gd name="T77" fmla="*/ 101 h 587"/>
                <a:gd name="T78" fmla="*/ 100 w 587"/>
                <a:gd name="T79" fmla="*/ 72 h 587"/>
                <a:gd name="T80" fmla="*/ 133 w 587"/>
                <a:gd name="T81" fmla="*/ 47 h 587"/>
                <a:gd name="T82" fmla="*/ 169 w 587"/>
                <a:gd name="T83" fmla="*/ 27 h 587"/>
                <a:gd name="T84" fmla="*/ 209 w 587"/>
                <a:gd name="T85" fmla="*/ 13 h 587"/>
                <a:gd name="T86" fmla="*/ 250 w 587"/>
                <a:gd name="T87" fmla="*/ 3 h 587"/>
                <a:gd name="T88" fmla="*/ 293 w 587"/>
                <a:gd name="T89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7" h="587">
                  <a:moveTo>
                    <a:pt x="293" y="0"/>
                  </a:moveTo>
                  <a:lnTo>
                    <a:pt x="337" y="3"/>
                  </a:lnTo>
                  <a:lnTo>
                    <a:pt x="378" y="13"/>
                  </a:lnTo>
                  <a:lnTo>
                    <a:pt x="417" y="27"/>
                  </a:lnTo>
                  <a:lnTo>
                    <a:pt x="453" y="47"/>
                  </a:lnTo>
                  <a:lnTo>
                    <a:pt x="486" y="72"/>
                  </a:lnTo>
                  <a:lnTo>
                    <a:pt x="515" y="101"/>
                  </a:lnTo>
                  <a:lnTo>
                    <a:pt x="540" y="133"/>
                  </a:lnTo>
                  <a:lnTo>
                    <a:pt x="560" y="170"/>
                  </a:lnTo>
                  <a:lnTo>
                    <a:pt x="575" y="209"/>
                  </a:lnTo>
                  <a:lnTo>
                    <a:pt x="584" y="250"/>
                  </a:lnTo>
                  <a:lnTo>
                    <a:pt x="587" y="294"/>
                  </a:lnTo>
                  <a:lnTo>
                    <a:pt x="584" y="337"/>
                  </a:lnTo>
                  <a:lnTo>
                    <a:pt x="575" y="379"/>
                  </a:lnTo>
                  <a:lnTo>
                    <a:pt x="560" y="417"/>
                  </a:lnTo>
                  <a:lnTo>
                    <a:pt x="540" y="453"/>
                  </a:lnTo>
                  <a:lnTo>
                    <a:pt x="515" y="486"/>
                  </a:lnTo>
                  <a:lnTo>
                    <a:pt x="486" y="515"/>
                  </a:lnTo>
                  <a:lnTo>
                    <a:pt x="453" y="540"/>
                  </a:lnTo>
                  <a:lnTo>
                    <a:pt x="417" y="559"/>
                  </a:lnTo>
                  <a:lnTo>
                    <a:pt x="378" y="574"/>
                  </a:lnTo>
                  <a:lnTo>
                    <a:pt x="337" y="584"/>
                  </a:lnTo>
                  <a:lnTo>
                    <a:pt x="293" y="587"/>
                  </a:lnTo>
                  <a:lnTo>
                    <a:pt x="250" y="584"/>
                  </a:lnTo>
                  <a:lnTo>
                    <a:pt x="209" y="574"/>
                  </a:lnTo>
                  <a:lnTo>
                    <a:pt x="169" y="559"/>
                  </a:lnTo>
                  <a:lnTo>
                    <a:pt x="133" y="540"/>
                  </a:lnTo>
                  <a:lnTo>
                    <a:pt x="100" y="515"/>
                  </a:lnTo>
                  <a:lnTo>
                    <a:pt x="72" y="486"/>
                  </a:lnTo>
                  <a:lnTo>
                    <a:pt x="47" y="453"/>
                  </a:lnTo>
                  <a:lnTo>
                    <a:pt x="27" y="417"/>
                  </a:lnTo>
                  <a:lnTo>
                    <a:pt x="12" y="379"/>
                  </a:lnTo>
                  <a:lnTo>
                    <a:pt x="3" y="337"/>
                  </a:lnTo>
                  <a:lnTo>
                    <a:pt x="0" y="294"/>
                  </a:lnTo>
                  <a:lnTo>
                    <a:pt x="3" y="250"/>
                  </a:lnTo>
                  <a:lnTo>
                    <a:pt x="12" y="209"/>
                  </a:lnTo>
                  <a:lnTo>
                    <a:pt x="27" y="170"/>
                  </a:lnTo>
                  <a:lnTo>
                    <a:pt x="47" y="133"/>
                  </a:lnTo>
                  <a:lnTo>
                    <a:pt x="72" y="101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10026459" y="2686051"/>
            <a:ext cx="549276" cy="563563"/>
            <a:chOff x="9966325" y="2686051"/>
            <a:chExt cx="549276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4" name="Freeform 150"/>
            <p:cNvSpPr>
              <a:spLocks/>
            </p:cNvSpPr>
            <p:nvPr/>
          </p:nvSpPr>
          <p:spPr bwMode="auto">
            <a:xfrm>
              <a:off x="10233025" y="2822576"/>
              <a:ext cx="222250" cy="427038"/>
            </a:xfrm>
            <a:custGeom>
              <a:avLst/>
              <a:gdLst>
                <a:gd name="T0" fmla="*/ 712 w 1404"/>
                <a:gd name="T1" fmla="*/ 3 h 2685"/>
                <a:gd name="T2" fmla="*/ 785 w 1404"/>
                <a:gd name="T3" fmla="*/ 40 h 2685"/>
                <a:gd name="T4" fmla="*/ 832 w 1404"/>
                <a:gd name="T5" fmla="*/ 111 h 2685"/>
                <a:gd name="T6" fmla="*/ 880 w 1404"/>
                <a:gd name="T7" fmla="*/ 442 h 2685"/>
                <a:gd name="T8" fmla="*/ 1287 w 1404"/>
                <a:gd name="T9" fmla="*/ 594 h 2685"/>
                <a:gd name="T10" fmla="*/ 1355 w 1404"/>
                <a:gd name="T11" fmla="*/ 621 h 2685"/>
                <a:gd name="T12" fmla="*/ 1397 w 1404"/>
                <a:gd name="T13" fmla="*/ 678 h 2685"/>
                <a:gd name="T14" fmla="*/ 1398 w 1404"/>
                <a:gd name="T15" fmla="*/ 755 h 2685"/>
                <a:gd name="T16" fmla="*/ 1354 w 1404"/>
                <a:gd name="T17" fmla="*/ 820 h 2685"/>
                <a:gd name="T18" fmla="*/ 1279 w 1404"/>
                <a:gd name="T19" fmla="*/ 845 h 2685"/>
                <a:gd name="T20" fmla="*/ 748 w 1404"/>
                <a:gd name="T21" fmla="*/ 807 h 2685"/>
                <a:gd name="T22" fmla="*/ 687 w 1404"/>
                <a:gd name="T23" fmla="*/ 769 h 2685"/>
                <a:gd name="T24" fmla="*/ 564 w 1404"/>
                <a:gd name="T25" fmla="*/ 811 h 2685"/>
                <a:gd name="T26" fmla="*/ 608 w 1404"/>
                <a:gd name="T27" fmla="*/ 887 h 2685"/>
                <a:gd name="T28" fmla="*/ 682 w 1404"/>
                <a:gd name="T29" fmla="*/ 928 h 2685"/>
                <a:gd name="T30" fmla="*/ 732 w 1404"/>
                <a:gd name="T31" fmla="*/ 934 h 2685"/>
                <a:gd name="T32" fmla="*/ 753 w 1404"/>
                <a:gd name="T33" fmla="*/ 935 h 2685"/>
                <a:gd name="T34" fmla="*/ 776 w 1404"/>
                <a:gd name="T35" fmla="*/ 937 h 2685"/>
                <a:gd name="T36" fmla="*/ 822 w 1404"/>
                <a:gd name="T37" fmla="*/ 940 h 2685"/>
                <a:gd name="T38" fmla="*/ 903 w 1404"/>
                <a:gd name="T39" fmla="*/ 945 h 2685"/>
                <a:gd name="T40" fmla="*/ 1087 w 1404"/>
                <a:gd name="T41" fmla="*/ 1484 h 2685"/>
                <a:gd name="T42" fmla="*/ 1077 w 1404"/>
                <a:gd name="T43" fmla="*/ 1539 h 2685"/>
                <a:gd name="T44" fmla="*/ 1037 w 1404"/>
                <a:gd name="T45" fmla="*/ 1571 h 2685"/>
                <a:gd name="T46" fmla="*/ 819 w 1404"/>
                <a:gd name="T47" fmla="*/ 2525 h 2685"/>
                <a:gd name="T48" fmla="*/ 792 w 1404"/>
                <a:gd name="T49" fmla="*/ 2615 h 2685"/>
                <a:gd name="T50" fmla="*/ 722 w 1404"/>
                <a:gd name="T51" fmla="*/ 2672 h 2685"/>
                <a:gd name="T52" fmla="*/ 627 w 1404"/>
                <a:gd name="T53" fmla="*/ 2682 h 2685"/>
                <a:gd name="T54" fmla="*/ 547 w 1404"/>
                <a:gd name="T55" fmla="*/ 2639 h 2685"/>
                <a:gd name="T56" fmla="*/ 503 w 1404"/>
                <a:gd name="T57" fmla="*/ 2558 h 2685"/>
                <a:gd name="T58" fmla="*/ 404 w 1404"/>
                <a:gd name="T59" fmla="*/ 1573 h 2685"/>
                <a:gd name="T60" fmla="*/ 416 w 1404"/>
                <a:gd name="T61" fmla="*/ 2604 h 2685"/>
                <a:gd name="T62" fmla="*/ 422 w 1404"/>
                <a:gd name="T63" fmla="*/ 2682 h 2685"/>
                <a:gd name="T64" fmla="*/ 328 w 1404"/>
                <a:gd name="T65" fmla="*/ 2672 h 2685"/>
                <a:gd name="T66" fmla="*/ 258 w 1404"/>
                <a:gd name="T67" fmla="*/ 2615 h 2685"/>
                <a:gd name="T68" fmla="*/ 231 w 1404"/>
                <a:gd name="T69" fmla="*/ 2525 h 2685"/>
                <a:gd name="T70" fmla="*/ 51 w 1404"/>
                <a:gd name="T71" fmla="*/ 1571 h 2685"/>
                <a:gd name="T72" fmla="*/ 11 w 1404"/>
                <a:gd name="T73" fmla="*/ 1539 h 2685"/>
                <a:gd name="T74" fmla="*/ 1 w 1404"/>
                <a:gd name="T75" fmla="*/ 1484 h 2685"/>
                <a:gd name="T76" fmla="*/ 93 w 1404"/>
                <a:gd name="T77" fmla="*/ 1384 h 2685"/>
                <a:gd name="T78" fmla="*/ 193 w 1404"/>
                <a:gd name="T79" fmla="*/ 1358 h 2685"/>
                <a:gd name="T80" fmla="*/ 267 w 1404"/>
                <a:gd name="T81" fmla="*/ 1291 h 2685"/>
                <a:gd name="T82" fmla="*/ 303 w 1404"/>
                <a:gd name="T83" fmla="*/ 1193 h 2685"/>
                <a:gd name="T84" fmla="*/ 290 w 1404"/>
                <a:gd name="T85" fmla="*/ 1094 h 2685"/>
                <a:gd name="T86" fmla="*/ 234 w 1404"/>
                <a:gd name="T87" fmla="*/ 1014 h 2685"/>
                <a:gd name="T88" fmla="*/ 148 w 1404"/>
                <a:gd name="T89" fmla="*/ 968 h 2685"/>
                <a:gd name="T90" fmla="*/ 247 w 1404"/>
                <a:gd name="T91" fmla="*/ 140 h 2685"/>
                <a:gd name="T92" fmla="*/ 284 w 1404"/>
                <a:gd name="T93" fmla="*/ 60 h 2685"/>
                <a:gd name="T94" fmla="*/ 349 w 1404"/>
                <a:gd name="T95" fmla="*/ 11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04" h="2685">
                  <a:moveTo>
                    <a:pt x="405" y="0"/>
                  </a:moveTo>
                  <a:lnTo>
                    <a:pt x="682" y="0"/>
                  </a:lnTo>
                  <a:lnTo>
                    <a:pt x="712" y="3"/>
                  </a:lnTo>
                  <a:lnTo>
                    <a:pt x="737" y="11"/>
                  </a:lnTo>
                  <a:lnTo>
                    <a:pt x="762" y="23"/>
                  </a:lnTo>
                  <a:lnTo>
                    <a:pt x="785" y="40"/>
                  </a:lnTo>
                  <a:lnTo>
                    <a:pt x="804" y="60"/>
                  </a:lnTo>
                  <a:lnTo>
                    <a:pt x="820" y="84"/>
                  </a:lnTo>
                  <a:lnTo>
                    <a:pt x="832" y="111"/>
                  </a:lnTo>
                  <a:lnTo>
                    <a:pt x="841" y="140"/>
                  </a:lnTo>
                  <a:lnTo>
                    <a:pt x="896" y="443"/>
                  </a:lnTo>
                  <a:lnTo>
                    <a:pt x="880" y="442"/>
                  </a:lnTo>
                  <a:lnTo>
                    <a:pt x="654" y="215"/>
                  </a:lnTo>
                  <a:lnTo>
                    <a:pt x="856" y="566"/>
                  </a:lnTo>
                  <a:lnTo>
                    <a:pt x="1287" y="594"/>
                  </a:lnTo>
                  <a:lnTo>
                    <a:pt x="1312" y="599"/>
                  </a:lnTo>
                  <a:lnTo>
                    <a:pt x="1335" y="608"/>
                  </a:lnTo>
                  <a:lnTo>
                    <a:pt x="1355" y="621"/>
                  </a:lnTo>
                  <a:lnTo>
                    <a:pt x="1374" y="637"/>
                  </a:lnTo>
                  <a:lnTo>
                    <a:pt x="1388" y="657"/>
                  </a:lnTo>
                  <a:lnTo>
                    <a:pt x="1397" y="678"/>
                  </a:lnTo>
                  <a:lnTo>
                    <a:pt x="1403" y="702"/>
                  </a:lnTo>
                  <a:lnTo>
                    <a:pt x="1404" y="728"/>
                  </a:lnTo>
                  <a:lnTo>
                    <a:pt x="1398" y="755"/>
                  </a:lnTo>
                  <a:lnTo>
                    <a:pt x="1389" y="780"/>
                  </a:lnTo>
                  <a:lnTo>
                    <a:pt x="1374" y="801"/>
                  </a:lnTo>
                  <a:lnTo>
                    <a:pt x="1354" y="820"/>
                  </a:lnTo>
                  <a:lnTo>
                    <a:pt x="1332" y="833"/>
                  </a:lnTo>
                  <a:lnTo>
                    <a:pt x="1307" y="841"/>
                  </a:lnTo>
                  <a:lnTo>
                    <a:pt x="1279" y="845"/>
                  </a:lnTo>
                  <a:lnTo>
                    <a:pt x="1271" y="845"/>
                  </a:lnTo>
                  <a:lnTo>
                    <a:pt x="772" y="811"/>
                  </a:lnTo>
                  <a:lnTo>
                    <a:pt x="748" y="807"/>
                  </a:lnTo>
                  <a:lnTo>
                    <a:pt x="726" y="798"/>
                  </a:lnTo>
                  <a:lnTo>
                    <a:pt x="704" y="785"/>
                  </a:lnTo>
                  <a:lnTo>
                    <a:pt x="687" y="769"/>
                  </a:lnTo>
                  <a:lnTo>
                    <a:pt x="672" y="749"/>
                  </a:lnTo>
                  <a:lnTo>
                    <a:pt x="438" y="339"/>
                  </a:lnTo>
                  <a:lnTo>
                    <a:pt x="564" y="811"/>
                  </a:lnTo>
                  <a:lnTo>
                    <a:pt x="575" y="839"/>
                  </a:lnTo>
                  <a:lnTo>
                    <a:pt x="590" y="865"/>
                  </a:lnTo>
                  <a:lnTo>
                    <a:pt x="608" y="887"/>
                  </a:lnTo>
                  <a:lnTo>
                    <a:pt x="631" y="904"/>
                  </a:lnTo>
                  <a:lnTo>
                    <a:pt x="655" y="919"/>
                  </a:lnTo>
                  <a:lnTo>
                    <a:pt x="682" y="928"/>
                  </a:lnTo>
                  <a:lnTo>
                    <a:pt x="712" y="933"/>
                  </a:lnTo>
                  <a:lnTo>
                    <a:pt x="723" y="933"/>
                  </a:lnTo>
                  <a:lnTo>
                    <a:pt x="732" y="934"/>
                  </a:lnTo>
                  <a:lnTo>
                    <a:pt x="740" y="934"/>
                  </a:lnTo>
                  <a:lnTo>
                    <a:pt x="746" y="935"/>
                  </a:lnTo>
                  <a:lnTo>
                    <a:pt x="753" y="935"/>
                  </a:lnTo>
                  <a:lnTo>
                    <a:pt x="760" y="936"/>
                  </a:lnTo>
                  <a:lnTo>
                    <a:pt x="768" y="936"/>
                  </a:lnTo>
                  <a:lnTo>
                    <a:pt x="776" y="937"/>
                  </a:lnTo>
                  <a:lnTo>
                    <a:pt x="788" y="937"/>
                  </a:lnTo>
                  <a:lnTo>
                    <a:pt x="803" y="938"/>
                  </a:lnTo>
                  <a:lnTo>
                    <a:pt x="822" y="940"/>
                  </a:lnTo>
                  <a:lnTo>
                    <a:pt x="844" y="942"/>
                  </a:lnTo>
                  <a:lnTo>
                    <a:pt x="871" y="943"/>
                  </a:lnTo>
                  <a:lnTo>
                    <a:pt x="903" y="945"/>
                  </a:lnTo>
                  <a:lnTo>
                    <a:pt x="943" y="948"/>
                  </a:lnTo>
                  <a:lnTo>
                    <a:pt x="989" y="951"/>
                  </a:lnTo>
                  <a:lnTo>
                    <a:pt x="1087" y="1484"/>
                  </a:lnTo>
                  <a:lnTo>
                    <a:pt x="1088" y="1504"/>
                  </a:lnTo>
                  <a:lnTo>
                    <a:pt x="1085" y="1522"/>
                  </a:lnTo>
                  <a:lnTo>
                    <a:pt x="1077" y="1539"/>
                  </a:lnTo>
                  <a:lnTo>
                    <a:pt x="1066" y="1553"/>
                  </a:lnTo>
                  <a:lnTo>
                    <a:pt x="1053" y="1564"/>
                  </a:lnTo>
                  <a:lnTo>
                    <a:pt x="1037" y="1571"/>
                  </a:lnTo>
                  <a:lnTo>
                    <a:pt x="1020" y="1573"/>
                  </a:lnTo>
                  <a:lnTo>
                    <a:pt x="819" y="1573"/>
                  </a:lnTo>
                  <a:lnTo>
                    <a:pt x="819" y="2525"/>
                  </a:lnTo>
                  <a:lnTo>
                    <a:pt x="816" y="2558"/>
                  </a:lnTo>
                  <a:lnTo>
                    <a:pt x="808" y="2588"/>
                  </a:lnTo>
                  <a:lnTo>
                    <a:pt x="792" y="2615"/>
                  </a:lnTo>
                  <a:lnTo>
                    <a:pt x="773" y="2639"/>
                  </a:lnTo>
                  <a:lnTo>
                    <a:pt x="749" y="2658"/>
                  </a:lnTo>
                  <a:lnTo>
                    <a:pt x="722" y="2672"/>
                  </a:lnTo>
                  <a:lnTo>
                    <a:pt x="692" y="2682"/>
                  </a:lnTo>
                  <a:lnTo>
                    <a:pt x="660" y="2685"/>
                  </a:lnTo>
                  <a:lnTo>
                    <a:pt x="627" y="2682"/>
                  </a:lnTo>
                  <a:lnTo>
                    <a:pt x="598" y="2672"/>
                  </a:lnTo>
                  <a:lnTo>
                    <a:pt x="570" y="2658"/>
                  </a:lnTo>
                  <a:lnTo>
                    <a:pt x="547" y="2639"/>
                  </a:lnTo>
                  <a:lnTo>
                    <a:pt x="527" y="2615"/>
                  </a:lnTo>
                  <a:lnTo>
                    <a:pt x="513" y="2588"/>
                  </a:lnTo>
                  <a:lnTo>
                    <a:pt x="503" y="2558"/>
                  </a:lnTo>
                  <a:lnTo>
                    <a:pt x="500" y="2525"/>
                  </a:lnTo>
                  <a:lnTo>
                    <a:pt x="500" y="1573"/>
                  </a:lnTo>
                  <a:lnTo>
                    <a:pt x="404" y="1573"/>
                  </a:lnTo>
                  <a:lnTo>
                    <a:pt x="404" y="2525"/>
                  </a:lnTo>
                  <a:lnTo>
                    <a:pt x="408" y="2565"/>
                  </a:lnTo>
                  <a:lnTo>
                    <a:pt x="416" y="2604"/>
                  </a:lnTo>
                  <a:lnTo>
                    <a:pt x="431" y="2640"/>
                  </a:lnTo>
                  <a:lnTo>
                    <a:pt x="451" y="2673"/>
                  </a:lnTo>
                  <a:lnTo>
                    <a:pt x="422" y="2682"/>
                  </a:lnTo>
                  <a:lnTo>
                    <a:pt x="390" y="2685"/>
                  </a:lnTo>
                  <a:lnTo>
                    <a:pt x="358" y="2682"/>
                  </a:lnTo>
                  <a:lnTo>
                    <a:pt x="328" y="2672"/>
                  </a:lnTo>
                  <a:lnTo>
                    <a:pt x="301" y="2658"/>
                  </a:lnTo>
                  <a:lnTo>
                    <a:pt x="277" y="2639"/>
                  </a:lnTo>
                  <a:lnTo>
                    <a:pt x="258" y="2615"/>
                  </a:lnTo>
                  <a:lnTo>
                    <a:pt x="243" y="2588"/>
                  </a:lnTo>
                  <a:lnTo>
                    <a:pt x="234" y="2558"/>
                  </a:lnTo>
                  <a:lnTo>
                    <a:pt x="231" y="2525"/>
                  </a:lnTo>
                  <a:lnTo>
                    <a:pt x="231" y="1573"/>
                  </a:lnTo>
                  <a:lnTo>
                    <a:pt x="68" y="1573"/>
                  </a:lnTo>
                  <a:lnTo>
                    <a:pt x="51" y="1571"/>
                  </a:lnTo>
                  <a:lnTo>
                    <a:pt x="34" y="1564"/>
                  </a:lnTo>
                  <a:lnTo>
                    <a:pt x="22" y="1553"/>
                  </a:lnTo>
                  <a:lnTo>
                    <a:pt x="11" y="1539"/>
                  </a:lnTo>
                  <a:lnTo>
                    <a:pt x="3" y="1522"/>
                  </a:lnTo>
                  <a:lnTo>
                    <a:pt x="0" y="1504"/>
                  </a:lnTo>
                  <a:lnTo>
                    <a:pt x="1" y="1484"/>
                  </a:lnTo>
                  <a:lnTo>
                    <a:pt x="20" y="1378"/>
                  </a:lnTo>
                  <a:lnTo>
                    <a:pt x="71" y="1383"/>
                  </a:lnTo>
                  <a:lnTo>
                    <a:pt x="93" y="1384"/>
                  </a:lnTo>
                  <a:lnTo>
                    <a:pt x="128" y="1381"/>
                  </a:lnTo>
                  <a:lnTo>
                    <a:pt x="162" y="1372"/>
                  </a:lnTo>
                  <a:lnTo>
                    <a:pt x="193" y="1358"/>
                  </a:lnTo>
                  <a:lnTo>
                    <a:pt x="221" y="1340"/>
                  </a:lnTo>
                  <a:lnTo>
                    <a:pt x="247" y="1317"/>
                  </a:lnTo>
                  <a:lnTo>
                    <a:pt x="267" y="1291"/>
                  </a:lnTo>
                  <a:lnTo>
                    <a:pt x="285" y="1261"/>
                  </a:lnTo>
                  <a:lnTo>
                    <a:pt x="296" y="1229"/>
                  </a:lnTo>
                  <a:lnTo>
                    <a:pt x="303" y="1193"/>
                  </a:lnTo>
                  <a:lnTo>
                    <a:pt x="304" y="1159"/>
                  </a:lnTo>
                  <a:lnTo>
                    <a:pt x="300" y="1125"/>
                  </a:lnTo>
                  <a:lnTo>
                    <a:pt x="290" y="1094"/>
                  </a:lnTo>
                  <a:lnTo>
                    <a:pt x="275" y="1065"/>
                  </a:lnTo>
                  <a:lnTo>
                    <a:pt x="257" y="1038"/>
                  </a:lnTo>
                  <a:lnTo>
                    <a:pt x="234" y="1014"/>
                  </a:lnTo>
                  <a:lnTo>
                    <a:pt x="208" y="995"/>
                  </a:lnTo>
                  <a:lnTo>
                    <a:pt x="180" y="978"/>
                  </a:lnTo>
                  <a:lnTo>
                    <a:pt x="148" y="968"/>
                  </a:lnTo>
                  <a:lnTo>
                    <a:pt x="114" y="961"/>
                  </a:lnTo>
                  <a:lnTo>
                    <a:pt x="97" y="959"/>
                  </a:lnTo>
                  <a:lnTo>
                    <a:pt x="247" y="140"/>
                  </a:lnTo>
                  <a:lnTo>
                    <a:pt x="255" y="111"/>
                  </a:lnTo>
                  <a:lnTo>
                    <a:pt x="267" y="84"/>
                  </a:lnTo>
                  <a:lnTo>
                    <a:pt x="284" y="60"/>
                  </a:lnTo>
                  <a:lnTo>
                    <a:pt x="303" y="40"/>
                  </a:lnTo>
                  <a:lnTo>
                    <a:pt x="326" y="23"/>
                  </a:lnTo>
                  <a:lnTo>
                    <a:pt x="349" y="11"/>
                  </a:lnTo>
                  <a:lnTo>
                    <a:pt x="376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51"/>
            <p:cNvSpPr>
              <a:spLocks/>
            </p:cNvSpPr>
            <p:nvPr/>
          </p:nvSpPr>
          <p:spPr bwMode="auto">
            <a:xfrm>
              <a:off x="10231438" y="2686051"/>
              <a:ext cx="46038" cy="42863"/>
            </a:xfrm>
            <a:custGeom>
              <a:avLst/>
              <a:gdLst>
                <a:gd name="T0" fmla="*/ 60 w 290"/>
                <a:gd name="T1" fmla="*/ 0 h 277"/>
                <a:gd name="T2" fmla="*/ 76 w 290"/>
                <a:gd name="T3" fmla="*/ 4 h 277"/>
                <a:gd name="T4" fmla="*/ 91 w 290"/>
                <a:gd name="T5" fmla="*/ 14 h 277"/>
                <a:gd name="T6" fmla="*/ 274 w 290"/>
                <a:gd name="T7" fmla="*/ 183 h 277"/>
                <a:gd name="T8" fmla="*/ 284 w 290"/>
                <a:gd name="T9" fmla="*/ 197 h 277"/>
                <a:gd name="T10" fmla="*/ 290 w 290"/>
                <a:gd name="T11" fmla="*/ 212 h 277"/>
                <a:gd name="T12" fmla="*/ 290 w 290"/>
                <a:gd name="T13" fmla="*/ 229 h 277"/>
                <a:gd name="T14" fmla="*/ 286 w 290"/>
                <a:gd name="T15" fmla="*/ 246 h 277"/>
                <a:gd name="T16" fmla="*/ 276 w 290"/>
                <a:gd name="T17" fmla="*/ 260 h 277"/>
                <a:gd name="T18" fmla="*/ 264 w 290"/>
                <a:gd name="T19" fmla="*/ 269 h 277"/>
                <a:gd name="T20" fmla="*/ 252 w 290"/>
                <a:gd name="T21" fmla="*/ 275 h 277"/>
                <a:gd name="T22" fmla="*/ 236 w 290"/>
                <a:gd name="T23" fmla="*/ 277 h 277"/>
                <a:gd name="T24" fmla="*/ 224 w 290"/>
                <a:gd name="T25" fmla="*/ 276 h 277"/>
                <a:gd name="T26" fmla="*/ 212 w 290"/>
                <a:gd name="T27" fmla="*/ 270 h 277"/>
                <a:gd name="T28" fmla="*/ 200 w 290"/>
                <a:gd name="T29" fmla="*/ 263 h 277"/>
                <a:gd name="T30" fmla="*/ 18 w 290"/>
                <a:gd name="T31" fmla="*/ 92 h 277"/>
                <a:gd name="T32" fmla="*/ 7 w 290"/>
                <a:gd name="T33" fmla="*/ 79 h 277"/>
                <a:gd name="T34" fmla="*/ 0 w 290"/>
                <a:gd name="T35" fmla="*/ 63 h 277"/>
                <a:gd name="T36" fmla="*/ 0 w 290"/>
                <a:gd name="T37" fmla="*/ 47 h 277"/>
                <a:gd name="T38" fmla="*/ 5 w 290"/>
                <a:gd name="T39" fmla="*/ 31 h 277"/>
                <a:gd name="T40" fmla="*/ 14 w 290"/>
                <a:gd name="T41" fmla="*/ 16 h 277"/>
                <a:gd name="T42" fmla="*/ 27 w 290"/>
                <a:gd name="T43" fmla="*/ 6 h 277"/>
                <a:gd name="T44" fmla="*/ 43 w 290"/>
                <a:gd name="T45" fmla="*/ 0 h 277"/>
                <a:gd name="T46" fmla="*/ 60 w 290"/>
                <a:gd name="T4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0" h="277">
                  <a:moveTo>
                    <a:pt x="60" y="0"/>
                  </a:moveTo>
                  <a:lnTo>
                    <a:pt x="76" y="4"/>
                  </a:lnTo>
                  <a:lnTo>
                    <a:pt x="91" y="14"/>
                  </a:lnTo>
                  <a:lnTo>
                    <a:pt x="274" y="183"/>
                  </a:lnTo>
                  <a:lnTo>
                    <a:pt x="284" y="197"/>
                  </a:lnTo>
                  <a:lnTo>
                    <a:pt x="290" y="212"/>
                  </a:lnTo>
                  <a:lnTo>
                    <a:pt x="290" y="229"/>
                  </a:lnTo>
                  <a:lnTo>
                    <a:pt x="286" y="246"/>
                  </a:lnTo>
                  <a:lnTo>
                    <a:pt x="276" y="260"/>
                  </a:lnTo>
                  <a:lnTo>
                    <a:pt x="264" y="269"/>
                  </a:lnTo>
                  <a:lnTo>
                    <a:pt x="252" y="275"/>
                  </a:lnTo>
                  <a:lnTo>
                    <a:pt x="236" y="277"/>
                  </a:lnTo>
                  <a:lnTo>
                    <a:pt x="224" y="276"/>
                  </a:lnTo>
                  <a:lnTo>
                    <a:pt x="212" y="270"/>
                  </a:lnTo>
                  <a:lnTo>
                    <a:pt x="200" y="263"/>
                  </a:lnTo>
                  <a:lnTo>
                    <a:pt x="18" y="92"/>
                  </a:lnTo>
                  <a:lnTo>
                    <a:pt x="7" y="79"/>
                  </a:lnTo>
                  <a:lnTo>
                    <a:pt x="0" y="63"/>
                  </a:lnTo>
                  <a:lnTo>
                    <a:pt x="0" y="47"/>
                  </a:lnTo>
                  <a:lnTo>
                    <a:pt x="5" y="31"/>
                  </a:lnTo>
                  <a:lnTo>
                    <a:pt x="14" y="16"/>
                  </a:lnTo>
                  <a:lnTo>
                    <a:pt x="27" y="6"/>
                  </a:lnTo>
                  <a:lnTo>
                    <a:pt x="43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52"/>
            <p:cNvSpPr>
              <a:spLocks/>
            </p:cNvSpPr>
            <p:nvPr/>
          </p:nvSpPr>
          <p:spPr bwMode="auto">
            <a:xfrm>
              <a:off x="10188575" y="2720976"/>
              <a:ext cx="74613" cy="30163"/>
            </a:xfrm>
            <a:custGeom>
              <a:avLst/>
              <a:gdLst>
                <a:gd name="T0" fmla="*/ 48 w 468"/>
                <a:gd name="T1" fmla="*/ 0 h 189"/>
                <a:gd name="T2" fmla="*/ 66 w 468"/>
                <a:gd name="T3" fmla="*/ 1 h 189"/>
                <a:gd name="T4" fmla="*/ 426 w 468"/>
                <a:gd name="T5" fmla="*/ 82 h 189"/>
                <a:gd name="T6" fmla="*/ 442 w 468"/>
                <a:gd name="T7" fmla="*/ 88 h 189"/>
                <a:gd name="T8" fmla="*/ 455 w 468"/>
                <a:gd name="T9" fmla="*/ 99 h 189"/>
                <a:gd name="T10" fmla="*/ 463 w 468"/>
                <a:gd name="T11" fmla="*/ 113 h 189"/>
                <a:gd name="T12" fmla="*/ 468 w 468"/>
                <a:gd name="T13" fmla="*/ 129 h 189"/>
                <a:gd name="T14" fmla="*/ 467 w 468"/>
                <a:gd name="T15" fmla="*/ 146 h 189"/>
                <a:gd name="T16" fmla="*/ 462 w 468"/>
                <a:gd name="T17" fmla="*/ 161 h 189"/>
                <a:gd name="T18" fmla="*/ 454 w 468"/>
                <a:gd name="T19" fmla="*/ 172 h 189"/>
                <a:gd name="T20" fmla="*/ 442 w 468"/>
                <a:gd name="T21" fmla="*/ 181 h 189"/>
                <a:gd name="T22" fmla="*/ 429 w 468"/>
                <a:gd name="T23" fmla="*/ 186 h 189"/>
                <a:gd name="T24" fmla="*/ 415 w 468"/>
                <a:gd name="T25" fmla="*/ 189 h 189"/>
                <a:gd name="T26" fmla="*/ 408 w 468"/>
                <a:gd name="T27" fmla="*/ 189 h 189"/>
                <a:gd name="T28" fmla="*/ 403 w 468"/>
                <a:gd name="T29" fmla="*/ 187 h 189"/>
                <a:gd name="T30" fmla="*/ 42 w 468"/>
                <a:gd name="T31" fmla="*/ 107 h 189"/>
                <a:gd name="T32" fmla="*/ 26 w 468"/>
                <a:gd name="T33" fmla="*/ 100 h 189"/>
                <a:gd name="T34" fmla="*/ 13 w 468"/>
                <a:gd name="T35" fmla="*/ 89 h 189"/>
                <a:gd name="T36" fmla="*/ 4 w 468"/>
                <a:gd name="T37" fmla="*/ 75 h 189"/>
                <a:gd name="T38" fmla="*/ 0 w 468"/>
                <a:gd name="T39" fmla="*/ 59 h 189"/>
                <a:gd name="T40" fmla="*/ 1 w 468"/>
                <a:gd name="T41" fmla="*/ 42 h 189"/>
                <a:gd name="T42" fmla="*/ 7 w 468"/>
                <a:gd name="T43" fmla="*/ 26 h 189"/>
                <a:gd name="T44" fmla="*/ 18 w 468"/>
                <a:gd name="T45" fmla="*/ 13 h 189"/>
                <a:gd name="T46" fmla="*/ 32 w 468"/>
                <a:gd name="T47" fmla="*/ 4 h 189"/>
                <a:gd name="T48" fmla="*/ 48 w 468"/>
                <a:gd name="T4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8" h="189">
                  <a:moveTo>
                    <a:pt x="48" y="0"/>
                  </a:moveTo>
                  <a:lnTo>
                    <a:pt x="66" y="1"/>
                  </a:lnTo>
                  <a:lnTo>
                    <a:pt x="426" y="82"/>
                  </a:lnTo>
                  <a:lnTo>
                    <a:pt x="442" y="88"/>
                  </a:lnTo>
                  <a:lnTo>
                    <a:pt x="455" y="99"/>
                  </a:lnTo>
                  <a:lnTo>
                    <a:pt x="463" y="113"/>
                  </a:lnTo>
                  <a:lnTo>
                    <a:pt x="468" y="129"/>
                  </a:lnTo>
                  <a:lnTo>
                    <a:pt x="467" y="146"/>
                  </a:lnTo>
                  <a:lnTo>
                    <a:pt x="462" y="161"/>
                  </a:lnTo>
                  <a:lnTo>
                    <a:pt x="454" y="172"/>
                  </a:lnTo>
                  <a:lnTo>
                    <a:pt x="442" y="181"/>
                  </a:lnTo>
                  <a:lnTo>
                    <a:pt x="429" y="186"/>
                  </a:lnTo>
                  <a:lnTo>
                    <a:pt x="415" y="189"/>
                  </a:lnTo>
                  <a:lnTo>
                    <a:pt x="408" y="189"/>
                  </a:lnTo>
                  <a:lnTo>
                    <a:pt x="403" y="187"/>
                  </a:lnTo>
                  <a:lnTo>
                    <a:pt x="42" y="107"/>
                  </a:lnTo>
                  <a:lnTo>
                    <a:pt x="26" y="100"/>
                  </a:lnTo>
                  <a:lnTo>
                    <a:pt x="13" y="89"/>
                  </a:lnTo>
                  <a:lnTo>
                    <a:pt x="4" y="75"/>
                  </a:lnTo>
                  <a:lnTo>
                    <a:pt x="0" y="59"/>
                  </a:lnTo>
                  <a:lnTo>
                    <a:pt x="1" y="42"/>
                  </a:lnTo>
                  <a:lnTo>
                    <a:pt x="7" y="26"/>
                  </a:lnTo>
                  <a:lnTo>
                    <a:pt x="18" y="13"/>
                  </a:lnTo>
                  <a:lnTo>
                    <a:pt x="32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53"/>
            <p:cNvSpPr>
              <a:spLocks/>
            </p:cNvSpPr>
            <p:nvPr/>
          </p:nvSpPr>
          <p:spPr bwMode="auto">
            <a:xfrm>
              <a:off x="10448925" y="2900363"/>
              <a:ext cx="25400" cy="25400"/>
            </a:xfrm>
            <a:custGeom>
              <a:avLst/>
              <a:gdLst>
                <a:gd name="T0" fmla="*/ 0 w 162"/>
                <a:gd name="T1" fmla="*/ 0 h 163"/>
                <a:gd name="T2" fmla="*/ 162 w 162"/>
                <a:gd name="T3" fmla="*/ 0 h 163"/>
                <a:gd name="T4" fmla="*/ 162 w 162"/>
                <a:gd name="T5" fmla="*/ 163 h 163"/>
                <a:gd name="T6" fmla="*/ 149 w 162"/>
                <a:gd name="T7" fmla="*/ 131 h 163"/>
                <a:gd name="T8" fmla="*/ 133 w 162"/>
                <a:gd name="T9" fmla="*/ 102 h 163"/>
                <a:gd name="T10" fmla="*/ 112 w 162"/>
                <a:gd name="T11" fmla="*/ 75 h 163"/>
                <a:gd name="T12" fmla="*/ 89 w 162"/>
                <a:gd name="T13" fmla="*/ 50 h 163"/>
                <a:gd name="T14" fmla="*/ 62 w 162"/>
                <a:gd name="T15" fmla="*/ 29 h 163"/>
                <a:gd name="T16" fmla="*/ 33 w 162"/>
                <a:gd name="T17" fmla="*/ 13 h 163"/>
                <a:gd name="T18" fmla="*/ 0 w 16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3">
                  <a:moveTo>
                    <a:pt x="0" y="0"/>
                  </a:moveTo>
                  <a:lnTo>
                    <a:pt x="162" y="0"/>
                  </a:lnTo>
                  <a:lnTo>
                    <a:pt x="162" y="163"/>
                  </a:lnTo>
                  <a:lnTo>
                    <a:pt x="149" y="131"/>
                  </a:lnTo>
                  <a:lnTo>
                    <a:pt x="133" y="102"/>
                  </a:lnTo>
                  <a:lnTo>
                    <a:pt x="112" y="75"/>
                  </a:lnTo>
                  <a:lnTo>
                    <a:pt x="89" y="50"/>
                  </a:lnTo>
                  <a:lnTo>
                    <a:pt x="62" y="29"/>
                  </a:lnTo>
                  <a:lnTo>
                    <a:pt x="3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54"/>
            <p:cNvSpPr>
              <a:spLocks/>
            </p:cNvSpPr>
            <p:nvPr/>
          </p:nvSpPr>
          <p:spPr bwMode="auto">
            <a:xfrm>
              <a:off x="10490200" y="2900363"/>
              <a:ext cx="12700" cy="28575"/>
            </a:xfrm>
            <a:custGeom>
              <a:avLst/>
              <a:gdLst>
                <a:gd name="T0" fmla="*/ 0 w 81"/>
                <a:gd name="T1" fmla="*/ 0 h 187"/>
                <a:gd name="T2" fmla="*/ 53 w 81"/>
                <a:gd name="T3" fmla="*/ 0 h 187"/>
                <a:gd name="T4" fmla="*/ 64 w 81"/>
                <a:gd name="T5" fmla="*/ 2 h 187"/>
                <a:gd name="T6" fmla="*/ 73 w 81"/>
                <a:gd name="T7" fmla="*/ 8 h 187"/>
                <a:gd name="T8" fmla="*/ 79 w 81"/>
                <a:gd name="T9" fmla="*/ 16 h 187"/>
                <a:gd name="T10" fmla="*/ 81 w 81"/>
                <a:gd name="T11" fmla="*/ 27 h 187"/>
                <a:gd name="T12" fmla="*/ 81 w 81"/>
                <a:gd name="T13" fmla="*/ 159 h 187"/>
                <a:gd name="T14" fmla="*/ 79 w 81"/>
                <a:gd name="T15" fmla="*/ 169 h 187"/>
                <a:gd name="T16" fmla="*/ 73 w 81"/>
                <a:gd name="T17" fmla="*/ 178 h 187"/>
                <a:gd name="T18" fmla="*/ 64 w 81"/>
                <a:gd name="T19" fmla="*/ 185 h 187"/>
                <a:gd name="T20" fmla="*/ 53 w 81"/>
                <a:gd name="T21" fmla="*/ 187 h 187"/>
                <a:gd name="T22" fmla="*/ 0 w 81"/>
                <a:gd name="T23" fmla="*/ 187 h 187"/>
                <a:gd name="T24" fmla="*/ 0 w 81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187">
                  <a:moveTo>
                    <a:pt x="0" y="0"/>
                  </a:moveTo>
                  <a:lnTo>
                    <a:pt x="53" y="0"/>
                  </a:lnTo>
                  <a:lnTo>
                    <a:pt x="64" y="2"/>
                  </a:lnTo>
                  <a:lnTo>
                    <a:pt x="73" y="8"/>
                  </a:lnTo>
                  <a:lnTo>
                    <a:pt x="79" y="16"/>
                  </a:lnTo>
                  <a:lnTo>
                    <a:pt x="81" y="27"/>
                  </a:lnTo>
                  <a:lnTo>
                    <a:pt x="81" y="159"/>
                  </a:lnTo>
                  <a:lnTo>
                    <a:pt x="79" y="169"/>
                  </a:lnTo>
                  <a:lnTo>
                    <a:pt x="73" y="178"/>
                  </a:lnTo>
                  <a:lnTo>
                    <a:pt x="64" y="185"/>
                  </a:lnTo>
                  <a:lnTo>
                    <a:pt x="53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55"/>
            <p:cNvSpPr>
              <a:spLocks/>
            </p:cNvSpPr>
            <p:nvPr/>
          </p:nvSpPr>
          <p:spPr bwMode="auto">
            <a:xfrm>
              <a:off x="10498138" y="2857501"/>
              <a:ext cx="17463" cy="30163"/>
            </a:xfrm>
            <a:custGeom>
              <a:avLst/>
              <a:gdLst>
                <a:gd name="T0" fmla="*/ 0 w 108"/>
                <a:gd name="T1" fmla="*/ 0 h 187"/>
                <a:gd name="T2" fmla="*/ 80 w 108"/>
                <a:gd name="T3" fmla="*/ 0 h 187"/>
                <a:gd name="T4" fmla="*/ 91 w 108"/>
                <a:gd name="T5" fmla="*/ 3 h 187"/>
                <a:gd name="T6" fmla="*/ 99 w 108"/>
                <a:gd name="T7" fmla="*/ 8 h 187"/>
                <a:gd name="T8" fmla="*/ 106 w 108"/>
                <a:gd name="T9" fmla="*/ 17 h 187"/>
                <a:gd name="T10" fmla="*/ 108 w 108"/>
                <a:gd name="T11" fmla="*/ 27 h 187"/>
                <a:gd name="T12" fmla="*/ 108 w 108"/>
                <a:gd name="T13" fmla="*/ 160 h 187"/>
                <a:gd name="T14" fmla="*/ 106 w 108"/>
                <a:gd name="T15" fmla="*/ 170 h 187"/>
                <a:gd name="T16" fmla="*/ 99 w 108"/>
                <a:gd name="T17" fmla="*/ 180 h 187"/>
                <a:gd name="T18" fmla="*/ 91 w 108"/>
                <a:gd name="T19" fmla="*/ 185 h 187"/>
                <a:gd name="T20" fmla="*/ 80 w 108"/>
                <a:gd name="T21" fmla="*/ 187 h 187"/>
                <a:gd name="T22" fmla="*/ 0 w 108"/>
                <a:gd name="T23" fmla="*/ 187 h 187"/>
                <a:gd name="T24" fmla="*/ 0 w 108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87">
                  <a:moveTo>
                    <a:pt x="0" y="0"/>
                  </a:moveTo>
                  <a:lnTo>
                    <a:pt x="80" y="0"/>
                  </a:lnTo>
                  <a:lnTo>
                    <a:pt x="91" y="3"/>
                  </a:lnTo>
                  <a:lnTo>
                    <a:pt x="99" y="8"/>
                  </a:lnTo>
                  <a:lnTo>
                    <a:pt x="106" y="17"/>
                  </a:lnTo>
                  <a:lnTo>
                    <a:pt x="108" y="27"/>
                  </a:lnTo>
                  <a:lnTo>
                    <a:pt x="108" y="160"/>
                  </a:lnTo>
                  <a:lnTo>
                    <a:pt x="106" y="170"/>
                  </a:lnTo>
                  <a:lnTo>
                    <a:pt x="99" y="180"/>
                  </a:lnTo>
                  <a:lnTo>
                    <a:pt x="91" y="185"/>
                  </a:lnTo>
                  <a:lnTo>
                    <a:pt x="80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56"/>
            <p:cNvSpPr>
              <a:spLocks/>
            </p:cNvSpPr>
            <p:nvPr/>
          </p:nvSpPr>
          <p:spPr bwMode="auto">
            <a:xfrm>
              <a:off x="10420350" y="2857501"/>
              <a:ext cx="61913" cy="30163"/>
            </a:xfrm>
            <a:custGeom>
              <a:avLst/>
              <a:gdLst>
                <a:gd name="T0" fmla="*/ 27 w 394"/>
                <a:gd name="T1" fmla="*/ 0 h 187"/>
                <a:gd name="T2" fmla="*/ 394 w 394"/>
                <a:gd name="T3" fmla="*/ 0 h 187"/>
                <a:gd name="T4" fmla="*/ 394 w 394"/>
                <a:gd name="T5" fmla="*/ 187 h 187"/>
                <a:gd name="T6" fmla="*/ 27 w 394"/>
                <a:gd name="T7" fmla="*/ 187 h 187"/>
                <a:gd name="T8" fmla="*/ 16 w 394"/>
                <a:gd name="T9" fmla="*/ 185 h 187"/>
                <a:gd name="T10" fmla="*/ 8 w 394"/>
                <a:gd name="T11" fmla="*/ 180 h 187"/>
                <a:gd name="T12" fmla="*/ 2 w 394"/>
                <a:gd name="T13" fmla="*/ 170 h 187"/>
                <a:gd name="T14" fmla="*/ 0 w 394"/>
                <a:gd name="T15" fmla="*/ 160 h 187"/>
                <a:gd name="T16" fmla="*/ 0 w 394"/>
                <a:gd name="T17" fmla="*/ 27 h 187"/>
                <a:gd name="T18" fmla="*/ 2 w 394"/>
                <a:gd name="T19" fmla="*/ 17 h 187"/>
                <a:gd name="T20" fmla="*/ 8 w 394"/>
                <a:gd name="T21" fmla="*/ 8 h 187"/>
                <a:gd name="T22" fmla="*/ 16 w 394"/>
                <a:gd name="T23" fmla="*/ 3 h 187"/>
                <a:gd name="T24" fmla="*/ 27 w 394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187">
                  <a:moveTo>
                    <a:pt x="27" y="0"/>
                  </a:moveTo>
                  <a:lnTo>
                    <a:pt x="394" y="0"/>
                  </a:lnTo>
                  <a:lnTo>
                    <a:pt x="394" y="187"/>
                  </a:lnTo>
                  <a:lnTo>
                    <a:pt x="27" y="187"/>
                  </a:lnTo>
                  <a:lnTo>
                    <a:pt x="16" y="185"/>
                  </a:lnTo>
                  <a:lnTo>
                    <a:pt x="8" y="180"/>
                  </a:lnTo>
                  <a:lnTo>
                    <a:pt x="2" y="170"/>
                  </a:lnTo>
                  <a:lnTo>
                    <a:pt x="0" y="160"/>
                  </a:lnTo>
                  <a:lnTo>
                    <a:pt x="0" y="27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6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57"/>
            <p:cNvSpPr>
              <a:spLocks/>
            </p:cNvSpPr>
            <p:nvPr/>
          </p:nvSpPr>
          <p:spPr bwMode="auto">
            <a:xfrm>
              <a:off x="10426700" y="2813051"/>
              <a:ext cx="73025" cy="30163"/>
            </a:xfrm>
            <a:custGeom>
              <a:avLst/>
              <a:gdLst>
                <a:gd name="T0" fmla="*/ 0 w 462"/>
                <a:gd name="T1" fmla="*/ 0 h 187"/>
                <a:gd name="T2" fmla="*/ 435 w 462"/>
                <a:gd name="T3" fmla="*/ 0 h 187"/>
                <a:gd name="T4" fmla="*/ 445 w 462"/>
                <a:gd name="T5" fmla="*/ 2 h 187"/>
                <a:gd name="T6" fmla="*/ 454 w 462"/>
                <a:gd name="T7" fmla="*/ 9 h 187"/>
                <a:gd name="T8" fmla="*/ 459 w 462"/>
                <a:gd name="T9" fmla="*/ 17 h 187"/>
                <a:gd name="T10" fmla="*/ 462 w 462"/>
                <a:gd name="T11" fmla="*/ 28 h 187"/>
                <a:gd name="T12" fmla="*/ 462 w 462"/>
                <a:gd name="T13" fmla="*/ 160 h 187"/>
                <a:gd name="T14" fmla="*/ 459 w 462"/>
                <a:gd name="T15" fmla="*/ 171 h 187"/>
                <a:gd name="T16" fmla="*/ 454 w 462"/>
                <a:gd name="T17" fmla="*/ 179 h 187"/>
                <a:gd name="T18" fmla="*/ 445 w 462"/>
                <a:gd name="T19" fmla="*/ 185 h 187"/>
                <a:gd name="T20" fmla="*/ 435 w 462"/>
                <a:gd name="T21" fmla="*/ 187 h 187"/>
                <a:gd name="T22" fmla="*/ 0 w 462"/>
                <a:gd name="T23" fmla="*/ 187 h 187"/>
                <a:gd name="T24" fmla="*/ 0 w 462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187">
                  <a:moveTo>
                    <a:pt x="0" y="0"/>
                  </a:moveTo>
                  <a:lnTo>
                    <a:pt x="435" y="0"/>
                  </a:lnTo>
                  <a:lnTo>
                    <a:pt x="445" y="2"/>
                  </a:lnTo>
                  <a:lnTo>
                    <a:pt x="454" y="9"/>
                  </a:lnTo>
                  <a:lnTo>
                    <a:pt x="459" y="17"/>
                  </a:lnTo>
                  <a:lnTo>
                    <a:pt x="462" y="28"/>
                  </a:lnTo>
                  <a:lnTo>
                    <a:pt x="462" y="160"/>
                  </a:lnTo>
                  <a:lnTo>
                    <a:pt x="459" y="171"/>
                  </a:lnTo>
                  <a:lnTo>
                    <a:pt x="454" y="179"/>
                  </a:lnTo>
                  <a:lnTo>
                    <a:pt x="445" y="185"/>
                  </a:lnTo>
                  <a:lnTo>
                    <a:pt x="435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58"/>
            <p:cNvSpPr>
              <a:spLocks/>
            </p:cNvSpPr>
            <p:nvPr/>
          </p:nvSpPr>
          <p:spPr bwMode="auto">
            <a:xfrm>
              <a:off x="10402888" y="2813051"/>
              <a:ext cx="11113" cy="30163"/>
            </a:xfrm>
            <a:custGeom>
              <a:avLst/>
              <a:gdLst>
                <a:gd name="T0" fmla="*/ 28 w 67"/>
                <a:gd name="T1" fmla="*/ 0 h 187"/>
                <a:gd name="T2" fmla="*/ 67 w 67"/>
                <a:gd name="T3" fmla="*/ 0 h 187"/>
                <a:gd name="T4" fmla="*/ 67 w 67"/>
                <a:gd name="T5" fmla="*/ 187 h 187"/>
                <a:gd name="T6" fmla="*/ 28 w 67"/>
                <a:gd name="T7" fmla="*/ 187 h 187"/>
                <a:gd name="T8" fmla="*/ 17 w 67"/>
                <a:gd name="T9" fmla="*/ 185 h 187"/>
                <a:gd name="T10" fmla="*/ 8 w 67"/>
                <a:gd name="T11" fmla="*/ 179 h 187"/>
                <a:gd name="T12" fmla="*/ 2 w 67"/>
                <a:gd name="T13" fmla="*/ 171 h 187"/>
                <a:gd name="T14" fmla="*/ 0 w 67"/>
                <a:gd name="T15" fmla="*/ 160 h 187"/>
                <a:gd name="T16" fmla="*/ 0 w 67"/>
                <a:gd name="T17" fmla="*/ 28 h 187"/>
                <a:gd name="T18" fmla="*/ 2 w 67"/>
                <a:gd name="T19" fmla="*/ 17 h 187"/>
                <a:gd name="T20" fmla="*/ 8 w 67"/>
                <a:gd name="T21" fmla="*/ 9 h 187"/>
                <a:gd name="T22" fmla="*/ 17 w 67"/>
                <a:gd name="T23" fmla="*/ 2 h 187"/>
                <a:gd name="T24" fmla="*/ 28 w 67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87">
                  <a:moveTo>
                    <a:pt x="28" y="0"/>
                  </a:moveTo>
                  <a:lnTo>
                    <a:pt x="67" y="0"/>
                  </a:lnTo>
                  <a:lnTo>
                    <a:pt x="67" y="187"/>
                  </a:lnTo>
                  <a:lnTo>
                    <a:pt x="28" y="187"/>
                  </a:lnTo>
                  <a:lnTo>
                    <a:pt x="17" y="185"/>
                  </a:lnTo>
                  <a:lnTo>
                    <a:pt x="8" y="179"/>
                  </a:lnTo>
                  <a:lnTo>
                    <a:pt x="2" y="171"/>
                  </a:lnTo>
                  <a:lnTo>
                    <a:pt x="0" y="16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9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59"/>
            <p:cNvSpPr>
              <a:spLocks/>
            </p:cNvSpPr>
            <p:nvPr/>
          </p:nvSpPr>
          <p:spPr bwMode="auto">
            <a:xfrm>
              <a:off x="10275888" y="2719388"/>
              <a:ext cx="87313" cy="87313"/>
            </a:xfrm>
            <a:custGeom>
              <a:avLst/>
              <a:gdLst>
                <a:gd name="T0" fmla="*/ 276 w 551"/>
                <a:gd name="T1" fmla="*/ 0 h 552"/>
                <a:gd name="T2" fmla="*/ 316 w 551"/>
                <a:gd name="T3" fmla="*/ 3 h 552"/>
                <a:gd name="T4" fmla="*/ 355 w 551"/>
                <a:gd name="T5" fmla="*/ 12 h 552"/>
                <a:gd name="T6" fmla="*/ 392 w 551"/>
                <a:gd name="T7" fmla="*/ 26 h 552"/>
                <a:gd name="T8" fmla="*/ 426 w 551"/>
                <a:gd name="T9" fmla="*/ 45 h 552"/>
                <a:gd name="T10" fmla="*/ 457 w 551"/>
                <a:gd name="T11" fmla="*/ 68 h 552"/>
                <a:gd name="T12" fmla="*/ 485 w 551"/>
                <a:gd name="T13" fmla="*/ 95 h 552"/>
                <a:gd name="T14" fmla="*/ 507 w 551"/>
                <a:gd name="T15" fmla="*/ 126 h 552"/>
                <a:gd name="T16" fmla="*/ 527 w 551"/>
                <a:gd name="T17" fmla="*/ 160 h 552"/>
                <a:gd name="T18" fmla="*/ 541 w 551"/>
                <a:gd name="T19" fmla="*/ 196 h 552"/>
                <a:gd name="T20" fmla="*/ 549 w 551"/>
                <a:gd name="T21" fmla="*/ 235 h 552"/>
                <a:gd name="T22" fmla="*/ 551 w 551"/>
                <a:gd name="T23" fmla="*/ 276 h 552"/>
                <a:gd name="T24" fmla="*/ 549 w 551"/>
                <a:gd name="T25" fmla="*/ 317 h 552"/>
                <a:gd name="T26" fmla="*/ 541 w 551"/>
                <a:gd name="T27" fmla="*/ 356 h 552"/>
                <a:gd name="T28" fmla="*/ 527 w 551"/>
                <a:gd name="T29" fmla="*/ 393 h 552"/>
                <a:gd name="T30" fmla="*/ 507 w 551"/>
                <a:gd name="T31" fmla="*/ 427 h 552"/>
                <a:gd name="T32" fmla="*/ 485 w 551"/>
                <a:gd name="T33" fmla="*/ 457 h 552"/>
                <a:gd name="T34" fmla="*/ 457 w 551"/>
                <a:gd name="T35" fmla="*/ 484 h 552"/>
                <a:gd name="T36" fmla="*/ 426 w 551"/>
                <a:gd name="T37" fmla="*/ 508 h 552"/>
                <a:gd name="T38" fmla="*/ 392 w 551"/>
                <a:gd name="T39" fmla="*/ 527 h 552"/>
                <a:gd name="T40" fmla="*/ 355 w 551"/>
                <a:gd name="T41" fmla="*/ 541 h 552"/>
                <a:gd name="T42" fmla="*/ 316 w 551"/>
                <a:gd name="T43" fmla="*/ 549 h 552"/>
                <a:gd name="T44" fmla="*/ 276 w 551"/>
                <a:gd name="T45" fmla="*/ 552 h 552"/>
                <a:gd name="T46" fmla="*/ 235 w 551"/>
                <a:gd name="T47" fmla="*/ 549 h 552"/>
                <a:gd name="T48" fmla="*/ 197 w 551"/>
                <a:gd name="T49" fmla="*/ 541 h 552"/>
                <a:gd name="T50" fmla="*/ 160 w 551"/>
                <a:gd name="T51" fmla="*/ 527 h 552"/>
                <a:gd name="T52" fmla="*/ 125 w 551"/>
                <a:gd name="T53" fmla="*/ 508 h 552"/>
                <a:gd name="T54" fmla="*/ 95 w 551"/>
                <a:gd name="T55" fmla="*/ 484 h 552"/>
                <a:gd name="T56" fmla="*/ 67 w 551"/>
                <a:gd name="T57" fmla="*/ 457 h 552"/>
                <a:gd name="T58" fmla="*/ 45 w 551"/>
                <a:gd name="T59" fmla="*/ 427 h 552"/>
                <a:gd name="T60" fmla="*/ 25 w 551"/>
                <a:gd name="T61" fmla="*/ 393 h 552"/>
                <a:gd name="T62" fmla="*/ 11 w 551"/>
                <a:gd name="T63" fmla="*/ 356 h 552"/>
                <a:gd name="T64" fmla="*/ 3 w 551"/>
                <a:gd name="T65" fmla="*/ 317 h 552"/>
                <a:gd name="T66" fmla="*/ 0 w 551"/>
                <a:gd name="T67" fmla="*/ 276 h 552"/>
                <a:gd name="T68" fmla="*/ 3 w 551"/>
                <a:gd name="T69" fmla="*/ 235 h 552"/>
                <a:gd name="T70" fmla="*/ 11 w 551"/>
                <a:gd name="T71" fmla="*/ 196 h 552"/>
                <a:gd name="T72" fmla="*/ 25 w 551"/>
                <a:gd name="T73" fmla="*/ 160 h 552"/>
                <a:gd name="T74" fmla="*/ 45 w 551"/>
                <a:gd name="T75" fmla="*/ 126 h 552"/>
                <a:gd name="T76" fmla="*/ 67 w 551"/>
                <a:gd name="T77" fmla="*/ 95 h 552"/>
                <a:gd name="T78" fmla="*/ 95 w 551"/>
                <a:gd name="T79" fmla="*/ 68 h 552"/>
                <a:gd name="T80" fmla="*/ 125 w 551"/>
                <a:gd name="T81" fmla="*/ 45 h 552"/>
                <a:gd name="T82" fmla="*/ 160 w 551"/>
                <a:gd name="T83" fmla="*/ 26 h 552"/>
                <a:gd name="T84" fmla="*/ 197 w 551"/>
                <a:gd name="T85" fmla="*/ 12 h 552"/>
                <a:gd name="T86" fmla="*/ 235 w 551"/>
                <a:gd name="T87" fmla="*/ 3 h 552"/>
                <a:gd name="T88" fmla="*/ 276 w 551"/>
                <a:gd name="T8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1" h="552">
                  <a:moveTo>
                    <a:pt x="276" y="0"/>
                  </a:moveTo>
                  <a:lnTo>
                    <a:pt x="316" y="3"/>
                  </a:lnTo>
                  <a:lnTo>
                    <a:pt x="355" y="12"/>
                  </a:lnTo>
                  <a:lnTo>
                    <a:pt x="392" y="26"/>
                  </a:lnTo>
                  <a:lnTo>
                    <a:pt x="426" y="45"/>
                  </a:lnTo>
                  <a:lnTo>
                    <a:pt x="457" y="68"/>
                  </a:lnTo>
                  <a:lnTo>
                    <a:pt x="485" y="95"/>
                  </a:lnTo>
                  <a:lnTo>
                    <a:pt x="507" y="126"/>
                  </a:lnTo>
                  <a:lnTo>
                    <a:pt x="527" y="160"/>
                  </a:lnTo>
                  <a:lnTo>
                    <a:pt x="541" y="196"/>
                  </a:lnTo>
                  <a:lnTo>
                    <a:pt x="549" y="235"/>
                  </a:lnTo>
                  <a:lnTo>
                    <a:pt x="551" y="276"/>
                  </a:lnTo>
                  <a:lnTo>
                    <a:pt x="549" y="317"/>
                  </a:lnTo>
                  <a:lnTo>
                    <a:pt x="541" y="356"/>
                  </a:lnTo>
                  <a:lnTo>
                    <a:pt x="527" y="393"/>
                  </a:lnTo>
                  <a:lnTo>
                    <a:pt x="507" y="427"/>
                  </a:lnTo>
                  <a:lnTo>
                    <a:pt x="485" y="457"/>
                  </a:lnTo>
                  <a:lnTo>
                    <a:pt x="457" y="484"/>
                  </a:lnTo>
                  <a:lnTo>
                    <a:pt x="426" y="508"/>
                  </a:lnTo>
                  <a:lnTo>
                    <a:pt x="392" y="527"/>
                  </a:lnTo>
                  <a:lnTo>
                    <a:pt x="355" y="541"/>
                  </a:lnTo>
                  <a:lnTo>
                    <a:pt x="316" y="549"/>
                  </a:lnTo>
                  <a:lnTo>
                    <a:pt x="276" y="552"/>
                  </a:lnTo>
                  <a:lnTo>
                    <a:pt x="235" y="549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5" y="508"/>
                  </a:lnTo>
                  <a:lnTo>
                    <a:pt x="95" y="484"/>
                  </a:lnTo>
                  <a:lnTo>
                    <a:pt x="67" y="457"/>
                  </a:lnTo>
                  <a:lnTo>
                    <a:pt x="45" y="427"/>
                  </a:lnTo>
                  <a:lnTo>
                    <a:pt x="25" y="393"/>
                  </a:lnTo>
                  <a:lnTo>
                    <a:pt x="11" y="356"/>
                  </a:lnTo>
                  <a:lnTo>
                    <a:pt x="3" y="317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5" y="160"/>
                  </a:lnTo>
                  <a:lnTo>
                    <a:pt x="45" y="126"/>
                  </a:lnTo>
                  <a:lnTo>
                    <a:pt x="67" y="95"/>
                  </a:lnTo>
                  <a:lnTo>
                    <a:pt x="95" y="68"/>
                  </a:lnTo>
                  <a:lnTo>
                    <a:pt x="125" y="45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0"/>
            <p:cNvSpPr>
              <a:spLocks/>
            </p:cNvSpPr>
            <p:nvPr/>
          </p:nvSpPr>
          <p:spPr bwMode="auto">
            <a:xfrm>
              <a:off x="10113963" y="2836863"/>
              <a:ext cx="82550" cy="84138"/>
            </a:xfrm>
            <a:custGeom>
              <a:avLst/>
              <a:gdLst>
                <a:gd name="T0" fmla="*/ 260 w 521"/>
                <a:gd name="T1" fmla="*/ 0 h 523"/>
                <a:gd name="T2" fmla="*/ 299 w 521"/>
                <a:gd name="T3" fmla="*/ 4 h 523"/>
                <a:gd name="T4" fmla="*/ 336 w 521"/>
                <a:gd name="T5" fmla="*/ 11 h 523"/>
                <a:gd name="T6" fmla="*/ 370 w 521"/>
                <a:gd name="T7" fmla="*/ 25 h 523"/>
                <a:gd name="T8" fmla="*/ 402 w 521"/>
                <a:gd name="T9" fmla="*/ 43 h 523"/>
                <a:gd name="T10" fmla="*/ 432 w 521"/>
                <a:gd name="T11" fmla="*/ 65 h 523"/>
                <a:gd name="T12" fmla="*/ 457 w 521"/>
                <a:gd name="T13" fmla="*/ 90 h 523"/>
                <a:gd name="T14" fmla="*/ 479 w 521"/>
                <a:gd name="T15" fmla="*/ 119 h 523"/>
                <a:gd name="T16" fmla="*/ 497 w 521"/>
                <a:gd name="T17" fmla="*/ 151 h 523"/>
                <a:gd name="T18" fmla="*/ 510 w 521"/>
                <a:gd name="T19" fmla="*/ 186 h 523"/>
                <a:gd name="T20" fmla="*/ 518 w 521"/>
                <a:gd name="T21" fmla="*/ 223 h 523"/>
                <a:gd name="T22" fmla="*/ 521 w 521"/>
                <a:gd name="T23" fmla="*/ 262 h 523"/>
                <a:gd name="T24" fmla="*/ 518 w 521"/>
                <a:gd name="T25" fmla="*/ 300 h 523"/>
                <a:gd name="T26" fmla="*/ 510 w 521"/>
                <a:gd name="T27" fmla="*/ 337 h 523"/>
                <a:gd name="T28" fmla="*/ 497 w 521"/>
                <a:gd name="T29" fmla="*/ 372 h 523"/>
                <a:gd name="T30" fmla="*/ 479 w 521"/>
                <a:gd name="T31" fmla="*/ 404 h 523"/>
                <a:gd name="T32" fmla="*/ 457 w 521"/>
                <a:gd name="T33" fmla="*/ 432 h 523"/>
                <a:gd name="T34" fmla="*/ 432 w 521"/>
                <a:gd name="T35" fmla="*/ 458 h 523"/>
                <a:gd name="T36" fmla="*/ 402 w 521"/>
                <a:gd name="T37" fmla="*/ 480 h 523"/>
                <a:gd name="T38" fmla="*/ 370 w 521"/>
                <a:gd name="T39" fmla="*/ 498 h 523"/>
                <a:gd name="T40" fmla="*/ 336 w 521"/>
                <a:gd name="T41" fmla="*/ 511 h 523"/>
                <a:gd name="T42" fmla="*/ 299 w 521"/>
                <a:gd name="T43" fmla="*/ 519 h 523"/>
                <a:gd name="T44" fmla="*/ 260 w 521"/>
                <a:gd name="T45" fmla="*/ 523 h 523"/>
                <a:gd name="T46" fmla="*/ 222 w 521"/>
                <a:gd name="T47" fmla="*/ 519 h 523"/>
                <a:gd name="T48" fmla="*/ 186 w 521"/>
                <a:gd name="T49" fmla="*/ 511 h 523"/>
                <a:gd name="T50" fmla="*/ 150 w 521"/>
                <a:gd name="T51" fmla="*/ 498 h 523"/>
                <a:gd name="T52" fmla="*/ 119 w 521"/>
                <a:gd name="T53" fmla="*/ 480 h 523"/>
                <a:gd name="T54" fmla="*/ 90 w 521"/>
                <a:gd name="T55" fmla="*/ 458 h 523"/>
                <a:gd name="T56" fmla="*/ 64 w 521"/>
                <a:gd name="T57" fmla="*/ 432 h 523"/>
                <a:gd name="T58" fmla="*/ 42 w 521"/>
                <a:gd name="T59" fmla="*/ 404 h 523"/>
                <a:gd name="T60" fmla="*/ 24 w 521"/>
                <a:gd name="T61" fmla="*/ 372 h 523"/>
                <a:gd name="T62" fmla="*/ 11 w 521"/>
                <a:gd name="T63" fmla="*/ 337 h 523"/>
                <a:gd name="T64" fmla="*/ 2 w 521"/>
                <a:gd name="T65" fmla="*/ 300 h 523"/>
                <a:gd name="T66" fmla="*/ 0 w 521"/>
                <a:gd name="T67" fmla="*/ 262 h 523"/>
                <a:gd name="T68" fmla="*/ 2 w 521"/>
                <a:gd name="T69" fmla="*/ 223 h 523"/>
                <a:gd name="T70" fmla="*/ 11 w 521"/>
                <a:gd name="T71" fmla="*/ 186 h 523"/>
                <a:gd name="T72" fmla="*/ 24 w 521"/>
                <a:gd name="T73" fmla="*/ 151 h 523"/>
                <a:gd name="T74" fmla="*/ 42 w 521"/>
                <a:gd name="T75" fmla="*/ 119 h 523"/>
                <a:gd name="T76" fmla="*/ 64 w 521"/>
                <a:gd name="T77" fmla="*/ 90 h 523"/>
                <a:gd name="T78" fmla="*/ 90 w 521"/>
                <a:gd name="T79" fmla="*/ 65 h 523"/>
                <a:gd name="T80" fmla="*/ 119 w 521"/>
                <a:gd name="T81" fmla="*/ 43 h 523"/>
                <a:gd name="T82" fmla="*/ 150 w 521"/>
                <a:gd name="T83" fmla="*/ 25 h 523"/>
                <a:gd name="T84" fmla="*/ 186 w 521"/>
                <a:gd name="T85" fmla="*/ 11 h 523"/>
                <a:gd name="T86" fmla="*/ 222 w 521"/>
                <a:gd name="T87" fmla="*/ 4 h 523"/>
                <a:gd name="T88" fmla="*/ 260 w 521"/>
                <a:gd name="T8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523">
                  <a:moveTo>
                    <a:pt x="260" y="0"/>
                  </a:moveTo>
                  <a:lnTo>
                    <a:pt x="299" y="4"/>
                  </a:lnTo>
                  <a:lnTo>
                    <a:pt x="336" y="11"/>
                  </a:lnTo>
                  <a:lnTo>
                    <a:pt x="370" y="25"/>
                  </a:lnTo>
                  <a:lnTo>
                    <a:pt x="402" y="43"/>
                  </a:lnTo>
                  <a:lnTo>
                    <a:pt x="432" y="65"/>
                  </a:lnTo>
                  <a:lnTo>
                    <a:pt x="457" y="90"/>
                  </a:lnTo>
                  <a:lnTo>
                    <a:pt x="479" y="119"/>
                  </a:lnTo>
                  <a:lnTo>
                    <a:pt x="497" y="151"/>
                  </a:lnTo>
                  <a:lnTo>
                    <a:pt x="510" y="186"/>
                  </a:lnTo>
                  <a:lnTo>
                    <a:pt x="518" y="223"/>
                  </a:lnTo>
                  <a:lnTo>
                    <a:pt x="521" y="262"/>
                  </a:lnTo>
                  <a:lnTo>
                    <a:pt x="518" y="300"/>
                  </a:lnTo>
                  <a:lnTo>
                    <a:pt x="510" y="337"/>
                  </a:lnTo>
                  <a:lnTo>
                    <a:pt x="497" y="372"/>
                  </a:lnTo>
                  <a:lnTo>
                    <a:pt x="479" y="404"/>
                  </a:lnTo>
                  <a:lnTo>
                    <a:pt x="457" y="432"/>
                  </a:lnTo>
                  <a:lnTo>
                    <a:pt x="432" y="458"/>
                  </a:lnTo>
                  <a:lnTo>
                    <a:pt x="402" y="480"/>
                  </a:lnTo>
                  <a:lnTo>
                    <a:pt x="370" y="498"/>
                  </a:lnTo>
                  <a:lnTo>
                    <a:pt x="336" y="511"/>
                  </a:lnTo>
                  <a:lnTo>
                    <a:pt x="299" y="519"/>
                  </a:lnTo>
                  <a:lnTo>
                    <a:pt x="260" y="523"/>
                  </a:lnTo>
                  <a:lnTo>
                    <a:pt x="222" y="519"/>
                  </a:lnTo>
                  <a:lnTo>
                    <a:pt x="186" y="511"/>
                  </a:lnTo>
                  <a:lnTo>
                    <a:pt x="150" y="498"/>
                  </a:lnTo>
                  <a:lnTo>
                    <a:pt x="119" y="480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4"/>
                  </a:lnTo>
                  <a:lnTo>
                    <a:pt x="24" y="372"/>
                  </a:lnTo>
                  <a:lnTo>
                    <a:pt x="11" y="337"/>
                  </a:lnTo>
                  <a:lnTo>
                    <a:pt x="2" y="300"/>
                  </a:lnTo>
                  <a:lnTo>
                    <a:pt x="0" y="262"/>
                  </a:lnTo>
                  <a:lnTo>
                    <a:pt x="2" y="223"/>
                  </a:lnTo>
                  <a:lnTo>
                    <a:pt x="11" y="186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4" y="90"/>
                  </a:lnTo>
                  <a:lnTo>
                    <a:pt x="90" y="65"/>
                  </a:lnTo>
                  <a:lnTo>
                    <a:pt x="119" y="43"/>
                  </a:lnTo>
                  <a:lnTo>
                    <a:pt x="150" y="25"/>
                  </a:lnTo>
                  <a:lnTo>
                    <a:pt x="186" y="11"/>
                  </a:lnTo>
                  <a:lnTo>
                    <a:pt x="222" y="4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61"/>
            <p:cNvSpPr>
              <a:spLocks noEditPoints="1"/>
            </p:cNvSpPr>
            <p:nvPr/>
          </p:nvSpPr>
          <p:spPr bwMode="auto">
            <a:xfrm>
              <a:off x="9966325" y="2917826"/>
              <a:ext cx="300038" cy="298450"/>
            </a:xfrm>
            <a:custGeom>
              <a:avLst/>
              <a:gdLst>
                <a:gd name="T0" fmla="*/ 1030 w 1892"/>
                <a:gd name="T1" fmla="*/ 1083 h 1884"/>
                <a:gd name="T2" fmla="*/ 1061 w 1892"/>
                <a:gd name="T3" fmla="*/ 1136 h 1884"/>
                <a:gd name="T4" fmla="*/ 1053 w 1892"/>
                <a:gd name="T5" fmla="*/ 1201 h 1884"/>
                <a:gd name="T6" fmla="*/ 1009 w 1892"/>
                <a:gd name="T7" fmla="*/ 1245 h 1884"/>
                <a:gd name="T8" fmla="*/ 949 w 1892"/>
                <a:gd name="T9" fmla="*/ 1256 h 1884"/>
                <a:gd name="T10" fmla="*/ 742 w 1892"/>
                <a:gd name="T11" fmla="*/ 0 h 1884"/>
                <a:gd name="T12" fmla="*/ 983 w 1892"/>
                <a:gd name="T13" fmla="*/ 46 h 1884"/>
                <a:gd name="T14" fmla="*/ 1060 w 1892"/>
                <a:gd name="T15" fmla="*/ 96 h 1884"/>
                <a:gd name="T16" fmla="*/ 1104 w 1892"/>
                <a:gd name="T17" fmla="*/ 170 h 1884"/>
                <a:gd name="T18" fmla="*/ 981 w 1892"/>
                <a:gd name="T19" fmla="*/ 191 h 1884"/>
                <a:gd name="T20" fmla="*/ 1813 w 1892"/>
                <a:gd name="T21" fmla="*/ 465 h 1884"/>
                <a:gd name="T22" fmla="*/ 1874 w 1892"/>
                <a:gd name="T23" fmla="*/ 513 h 1884"/>
                <a:gd name="T24" fmla="*/ 1892 w 1892"/>
                <a:gd name="T25" fmla="*/ 588 h 1884"/>
                <a:gd name="T26" fmla="*/ 1862 w 1892"/>
                <a:gd name="T27" fmla="*/ 656 h 1884"/>
                <a:gd name="T28" fmla="*/ 1799 w 1892"/>
                <a:gd name="T29" fmla="*/ 692 h 1884"/>
                <a:gd name="T30" fmla="*/ 1774 w 1892"/>
                <a:gd name="T31" fmla="*/ 695 h 1884"/>
                <a:gd name="T32" fmla="*/ 1768 w 1892"/>
                <a:gd name="T33" fmla="*/ 695 h 1884"/>
                <a:gd name="T34" fmla="*/ 1753 w 1892"/>
                <a:gd name="T35" fmla="*/ 693 h 1884"/>
                <a:gd name="T36" fmla="*/ 1716 w 1892"/>
                <a:gd name="T37" fmla="*/ 690 h 1884"/>
                <a:gd name="T38" fmla="*/ 1650 w 1892"/>
                <a:gd name="T39" fmla="*/ 683 h 1884"/>
                <a:gd name="T40" fmla="*/ 1544 w 1892"/>
                <a:gd name="T41" fmla="*/ 672 h 1884"/>
                <a:gd name="T42" fmla="*/ 1390 w 1892"/>
                <a:gd name="T43" fmla="*/ 656 h 1884"/>
                <a:gd name="T44" fmla="*/ 1233 w 1892"/>
                <a:gd name="T45" fmla="*/ 639 h 1884"/>
                <a:gd name="T46" fmla="*/ 1158 w 1892"/>
                <a:gd name="T47" fmla="*/ 593 h 1884"/>
                <a:gd name="T48" fmla="*/ 1063 w 1892"/>
                <a:gd name="T49" fmla="*/ 524 h 1884"/>
                <a:gd name="T50" fmla="*/ 986 w 1892"/>
                <a:gd name="T51" fmla="*/ 469 h 1884"/>
                <a:gd name="T52" fmla="*/ 914 w 1892"/>
                <a:gd name="T53" fmla="*/ 416 h 1884"/>
                <a:gd name="T54" fmla="*/ 829 w 1892"/>
                <a:gd name="T55" fmla="*/ 354 h 1884"/>
                <a:gd name="T56" fmla="*/ 1039 w 1892"/>
                <a:gd name="T57" fmla="*/ 636 h 1884"/>
                <a:gd name="T58" fmla="*/ 1350 w 1892"/>
                <a:gd name="T59" fmla="*/ 788 h 1884"/>
                <a:gd name="T60" fmla="*/ 1427 w 1892"/>
                <a:gd name="T61" fmla="*/ 811 h 1884"/>
                <a:gd name="T62" fmla="*/ 1480 w 1892"/>
                <a:gd name="T63" fmla="*/ 874 h 1884"/>
                <a:gd name="T64" fmla="*/ 1489 w 1892"/>
                <a:gd name="T65" fmla="*/ 955 h 1884"/>
                <a:gd name="T66" fmla="*/ 1146 w 1892"/>
                <a:gd name="T67" fmla="*/ 1820 h 1884"/>
                <a:gd name="T68" fmla="*/ 1084 w 1892"/>
                <a:gd name="T69" fmla="*/ 1873 h 1884"/>
                <a:gd name="T70" fmla="*/ 1004 w 1892"/>
                <a:gd name="T71" fmla="*/ 1882 h 1884"/>
                <a:gd name="T72" fmla="*/ 928 w 1892"/>
                <a:gd name="T73" fmla="*/ 1844 h 1884"/>
                <a:gd name="T74" fmla="*/ 889 w 1892"/>
                <a:gd name="T75" fmla="*/ 1773 h 1884"/>
                <a:gd name="T76" fmla="*/ 896 w 1892"/>
                <a:gd name="T77" fmla="*/ 1691 h 1884"/>
                <a:gd name="T78" fmla="*/ 439 w 1892"/>
                <a:gd name="T79" fmla="*/ 1256 h 1884"/>
                <a:gd name="T80" fmla="*/ 192 w 1892"/>
                <a:gd name="T81" fmla="*/ 1871 h 1884"/>
                <a:gd name="T82" fmla="*/ 145 w 1892"/>
                <a:gd name="T83" fmla="*/ 1884 h 1884"/>
                <a:gd name="T84" fmla="*/ 100 w 1892"/>
                <a:gd name="T85" fmla="*/ 1860 h 1884"/>
                <a:gd name="T86" fmla="*/ 86 w 1892"/>
                <a:gd name="T87" fmla="*/ 1813 h 1884"/>
                <a:gd name="T88" fmla="*/ 281 w 1892"/>
                <a:gd name="T89" fmla="*/ 1256 h 1884"/>
                <a:gd name="T90" fmla="*/ 220 w 1892"/>
                <a:gd name="T91" fmla="*/ 1233 h 1884"/>
                <a:gd name="T92" fmla="*/ 185 w 1892"/>
                <a:gd name="T93" fmla="*/ 1177 h 1884"/>
                <a:gd name="T94" fmla="*/ 3 w 1892"/>
                <a:gd name="T95" fmla="*/ 196 h 1884"/>
                <a:gd name="T96" fmla="*/ 39 w 1892"/>
                <a:gd name="T97" fmla="*/ 144 h 1884"/>
                <a:gd name="T98" fmla="*/ 101 w 1892"/>
                <a:gd name="T99" fmla="*/ 123 h 1884"/>
                <a:gd name="T100" fmla="*/ 161 w 1892"/>
                <a:gd name="T101" fmla="*/ 147 h 1884"/>
                <a:gd name="T102" fmla="*/ 194 w 1892"/>
                <a:gd name="T103" fmla="*/ 202 h 1884"/>
                <a:gd name="T104" fmla="*/ 586 w 1892"/>
                <a:gd name="T105" fmla="*/ 1053 h 1884"/>
                <a:gd name="T106" fmla="*/ 501 w 1892"/>
                <a:gd name="T107" fmla="*/ 1017 h 1884"/>
                <a:gd name="T108" fmla="*/ 442 w 1892"/>
                <a:gd name="T109" fmla="*/ 945 h 1884"/>
                <a:gd name="T110" fmla="*/ 423 w 1892"/>
                <a:gd name="T111" fmla="*/ 855 h 1884"/>
                <a:gd name="T112" fmla="*/ 551 w 1892"/>
                <a:gd name="T113" fmla="*/ 132 h 1884"/>
                <a:gd name="T114" fmla="*/ 602 w 1892"/>
                <a:gd name="T115" fmla="*/ 54 h 1884"/>
                <a:gd name="T116" fmla="*/ 680 w 1892"/>
                <a:gd name="T117" fmla="*/ 9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92" h="1884">
                  <a:moveTo>
                    <a:pt x="1141" y="1072"/>
                  </a:moveTo>
                  <a:lnTo>
                    <a:pt x="1012" y="1073"/>
                  </a:lnTo>
                  <a:lnTo>
                    <a:pt x="1030" y="1083"/>
                  </a:lnTo>
                  <a:lnTo>
                    <a:pt x="1044" y="1099"/>
                  </a:lnTo>
                  <a:lnTo>
                    <a:pt x="1054" y="1117"/>
                  </a:lnTo>
                  <a:lnTo>
                    <a:pt x="1061" y="1136"/>
                  </a:lnTo>
                  <a:lnTo>
                    <a:pt x="1063" y="1158"/>
                  </a:lnTo>
                  <a:lnTo>
                    <a:pt x="1061" y="1181"/>
                  </a:lnTo>
                  <a:lnTo>
                    <a:pt x="1053" y="1201"/>
                  </a:lnTo>
                  <a:lnTo>
                    <a:pt x="1043" y="1219"/>
                  </a:lnTo>
                  <a:lnTo>
                    <a:pt x="1027" y="1235"/>
                  </a:lnTo>
                  <a:lnTo>
                    <a:pt x="1009" y="1245"/>
                  </a:lnTo>
                  <a:lnTo>
                    <a:pt x="989" y="1253"/>
                  </a:lnTo>
                  <a:lnTo>
                    <a:pt x="966" y="1256"/>
                  </a:lnTo>
                  <a:lnTo>
                    <a:pt x="949" y="1256"/>
                  </a:lnTo>
                  <a:lnTo>
                    <a:pt x="1008" y="1408"/>
                  </a:lnTo>
                  <a:lnTo>
                    <a:pt x="1141" y="1072"/>
                  </a:lnTo>
                  <a:close/>
                  <a:moveTo>
                    <a:pt x="742" y="0"/>
                  </a:moveTo>
                  <a:lnTo>
                    <a:pt x="774" y="4"/>
                  </a:lnTo>
                  <a:lnTo>
                    <a:pt x="953" y="37"/>
                  </a:lnTo>
                  <a:lnTo>
                    <a:pt x="983" y="46"/>
                  </a:lnTo>
                  <a:lnTo>
                    <a:pt x="1011" y="59"/>
                  </a:lnTo>
                  <a:lnTo>
                    <a:pt x="1037" y="76"/>
                  </a:lnTo>
                  <a:lnTo>
                    <a:pt x="1060" y="96"/>
                  </a:lnTo>
                  <a:lnTo>
                    <a:pt x="1080" y="121"/>
                  </a:lnTo>
                  <a:lnTo>
                    <a:pt x="1093" y="145"/>
                  </a:lnTo>
                  <a:lnTo>
                    <a:pt x="1104" y="170"/>
                  </a:lnTo>
                  <a:lnTo>
                    <a:pt x="1110" y="197"/>
                  </a:lnTo>
                  <a:lnTo>
                    <a:pt x="1114" y="224"/>
                  </a:lnTo>
                  <a:lnTo>
                    <a:pt x="981" y="191"/>
                  </a:lnTo>
                  <a:lnTo>
                    <a:pt x="1310" y="411"/>
                  </a:lnTo>
                  <a:lnTo>
                    <a:pt x="1787" y="459"/>
                  </a:lnTo>
                  <a:lnTo>
                    <a:pt x="1813" y="465"/>
                  </a:lnTo>
                  <a:lnTo>
                    <a:pt x="1837" y="476"/>
                  </a:lnTo>
                  <a:lnTo>
                    <a:pt x="1858" y="492"/>
                  </a:lnTo>
                  <a:lnTo>
                    <a:pt x="1874" y="513"/>
                  </a:lnTo>
                  <a:lnTo>
                    <a:pt x="1886" y="535"/>
                  </a:lnTo>
                  <a:lnTo>
                    <a:pt x="1892" y="561"/>
                  </a:lnTo>
                  <a:lnTo>
                    <a:pt x="1892" y="588"/>
                  </a:lnTo>
                  <a:lnTo>
                    <a:pt x="1887" y="613"/>
                  </a:lnTo>
                  <a:lnTo>
                    <a:pt x="1877" y="636"/>
                  </a:lnTo>
                  <a:lnTo>
                    <a:pt x="1862" y="656"/>
                  </a:lnTo>
                  <a:lnTo>
                    <a:pt x="1845" y="672"/>
                  </a:lnTo>
                  <a:lnTo>
                    <a:pt x="1823" y="684"/>
                  </a:lnTo>
                  <a:lnTo>
                    <a:pt x="1799" y="692"/>
                  </a:lnTo>
                  <a:lnTo>
                    <a:pt x="1775" y="695"/>
                  </a:lnTo>
                  <a:lnTo>
                    <a:pt x="1774" y="695"/>
                  </a:lnTo>
                  <a:lnTo>
                    <a:pt x="1774" y="695"/>
                  </a:lnTo>
                  <a:lnTo>
                    <a:pt x="1773" y="695"/>
                  </a:lnTo>
                  <a:lnTo>
                    <a:pt x="1770" y="695"/>
                  </a:lnTo>
                  <a:lnTo>
                    <a:pt x="1768" y="695"/>
                  </a:lnTo>
                  <a:lnTo>
                    <a:pt x="1765" y="694"/>
                  </a:lnTo>
                  <a:lnTo>
                    <a:pt x="1760" y="694"/>
                  </a:lnTo>
                  <a:lnTo>
                    <a:pt x="1753" y="693"/>
                  </a:lnTo>
                  <a:lnTo>
                    <a:pt x="1743" y="692"/>
                  </a:lnTo>
                  <a:lnTo>
                    <a:pt x="1732" y="691"/>
                  </a:lnTo>
                  <a:lnTo>
                    <a:pt x="1716" y="690"/>
                  </a:lnTo>
                  <a:lnTo>
                    <a:pt x="1698" y="688"/>
                  </a:lnTo>
                  <a:lnTo>
                    <a:pt x="1677" y="685"/>
                  </a:lnTo>
                  <a:lnTo>
                    <a:pt x="1650" y="683"/>
                  </a:lnTo>
                  <a:lnTo>
                    <a:pt x="1619" y="680"/>
                  </a:lnTo>
                  <a:lnTo>
                    <a:pt x="1585" y="677"/>
                  </a:lnTo>
                  <a:lnTo>
                    <a:pt x="1544" y="672"/>
                  </a:lnTo>
                  <a:lnTo>
                    <a:pt x="1499" y="667"/>
                  </a:lnTo>
                  <a:lnTo>
                    <a:pt x="1447" y="663"/>
                  </a:lnTo>
                  <a:lnTo>
                    <a:pt x="1390" y="656"/>
                  </a:lnTo>
                  <a:lnTo>
                    <a:pt x="1325" y="650"/>
                  </a:lnTo>
                  <a:lnTo>
                    <a:pt x="1254" y="643"/>
                  </a:lnTo>
                  <a:lnTo>
                    <a:pt x="1233" y="639"/>
                  </a:lnTo>
                  <a:lnTo>
                    <a:pt x="1214" y="631"/>
                  </a:lnTo>
                  <a:lnTo>
                    <a:pt x="1197" y="621"/>
                  </a:lnTo>
                  <a:lnTo>
                    <a:pt x="1158" y="593"/>
                  </a:lnTo>
                  <a:lnTo>
                    <a:pt x="1123" y="568"/>
                  </a:lnTo>
                  <a:lnTo>
                    <a:pt x="1092" y="545"/>
                  </a:lnTo>
                  <a:lnTo>
                    <a:pt x="1063" y="524"/>
                  </a:lnTo>
                  <a:lnTo>
                    <a:pt x="1036" y="504"/>
                  </a:lnTo>
                  <a:lnTo>
                    <a:pt x="1011" y="486"/>
                  </a:lnTo>
                  <a:lnTo>
                    <a:pt x="986" y="469"/>
                  </a:lnTo>
                  <a:lnTo>
                    <a:pt x="963" y="451"/>
                  </a:lnTo>
                  <a:lnTo>
                    <a:pt x="939" y="434"/>
                  </a:lnTo>
                  <a:lnTo>
                    <a:pt x="914" y="416"/>
                  </a:lnTo>
                  <a:lnTo>
                    <a:pt x="887" y="396"/>
                  </a:lnTo>
                  <a:lnTo>
                    <a:pt x="859" y="377"/>
                  </a:lnTo>
                  <a:lnTo>
                    <a:pt x="829" y="354"/>
                  </a:lnTo>
                  <a:lnTo>
                    <a:pt x="796" y="329"/>
                  </a:lnTo>
                  <a:lnTo>
                    <a:pt x="758" y="302"/>
                  </a:lnTo>
                  <a:lnTo>
                    <a:pt x="1039" y="636"/>
                  </a:lnTo>
                  <a:lnTo>
                    <a:pt x="1008" y="789"/>
                  </a:lnTo>
                  <a:lnTo>
                    <a:pt x="1349" y="788"/>
                  </a:lnTo>
                  <a:lnTo>
                    <a:pt x="1350" y="788"/>
                  </a:lnTo>
                  <a:lnTo>
                    <a:pt x="1377" y="790"/>
                  </a:lnTo>
                  <a:lnTo>
                    <a:pt x="1404" y="799"/>
                  </a:lnTo>
                  <a:lnTo>
                    <a:pt x="1427" y="811"/>
                  </a:lnTo>
                  <a:lnTo>
                    <a:pt x="1449" y="828"/>
                  </a:lnTo>
                  <a:lnTo>
                    <a:pt x="1466" y="849"/>
                  </a:lnTo>
                  <a:lnTo>
                    <a:pt x="1480" y="874"/>
                  </a:lnTo>
                  <a:lnTo>
                    <a:pt x="1488" y="900"/>
                  </a:lnTo>
                  <a:lnTo>
                    <a:pt x="1491" y="927"/>
                  </a:lnTo>
                  <a:lnTo>
                    <a:pt x="1489" y="955"/>
                  </a:lnTo>
                  <a:lnTo>
                    <a:pt x="1481" y="982"/>
                  </a:lnTo>
                  <a:lnTo>
                    <a:pt x="1160" y="1794"/>
                  </a:lnTo>
                  <a:lnTo>
                    <a:pt x="1146" y="1820"/>
                  </a:lnTo>
                  <a:lnTo>
                    <a:pt x="1129" y="1842"/>
                  </a:lnTo>
                  <a:lnTo>
                    <a:pt x="1108" y="1859"/>
                  </a:lnTo>
                  <a:lnTo>
                    <a:pt x="1084" y="1873"/>
                  </a:lnTo>
                  <a:lnTo>
                    <a:pt x="1058" y="1881"/>
                  </a:lnTo>
                  <a:lnTo>
                    <a:pt x="1031" y="1884"/>
                  </a:lnTo>
                  <a:lnTo>
                    <a:pt x="1004" y="1882"/>
                  </a:lnTo>
                  <a:lnTo>
                    <a:pt x="976" y="1874"/>
                  </a:lnTo>
                  <a:lnTo>
                    <a:pt x="950" y="1861"/>
                  </a:lnTo>
                  <a:lnTo>
                    <a:pt x="928" y="1844"/>
                  </a:lnTo>
                  <a:lnTo>
                    <a:pt x="911" y="1822"/>
                  </a:lnTo>
                  <a:lnTo>
                    <a:pt x="898" y="1799"/>
                  </a:lnTo>
                  <a:lnTo>
                    <a:pt x="889" y="1773"/>
                  </a:lnTo>
                  <a:lnTo>
                    <a:pt x="886" y="1746"/>
                  </a:lnTo>
                  <a:lnTo>
                    <a:pt x="888" y="1718"/>
                  </a:lnTo>
                  <a:lnTo>
                    <a:pt x="896" y="1691"/>
                  </a:lnTo>
                  <a:lnTo>
                    <a:pt x="937" y="1587"/>
                  </a:lnTo>
                  <a:lnTo>
                    <a:pt x="809" y="1256"/>
                  </a:lnTo>
                  <a:lnTo>
                    <a:pt x="439" y="1256"/>
                  </a:lnTo>
                  <a:lnTo>
                    <a:pt x="212" y="1843"/>
                  </a:lnTo>
                  <a:lnTo>
                    <a:pt x="204" y="1858"/>
                  </a:lnTo>
                  <a:lnTo>
                    <a:pt x="192" y="1871"/>
                  </a:lnTo>
                  <a:lnTo>
                    <a:pt x="178" y="1880"/>
                  </a:lnTo>
                  <a:lnTo>
                    <a:pt x="162" y="1884"/>
                  </a:lnTo>
                  <a:lnTo>
                    <a:pt x="145" y="1884"/>
                  </a:lnTo>
                  <a:lnTo>
                    <a:pt x="128" y="1881"/>
                  </a:lnTo>
                  <a:lnTo>
                    <a:pt x="113" y="1872"/>
                  </a:lnTo>
                  <a:lnTo>
                    <a:pt x="100" y="1860"/>
                  </a:lnTo>
                  <a:lnTo>
                    <a:pt x="92" y="1846"/>
                  </a:lnTo>
                  <a:lnTo>
                    <a:pt x="87" y="1830"/>
                  </a:lnTo>
                  <a:lnTo>
                    <a:pt x="86" y="1813"/>
                  </a:lnTo>
                  <a:lnTo>
                    <a:pt x="90" y="1797"/>
                  </a:lnTo>
                  <a:lnTo>
                    <a:pt x="299" y="1256"/>
                  </a:lnTo>
                  <a:lnTo>
                    <a:pt x="281" y="1256"/>
                  </a:lnTo>
                  <a:lnTo>
                    <a:pt x="259" y="1253"/>
                  </a:lnTo>
                  <a:lnTo>
                    <a:pt x="238" y="1245"/>
                  </a:lnTo>
                  <a:lnTo>
                    <a:pt x="220" y="1233"/>
                  </a:lnTo>
                  <a:lnTo>
                    <a:pt x="205" y="1217"/>
                  </a:lnTo>
                  <a:lnTo>
                    <a:pt x="193" y="1199"/>
                  </a:lnTo>
                  <a:lnTo>
                    <a:pt x="185" y="1177"/>
                  </a:lnTo>
                  <a:lnTo>
                    <a:pt x="2" y="240"/>
                  </a:lnTo>
                  <a:lnTo>
                    <a:pt x="0" y="217"/>
                  </a:lnTo>
                  <a:lnTo>
                    <a:pt x="3" y="196"/>
                  </a:lnTo>
                  <a:lnTo>
                    <a:pt x="11" y="176"/>
                  </a:lnTo>
                  <a:lnTo>
                    <a:pt x="23" y="158"/>
                  </a:lnTo>
                  <a:lnTo>
                    <a:pt x="39" y="144"/>
                  </a:lnTo>
                  <a:lnTo>
                    <a:pt x="57" y="132"/>
                  </a:lnTo>
                  <a:lnTo>
                    <a:pt x="79" y="126"/>
                  </a:lnTo>
                  <a:lnTo>
                    <a:pt x="101" y="123"/>
                  </a:lnTo>
                  <a:lnTo>
                    <a:pt x="123" y="127"/>
                  </a:lnTo>
                  <a:lnTo>
                    <a:pt x="143" y="135"/>
                  </a:lnTo>
                  <a:lnTo>
                    <a:pt x="161" y="147"/>
                  </a:lnTo>
                  <a:lnTo>
                    <a:pt x="176" y="162"/>
                  </a:lnTo>
                  <a:lnTo>
                    <a:pt x="186" y="181"/>
                  </a:lnTo>
                  <a:lnTo>
                    <a:pt x="194" y="202"/>
                  </a:lnTo>
                  <a:lnTo>
                    <a:pt x="362" y="1060"/>
                  </a:lnTo>
                  <a:lnTo>
                    <a:pt x="624" y="1060"/>
                  </a:lnTo>
                  <a:lnTo>
                    <a:pt x="586" y="1053"/>
                  </a:lnTo>
                  <a:lnTo>
                    <a:pt x="556" y="1046"/>
                  </a:lnTo>
                  <a:lnTo>
                    <a:pt x="527" y="1034"/>
                  </a:lnTo>
                  <a:lnTo>
                    <a:pt x="501" y="1017"/>
                  </a:lnTo>
                  <a:lnTo>
                    <a:pt x="479" y="996"/>
                  </a:lnTo>
                  <a:lnTo>
                    <a:pt x="458" y="972"/>
                  </a:lnTo>
                  <a:lnTo>
                    <a:pt x="442" y="945"/>
                  </a:lnTo>
                  <a:lnTo>
                    <a:pt x="431" y="916"/>
                  </a:lnTo>
                  <a:lnTo>
                    <a:pt x="425" y="886"/>
                  </a:lnTo>
                  <a:lnTo>
                    <a:pt x="423" y="855"/>
                  </a:lnTo>
                  <a:lnTo>
                    <a:pt x="426" y="825"/>
                  </a:lnTo>
                  <a:lnTo>
                    <a:pt x="542" y="163"/>
                  </a:lnTo>
                  <a:lnTo>
                    <a:pt x="551" y="132"/>
                  </a:lnTo>
                  <a:lnTo>
                    <a:pt x="564" y="103"/>
                  </a:lnTo>
                  <a:lnTo>
                    <a:pt x="581" y="77"/>
                  </a:lnTo>
                  <a:lnTo>
                    <a:pt x="602" y="54"/>
                  </a:lnTo>
                  <a:lnTo>
                    <a:pt x="625" y="35"/>
                  </a:lnTo>
                  <a:lnTo>
                    <a:pt x="651" y="20"/>
                  </a:lnTo>
                  <a:lnTo>
                    <a:pt x="680" y="9"/>
                  </a:lnTo>
                  <a:lnTo>
                    <a:pt x="710" y="3"/>
                  </a:lnTo>
                  <a:lnTo>
                    <a:pt x="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9098109" y="2686051"/>
            <a:ext cx="534988" cy="563563"/>
            <a:chOff x="9077325" y="2686051"/>
            <a:chExt cx="534988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166"/>
            <p:cNvSpPr>
              <a:spLocks/>
            </p:cNvSpPr>
            <p:nvPr/>
          </p:nvSpPr>
          <p:spPr bwMode="auto">
            <a:xfrm>
              <a:off x="9182100" y="2735263"/>
              <a:ext cx="87313" cy="87313"/>
            </a:xfrm>
            <a:custGeom>
              <a:avLst/>
              <a:gdLst>
                <a:gd name="T0" fmla="*/ 276 w 542"/>
                <a:gd name="T1" fmla="*/ 0 h 549"/>
                <a:gd name="T2" fmla="*/ 316 w 542"/>
                <a:gd name="T3" fmla="*/ 2 h 549"/>
                <a:gd name="T4" fmla="*/ 356 w 542"/>
                <a:gd name="T5" fmla="*/ 12 h 549"/>
                <a:gd name="T6" fmla="*/ 393 w 542"/>
                <a:gd name="T7" fmla="*/ 26 h 549"/>
                <a:gd name="T8" fmla="*/ 427 w 542"/>
                <a:gd name="T9" fmla="*/ 46 h 549"/>
                <a:gd name="T10" fmla="*/ 459 w 542"/>
                <a:gd name="T11" fmla="*/ 69 h 549"/>
                <a:gd name="T12" fmla="*/ 487 w 542"/>
                <a:gd name="T13" fmla="*/ 98 h 549"/>
                <a:gd name="T14" fmla="*/ 510 w 542"/>
                <a:gd name="T15" fmla="*/ 131 h 549"/>
                <a:gd name="T16" fmla="*/ 529 w 542"/>
                <a:gd name="T17" fmla="*/ 166 h 549"/>
                <a:gd name="T18" fmla="*/ 542 w 542"/>
                <a:gd name="T19" fmla="*/ 206 h 549"/>
                <a:gd name="T20" fmla="*/ 518 w 542"/>
                <a:gd name="T21" fmla="*/ 230 h 549"/>
                <a:gd name="T22" fmla="*/ 496 w 542"/>
                <a:gd name="T23" fmla="*/ 257 h 549"/>
                <a:gd name="T24" fmla="*/ 479 w 542"/>
                <a:gd name="T25" fmla="*/ 287 h 549"/>
                <a:gd name="T26" fmla="*/ 465 w 542"/>
                <a:gd name="T27" fmla="*/ 321 h 549"/>
                <a:gd name="T28" fmla="*/ 454 w 542"/>
                <a:gd name="T29" fmla="*/ 361 h 549"/>
                <a:gd name="T30" fmla="*/ 450 w 542"/>
                <a:gd name="T31" fmla="*/ 401 h 549"/>
                <a:gd name="T32" fmla="*/ 452 w 542"/>
                <a:gd name="T33" fmla="*/ 439 h 549"/>
                <a:gd name="T34" fmla="*/ 460 w 542"/>
                <a:gd name="T35" fmla="*/ 478 h 549"/>
                <a:gd name="T36" fmla="*/ 429 w 542"/>
                <a:gd name="T37" fmla="*/ 502 h 549"/>
                <a:gd name="T38" fmla="*/ 395 w 542"/>
                <a:gd name="T39" fmla="*/ 521 h 549"/>
                <a:gd name="T40" fmla="*/ 358 w 542"/>
                <a:gd name="T41" fmla="*/ 536 h 549"/>
                <a:gd name="T42" fmla="*/ 318 w 542"/>
                <a:gd name="T43" fmla="*/ 546 h 549"/>
                <a:gd name="T44" fmla="*/ 277 w 542"/>
                <a:gd name="T45" fmla="*/ 549 h 549"/>
                <a:gd name="T46" fmla="*/ 237 w 542"/>
                <a:gd name="T47" fmla="*/ 546 h 549"/>
                <a:gd name="T48" fmla="*/ 199 w 542"/>
                <a:gd name="T49" fmla="*/ 539 h 549"/>
                <a:gd name="T50" fmla="*/ 164 w 542"/>
                <a:gd name="T51" fmla="*/ 525 h 549"/>
                <a:gd name="T52" fmla="*/ 129 w 542"/>
                <a:gd name="T53" fmla="*/ 506 h 549"/>
                <a:gd name="T54" fmla="*/ 99 w 542"/>
                <a:gd name="T55" fmla="*/ 484 h 549"/>
                <a:gd name="T56" fmla="*/ 71 w 542"/>
                <a:gd name="T57" fmla="*/ 458 h 549"/>
                <a:gd name="T58" fmla="*/ 47 w 542"/>
                <a:gd name="T59" fmla="*/ 426 h 549"/>
                <a:gd name="T60" fmla="*/ 28 w 542"/>
                <a:gd name="T61" fmla="*/ 393 h 549"/>
                <a:gd name="T62" fmla="*/ 13 w 542"/>
                <a:gd name="T63" fmla="*/ 356 h 549"/>
                <a:gd name="T64" fmla="*/ 4 w 542"/>
                <a:gd name="T65" fmla="*/ 316 h 549"/>
                <a:gd name="T66" fmla="*/ 0 w 542"/>
                <a:gd name="T67" fmla="*/ 275 h 549"/>
                <a:gd name="T68" fmla="*/ 4 w 542"/>
                <a:gd name="T69" fmla="*/ 237 h 549"/>
                <a:gd name="T70" fmla="*/ 11 w 542"/>
                <a:gd name="T71" fmla="*/ 198 h 549"/>
                <a:gd name="T72" fmla="*/ 25 w 542"/>
                <a:gd name="T73" fmla="*/ 162 h 549"/>
                <a:gd name="T74" fmla="*/ 43 w 542"/>
                <a:gd name="T75" fmla="*/ 129 h 549"/>
                <a:gd name="T76" fmla="*/ 65 w 542"/>
                <a:gd name="T77" fmla="*/ 97 h 549"/>
                <a:gd name="T78" fmla="*/ 92 w 542"/>
                <a:gd name="T79" fmla="*/ 69 h 549"/>
                <a:gd name="T80" fmla="*/ 123 w 542"/>
                <a:gd name="T81" fmla="*/ 46 h 549"/>
                <a:gd name="T82" fmla="*/ 157 w 542"/>
                <a:gd name="T83" fmla="*/ 27 h 549"/>
                <a:gd name="T84" fmla="*/ 194 w 542"/>
                <a:gd name="T85" fmla="*/ 12 h 549"/>
                <a:gd name="T86" fmla="*/ 234 w 542"/>
                <a:gd name="T87" fmla="*/ 4 h 549"/>
                <a:gd name="T88" fmla="*/ 276 w 542"/>
                <a:gd name="T8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9">
                  <a:moveTo>
                    <a:pt x="276" y="0"/>
                  </a:moveTo>
                  <a:lnTo>
                    <a:pt x="316" y="2"/>
                  </a:lnTo>
                  <a:lnTo>
                    <a:pt x="356" y="12"/>
                  </a:lnTo>
                  <a:lnTo>
                    <a:pt x="393" y="26"/>
                  </a:lnTo>
                  <a:lnTo>
                    <a:pt x="427" y="46"/>
                  </a:lnTo>
                  <a:lnTo>
                    <a:pt x="459" y="69"/>
                  </a:lnTo>
                  <a:lnTo>
                    <a:pt x="487" y="98"/>
                  </a:lnTo>
                  <a:lnTo>
                    <a:pt x="510" y="131"/>
                  </a:lnTo>
                  <a:lnTo>
                    <a:pt x="529" y="166"/>
                  </a:lnTo>
                  <a:lnTo>
                    <a:pt x="542" y="206"/>
                  </a:lnTo>
                  <a:lnTo>
                    <a:pt x="518" y="230"/>
                  </a:lnTo>
                  <a:lnTo>
                    <a:pt x="496" y="257"/>
                  </a:lnTo>
                  <a:lnTo>
                    <a:pt x="479" y="287"/>
                  </a:lnTo>
                  <a:lnTo>
                    <a:pt x="465" y="321"/>
                  </a:lnTo>
                  <a:lnTo>
                    <a:pt x="454" y="361"/>
                  </a:lnTo>
                  <a:lnTo>
                    <a:pt x="450" y="401"/>
                  </a:lnTo>
                  <a:lnTo>
                    <a:pt x="452" y="439"/>
                  </a:lnTo>
                  <a:lnTo>
                    <a:pt x="460" y="478"/>
                  </a:lnTo>
                  <a:lnTo>
                    <a:pt x="429" y="502"/>
                  </a:lnTo>
                  <a:lnTo>
                    <a:pt x="395" y="521"/>
                  </a:lnTo>
                  <a:lnTo>
                    <a:pt x="358" y="536"/>
                  </a:lnTo>
                  <a:lnTo>
                    <a:pt x="318" y="546"/>
                  </a:lnTo>
                  <a:lnTo>
                    <a:pt x="277" y="549"/>
                  </a:lnTo>
                  <a:lnTo>
                    <a:pt x="237" y="546"/>
                  </a:lnTo>
                  <a:lnTo>
                    <a:pt x="199" y="539"/>
                  </a:lnTo>
                  <a:lnTo>
                    <a:pt x="164" y="525"/>
                  </a:lnTo>
                  <a:lnTo>
                    <a:pt x="129" y="506"/>
                  </a:lnTo>
                  <a:lnTo>
                    <a:pt x="99" y="484"/>
                  </a:lnTo>
                  <a:lnTo>
                    <a:pt x="71" y="458"/>
                  </a:lnTo>
                  <a:lnTo>
                    <a:pt x="47" y="426"/>
                  </a:lnTo>
                  <a:lnTo>
                    <a:pt x="28" y="393"/>
                  </a:lnTo>
                  <a:lnTo>
                    <a:pt x="13" y="356"/>
                  </a:lnTo>
                  <a:lnTo>
                    <a:pt x="4" y="316"/>
                  </a:lnTo>
                  <a:lnTo>
                    <a:pt x="0" y="275"/>
                  </a:lnTo>
                  <a:lnTo>
                    <a:pt x="4" y="237"/>
                  </a:lnTo>
                  <a:lnTo>
                    <a:pt x="11" y="198"/>
                  </a:lnTo>
                  <a:lnTo>
                    <a:pt x="25" y="162"/>
                  </a:lnTo>
                  <a:lnTo>
                    <a:pt x="43" y="129"/>
                  </a:lnTo>
                  <a:lnTo>
                    <a:pt x="65" y="97"/>
                  </a:lnTo>
                  <a:lnTo>
                    <a:pt x="92" y="69"/>
                  </a:lnTo>
                  <a:lnTo>
                    <a:pt x="123" y="46"/>
                  </a:lnTo>
                  <a:lnTo>
                    <a:pt x="157" y="27"/>
                  </a:lnTo>
                  <a:lnTo>
                    <a:pt x="194" y="12"/>
                  </a:lnTo>
                  <a:lnTo>
                    <a:pt x="234" y="4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67"/>
            <p:cNvSpPr>
              <a:spLocks/>
            </p:cNvSpPr>
            <p:nvPr/>
          </p:nvSpPr>
          <p:spPr bwMode="auto">
            <a:xfrm>
              <a:off x="9436100" y="2686051"/>
              <a:ext cx="93663" cy="92075"/>
            </a:xfrm>
            <a:custGeom>
              <a:avLst/>
              <a:gdLst>
                <a:gd name="T0" fmla="*/ 295 w 589"/>
                <a:gd name="T1" fmla="*/ 0 h 588"/>
                <a:gd name="T2" fmla="*/ 338 w 589"/>
                <a:gd name="T3" fmla="*/ 4 h 588"/>
                <a:gd name="T4" fmla="*/ 379 w 589"/>
                <a:gd name="T5" fmla="*/ 13 h 588"/>
                <a:gd name="T6" fmla="*/ 418 w 589"/>
                <a:gd name="T7" fmla="*/ 29 h 588"/>
                <a:gd name="T8" fmla="*/ 455 w 589"/>
                <a:gd name="T9" fmla="*/ 48 h 588"/>
                <a:gd name="T10" fmla="*/ 487 w 589"/>
                <a:gd name="T11" fmla="*/ 73 h 588"/>
                <a:gd name="T12" fmla="*/ 516 w 589"/>
                <a:gd name="T13" fmla="*/ 102 h 588"/>
                <a:gd name="T14" fmla="*/ 541 w 589"/>
                <a:gd name="T15" fmla="*/ 134 h 588"/>
                <a:gd name="T16" fmla="*/ 562 w 589"/>
                <a:gd name="T17" fmla="*/ 171 h 588"/>
                <a:gd name="T18" fmla="*/ 576 w 589"/>
                <a:gd name="T19" fmla="*/ 210 h 588"/>
                <a:gd name="T20" fmla="*/ 585 w 589"/>
                <a:gd name="T21" fmla="*/ 251 h 588"/>
                <a:gd name="T22" fmla="*/ 589 w 589"/>
                <a:gd name="T23" fmla="*/ 295 h 588"/>
                <a:gd name="T24" fmla="*/ 585 w 589"/>
                <a:gd name="T25" fmla="*/ 338 h 588"/>
                <a:gd name="T26" fmla="*/ 576 w 589"/>
                <a:gd name="T27" fmla="*/ 379 h 588"/>
                <a:gd name="T28" fmla="*/ 562 w 589"/>
                <a:gd name="T29" fmla="*/ 418 h 588"/>
                <a:gd name="T30" fmla="*/ 541 w 589"/>
                <a:gd name="T31" fmla="*/ 455 h 588"/>
                <a:gd name="T32" fmla="*/ 516 w 589"/>
                <a:gd name="T33" fmla="*/ 487 h 588"/>
                <a:gd name="T34" fmla="*/ 487 w 589"/>
                <a:gd name="T35" fmla="*/ 516 h 588"/>
                <a:gd name="T36" fmla="*/ 455 w 589"/>
                <a:gd name="T37" fmla="*/ 541 h 588"/>
                <a:gd name="T38" fmla="*/ 418 w 589"/>
                <a:gd name="T39" fmla="*/ 561 h 588"/>
                <a:gd name="T40" fmla="*/ 379 w 589"/>
                <a:gd name="T41" fmla="*/ 575 h 588"/>
                <a:gd name="T42" fmla="*/ 338 w 589"/>
                <a:gd name="T43" fmla="*/ 585 h 588"/>
                <a:gd name="T44" fmla="*/ 295 w 589"/>
                <a:gd name="T45" fmla="*/ 588 h 588"/>
                <a:gd name="T46" fmla="*/ 250 w 589"/>
                <a:gd name="T47" fmla="*/ 585 h 588"/>
                <a:gd name="T48" fmla="*/ 209 w 589"/>
                <a:gd name="T49" fmla="*/ 575 h 588"/>
                <a:gd name="T50" fmla="*/ 170 w 589"/>
                <a:gd name="T51" fmla="*/ 561 h 588"/>
                <a:gd name="T52" fmla="*/ 134 w 589"/>
                <a:gd name="T53" fmla="*/ 541 h 588"/>
                <a:gd name="T54" fmla="*/ 101 w 589"/>
                <a:gd name="T55" fmla="*/ 516 h 588"/>
                <a:gd name="T56" fmla="*/ 72 w 589"/>
                <a:gd name="T57" fmla="*/ 487 h 588"/>
                <a:gd name="T58" fmla="*/ 47 w 589"/>
                <a:gd name="T59" fmla="*/ 455 h 588"/>
                <a:gd name="T60" fmla="*/ 28 w 589"/>
                <a:gd name="T61" fmla="*/ 418 h 588"/>
                <a:gd name="T62" fmla="*/ 13 w 589"/>
                <a:gd name="T63" fmla="*/ 379 h 588"/>
                <a:gd name="T64" fmla="*/ 3 w 589"/>
                <a:gd name="T65" fmla="*/ 338 h 588"/>
                <a:gd name="T66" fmla="*/ 0 w 589"/>
                <a:gd name="T67" fmla="*/ 295 h 588"/>
                <a:gd name="T68" fmla="*/ 3 w 589"/>
                <a:gd name="T69" fmla="*/ 251 h 588"/>
                <a:gd name="T70" fmla="*/ 13 w 589"/>
                <a:gd name="T71" fmla="*/ 210 h 588"/>
                <a:gd name="T72" fmla="*/ 28 w 589"/>
                <a:gd name="T73" fmla="*/ 171 h 588"/>
                <a:gd name="T74" fmla="*/ 47 w 589"/>
                <a:gd name="T75" fmla="*/ 134 h 588"/>
                <a:gd name="T76" fmla="*/ 72 w 589"/>
                <a:gd name="T77" fmla="*/ 102 h 588"/>
                <a:gd name="T78" fmla="*/ 101 w 589"/>
                <a:gd name="T79" fmla="*/ 73 h 588"/>
                <a:gd name="T80" fmla="*/ 134 w 589"/>
                <a:gd name="T81" fmla="*/ 48 h 588"/>
                <a:gd name="T82" fmla="*/ 170 w 589"/>
                <a:gd name="T83" fmla="*/ 29 h 588"/>
                <a:gd name="T84" fmla="*/ 209 w 589"/>
                <a:gd name="T85" fmla="*/ 13 h 588"/>
                <a:gd name="T86" fmla="*/ 250 w 589"/>
                <a:gd name="T87" fmla="*/ 4 h 588"/>
                <a:gd name="T88" fmla="*/ 295 w 589"/>
                <a:gd name="T8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9" h="588">
                  <a:moveTo>
                    <a:pt x="295" y="0"/>
                  </a:moveTo>
                  <a:lnTo>
                    <a:pt x="338" y="4"/>
                  </a:lnTo>
                  <a:lnTo>
                    <a:pt x="379" y="13"/>
                  </a:lnTo>
                  <a:lnTo>
                    <a:pt x="418" y="29"/>
                  </a:lnTo>
                  <a:lnTo>
                    <a:pt x="455" y="48"/>
                  </a:lnTo>
                  <a:lnTo>
                    <a:pt x="487" y="73"/>
                  </a:lnTo>
                  <a:lnTo>
                    <a:pt x="516" y="102"/>
                  </a:lnTo>
                  <a:lnTo>
                    <a:pt x="541" y="134"/>
                  </a:lnTo>
                  <a:lnTo>
                    <a:pt x="562" y="171"/>
                  </a:lnTo>
                  <a:lnTo>
                    <a:pt x="576" y="210"/>
                  </a:lnTo>
                  <a:lnTo>
                    <a:pt x="585" y="251"/>
                  </a:lnTo>
                  <a:lnTo>
                    <a:pt x="589" y="295"/>
                  </a:lnTo>
                  <a:lnTo>
                    <a:pt x="585" y="338"/>
                  </a:lnTo>
                  <a:lnTo>
                    <a:pt x="576" y="379"/>
                  </a:lnTo>
                  <a:lnTo>
                    <a:pt x="562" y="418"/>
                  </a:lnTo>
                  <a:lnTo>
                    <a:pt x="541" y="455"/>
                  </a:lnTo>
                  <a:lnTo>
                    <a:pt x="516" y="487"/>
                  </a:lnTo>
                  <a:lnTo>
                    <a:pt x="487" y="516"/>
                  </a:lnTo>
                  <a:lnTo>
                    <a:pt x="455" y="541"/>
                  </a:lnTo>
                  <a:lnTo>
                    <a:pt x="418" y="561"/>
                  </a:lnTo>
                  <a:lnTo>
                    <a:pt x="379" y="575"/>
                  </a:lnTo>
                  <a:lnTo>
                    <a:pt x="338" y="585"/>
                  </a:lnTo>
                  <a:lnTo>
                    <a:pt x="295" y="588"/>
                  </a:lnTo>
                  <a:lnTo>
                    <a:pt x="250" y="585"/>
                  </a:lnTo>
                  <a:lnTo>
                    <a:pt x="209" y="575"/>
                  </a:lnTo>
                  <a:lnTo>
                    <a:pt x="170" y="561"/>
                  </a:lnTo>
                  <a:lnTo>
                    <a:pt x="134" y="541"/>
                  </a:lnTo>
                  <a:lnTo>
                    <a:pt x="101" y="516"/>
                  </a:lnTo>
                  <a:lnTo>
                    <a:pt x="72" y="487"/>
                  </a:lnTo>
                  <a:lnTo>
                    <a:pt x="47" y="455"/>
                  </a:lnTo>
                  <a:lnTo>
                    <a:pt x="28" y="418"/>
                  </a:lnTo>
                  <a:lnTo>
                    <a:pt x="13" y="379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1"/>
                  </a:lnTo>
                  <a:lnTo>
                    <a:pt x="13" y="210"/>
                  </a:lnTo>
                  <a:lnTo>
                    <a:pt x="28" y="171"/>
                  </a:lnTo>
                  <a:lnTo>
                    <a:pt x="47" y="134"/>
                  </a:lnTo>
                  <a:lnTo>
                    <a:pt x="72" y="102"/>
                  </a:lnTo>
                  <a:lnTo>
                    <a:pt x="101" y="73"/>
                  </a:lnTo>
                  <a:lnTo>
                    <a:pt x="134" y="48"/>
                  </a:lnTo>
                  <a:lnTo>
                    <a:pt x="170" y="29"/>
                  </a:lnTo>
                  <a:lnTo>
                    <a:pt x="209" y="13"/>
                  </a:lnTo>
                  <a:lnTo>
                    <a:pt x="250" y="4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68"/>
            <p:cNvSpPr>
              <a:spLocks/>
            </p:cNvSpPr>
            <p:nvPr/>
          </p:nvSpPr>
          <p:spPr bwMode="auto">
            <a:xfrm>
              <a:off x="9193213" y="2838451"/>
              <a:ext cx="177800" cy="411163"/>
            </a:xfrm>
            <a:custGeom>
              <a:avLst/>
              <a:gdLst>
                <a:gd name="T0" fmla="*/ 476 w 1116"/>
                <a:gd name="T1" fmla="*/ 4 h 2591"/>
                <a:gd name="T2" fmla="*/ 535 w 1116"/>
                <a:gd name="T3" fmla="*/ 30 h 2591"/>
                <a:gd name="T4" fmla="*/ 584 w 1116"/>
                <a:gd name="T5" fmla="*/ 75 h 2591"/>
                <a:gd name="T6" fmla="*/ 616 w 1116"/>
                <a:gd name="T7" fmla="*/ 136 h 2591"/>
                <a:gd name="T8" fmla="*/ 656 w 1116"/>
                <a:gd name="T9" fmla="*/ 375 h 2591"/>
                <a:gd name="T10" fmla="*/ 634 w 1116"/>
                <a:gd name="T11" fmla="*/ 508 h 2591"/>
                <a:gd name="T12" fmla="*/ 1081 w 1116"/>
                <a:gd name="T13" fmla="*/ 816 h 2591"/>
                <a:gd name="T14" fmla="*/ 1107 w 1116"/>
                <a:gd name="T15" fmla="*/ 856 h 2591"/>
                <a:gd name="T16" fmla="*/ 1116 w 1116"/>
                <a:gd name="T17" fmla="*/ 903 h 2591"/>
                <a:gd name="T18" fmla="*/ 1106 w 1116"/>
                <a:gd name="T19" fmla="*/ 949 h 2591"/>
                <a:gd name="T20" fmla="*/ 1078 w 1116"/>
                <a:gd name="T21" fmla="*/ 990 h 2591"/>
                <a:gd name="T22" fmla="*/ 1038 w 1116"/>
                <a:gd name="T23" fmla="*/ 1016 h 2591"/>
                <a:gd name="T24" fmla="*/ 992 w 1116"/>
                <a:gd name="T25" fmla="*/ 1024 h 2591"/>
                <a:gd name="T26" fmla="*/ 945 w 1116"/>
                <a:gd name="T27" fmla="*/ 1015 h 2591"/>
                <a:gd name="T28" fmla="*/ 486 w 1116"/>
                <a:gd name="T29" fmla="*/ 703 h 2591"/>
                <a:gd name="T30" fmla="*/ 106 w 1116"/>
                <a:gd name="T31" fmla="*/ 324 h 2591"/>
                <a:gd name="T32" fmla="*/ 769 w 1116"/>
                <a:gd name="T33" fmla="*/ 1065 h 2591"/>
                <a:gd name="T34" fmla="*/ 772 w 1116"/>
                <a:gd name="T35" fmla="*/ 2467 h 2591"/>
                <a:gd name="T36" fmla="*/ 748 w 1116"/>
                <a:gd name="T37" fmla="*/ 2523 h 2591"/>
                <a:gd name="T38" fmla="*/ 706 w 1116"/>
                <a:gd name="T39" fmla="*/ 2565 h 2591"/>
                <a:gd name="T40" fmla="*/ 651 w 1116"/>
                <a:gd name="T41" fmla="*/ 2588 h 2591"/>
                <a:gd name="T42" fmla="*/ 596 w 1116"/>
                <a:gd name="T43" fmla="*/ 2590 h 2591"/>
                <a:gd name="T44" fmla="*/ 554 w 1116"/>
                <a:gd name="T45" fmla="*/ 2577 h 2591"/>
                <a:gd name="T46" fmla="*/ 583 w 1116"/>
                <a:gd name="T47" fmla="*/ 2510 h 2591"/>
                <a:gd name="T48" fmla="*/ 593 w 1116"/>
                <a:gd name="T49" fmla="*/ 2435 h 2591"/>
                <a:gd name="T50" fmla="*/ 472 w 1116"/>
                <a:gd name="T51" fmla="*/ 1226 h 2591"/>
                <a:gd name="T52" fmla="*/ 468 w 1116"/>
                <a:gd name="T53" fmla="*/ 2467 h 2591"/>
                <a:gd name="T54" fmla="*/ 445 w 1116"/>
                <a:gd name="T55" fmla="*/ 2523 h 2591"/>
                <a:gd name="T56" fmla="*/ 402 w 1116"/>
                <a:gd name="T57" fmla="*/ 2565 h 2591"/>
                <a:gd name="T58" fmla="*/ 347 w 1116"/>
                <a:gd name="T59" fmla="*/ 2588 h 2591"/>
                <a:gd name="T60" fmla="*/ 285 w 1116"/>
                <a:gd name="T61" fmla="*/ 2588 h 2591"/>
                <a:gd name="T62" fmla="*/ 228 w 1116"/>
                <a:gd name="T63" fmla="*/ 2565 h 2591"/>
                <a:gd name="T64" fmla="*/ 186 w 1116"/>
                <a:gd name="T65" fmla="*/ 2523 h 2591"/>
                <a:gd name="T66" fmla="*/ 163 w 1116"/>
                <a:gd name="T67" fmla="*/ 2467 h 2591"/>
                <a:gd name="T68" fmla="*/ 159 w 1116"/>
                <a:gd name="T69" fmla="*/ 1268 h 2591"/>
                <a:gd name="T70" fmla="*/ 156 w 1116"/>
                <a:gd name="T71" fmla="*/ 1246 h 2591"/>
                <a:gd name="T72" fmla="*/ 149 w 1116"/>
                <a:gd name="T73" fmla="*/ 1198 h 2591"/>
                <a:gd name="T74" fmla="*/ 139 w 1116"/>
                <a:gd name="T75" fmla="*/ 1129 h 2591"/>
                <a:gd name="T76" fmla="*/ 125 w 1116"/>
                <a:gd name="T77" fmla="*/ 1044 h 2591"/>
                <a:gd name="T78" fmla="*/ 111 w 1116"/>
                <a:gd name="T79" fmla="*/ 947 h 2591"/>
                <a:gd name="T80" fmla="*/ 94 w 1116"/>
                <a:gd name="T81" fmla="*/ 842 h 2591"/>
                <a:gd name="T82" fmla="*/ 77 w 1116"/>
                <a:gd name="T83" fmla="*/ 733 h 2591"/>
                <a:gd name="T84" fmla="*/ 61 w 1116"/>
                <a:gd name="T85" fmla="*/ 626 h 2591"/>
                <a:gd name="T86" fmla="*/ 45 w 1116"/>
                <a:gd name="T87" fmla="*/ 525 h 2591"/>
                <a:gd name="T88" fmla="*/ 31 w 1116"/>
                <a:gd name="T89" fmla="*/ 432 h 2591"/>
                <a:gd name="T90" fmla="*/ 19 w 1116"/>
                <a:gd name="T91" fmla="*/ 356 h 2591"/>
                <a:gd name="T92" fmla="*/ 10 w 1116"/>
                <a:gd name="T93" fmla="*/ 296 h 2591"/>
                <a:gd name="T94" fmla="*/ 5 w 1116"/>
                <a:gd name="T95" fmla="*/ 261 h 2591"/>
                <a:gd name="T96" fmla="*/ 0 w 1116"/>
                <a:gd name="T97" fmla="*/ 220 h 2591"/>
                <a:gd name="T98" fmla="*/ 12 w 1116"/>
                <a:gd name="T99" fmla="*/ 158 h 2591"/>
                <a:gd name="T100" fmla="*/ 42 w 1116"/>
                <a:gd name="T101" fmla="*/ 106 h 2591"/>
                <a:gd name="T102" fmla="*/ 84 w 1116"/>
                <a:gd name="T103" fmla="*/ 66 h 2591"/>
                <a:gd name="T104" fmla="*/ 138 w 1116"/>
                <a:gd name="T105" fmla="*/ 41 h 2591"/>
                <a:gd name="T106" fmla="*/ 410 w 1116"/>
                <a:gd name="T107" fmla="*/ 2 h 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6" h="2591">
                  <a:moveTo>
                    <a:pt x="443" y="0"/>
                  </a:moveTo>
                  <a:lnTo>
                    <a:pt x="476" y="4"/>
                  </a:lnTo>
                  <a:lnTo>
                    <a:pt x="507" y="15"/>
                  </a:lnTo>
                  <a:lnTo>
                    <a:pt x="535" y="30"/>
                  </a:lnTo>
                  <a:lnTo>
                    <a:pt x="561" y="50"/>
                  </a:lnTo>
                  <a:lnTo>
                    <a:pt x="584" y="75"/>
                  </a:lnTo>
                  <a:lnTo>
                    <a:pt x="602" y="103"/>
                  </a:lnTo>
                  <a:lnTo>
                    <a:pt x="616" y="136"/>
                  </a:lnTo>
                  <a:lnTo>
                    <a:pt x="625" y="170"/>
                  </a:lnTo>
                  <a:lnTo>
                    <a:pt x="656" y="375"/>
                  </a:lnTo>
                  <a:lnTo>
                    <a:pt x="281" y="152"/>
                  </a:lnTo>
                  <a:lnTo>
                    <a:pt x="634" y="508"/>
                  </a:lnTo>
                  <a:lnTo>
                    <a:pt x="1063" y="800"/>
                  </a:lnTo>
                  <a:lnTo>
                    <a:pt x="1081" y="816"/>
                  </a:lnTo>
                  <a:lnTo>
                    <a:pt x="1096" y="836"/>
                  </a:lnTo>
                  <a:lnTo>
                    <a:pt x="1107" y="856"/>
                  </a:lnTo>
                  <a:lnTo>
                    <a:pt x="1113" y="879"/>
                  </a:lnTo>
                  <a:lnTo>
                    <a:pt x="1116" y="903"/>
                  </a:lnTo>
                  <a:lnTo>
                    <a:pt x="1113" y="926"/>
                  </a:lnTo>
                  <a:lnTo>
                    <a:pt x="1106" y="949"/>
                  </a:lnTo>
                  <a:lnTo>
                    <a:pt x="1094" y="971"/>
                  </a:lnTo>
                  <a:lnTo>
                    <a:pt x="1078" y="990"/>
                  </a:lnTo>
                  <a:lnTo>
                    <a:pt x="1059" y="1005"/>
                  </a:lnTo>
                  <a:lnTo>
                    <a:pt x="1038" y="1016"/>
                  </a:lnTo>
                  <a:lnTo>
                    <a:pt x="1015" y="1022"/>
                  </a:lnTo>
                  <a:lnTo>
                    <a:pt x="992" y="1024"/>
                  </a:lnTo>
                  <a:lnTo>
                    <a:pt x="969" y="1021"/>
                  </a:lnTo>
                  <a:lnTo>
                    <a:pt x="945" y="1015"/>
                  </a:lnTo>
                  <a:lnTo>
                    <a:pt x="923" y="1003"/>
                  </a:lnTo>
                  <a:lnTo>
                    <a:pt x="486" y="703"/>
                  </a:lnTo>
                  <a:lnTo>
                    <a:pt x="468" y="688"/>
                  </a:lnTo>
                  <a:lnTo>
                    <a:pt x="106" y="324"/>
                  </a:lnTo>
                  <a:lnTo>
                    <a:pt x="381" y="774"/>
                  </a:lnTo>
                  <a:lnTo>
                    <a:pt x="769" y="1065"/>
                  </a:lnTo>
                  <a:lnTo>
                    <a:pt x="775" y="2435"/>
                  </a:lnTo>
                  <a:lnTo>
                    <a:pt x="772" y="2467"/>
                  </a:lnTo>
                  <a:lnTo>
                    <a:pt x="762" y="2496"/>
                  </a:lnTo>
                  <a:lnTo>
                    <a:pt x="748" y="2523"/>
                  </a:lnTo>
                  <a:lnTo>
                    <a:pt x="729" y="2546"/>
                  </a:lnTo>
                  <a:lnTo>
                    <a:pt x="706" y="2565"/>
                  </a:lnTo>
                  <a:lnTo>
                    <a:pt x="680" y="2579"/>
                  </a:lnTo>
                  <a:lnTo>
                    <a:pt x="651" y="2588"/>
                  </a:lnTo>
                  <a:lnTo>
                    <a:pt x="619" y="2591"/>
                  </a:lnTo>
                  <a:lnTo>
                    <a:pt x="596" y="2590"/>
                  </a:lnTo>
                  <a:lnTo>
                    <a:pt x="574" y="2584"/>
                  </a:lnTo>
                  <a:lnTo>
                    <a:pt x="554" y="2577"/>
                  </a:lnTo>
                  <a:lnTo>
                    <a:pt x="570" y="2544"/>
                  </a:lnTo>
                  <a:lnTo>
                    <a:pt x="583" y="2510"/>
                  </a:lnTo>
                  <a:lnTo>
                    <a:pt x="590" y="2473"/>
                  </a:lnTo>
                  <a:lnTo>
                    <a:pt x="593" y="2435"/>
                  </a:lnTo>
                  <a:lnTo>
                    <a:pt x="593" y="1209"/>
                  </a:lnTo>
                  <a:lnTo>
                    <a:pt x="472" y="1226"/>
                  </a:lnTo>
                  <a:lnTo>
                    <a:pt x="472" y="2435"/>
                  </a:lnTo>
                  <a:lnTo>
                    <a:pt x="468" y="2467"/>
                  </a:lnTo>
                  <a:lnTo>
                    <a:pt x="460" y="2496"/>
                  </a:lnTo>
                  <a:lnTo>
                    <a:pt x="445" y="2523"/>
                  </a:lnTo>
                  <a:lnTo>
                    <a:pt x="426" y="2546"/>
                  </a:lnTo>
                  <a:lnTo>
                    <a:pt x="402" y="2565"/>
                  </a:lnTo>
                  <a:lnTo>
                    <a:pt x="376" y="2579"/>
                  </a:lnTo>
                  <a:lnTo>
                    <a:pt x="347" y="2588"/>
                  </a:lnTo>
                  <a:lnTo>
                    <a:pt x="316" y="2591"/>
                  </a:lnTo>
                  <a:lnTo>
                    <a:pt x="285" y="2588"/>
                  </a:lnTo>
                  <a:lnTo>
                    <a:pt x="255" y="2579"/>
                  </a:lnTo>
                  <a:lnTo>
                    <a:pt x="228" y="2565"/>
                  </a:lnTo>
                  <a:lnTo>
                    <a:pt x="206" y="2546"/>
                  </a:lnTo>
                  <a:lnTo>
                    <a:pt x="186" y="2523"/>
                  </a:lnTo>
                  <a:lnTo>
                    <a:pt x="172" y="2496"/>
                  </a:lnTo>
                  <a:lnTo>
                    <a:pt x="163" y="2467"/>
                  </a:lnTo>
                  <a:lnTo>
                    <a:pt x="159" y="2435"/>
                  </a:lnTo>
                  <a:lnTo>
                    <a:pt x="159" y="1268"/>
                  </a:lnTo>
                  <a:lnTo>
                    <a:pt x="158" y="1261"/>
                  </a:lnTo>
                  <a:lnTo>
                    <a:pt x="156" y="1246"/>
                  </a:lnTo>
                  <a:lnTo>
                    <a:pt x="153" y="1225"/>
                  </a:lnTo>
                  <a:lnTo>
                    <a:pt x="149" y="1198"/>
                  </a:lnTo>
                  <a:lnTo>
                    <a:pt x="144" y="1166"/>
                  </a:lnTo>
                  <a:lnTo>
                    <a:pt x="139" y="1129"/>
                  </a:lnTo>
                  <a:lnTo>
                    <a:pt x="132" y="1088"/>
                  </a:lnTo>
                  <a:lnTo>
                    <a:pt x="125" y="1044"/>
                  </a:lnTo>
                  <a:lnTo>
                    <a:pt x="118" y="996"/>
                  </a:lnTo>
                  <a:lnTo>
                    <a:pt x="111" y="947"/>
                  </a:lnTo>
                  <a:lnTo>
                    <a:pt x="102" y="895"/>
                  </a:lnTo>
                  <a:lnTo>
                    <a:pt x="94" y="842"/>
                  </a:lnTo>
                  <a:lnTo>
                    <a:pt x="86" y="788"/>
                  </a:lnTo>
                  <a:lnTo>
                    <a:pt x="77" y="733"/>
                  </a:lnTo>
                  <a:lnTo>
                    <a:pt x="69" y="679"/>
                  </a:lnTo>
                  <a:lnTo>
                    <a:pt x="61" y="626"/>
                  </a:lnTo>
                  <a:lnTo>
                    <a:pt x="52" y="575"/>
                  </a:lnTo>
                  <a:lnTo>
                    <a:pt x="45" y="525"/>
                  </a:lnTo>
                  <a:lnTo>
                    <a:pt x="38" y="477"/>
                  </a:lnTo>
                  <a:lnTo>
                    <a:pt x="31" y="432"/>
                  </a:lnTo>
                  <a:lnTo>
                    <a:pt x="24" y="392"/>
                  </a:lnTo>
                  <a:lnTo>
                    <a:pt x="19" y="356"/>
                  </a:lnTo>
                  <a:lnTo>
                    <a:pt x="15" y="323"/>
                  </a:lnTo>
                  <a:lnTo>
                    <a:pt x="10" y="296"/>
                  </a:lnTo>
                  <a:lnTo>
                    <a:pt x="7" y="275"/>
                  </a:lnTo>
                  <a:lnTo>
                    <a:pt x="5" y="261"/>
                  </a:lnTo>
                  <a:lnTo>
                    <a:pt x="4" y="252"/>
                  </a:lnTo>
                  <a:lnTo>
                    <a:pt x="0" y="220"/>
                  </a:lnTo>
                  <a:lnTo>
                    <a:pt x="4" y="187"/>
                  </a:lnTo>
                  <a:lnTo>
                    <a:pt x="12" y="158"/>
                  </a:lnTo>
                  <a:lnTo>
                    <a:pt x="24" y="131"/>
                  </a:lnTo>
                  <a:lnTo>
                    <a:pt x="42" y="106"/>
                  </a:lnTo>
                  <a:lnTo>
                    <a:pt x="61" y="85"/>
                  </a:lnTo>
                  <a:lnTo>
                    <a:pt x="84" y="66"/>
                  </a:lnTo>
                  <a:lnTo>
                    <a:pt x="110" y="51"/>
                  </a:lnTo>
                  <a:lnTo>
                    <a:pt x="138" y="41"/>
                  </a:lnTo>
                  <a:lnTo>
                    <a:pt x="167" y="34"/>
                  </a:lnTo>
                  <a:lnTo>
                    <a:pt x="410" y="2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69"/>
            <p:cNvSpPr>
              <a:spLocks/>
            </p:cNvSpPr>
            <p:nvPr/>
          </p:nvSpPr>
          <p:spPr bwMode="auto">
            <a:xfrm>
              <a:off x="9105900" y="2708276"/>
              <a:ext cx="68263" cy="46038"/>
            </a:xfrm>
            <a:custGeom>
              <a:avLst/>
              <a:gdLst>
                <a:gd name="T0" fmla="*/ 57 w 421"/>
                <a:gd name="T1" fmla="*/ 0 h 286"/>
                <a:gd name="T2" fmla="*/ 72 w 421"/>
                <a:gd name="T3" fmla="*/ 1 h 286"/>
                <a:gd name="T4" fmla="*/ 86 w 421"/>
                <a:gd name="T5" fmla="*/ 8 h 286"/>
                <a:gd name="T6" fmla="*/ 392 w 421"/>
                <a:gd name="T7" fmla="*/ 178 h 286"/>
                <a:gd name="T8" fmla="*/ 404 w 421"/>
                <a:gd name="T9" fmla="*/ 187 h 286"/>
                <a:gd name="T10" fmla="*/ 414 w 421"/>
                <a:gd name="T11" fmla="*/ 199 h 286"/>
                <a:gd name="T12" fmla="*/ 419 w 421"/>
                <a:gd name="T13" fmla="*/ 213 h 286"/>
                <a:gd name="T14" fmla="*/ 421 w 421"/>
                <a:gd name="T15" fmla="*/ 227 h 286"/>
                <a:gd name="T16" fmla="*/ 420 w 421"/>
                <a:gd name="T17" fmla="*/ 242 h 286"/>
                <a:gd name="T18" fmla="*/ 414 w 421"/>
                <a:gd name="T19" fmla="*/ 257 h 286"/>
                <a:gd name="T20" fmla="*/ 405 w 421"/>
                <a:gd name="T21" fmla="*/ 269 h 286"/>
                <a:gd name="T22" fmla="*/ 393 w 421"/>
                <a:gd name="T23" fmla="*/ 279 h 286"/>
                <a:gd name="T24" fmla="*/ 379 w 421"/>
                <a:gd name="T25" fmla="*/ 284 h 286"/>
                <a:gd name="T26" fmla="*/ 364 w 421"/>
                <a:gd name="T27" fmla="*/ 286 h 286"/>
                <a:gd name="T28" fmla="*/ 349 w 421"/>
                <a:gd name="T29" fmla="*/ 285 h 286"/>
                <a:gd name="T30" fmla="*/ 335 w 421"/>
                <a:gd name="T31" fmla="*/ 279 h 286"/>
                <a:gd name="T32" fmla="*/ 30 w 421"/>
                <a:gd name="T33" fmla="*/ 109 h 286"/>
                <a:gd name="T34" fmla="*/ 17 w 421"/>
                <a:gd name="T35" fmla="*/ 100 h 286"/>
                <a:gd name="T36" fmla="*/ 8 w 421"/>
                <a:gd name="T37" fmla="*/ 88 h 286"/>
                <a:gd name="T38" fmla="*/ 2 w 421"/>
                <a:gd name="T39" fmla="*/ 74 h 286"/>
                <a:gd name="T40" fmla="*/ 0 w 421"/>
                <a:gd name="T41" fmla="*/ 60 h 286"/>
                <a:gd name="T42" fmla="*/ 2 w 421"/>
                <a:gd name="T43" fmla="*/ 44 h 286"/>
                <a:gd name="T44" fmla="*/ 7 w 421"/>
                <a:gd name="T45" fmla="*/ 29 h 286"/>
                <a:gd name="T46" fmla="*/ 17 w 421"/>
                <a:gd name="T47" fmla="*/ 18 h 286"/>
                <a:gd name="T48" fmla="*/ 29 w 421"/>
                <a:gd name="T49" fmla="*/ 8 h 286"/>
                <a:gd name="T50" fmla="*/ 42 w 421"/>
                <a:gd name="T51" fmla="*/ 2 h 286"/>
                <a:gd name="T52" fmla="*/ 57 w 421"/>
                <a:gd name="T5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1" h="286">
                  <a:moveTo>
                    <a:pt x="57" y="0"/>
                  </a:moveTo>
                  <a:lnTo>
                    <a:pt x="72" y="1"/>
                  </a:lnTo>
                  <a:lnTo>
                    <a:pt x="86" y="8"/>
                  </a:lnTo>
                  <a:lnTo>
                    <a:pt x="392" y="178"/>
                  </a:lnTo>
                  <a:lnTo>
                    <a:pt x="404" y="187"/>
                  </a:lnTo>
                  <a:lnTo>
                    <a:pt x="414" y="199"/>
                  </a:lnTo>
                  <a:lnTo>
                    <a:pt x="419" y="213"/>
                  </a:lnTo>
                  <a:lnTo>
                    <a:pt x="421" y="227"/>
                  </a:lnTo>
                  <a:lnTo>
                    <a:pt x="420" y="242"/>
                  </a:lnTo>
                  <a:lnTo>
                    <a:pt x="414" y="257"/>
                  </a:lnTo>
                  <a:lnTo>
                    <a:pt x="405" y="269"/>
                  </a:lnTo>
                  <a:lnTo>
                    <a:pt x="393" y="279"/>
                  </a:lnTo>
                  <a:lnTo>
                    <a:pt x="379" y="284"/>
                  </a:lnTo>
                  <a:lnTo>
                    <a:pt x="364" y="286"/>
                  </a:lnTo>
                  <a:lnTo>
                    <a:pt x="349" y="285"/>
                  </a:lnTo>
                  <a:lnTo>
                    <a:pt x="335" y="279"/>
                  </a:lnTo>
                  <a:lnTo>
                    <a:pt x="30" y="109"/>
                  </a:lnTo>
                  <a:lnTo>
                    <a:pt x="17" y="100"/>
                  </a:lnTo>
                  <a:lnTo>
                    <a:pt x="8" y="88"/>
                  </a:lnTo>
                  <a:lnTo>
                    <a:pt x="2" y="74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7" y="29"/>
                  </a:lnTo>
                  <a:lnTo>
                    <a:pt x="17" y="18"/>
                  </a:lnTo>
                  <a:lnTo>
                    <a:pt x="29" y="8"/>
                  </a:lnTo>
                  <a:lnTo>
                    <a:pt x="42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70"/>
            <p:cNvSpPr>
              <a:spLocks/>
            </p:cNvSpPr>
            <p:nvPr/>
          </p:nvSpPr>
          <p:spPr bwMode="auto">
            <a:xfrm>
              <a:off x="9077325" y="2765426"/>
              <a:ext cx="90488" cy="22225"/>
            </a:xfrm>
            <a:custGeom>
              <a:avLst/>
              <a:gdLst>
                <a:gd name="T0" fmla="*/ 505 w 566"/>
                <a:gd name="T1" fmla="*/ 0 h 142"/>
                <a:gd name="T2" fmla="*/ 523 w 566"/>
                <a:gd name="T3" fmla="*/ 2 h 142"/>
                <a:gd name="T4" fmla="*/ 539 w 566"/>
                <a:gd name="T5" fmla="*/ 10 h 142"/>
                <a:gd name="T6" fmla="*/ 552 w 566"/>
                <a:gd name="T7" fmla="*/ 22 h 142"/>
                <a:gd name="T8" fmla="*/ 562 w 566"/>
                <a:gd name="T9" fmla="*/ 37 h 142"/>
                <a:gd name="T10" fmla="*/ 566 w 566"/>
                <a:gd name="T11" fmla="*/ 55 h 142"/>
                <a:gd name="T12" fmla="*/ 564 w 566"/>
                <a:gd name="T13" fmla="*/ 74 h 142"/>
                <a:gd name="T14" fmla="*/ 556 w 566"/>
                <a:gd name="T15" fmla="*/ 90 h 142"/>
                <a:gd name="T16" fmla="*/ 544 w 566"/>
                <a:gd name="T17" fmla="*/ 103 h 142"/>
                <a:gd name="T18" fmla="*/ 529 w 566"/>
                <a:gd name="T19" fmla="*/ 112 h 142"/>
                <a:gd name="T20" fmla="*/ 511 w 566"/>
                <a:gd name="T21" fmla="*/ 116 h 142"/>
                <a:gd name="T22" fmla="*/ 62 w 566"/>
                <a:gd name="T23" fmla="*/ 142 h 142"/>
                <a:gd name="T24" fmla="*/ 58 w 566"/>
                <a:gd name="T25" fmla="*/ 142 h 142"/>
                <a:gd name="T26" fmla="*/ 41 w 566"/>
                <a:gd name="T27" fmla="*/ 138 h 142"/>
                <a:gd name="T28" fmla="*/ 25 w 566"/>
                <a:gd name="T29" fmla="*/ 131 h 142"/>
                <a:gd name="T30" fmla="*/ 13 w 566"/>
                <a:gd name="T31" fmla="*/ 119 h 142"/>
                <a:gd name="T32" fmla="*/ 4 w 566"/>
                <a:gd name="T33" fmla="*/ 104 h 142"/>
                <a:gd name="T34" fmla="*/ 0 w 566"/>
                <a:gd name="T35" fmla="*/ 87 h 142"/>
                <a:gd name="T36" fmla="*/ 2 w 566"/>
                <a:gd name="T37" fmla="*/ 68 h 142"/>
                <a:gd name="T38" fmla="*/ 10 w 566"/>
                <a:gd name="T39" fmla="*/ 52 h 142"/>
                <a:gd name="T40" fmla="*/ 22 w 566"/>
                <a:gd name="T41" fmla="*/ 39 h 142"/>
                <a:gd name="T42" fmla="*/ 37 w 566"/>
                <a:gd name="T43" fmla="*/ 29 h 142"/>
                <a:gd name="T44" fmla="*/ 55 w 566"/>
                <a:gd name="T45" fmla="*/ 25 h 142"/>
                <a:gd name="T46" fmla="*/ 505 w 566"/>
                <a:gd name="T4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6" h="142">
                  <a:moveTo>
                    <a:pt x="505" y="0"/>
                  </a:moveTo>
                  <a:lnTo>
                    <a:pt x="523" y="2"/>
                  </a:lnTo>
                  <a:lnTo>
                    <a:pt x="539" y="10"/>
                  </a:lnTo>
                  <a:lnTo>
                    <a:pt x="552" y="22"/>
                  </a:lnTo>
                  <a:lnTo>
                    <a:pt x="562" y="37"/>
                  </a:lnTo>
                  <a:lnTo>
                    <a:pt x="566" y="55"/>
                  </a:lnTo>
                  <a:lnTo>
                    <a:pt x="564" y="74"/>
                  </a:lnTo>
                  <a:lnTo>
                    <a:pt x="556" y="90"/>
                  </a:lnTo>
                  <a:lnTo>
                    <a:pt x="544" y="103"/>
                  </a:lnTo>
                  <a:lnTo>
                    <a:pt x="529" y="112"/>
                  </a:lnTo>
                  <a:lnTo>
                    <a:pt x="511" y="116"/>
                  </a:lnTo>
                  <a:lnTo>
                    <a:pt x="62" y="142"/>
                  </a:lnTo>
                  <a:lnTo>
                    <a:pt x="58" y="142"/>
                  </a:lnTo>
                  <a:lnTo>
                    <a:pt x="41" y="138"/>
                  </a:lnTo>
                  <a:lnTo>
                    <a:pt x="25" y="131"/>
                  </a:lnTo>
                  <a:lnTo>
                    <a:pt x="13" y="119"/>
                  </a:lnTo>
                  <a:lnTo>
                    <a:pt x="4" y="104"/>
                  </a:lnTo>
                  <a:lnTo>
                    <a:pt x="0" y="87"/>
                  </a:lnTo>
                  <a:lnTo>
                    <a:pt x="2" y="68"/>
                  </a:lnTo>
                  <a:lnTo>
                    <a:pt x="10" y="52"/>
                  </a:lnTo>
                  <a:lnTo>
                    <a:pt x="22" y="39"/>
                  </a:lnTo>
                  <a:lnTo>
                    <a:pt x="37" y="29"/>
                  </a:lnTo>
                  <a:lnTo>
                    <a:pt x="55" y="25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71"/>
            <p:cNvSpPr>
              <a:spLocks noEditPoints="1"/>
            </p:cNvSpPr>
            <p:nvPr/>
          </p:nvSpPr>
          <p:spPr bwMode="auto">
            <a:xfrm>
              <a:off x="9275763" y="2778126"/>
              <a:ext cx="336550" cy="471488"/>
            </a:xfrm>
            <a:custGeom>
              <a:avLst/>
              <a:gdLst>
                <a:gd name="T0" fmla="*/ 1783 w 2118"/>
                <a:gd name="T1" fmla="*/ 616 h 2967"/>
                <a:gd name="T2" fmla="*/ 150 w 2118"/>
                <a:gd name="T3" fmla="*/ 0 h 2967"/>
                <a:gd name="T4" fmla="*/ 1233 w 2118"/>
                <a:gd name="T5" fmla="*/ 165 h 2967"/>
                <a:gd name="T6" fmla="*/ 1113 w 2118"/>
                <a:gd name="T7" fmla="*/ 119 h 2967"/>
                <a:gd name="T8" fmla="*/ 1213 w 2118"/>
                <a:gd name="T9" fmla="*/ 110 h 2967"/>
                <a:gd name="T10" fmla="*/ 1354 w 2118"/>
                <a:gd name="T11" fmla="*/ 110 h 2967"/>
                <a:gd name="T12" fmla="*/ 1490 w 2118"/>
                <a:gd name="T13" fmla="*/ 114 h 2967"/>
                <a:gd name="T14" fmla="*/ 1569 w 2118"/>
                <a:gd name="T15" fmla="*/ 152 h 2967"/>
                <a:gd name="T16" fmla="*/ 1572 w 2118"/>
                <a:gd name="T17" fmla="*/ 155 h 2967"/>
                <a:gd name="T18" fmla="*/ 1576 w 2118"/>
                <a:gd name="T19" fmla="*/ 157 h 2967"/>
                <a:gd name="T20" fmla="*/ 1589 w 2118"/>
                <a:gd name="T21" fmla="*/ 165 h 2967"/>
                <a:gd name="T22" fmla="*/ 1613 w 2118"/>
                <a:gd name="T23" fmla="*/ 182 h 2967"/>
                <a:gd name="T24" fmla="*/ 1656 w 2118"/>
                <a:gd name="T25" fmla="*/ 210 h 2967"/>
                <a:gd name="T26" fmla="*/ 1723 w 2118"/>
                <a:gd name="T27" fmla="*/ 255 h 2967"/>
                <a:gd name="T28" fmla="*/ 1818 w 2118"/>
                <a:gd name="T29" fmla="*/ 320 h 2967"/>
                <a:gd name="T30" fmla="*/ 1950 w 2118"/>
                <a:gd name="T31" fmla="*/ 408 h 2967"/>
                <a:gd name="T32" fmla="*/ 2077 w 2118"/>
                <a:gd name="T33" fmla="*/ 495 h 2967"/>
                <a:gd name="T34" fmla="*/ 2112 w 2118"/>
                <a:gd name="T35" fmla="*/ 553 h 2967"/>
                <a:gd name="T36" fmla="*/ 2114 w 2118"/>
                <a:gd name="T37" fmla="*/ 621 h 2967"/>
                <a:gd name="T38" fmla="*/ 2084 w 2118"/>
                <a:gd name="T39" fmla="*/ 681 h 2967"/>
                <a:gd name="T40" fmla="*/ 1891 w 2118"/>
                <a:gd name="T41" fmla="*/ 1710 h 2967"/>
                <a:gd name="T42" fmla="*/ 1868 w 2118"/>
                <a:gd name="T43" fmla="*/ 1762 h 2967"/>
                <a:gd name="T44" fmla="*/ 1818 w 2118"/>
                <a:gd name="T45" fmla="*/ 1785 h 2967"/>
                <a:gd name="T46" fmla="*/ 1642 w 2118"/>
                <a:gd name="T47" fmla="*/ 2828 h 2967"/>
                <a:gd name="T48" fmla="*/ 1606 w 2118"/>
                <a:gd name="T49" fmla="*/ 2907 h 2967"/>
                <a:gd name="T50" fmla="*/ 1534 w 2118"/>
                <a:gd name="T51" fmla="*/ 2956 h 2967"/>
                <a:gd name="T52" fmla="*/ 1441 w 2118"/>
                <a:gd name="T53" fmla="*/ 2964 h 2967"/>
                <a:gd name="T54" fmla="*/ 1447 w 2118"/>
                <a:gd name="T55" fmla="*/ 2881 h 2967"/>
                <a:gd name="T56" fmla="*/ 1461 w 2118"/>
                <a:gd name="T57" fmla="*/ 1785 h 2967"/>
                <a:gd name="T58" fmla="*/ 1355 w 2118"/>
                <a:gd name="T59" fmla="*/ 2828 h 2967"/>
                <a:gd name="T60" fmla="*/ 1318 w 2118"/>
                <a:gd name="T61" fmla="*/ 2907 h 2967"/>
                <a:gd name="T62" fmla="*/ 1247 w 2118"/>
                <a:gd name="T63" fmla="*/ 2956 h 2967"/>
                <a:gd name="T64" fmla="*/ 1157 w 2118"/>
                <a:gd name="T65" fmla="*/ 2964 h 2967"/>
                <a:gd name="T66" fmla="*/ 1077 w 2118"/>
                <a:gd name="T67" fmla="*/ 2927 h 2967"/>
                <a:gd name="T68" fmla="*/ 1027 w 2118"/>
                <a:gd name="T69" fmla="*/ 2856 h 2967"/>
                <a:gd name="T70" fmla="*/ 1017 w 2118"/>
                <a:gd name="T71" fmla="*/ 1785 h 2967"/>
                <a:gd name="T72" fmla="*/ 872 w 2118"/>
                <a:gd name="T73" fmla="*/ 1785 h 2967"/>
                <a:gd name="T74" fmla="*/ 785 w 2118"/>
                <a:gd name="T75" fmla="*/ 1781 h 2967"/>
                <a:gd name="T76" fmla="*/ 742 w 2118"/>
                <a:gd name="T77" fmla="*/ 1748 h 2967"/>
                <a:gd name="T78" fmla="*/ 733 w 2118"/>
                <a:gd name="T79" fmla="*/ 1690 h 2967"/>
                <a:gd name="T80" fmla="*/ 820 w 2118"/>
                <a:gd name="T81" fmla="*/ 494 h 2967"/>
                <a:gd name="T82" fmla="*/ 758 w 2118"/>
                <a:gd name="T83" fmla="*/ 488 h 2967"/>
                <a:gd name="T84" fmla="*/ 44 w 2118"/>
                <a:gd name="T85" fmla="*/ 232 h 2967"/>
                <a:gd name="T86" fmla="*/ 4 w 2118"/>
                <a:gd name="T87" fmla="*/ 168 h 2967"/>
                <a:gd name="T88" fmla="*/ 6 w 2118"/>
                <a:gd name="T89" fmla="*/ 90 h 2967"/>
                <a:gd name="T90" fmla="*/ 53 w 2118"/>
                <a:gd name="T91" fmla="*/ 26 h 2967"/>
                <a:gd name="T92" fmla="*/ 123 w 2118"/>
                <a:gd name="T93" fmla="*/ 0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18" h="2967">
                  <a:moveTo>
                    <a:pt x="1680" y="547"/>
                  </a:moveTo>
                  <a:lnTo>
                    <a:pt x="1708" y="699"/>
                  </a:lnTo>
                  <a:lnTo>
                    <a:pt x="1783" y="616"/>
                  </a:lnTo>
                  <a:lnTo>
                    <a:pt x="1680" y="547"/>
                  </a:lnTo>
                  <a:close/>
                  <a:moveTo>
                    <a:pt x="123" y="0"/>
                  </a:moveTo>
                  <a:lnTo>
                    <a:pt x="150" y="0"/>
                  </a:lnTo>
                  <a:lnTo>
                    <a:pt x="176" y="7"/>
                  </a:lnTo>
                  <a:lnTo>
                    <a:pt x="815" y="226"/>
                  </a:lnTo>
                  <a:lnTo>
                    <a:pt x="1233" y="165"/>
                  </a:lnTo>
                  <a:lnTo>
                    <a:pt x="1067" y="142"/>
                  </a:lnTo>
                  <a:lnTo>
                    <a:pt x="1089" y="129"/>
                  </a:lnTo>
                  <a:lnTo>
                    <a:pt x="1113" y="119"/>
                  </a:lnTo>
                  <a:lnTo>
                    <a:pt x="1137" y="113"/>
                  </a:lnTo>
                  <a:lnTo>
                    <a:pt x="1163" y="110"/>
                  </a:lnTo>
                  <a:lnTo>
                    <a:pt x="1213" y="110"/>
                  </a:lnTo>
                  <a:lnTo>
                    <a:pt x="1261" y="110"/>
                  </a:lnTo>
                  <a:lnTo>
                    <a:pt x="1307" y="110"/>
                  </a:lnTo>
                  <a:lnTo>
                    <a:pt x="1354" y="110"/>
                  </a:lnTo>
                  <a:lnTo>
                    <a:pt x="1405" y="110"/>
                  </a:lnTo>
                  <a:lnTo>
                    <a:pt x="1460" y="110"/>
                  </a:lnTo>
                  <a:lnTo>
                    <a:pt x="1490" y="114"/>
                  </a:lnTo>
                  <a:lnTo>
                    <a:pt x="1518" y="121"/>
                  </a:lnTo>
                  <a:lnTo>
                    <a:pt x="1545" y="135"/>
                  </a:lnTo>
                  <a:lnTo>
                    <a:pt x="1569" y="152"/>
                  </a:lnTo>
                  <a:lnTo>
                    <a:pt x="1570" y="154"/>
                  </a:lnTo>
                  <a:lnTo>
                    <a:pt x="1571" y="154"/>
                  </a:lnTo>
                  <a:lnTo>
                    <a:pt x="1572" y="155"/>
                  </a:lnTo>
                  <a:lnTo>
                    <a:pt x="1573" y="155"/>
                  </a:lnTo>
                  <a:lnTo>
                    <a:pt x="1575" y="156"/>
                  </a:lnTo>
                  <a:lnTo>
                    <a:pt x="1576" y="157"/>
                  </a:lnTo>
                  <a:lnTo>
                    <a:pt x="1580" y="159"/>
                  </a:lnTo>
                  <a:lnTo>
                    <a:pt x="1584" y="162"/>
                  </a:lnTo>
                  <a:lnTo>
                    <a:pt x="1589" y="165"/>
                  </a:lnTo>
                  <a:lnTo>
                    <a:pt x="1596" y="170"/>
                  </a:lnTo>
                  <a:lnTo>
                    <a:pt x="1603" y="175"/>
                  </a:lnTo>
                  <a:lnTo>
                    <a:pt x="1613" y="182"/>
                  </a:lnTo>
                  <a:lnTo>
                    <a:pt x="1625" y="189"/>
                  </a:lnTo>
                  <a:lnTo>
                    <a:pt x="1640" y="199"/>
                  </a:lnTo>
                  <a:lnTo>
                    <a:pt x="1656" y="210"/>
                  </a:lnTo>
                  <a:lnTo>
                    <a:pt x="1676" y="224"/>
                  </a:lnTo>
                  <a:lnTo>
                    <a:pt x="1697" y="238"/>
                  </a:lnTo>
                  <a:lnTo>
                    <a:pt x="1723" y="255"/>
                  </a:lnTo>
                  <a:lnTo>
                    <a:pt x="1751" y="274"/>
                  </a:lnTo>
                  <a:lnTo>
                    <a:pt x="1784" y="296"/>
                  </a:lnTo>
                  <a:lnTo>
                    <a:pt x="1818" y="320"/>
                  </a:lnTo>
                  <a:lnTo>
                    <a:pt x="1858" y="347"/>
                  </a:lnTo>
                  <a:lnTo>
                    <a:pt x="1902" y="376"/>
                  </a:lnTo>
                  <a:lnTo>
                    <a:pt x="1950" y="408"/>
                  </a:lnTo>
                  <a:lnTo>
                    <a:pt x="2002" y="443"/>
                  </a:lnTo>
                  <a:lnTo>
                    <a:pt x="2059" y="481"/>
                  </a:lnTo>
                  <a:lnTo>
                    <a:pt x="2077" y="495"/>
                  </a:lnTo>
                  <a:lnTo>
                    <a:pt x="2092" y="513"/>
                  </a:lnTo>
                  <a:lnTo>
                    <a:pt x="2104" y="532"/>
                  </a:lnTo>
                  <a:lnTo>
                    <a:pt x="2112" y="553"/>
                  </a:lnTo>
                  <a:lnTo>
                    <a:pt x="2117" y="575"/>
                  </a:lnTo>
                  <a:lnTo>
                    <a:pt x="2118" y="598"/>
                  </a:lnTo>
                  <a:lnTo>
                    <a:pt x="2114" y="621"/>
                  </a:lnTo>
                  <a:lnTo>
                    <a:pt x="2108" y="642"/>
                  </a:lnTo>
                  <a:lnTo>
                    <a:pt x="2097" y="663"/>
                  </a:lnTo>
                  <a:lnTo>
                    <a:pt x="2084" y="681"/>
                  </a:lnTo>
                  <a:lnTo>
                    <a:pt x="1769" y="1031"/>
                  </a:lnTo>
                  <a:lnTo>
                    <a:pt x="1890" y="1690"/>
                  </a:lnTo>
                  <a:lnTo>
                    <a:pt x="1891" y="1710"/>
                  </a:lnTo>
                  <a:lnTo>
                    <a:pt x="1888" y="1730"/>
                  </a:lnTo>
                  <a:lnTo>
                    <a:pt x="1880" y="1748"/>
                  </a:lnTo>
                  <a:lnTo>
                    <a:pt x="1868" y="1762"/>
                  </a:lnTo>
                  <a:lnTo>
                    <a:pt x="1854" y="1774"/>
                  </a:lnTo>
                  <a:lnTo>
                    <a:pt x="1837" y="1781"/>
                  </a:lnTo>
                  <a:lnTo>
                    <a:pt x="1818" y="1785"/>
                  </a:lnTo>
                  <a:lnTo>
                    <a:pt x="1646" y="1785"/>
                  </a:lnTo>
                  <a:lnTo>
                    <a:pt x="1646" y="2797"/>
                  </a:lnTo>
                  <a:lnTo>
                    <a:pt x="1642" y="2828"/>
                  </a:lnTo>
                  <a:lnTo>
                    <a:pt x="1635" y="2856"/>
                  </a:lnTo>
                  <a:lnTo>
                    <a:pt x="1622" y="2883"/>
                  </a:lnTo>
                  <a:lnTo>
                    <a:pt x="1606" y="2907"/>
                  </a:lnTo>
                  <a:lnTo>
                    <a:pt x="1585" y="2927"/>
                  </a:lnTo>
                  <a:lnTo>
                    <a:pt x="1561" y="2943"/>
                  </a:lnTo>
                  <a:lnTo>
                    <a:pt x="1534" y="2956"/>
                  </a:lnTo>
                  <a:lnTo>
                    <a:pt x="1506" y="2964"/>
                  </a:lnTo>
                  <a:lnTo>
                    <a:pt x="1475" y="2967"/>
                  </a:lnTo>
                  <a:lnTo>
                    <a:pt x="1441" y="2964"/>
                  </a:lnTo>
                  <a:lnTo>
                    <a:pt x="1410" y="2954"/>
                  </a:lnTo>
                  <a:lnTo>
                    <a:pt x="1432" y="2920"/>
                  </a:lnTo>
                  <a:lnTo>
                    <a:pt x="1447" y="2881"/>
                  </a:lnTo>
                  <a:lnTo>
                    <a:pt x="1458" y="2840"/>
                  </a:lnTo>
                  <a:lnTo>
                    <a:pt x="1461" y="2797"/>
                  </a:lnTo>
                  <a:lnTo>
                    <a:pt x="1461" y="1785"/>
                  </a:lnTo>
                  <a:lnTo>
                    <a:pt x="1358" y="1785"/>
                  </a:lnTo>
                  <a:lnTo>
                    <a:pt x="1358" y="2797"/>
                  </a:lnTo>
                  <a:lnTo>
                    <a:pt x="1355" y="2828"/>
                  </a:lnTo>
                  <a:lnTo>
                    <a:pt x="1347" y="2856"/>
                  </a:lnTo>
                  <a:lnTo>
                    <a:pt x="1334" y="2883"/>
                  </a:lnTo>
                  <a:lnTo>
                    <a:pt x="1318" y="2907"/>
                  </a:lnTo>
                  <a:lnTo>
                    <a:pt x="1298" y="2927"/>
                  </a:lnTo>
                  <a:lnTo>
                    <a:pt x="1274" y="2943"/>
                  </a:lnTo>
                  <a:lnTo>
                    <a:pt x="1247" y="2956"/>
                  </a:lnTo>
                  <a:lnTo>
                    <a:pt x="1218" y="2964"/>
                  </a:lnTo>
                  <a:lnTo>
                    <a:pt x="1187" y="2967"/>
                  </a:lnTo>
                  <a:lnTo>
                    <a:pt x="1157" y="2964"/>
                  </a:lnTo>
                  <a:lnTo>
                    <a:pt x="1128" y="2956"/>
                  </a:lnTo>
                  <a:lnTo>
                    <a:pt x="1101" y="2943"/>
                  </a:lnTo>
                  <a:lnTo>
                    <a:pt x="1077" y="2927"/>
                  </a:lnTo>
                  <a:lnTo>
                    <a:pt x="1057" y="2907"/>
                  </a:lnTo>
                  <a:lnTo>
                    <a:pt x="1040" y="2883"/>
                  </a:lnTo>
                  <a:lnTo>
                    <a:pt x="1027" y="2856"/>
                  </a:lnTo>
                  <a:lnTo>
                    <a:pt x="1020" y="2828"/>
                  </a:lnTo>
                  <a:lnTo>
                    <a:pt x="1017" y="2797"/>
                  </a:lnTo>
                  <a:lnTo>
                    <a:pt x="1017" y="1785"/>
                  </a:lnTo>
                  <a:lnTo>
                    <a:pt x="923" y="1785"/>
                  </a:lnTo>
                  <a:lnTo>
                    <a:pt x="897" y="1785"/>
                  </a:lnTo>
                  <a:lnTo>
                    <a:pt x="872" y="1785"/>
                  </a:lnTo>
                  <a:lnTo>
                    <a:pt x="848" y="1785"/>
                  </a:lnTo>
                  <a:lnTo>
                    <a:pt x="804" y="1785"/>
                  </a:lnTo>
                  <a:lnTo>
                    <a:pt x="785" y="1781"/>
                  </a:lnTo>
                  <a:lnTo>
                    <a:pt x="768" y="1774"/>
                  </a:lnTo>
                  <a:lnTo>
                    <a:pt x="754" y="1762"/>
                  </a:lnTo>
                  <a:lnTo>
                    <a:pt x="742" y="1748"/>
                  </a:lnTo>
                  <a:lnTo>
                    <a:pt x="735" y="1730"/>
                  </a:lnTo>
                  <a:lnTo>
                    <a:pt x="731" y="1710"/>
                  </a:lnTo>
                  <a:lnTo>
                    <a:pt x="733" y="1690"/>
                  </a:lnTo>
                  <a:lnTo>
                    <a:pt x="936" y="582"/>
                  </a:lnTo>
                  <a:lnTo>
                    <a:pt x="1271" y="429"/>
                  </a:lnTo>
                  <a:lnTo>
                    <a:pt x="820" y="494"/>
                  </a:lnTo>
                  <a:lnTo>
                    <a:pt x="799" y="495"/>
                  </a:lnTo>
                  <a:lnTo>
                    <a:pt x="778" y="493"/>
                  </a:lnTo>
                  <a:lnTo>
                    <a:pt x="758" y="488"/>
                  </a:lnTo>
                  <a:lnTo>
                    <a:pt x="90" y="258"/>
                  </a:lnTo>
                  <a:lnTo>
                    <a:pt x="65" y="247"/>
                  </a:lnTo>
                  <a:lnTo>
                    <a:pt x="44" y="232"/>
                  </a:lnTo>
                  <a:lnTo>
                    <a:pt x="26" y="213"/>
                  </a:lnTo>
                  <a:lnTo>
                    <a:pt x="13" y="191"/>
                  </a:lnTo>
                  <a:lnTo>
                    <a:pt x="4" y="168"/>
                  </a:lnTo>
                  <a:lnTo>
                    <a:pt x="0" y="142"/>
                  </a:lnTo>
                  <a:lnTo>
                    <a:pt x="1" y="116"/>
                  </a:lnTo>
                  <a:lnTo>
                    <a:pt x="6" y="90"/>
                  </a:lnTo>
                  <a:lnTo>
                    <a:pt x="18" y="65"/>
                  </a:lnTo>
                  <a:lnTo>
                    <a:pt x="33" y="43"/>
                  </a:lnTo>
                  <a:lnTo>
                    <a:pt x="53" y="26"/>
                  </a:lnTo>
                  <a:lnTo>
                    <a:pt x="75" y="13"/>
                  </a:lnTo>
                  <a:lnTo>
                    <a:pt x="98" y="5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8148328" y="2754313"/>
            <a:ext cx="563563" cy="425451"/>
            <a:chOff x="8180388" y="2754313"/>
            <a:chExt cx="563563" cy="425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0" name="Freeform 176"/>
            <p:cNvSpPr>
              <a:spLocks/>
            </p:cNvSpPr>
            <p:nvPr/>
          </p:nvSpPr>
          <p:spPr bwMode="auto">
            <a:xfrm>
              <a:off x="8180388" y="2838451"/>
              <a:ext cx="315913" cy="341313"/>
            </a:xfrm>
            <a:custGeom>
              <a:avLst/>
              <a:gdLst>
                <a:gd name="T0" fmla="*/ 1228 w 1993"/>
                <a:gd name="T1" fmla="*/ 43 h 2144"/>
                <a:gd name="T2" fmla="*/ 1248 w 1993"/>
                <a:gd name="T3" fmla="*/ 171 h 2144"/>
                <a:gd name="T4" fmla="*/ 1301 w 1993"/>
                <a:gd name="T5" fmla="*/ 288 h 2144"/>
                <a:gd name="T6" fmla="*/ 1881 w 1993"/>
                <a:gd name="T7" fmla="*/ 325 h 2144"/>
                <a:gd name="T8" fmla="*/ 1952 w 1993"/>
                <a:gd name="T9" fmla="*/ 363 h 2144"/>
                <a:gd name="T10" fmla="*/ 1989 w 1993"/>
                <a:gd name="T11" fmla="*/ 433 h 2144"/>
                <a:gd name="T12" fmla="*/ 1981 w 1993"/>
                <a:gd name="T13" fmla="*/ 515 h 2144"/>
                <a:gd name="T14" fmla="*/ 1931 w 1993"/>
                <a:gd name="T15" fmla="*/ 575 h 2144"/>
                <a:gd name="T16" fmla="*/ 1853 w 1993"/>
                <a:gd name="T17" fmla="*/ 599 h 2144"/>
                <a:gd name="T18" fmla="*/ 1246 w 1993"/>
                <a:gd name="T19" fmla="*/ 592 h 2144"/>
                <a:gd name="T20" fmla="*/ 1188 w 1993"/>
                <a:gd name="T21" fmla="*/ 553 h 2144"/>
                <a:gd name="T22" fmla="*/ 1144 w 1993"/>
                <a:gd name="T23" fmla="*/ 625 h 2144"/>
                <a:gd name="T24" fmla="*/ 1206 w 1993"/>
                <a:gd name="T25" fmla="*/ 678 h 2144"/>
                <a:gd name="T26" fmla="*/ 1275 w 1993"/>
                <a:gd name="T27" fmla="*/ 694 h 2144"/>
                <a:gd name="T28" fmla="*/ 1300 w 1993"/>
                <a:gd name="T29" fmla="*/ 696 h 2144"/>
                <a:gd name="T30" fmla="*/ 1346 w 1993"/>
                <a:gd name="T31" fmla="*/ 1255 h 2144"/>
                <a:gd name="T32" fmla="*/ 1248 w 1993"/>
                <a:gd name="T33" fmla="*/ 1269 h 2144"/>
                <a:gd name="T34" fmla="*/ 1238 w 1993"/>
                <a:gd name="T35" fmla="*/ 1343 h 2144"/>
                <a:gd name="T36" fmla="*/ 1186 w 1993"/>
                <a:gd name="T37" fmla="*/ 1396 h 2144"/>
                <a:gd name="T38" fmla="*/ 797 w 1993"/>
                <a:gd name="T39" fmla="*/ 1408 h 2144"/>
                <a:gd name="T40" fmla="*/ 1168 w 1993"/>
                <a:gd name="T41" fmla="*/ 2012 h 2144"/>
                <a:gd name="T42" fmla="*/ 1192 w 1993"/>
                <a:gd name="T43" fmla="*/ 2065 h 2144"/>
                <a:gd name="T44" fmla="*/ 1170 w 1993"/>
                <a:gd name="T45" fmla="*/ 2121 h 2144"/>
                <a:gd name="T46" fmla="*/ 1118 w 1993"/>
                <a:gd name="T47" fmla="*/ 2144 h 2144"/>
                <a:gd name="T48" fmla="*/ 721 w 1993"/>
                <a:gd name="T49" fmla="*/ 1939 h 2144"/>
                <a:gd name="T50" fmla="*/ 324 w 1993"/>
                <a:gd name="T51" fmla="*/ 2144 h 2144"/>
                <a:gd name="T52" fmla="*/ 271 w 1993"/>
                <a:gd name="T53" fmla="*/ 2121 h 2144"/>
                <a:gd name="T54" fmla="*/ 249 w 1993"/>
                <a:gd name="T55" fmla="*/ 2065 h 2144"/>
                <a:gd name="T56" fmla="*/ 273 w 1993"/>
                <a:gd name="T57" fmla="*/ 2012 h 2144"/>
                <a:gd name="T58" fmla="*/ 644 w 1993"/>
                <a:gd name="T59" fmla="*/ 1408 h 2144"/>
                <a:gd name="T60" fmla="*/ 279 w 1993"/>
                <a:gd name="T61" fmla="*/ 1396 h 2144"/>
                <a:gd name="T62" fmla="*/ 227 w 1993"/>
                <a:gd name="T63" fmla="*/ 1341 h 2144"/>
                <a:gd name="T64" fmla="*/ 0 w 1993"/>
                <a:gd name="T65" fmla="*/ 188 h 2144"/>
                <a:gd name="T66" fmla="*/ 27 w 1993"/>
                <a:gd name="T67" fmla="*/ 118 h 2144"/>
                <a:gd name="T68" fmla="*/ 93 w 1993"/>
                <a:gd name="T69" fmla="*/ 79 h 2144"/>
                <a:gd name="T70" fmla="*/ 168 w 1993"/>
                <a:gd name="T71" fmla="*/ 90 h 2144"/>
                <a:gd name="T72" fmla="*/ 220 w 1993"/>
                <a:gd name="T73" fmla="*/ 145 h 2144"/>
                <a:gd name="T74" fmla="*/ 789 w 1993"/>
                <a:gd name="T75" fmla="*/ 1178 h 2144"/>
                <a:gd name="T76" fmla="*/ 676 w 1993"/>
                <a:gd name="T77" fmla="*/ 1106 h 2144"/>
                <a:gd name="T78" fmla="*/ 600 w 1993"/>
                <a:gd name="T79" fmla="*/ 997 h 2144"/>
                <a:gd name="T80" fmla="*/ 571 w 1993"/>
                <a:gd name="T81" fmla="*/ 865 h 2144"/>
                <a:gd name="T82" fmla="*/ 595 w 1993"/>
                <a:gd name="T83" fmla="*/ 731 h 2144"/>
                <a:gd name="T84" fmla="*/ 832 w 1993"/>
                <a:gd name="T85" fmla="*/ 178 h 2144"/>
                <a:gd name="T86" fmla="*/ 935 w 1993"/>
                <a:gd name="T87" fmla="*/ 76 h 2144"/>
                <a:gd name="T88" fmla="*/ 1073 w 1993"/>
                <a:gd name="T89" fmla="*/ 1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3" h="2144">
                  <a:moveTo>
                    <a:pt x="1177" y="0"/>
                  </a:moveTo>
                  <a:lnTo>
                    <a:pt x="1229" y="3"/>
                  </a:lnTo>
                  <a:lnTo>
                    <a:pt x="1228" y="43"/>
                  </a:lnTo>
                  <a:lnTo>
                    <a:pt x="1230" y="85"/>
                  </a:lnTo>
                  <a:lnTo>
                    <a:pt x="1236" y="127"/>
                  </a:lnTo>
                  <a:lnTo>
                    <a:pt x="1248" y="171"/>
                  </a:lnTo>
                  <a:lnTo>
                    <a:pt x="1262" y="213"/>
                  </a:lnTo>
                  <a:lnTo>
                    <a:pt x="1281" y="253"/>
                  </a:lnTo>
                  <a:lnTo>
                    <a:pt x="1301" y="288"/>
                  </a:lnTo>
                  <a:lnTo>
                    <a:pt x="1326" y="321"/>
                  </a:lnTo>
                  <a:lnTo>
                    <a:pt x="1853" y="322"/>
                  </a:lnTo>
                  <a:lnTo>
                    <a:pt x="1881" y="325"/>
                  </a:lnTo>
                  <a:lnTo>
                    <a:pt x="1907" y="333"/>
                  </a:lnTo>
                  <a:lnTo>
                    <a:pt x="1931" y="346"/>
                  </a:lnTo>
                  <a:lnTo>
                    <a:pt x="1952" y="363"/>
                  </a:lnTo>
                  <a:lnTo>
                    <a:pt x="1969" y="383"/>
                  </a:lnTo>
                  <a:lnTo>
                    <a:pt x="1981" y="407"/>
                  </a:lnTo>
                  <a:lnTo>
                    <a:pt x="1989" y="433"/>
                  </a:lnTo>
                  <a:lnTo>
                    <a:pt x="1993" y="461"/>
                  </a:lnTo>
                  <a:lnTo>
                    <a:pt x="1989" y="489"/>
                  </a:lnTo>
                  <a:lnTo>
                    <a:pt x="1981" y="515"/>
                  </a:lnTo>
                  <a:lnTo>
                    <a:pt x="1969" y="539"/>
                  </a:lnTo>
                  <a:lnTo>
                    <a:pt x="1952" y="559"/>
                  </a:lnTo>
                  <a:lnTo>
                    <a:pt x="1931" y="575"/>
                  </a:lnTo>
                  <a:lnTo>
                    <a:pt x="1907" y="588"/>
                  </a:lnTo>
                  <a:lnTo>
                    <a:pt x="1881" y="597"/>
                  </a:lnTo>
                  <a:lnTo>
                    <a:pt x="1853" y="599"/>
                  </a:lnTo>
                  <a:lnTo>
                    <a:pt x="1292" y="599"/>
                  </a:lnTo>
                  <a:lnTo>
                    <a:pt x="1269" y="598"/>
                  </a:lnTo>
                  <a:lnTo>
                    <a:pt x="1246" y="592"/>
                  </a:lnTo>
                  <a:lnTo>
                    <a:pt x="1224" y="582"/>
                  </a:lnTo>
                  <a:lnTo>
                    <a:pt x="1205" y="569"/>
                  </a:lnTo>
                  <a:lnTo>
                    <a:pt x="1188" y="553"/>
                  </a:lnTo>
                  <a:lnTo>
                    <a:pt x="1010" y="349"/>
                  </a:lnTo>
                  <a:lnTo>
                    <a:pt x="1129" y="601"/>
                  </a:lnTo>
                  <a:lnTo>
                    <a:pt x="1144" y="625"/>
                  </a:lnTo>
                  <a:lnTo>
                    <a:pt x="1162" y="647"/>
                  </a:lnTo>
                  <a:lnTo>
                    <a:pt x="1182" y="664"/>
                  </a:lnTo>
                  <a:lnTo>
                    <a:pt x="1206" y="678"/>
                  </a:lnTo>
                  <a:lnTo>
                    <a:pt x="1232" y="688"/>
                  </a:lnTo>
                  <a:lnTo>
                    <a:pt x="1259" y="693"/>
                  </a:lnTo>
                  <a:lnTo>
                    <a:pt x="1275" y="694"/>
                  </a:lnTo>
                  <a:lnTo>
                    <a:pt x="1288" y="695"/>
                  </a:lnTo>
                  <a:lnTo>
                    <a:pt x="1297" y="696"/>
                  </a:lnTo>
                  <a:lnTo>
                    <a:pt x="1300" y="696"/>
                  </a:lnTo>
                  <a:lnTo>
                    <a:pt x="1210" y="881"/>
                  </a:lnTo>
                  <a:lnTo>
                    <a:pt x="1346" y="913"/>
                  </a:lnTo>
                  <a:lnTo>
                    <a:pt x="1346" y="1255"/>
                  </a:lnTo>
                  <a:lnTo>
                    <a:pt x="1231" y="1228"/>
                  </a:lnTo>
                  <a:lnTo>
                    <a:pt x="1241" y="1248"/>
                  </a:lnTo>
                  <a:lnTo>
                    <a:pt x="1248" y="1269"/>
                  </a:lnTo>
                  <a:lnTo>
                    <a:pt x="1250" y="1293"/>
                  </a:lnTo>
                  <a:lnTo>
                    <a:pt x="1247" y="1319"/>
                  </a:lnTo>
                  <a:lnTo>
                    <a:pt x="1238" y="1343"/>
                  </a:lnTo>
                  <a:lnTo>
                    <a:pt x="1226" y="1364"/>
                  </a:lnTo>
                  <a:lnTo>
                    <a:pt x="1207" y="1383"/>
                  </a:lnTo>
                  <a:lnTo>
                    <a:pt x="1186" y="1396"/>
                  </a:lnTo>
                  <a:lnTo>
                    <a:pt x="1162" y="1404"/>
                  </a:lnTo>
                  <a:lnTo>
                    <a:pt x="1135" y="1408"/>
                  </a:lnTo>
                  <a:lnTo>
                    <a:pt x="797" y="1408"/>
                  </a:lnTo>
                  <a:lnTo>
                    <a:pt x="797" y="1806"/>
                  </a:lnTo>
                  <a:lnTo>
                    <a:pt x="1152" y="2000"/>
                  </a:lnTo>
                  <a:lnTo>
                    <a:pt x="1168" y="2012"/>
                  </a:lnTo>
                  <a:lnTo>
                    <a:pt x="1181" y="2028"/>
                  </a:lnTo>
                  <a:lnTo>
                    <a:pt x="1189" y="2045"/>
                  </a:lnTo>
                  <a:lnTo>
                    <a:pt x="1192" y="2065"/>
                  </a:lnTo>
                  <a:lnTo>
                    <a:pt x="1190" y="2085"/>
                  </a:lnTo>
                  <a:lnTo>
                    <a:pt x="1182" y="2104"/>
                  </a:lnTo>
                  <a:lnTo>
                    <a:pt x="1170" y="2121"/>
                  </a:lnTo>
                  <a:lnTo>
                    <a:pt x="1154" y="2133"/>
                  </a:lnTo>
                  <a:lnTo>
                    <a:pt x="1137" y="2140"/>
                  </a:lnTo>
                  <a:lnTo>
                    <a:pt x="1118" y="2144"/>
                  </a:lnTo>
                  <a:lnTo>
                    <a:pt x="1097" y="2142"/>
                  </a:lnTo>
                  <a:lnTo>
                    <a:pt x="1079" y="2135"/>
                  </a:lnTo>
                  <a:lnTo>
                    <a:pt x="721" y="1939"/>
                  </a:lnTo>
                  <a:lnTo>
                    <a:pt x="362" y="2135"/>
                  </a:lnTo>
                  <a:lnTo>
                    <a:pt x="344" y="2142"/>
                  </a:lnTo>
                  <a:lnTo>
                    <a:pt x="324" y="2144"/>
                  </a:lnTo>
                  <a:lnTo>
                    <a:pt x="304" y="2140"/>
                  </a:lnTo>
                  <a:lnTo>
                    <a:pt x="287" y="2133"/>
                  </a:lnTo>
                  <a:lnTo>
                    <a:pt x="271" y="2121"/>
                  </a:lnTo>
                  <a:lnTo>
                    <a:pt x="259" y="2104"/>
                  </a:lnTo>
                  <a:lnTo>
                    <a:pt x="251" y="2085"/>
                  </a:lnTo>
                  <a:lnTo>
                    <a:pt x="249" y="2065"/>
                  </a:lnTo>
                  <a:lnTo>
                    <a:pt x="252" y="2045"/>
                  </a:lnTo>
                  <a:lnTo>
                    <a:pt x="261" y="2028"/>
                  </a:lnTo>
                  <a:lnTo>
                    <a:pt x="273" y="2012"/>
                  </a:lnTo>
                  <a:lnTo>
                    <a:pt x="289" y="2000"/>
                  </a:lnTo>
                  <a:lnTo>
                    <a:pt x="644" y="1806"/>
                  </a:lnTo>
                  <a:lnTo>
                    <a:pt x="644" y="1408"/>
                  </a:lnTo>
                  <a:lnTo>
                    <a:pt x="331" y="1408"/>
                  </a:lnTo>
                  <a:lnTo>
                    <a:pt x="304" y="1404"/>
                  </a:lnTo>
                  <a:lnTo>
                    <a:pt x="279" y="1396"/>
                  </a:lnTo>
                  <a:lnTo>
                    <a:pt x="258" y="1382"/>
                  </a:lnTo>
                  <a:lnTo>
                    <a:pt x="241" y="1363"/>
                  </a:lnTo>
                  <a:lnTo>
                    <a:pt x="227" y="1341"/>
                  </a:lnTo>
                  <a:lnTo>
                    <a:pt x="219" y="1315"/>
                  </a:lnTo>
                  <a:lnTo>
                    <a:pt x="2" y="214"/>
                  </a:lnTo>
                  <a:lnTo>
                    <a:pt x="0" y="188"/>
                  </a:lnTo>
                  <a:lnTo>
                    <a:pt x="4" y="162"/>
                  </a:lnTo>
                  <a:lnTo>
                    <a:pt x="13" y="138"/>
                  </a:lnTo>
                  <a:lnTo>
                    <a:pt x="27" y="118"/>
                  </a:lnTo>
                  <a:lnTo>
                    <a:pt x="45" y="100"/>
                  </a:lnTo>
                  <a:lnTo>
                    <a:pt x="68" y="88"/>
                  </a:lnTo>
                  <a:lnTo>
                    <a:pt x="93" y="79"/>
                  </a:lnTo>
                  <a:lnTo>
                    <a:pt x="119" y="77"/>
                  </a:lnTo>
                  <a:lnTo>
                    <a:pt x="145" y="81"/>
                  </a:lnTo>
                  <a:lnTo>
                    <a:pt x="168" y="90"/>
                  </a:lnTo>
                  <a:lnTo>
                    <a:pt x="189" y="104"/>
                  </a:lnTo>
                  <a:lnTo>
                    <a:pt x="206" y="122"/>
                  </a:lnTo>
                  <a:lnTo>
                    <a:pt x="220" y="145"/>
                  </a:lnTo>
                  <a:lnTo>
                    <a:pt x="228" y="170"/>
                  </a:lnTo>
                  <a:lnTo>
                    <a:pt x="426" y="1178"/>
                  </a:lnTo>
                  <a:lnTo>
                    <a:pt x="789" y="1178"/>
                  </a:lnTo>
                  <a:lnTo>
                    <a:pt x="749" y="1159"/>
                  </a:lnTo>
                  <a:lnTo>
                    <a:pt x="711" y="1136"/>
                  </a:lnTo>
                  <a:lnTo>
                    <a:pt x="676" y="1106"/>
                  </a:lnTo>
                  <a:lnTo>
                    <a:pt x="646" y="1074"/>
                  </a:lnTo>
                  <a:lnTo>
                    <a:pt x="620" y="1037"/>
                  </a:lnTo>
                  <a:lnTo>
                    <a:pt x="600" y="997"/>
                  </a:lnTo>
                  <a:lnTo>
                    <a:pt x="584" y="954"/>
                  </a:lnTo>
                  <a:lnTo>
                    <a:pt x="574" y="910"/>
                  </a:lnTo>
                  <a:lnTo>
                    <a:pt x="571" y="865"/>
                  </a:lnTo>
                  <a:lnTo>
                    <a:pt x="573" y="819"/>
                  </a:lnTo>
                  <a:lnTo>
                    <a:pt x="581" y="775"/>
                  </a:lnTo>
                  <a:lnTo>
                    <a:pt x="595" y="731"/>
                  </a:lnTo>
                  <a:lnTo>
                    <a:pt x="784" y="265"/>
                  </a:lnTo>
                  <a:lnTo>
                    <a:pt x="805" y="220"/>
                  </a:lnTo>
                  <a:lnTo>
                    <a:pt x="832" y="178"/>
                  </a:lnTo>
                  <a:lnTo>
                    <a:pt x="862" y="140"/>
                  </a:lnTo>
                  <a:lnTo>
                    <a:pt x="896" y="106"/>
                  </a:lnTo>
                  <a:lnTo>
                    <a:pt x="935" y="76"/>
                  </a:lnTo>
                  <a:lnTo>
                    <a:pt x="977" y="50"/>
                  </a:lnTo>
                  <a:lnTo>
                    <a:pt x="1023" y="29"/>
                  </a:lnTo>
                  <a:lnTo>
                    <a:pt x="1073" y="13"/>
                  </a:lnTo>
                  <a:lnTo>
                    <a:pt x="1125" y="3"/>
                  </a:lnTo>
                  <a:lnTo>
                    <a:pt x="1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77"/>
            <p:cNvSpPr>
              <a:spLocks/>
            </p:cNvSpPr>
            <p:nvPr/>
          </p:nvSpPr>
          <p:spPr bwMode="auto">
            <a:xfrm>
              <a:off x="8393113" y="2798763"/>
              <a:ext cx="96838" cy="74613"/>
            </a:xfrm>
            <a:custGeom>
              <a:avLst/>
              <a:gdLst>
                <a:gd name="T0" fmla="*/ 306 w 612"/>
                <a:gd name="T1" fmla="*/ 0 h 472"/>
                <a:gd name="T2" fmla="*/ 352 w 612"/>
                <a:gd name="T3" fmla="*/ 3 h 472"/>
                <a:gd name="T4" fmla="*/ 393 w 612"/>
                <a:gd name="T5" fmla="*/ 13 h 472"/>
                <a:gd name="T6" fmla="*/ 431 w 612"/>
                <a:gd name="T7" fmla="*/ 27 h 472"/>
                <a:gd name="T8" fmla="*/ 467 w 612"/>
                <a:gd name="T9" fmla="*/ 46 h 472"/>
                <a:gd name="T10" fmla="*/ 499 w 612"/>
                <a:gd name="T11" fmla="*/ 68 h 472"/>
                <a:gd name="T12" fmla="*/ 528 w 612"/>
                <a:gd name="T13" fmla="*/ 95 h 472"/>
                <a:gd name="T14" fmla="*/ 553 w 612"/>
                <a:gd name="T15" fmla="*/ 125 h 472"/>
                <a:gd name="T16" fmla="*/ 575 w 612"/>
                <a:gd name="T17" fmla="*/ 158 h 472"/>
                <a:gd name="T18" fmla="*/ 591 w 612"/>
                <a:gd name="T19" fmla="*/ 193 h 472"/>
                <a:gd name="T20" fmla="*/ 604 w 612"/>
                <a:gd name="T21" fmla="*/ 231 h 472"/>
                <a:gd name="T22" fmla="*/ 610 w 612"/>
                <a:gd name="T23" fmla="*/ 271 h 472"/>
                <a:gd name="T24" fmla="*/ 612 w 612"/>
                <a:gd name="T25" fmla="*/ 311 h 472"/>
                <a:gd name="T26" fmla="*/ 609 w 612"/>
                <a:gd name="T27" fmla="*/ 353 h 472"/>
                <a:gd name="T28" fmla="*/ 599 w 612"/>
                <a:gd name="T29" fmla="*/ 395 h 472"/>
                <a:gd name="T30" fmla="*/ 585 w 612"/>
                <a:gd name="T31" fmla="*/ 435 h 472"/>
                <a:gd name="T32" fmla="*/ 565 w 612"/>
                <a:gd name="T33" fmla="*/ 471 h 472"/>
                <a:gd name="T34" fmla="*/ 561 w 612"/>
                <a:gd name="T35" fmla="*/ 472 h 472"/>
                <a:gd name="T36" fmla="*/ 550 w 612"/>
                <a:gd name="T37" fmla="*/ 472 h 472"/>
                <a:gd name="T38" fmla="*/ 534 w 612"/>
                <a:gd name="T39" fmla="*/ 472 h 472"/>
                <a:gd name="T40" fmla="*/ 511 w 612"/>
                <a:gd name="T41" fmla="*/ 472 h 472"/>
                <a:gd name="T42" fmla="*/ 484 w 612"/>
                <a:gd name="T43" fmla="*/ 472 h 472"/>
                <a:gd name="T44" fmla="*/ 453 w 612"/>
                <a:gd name="T45" fmla="*/ 472 h 472"/>
                <a:gd name="T46" fmla="*/ 418 w 612"/>
                <a:gd name="T47" fmla="*/ 472 h 472"/>
                <a:gd name="T48" fmla="*/ 383 w 612"/>
                <a:gd name="T49" fmla="*/ 472 h 472"/>
                <a:gd name="T50" fmla="*/ 345 w 612"/>
                <a:gd name="T51" fmla="*/ 472 h 472"/>
                <a:gd name="T52" fmla="*/ 306 w 612"/>
                <a:gd name="T53" fmla="*/ 472 h 472"/>
                <a:gd name="T54" fmla="*/ 267 w 612"/>
                <a:gd name="T55" fmla="*/ 472 h 472"/>
                <a:gd name="T56" fmla="*/ 229 w 612"/>
                <a:gd name="T57" fmla="*/ 471 h 472"/>
                <a:gd name="T58" fmla="*/ 193 w 612"/>
                <a:gd name="T59" fmla="*/ 471 h 472"/>
                <a:gd name="T60" fmla="*/ 159 w 612"/>
                <a:gd name="T61" fmla="*/ 471 h 472"/>
                <a:gd name="T62" fmla="*/ 128 w 612"/>
                <a:gd name="T63" fmla="*/ 471 h 472"/>
                <a:gd name="T64" fmla="*/ 101 w 612"/>
                <a:gd name="T65" fmla="*/ 471 h 472"/>
                <a:gd name="T66" fmla="*/ 78 w 612"/>
                <a:gd name="T67" fmla="*/ 471 h 472"/>
                <a:gd name="T68" fmla="*/ 62 w 612"/>
                <a:gd name="T69" fmla="*/ 471 h 472"/>
                <a:gd name="T70" fmla="*/ 51 w 612"/>
                <a:gd name="T71" fmla="*/ 471 h 472"/>
                <a:gd name="T72" fmla="*/ 47 w 612"/>
                <a:gd name="T73" fmla="*/ 471 h 472"/>
                <a:gd name="T74" fmla="*/ 28 w 612"/>
                <a:gd name="T75" fmla="*/ 433 h 472"/>
                <a:gd name="T76" fmla="*/ 13 w 612"/>
                <a:gd name="T77" fmla="*/ 392 h 472"/>
                <a:gd name="T78" fmla="*/ 3 w 612"/>
                <a:gd name="T79" fmla="*/ 350 h 472"/>
                <a:gd name="T80" fmla="*/ 0 w 612"/>
                <a:gd name="T81" fmla="*/ 306 h 472"/>
                <a:gd name="T82" fmla="*/ 4 w 612"/>
                <a:gd name="T83" fmla="*/ 260 h 472"/>
                <a:gd name="T84" fmla="*/ 13 w 612"/>
                <a:gd name="T85" fmla="*/ 220 h 472"/>
                <a:gd name="T86" fmla="*/ 27 w 612"/>
                <a:gd name="T87" fmla="*/ 183 h 472"/>
                <a:gd name="T88" fmla="*/ 45 w 612"/>
                <a:gd name="T89" fmla="*/ 147 h 472"/>
                <a:gd name="T90" fmla="*/ 68 w 612"/>
                <a:gd name="T91" fmla="*/ 116 h 472"/>
                <a:gd name="T92" fmla="*/ 93 w 612"/>
                <a:gd name="T93" fmla="*/ 87 h 472"/>
                <a:gd name="T94" fmla="*/ 123 w 612"/>
                <a:gd name="T95" fmla="*/ 62 h 472"/>
                <a:gd name="T96" fmla="*/ 155 w 612"/>
                <a:gd name="T97" fmla="*/ 40 h 472"/>
                <a:gd name="T98" fmla="*/ 191 w 612"/>
                <a:gd name="T99" fmla="*/ 23 h 472"/>
                <a:gd name="T100" fmla="*/ 227 w 612"/>
                <a:gd name="T101" fmla="*/ 11 h 472"/>
                <a:gd name="T102" fmla="*/ 266 w 612"/>
                <a:gd name="T103" fmla="*/ 2 h 472"/>
                <a:gd name="T104" fmla="*/ 306 w 612"/>
                <a:gd name="T10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2" h="472">
                  <a:moveTo>
                    <a:pt x="306" y="0"/>
                  </a:moveTo>
                  <a:lnTo>
                    <a:pt x="352" y="3"/>
                  </a:lnTo>
                  <a:lnTo>
                    <a:pt x="393" y="13"/>
                  </a:lnTo>
                  <a:lnTo>
                    <a:pt x="431" y="27"/>
                  </a:lnTo>
                  <a:lnTo>
                    <a:pt x="467" y="46"/>
                  </a:lnTo>
                  <a:lnTo>
                    <a:pt x="499" y="68"/>
                  </a:lnTo>
                  <a:lnTo>
                    <a:pt x="528" y="95"/>
                  </a:lnTo>
                  <a:lnTo>
                    <a:pt x="553" y="125"/>
                  </a:lnTo>
                  <a:lnTo>
                    <a:pt x="575" y="158"/>
                  </a:lnTo>
                  <a:lnTo>
                    <a:pt x="591" y="193"/>
                  </a:lnTo>
                  <a:lnTo>
                    <a:pt x="604" y="231"/>
                  </a:lnTo>
                  <a:lnTo>
                    <a:pt x="610" y="271"/>
                  </a:lnTo>
                  <a:lnTo>
                    <a:pt x="612" y="311"/>
                  </a:lnTo>
                  <a:lnTo>
                    <a:pt x="609" y="353"/>
                  </a:lnTo>
                  <a:lnTo>
                    <a:pt x="599" y="395"/>
                  </a:lnTo>
                  <a:lnTo>
                    <a:pt x="585" y="435"/>
                  </a:lnTo>
                  <a:lnTo>
                    <a:pt x="565" y="471"/>
                  </a:lnTo>
                  <a:lnTo>
                    <a:pt x="561" y="472"/>
                  </a:lnTo>
                  <a:lnTo>
                    <a:pt x="550" y="472"/>
                  </a:lnTo>
                  <a:lnTo>
                    <a:pt x="534" y="472"/>
                  </a:lnTo>
                  <a:lnTo>
                    <a:pt x="511" y="472"/>
                  </a:lnTo>
                  <a:lnTo>
                    <a:pt x="484" y="472"/>
                  </a:lnTo>
                  <a:lnTo>
                    <a:pt x="453" y="472"/>
                  </a:lnTo>
                  <a:lnTo>
                    <a:pt x="418" y="472"/>
                  </a:lnTo>
                  <a:lnTo>
                    <a:pt x="383" y="472"/>
                  </a:lnTo>
                  <a:lnTo>
                    <a:pt x="345" y="472"/>
                  </a:lnTo>
                  <a:lnTo>
                    <a:pt x="306" y="472"/>
                  </a:lnTo>
                  <a:lnTo>
                    <a:pt x="267" y="472"/>
                  </a:lnTo>
                  <a:lnTo>
                    <a:pt x="229" y="471"/>
                  </a:lnTo>
                  <a:lnTo>
                    <a:pt x="193" y="471"/>
                  </a:lnTo>
                  <a:lnTo>
                    <a:pt x="159" y="471"/>
                  </a:lnTo>
                  <a:lnTo>
                    <a:pt x="128" y="471"/>
                  </a:lnTo>
                  <a:lnTo>
                    <a:pt x="101" y="471"/>
                  </a:lnTo>
                  <a:lnTo>
                    <a:pt x="78" y="471"/>
                  </a:lnTo>
                  <a:lnTo>
                    <a:pt x="62" y="471"/>
                  </a:lnTo>
                  <a:lnTo>
                    <a:pt x="51" y="471"/>
                  </a:lnTo>
                  <a:lnTo>
                    <a:pt x="47" y="471"/>
                  </a:lnTo>
                  <a:lnTo>
                    <a:pt x="28" y="433"/>
                  </a:lnTo>
                  <a:lnTo>
                    <a:pt x="13" y="392"/>
                  </a:lnTo>
                  <a:lnTo>
                    <a:pt x="3" y="350"/>
                  </a:lnTo>
                  <a:lnTo>
                    <a:pt x="0" y="306"/>
                  </a:lnTo>
                  <a:lnTo>
                    <a:pt x="4" y="260"/>
                  </a:lnTo>
                  <a:lnTo>
                    <a:pt x="13" y="220"/>
                  </a:lnTo>
                  <a:lnTo>
                    <a:pt x="27" y="183"/>
                  </a:lnTo>
                  <a:lnTo>
                    <a:pt x="45" y="147"/>
                  </a:lnTo>
                  <a:lnTo>
                    <a:pt x="68" y="116"/>
                  </a:lnTo>
                  <a:lnTo>
                    <a:pt x="93" y="87"/>
                  </a:lnTo>
                  <a:lnTo>
                    <a:pt x="123" y="62"/>
                  </a:lnTo>
                  <a:lnTo>
                    <a:pt x="155" y="40"/>
                  </a:lnTo>
                  <a:lnTo>
                    <a:pt x="191" y="23"/>
                  </a:lnTo>
                  <a:lnTo>
                    <a:pt x="227" y="11"/>
                  </a:lnTo>
                  <a:lnTo>
                    <a:pt x="266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78"/>
            <p:cNvSpPr>
              <a:spLocks/>
            </p:cNvSpPr>
            <p:nvPr/>
          </p:nvSpPr>
          <p:spPr bwMode="auto">
            <a:xfrm>
              <a:off x="8539163" y="2754313"/>
              <a:ext cx="87313" cy="176213"/>
            </a:xfrm>
            <a:custGeom>
              <a:avLst/>
              <a:gdLst>
                <a:gd name="T0" fmla="*/ 386 w 550"/>
                <a:gd name="T1" fmla="*/ 0 h 1115"/>
                <a:gd name="T2" fmla="*/ 407 w 550"/>
                <a:gd name="T3" fmla="*/ 5 h 1115"/>
                <a:gd name="T4" fmla="*/ 424 w 550"/>
                <a:gd name="T5" fmla="*/ 15 h 1115"/>
                <a:gd name="T6" fmla="*/ 438 w 550"/>
                <a:gd name="T7" fmla="*/ 29 h 1115"/>
                <a:gd name="T8" fmla="*/ 448 w 550"/>
                <a:gd name="T9" fmla="*/ 46 h 1115"/>
                <a:gd name="T10" fmla="*/ 453 w 550"/>
                <a:gd name="T11" fmla="*/ 66 h 1115"/>
                <a:gd name="T12" fmla="*/ 454 w 550"/>
                <a:gd name="T13" fmla="*/ 85 h 1115"/>
                <a:gd name="T14" fmla="*/ 449 w 550"/>
                <a:gd name="T15" fmla="*/ 106 h 1115"/>
                <a:gd name="T16" fmla="*/ 317 w 550"/>
                <a:gd name="T17" fmla="*/ 427 h 1115"/>
                <a:gd name="T18" fmla="*/ 317 w 550"/>
                <a:gd name="T19" fmla="*/ 962 h 1115"/>
                <a:gd name="T20" fmla="*/ 474 w 550"/>
                <a:gd name="T21" fmla="*/ 962 h 1115"/>
                <a:gd name="T22" fmla="*/ 494 w 550"/>
                <a:gd name="T23" fmla="*/ 964 h 1115"/>
                <a:gd name="T24" fmla="*/ 511 w 550"/>
                <a:gd name="T25" fmla="*/ 971 h 1115"/>
                <a:gd name="T26" fmla="*/ 528 w 550"/>
                <a:gd name="T27" fmla="*/ 983 h 1115"/>
                <a:gd name="T28" fmla="*/ 540 w 550"/>
                <a:gd name="T29" fmla="*/ 999 h 1115"/>
                <a:gd name="T30" fmla="*/ 547 w 550"/>
                <a:gd name="T31" fmla="*/ 1018 h 1115"/>
                <a:gd name="T32" fmla="*/ 550 w 550"/>
                <a:gd name="T33" fmla="*/ 1038 h 1115"/>
                <a:gd name="T34" fmla="*/ 547 w 550"/>
                <a:gd name="T35" fmla="*/ 1058 h 1115"/>
                <a:gd name="T36" fmla="*/ 540 w 550"/>
                <a:gd name="T37" fmla="*/ 1076 h 1115"/>
                <a:gd name="T38" fmla="*/ 528 w 550"/>
                <a:gd name="T39" fmla="*/ 1092 h 1115"/>
                <a:gd name="T40" fmla="*/ 511 w 550"/>
                <a:gd name="T41" fmla="*/ 1104 h 1115"/>
                <a:gd name="T42" fmla="*/ 494 w 550"/>
                <a:gd name="T43" fmla="*/ 1112 h 1115"/>
                <a:gd name="T44" fmla="*/ 474 w 550"/>
                <a:gd name="T45" fmla="*/ 1115 h 1115"/>
                <a:gd name="T46" fmla="*/ 241 w 550"/>
                <a:gd name="T47" fmla="*/ 1115 h 1115"/>
                <a:gd name="T48" fmla="*/ 220 w 550"/>
                <a:gd name="T49" fmla="*/ 1112 h 1115"/>
                <a:gd name="T50" fmla="*/ 202 w 550"/>
                <a:gd name="T51" fmla="*/ 1104 h 1115"/>
                <a:gd name="T52" fmla="*/ 187 w 550"/>
                <a:gd name="T53" fmla="*/ 1092 h 1115"/>
                <a:gd name="T54" fmla="*/ 175 w 550"/>
                <a:gd name="T55" fmla="*/ 1076 h 1115"/>
                <a:gd name="T56" fmla="*/ 166 w 550"/>
                <a:gd name="T57" fmla="*/ 1058 h 1115"/>
                <a:gd name="T58" fmla="*/ 164 w 550"/>
                <a:gd name="T59" fmla="*/ 1038 h 1115"/>
                <a:gd name="T60" fmla="*/ 164 w 550"/>
                <a:gd name="T61" fmla="*/ 802 h 1115"/>
                <a:gd name="T62" fmla="*/ 147 w 550"/>
                <a:gd name="T63" fmla="*/ 844 h 1115"/>
                <a:gd name="T64" fmla="*/ 137 w 550"/>
                <a:gd name="T65" fmla="*/ 862 h 1115"/>
                <a:gd name="T66" fmla="*/ 123 w 550"/>
                <a:gd name="T67" fmla="*/ 876 h 1115"/>
                <a:gd name="T68" fmla="*/ 106 w 550"/>
                <a:gd name="T69" fmla="*/ 886 h 1115"/>
                <a:gd name="T70" fmla="*/ 86 w 550"/>
                <a:gd name="T71" fmla="*/ 892 h 1115"/>
                <a:gd name="T72" fmla="*/ 67 w 550"/>
                <a:gd name="T73" fmla="*/ 892 h 1115"/>
                <a:gd name="T74" fmla="*/ 47 w 550"/>
                <a:gd name="T75" fmla="*/ 886 h 1115"/>
                <a:gd name="T76" fmla="*/ 29 w 550"/>
                <a:gd name="T77" fmla="*/ 875 h 1115"/>
                <a:gd name="T78" fmla="*/ 15 w 550"/>
                <a:gd name="T79" fmla="*/ 861 h 1115"/>
                <a:gd name="T80" fmla="*/ 6 w 550"/>
                <a:gd name="T81" fmla="*/ 845 h 1115"/>
                <a:gd name="T82" fmla="*/ 0 w 550"/>
                <a:gd name="T83" fmla="*/ 826 h 1115"/>
                <a:gd name="T84" fmla="*/ 0 w 550"/>
                <a:gd name="T85" fmla="*/ 806 h 1115"/>
                <a:gd name="T86" fmla="*/ 6 w 550"/>
                <a:gd name="T87" fmla="*/ 786 h 1115"/>
                <a:gd name="T88" fmla="*/ 36 w 550"/>
                <a:gd name="T89" fmla="*/ 711 h 1115"/>
                <a:gd name="T90" fmla="*/ 64 w 550"/>
                <a:gd name="T91" fmla="*/ 641 h 1115"/>
                <a:gd name="T92" fmla="*/ 92 w 550"/>
                <a:gd name="T93" fmla="*/ 575 h 1115"/>
                <a:gd name="T94" fmla="*/ 118 w 550"/>
                <a:gd name="T95" fmla="*/ 511 h 1115"/>
                <a:gd name="T96" fmla="*/ 143 w 550"/>
                <a:gd name="T97" fmla="*/ 448 h 1115"/>
                <a:gd name="T98" fmla="*/ 168 w 550"/>
                <a:gd name="T99" fmla="*/ 386 h 1115"/>
                <a:gd name="T100" fmla="*/ 194 w 550"/>
                <a:gd name="T101" fmla="*/ 324 h 1115"/>
                <a:gd name="T102" fmla="*/ 220 w 550"/>
                <a:gd name="T103" fmla="*/ 260 h 1115"/>
                <a:gd name="T104" fmla="*/ 247 w 550"/>
                <a:gd name="T105" fmla="*/ 193 h 1115"/>
                <a:gd name="T106" fmla="*/ 276 w 550"/>
                <a:gd name="T107" fmla="*/ 122 h 1115"/>
                <a:gd name="T108" fmla="*/ 307 w 550"/>
                <a:gd name="T109" fmla="*/ 47 h 1115"/>
                <a:gd name="T110" fmla="*/ 317 w 550"/>
                <a:gd name="T111" fmla="*/ 29 h 1115"/>
                <a:gd name="T112" fmla="*/ 331 w 550"/>
                <a:gd name="T113" fmla="*/ 15 h 1115"/>
                <a:gd name="T114" fmla="*/ 349 w 550"/>
                <a:gd name="T115" fmla="*/ 5 h 1115"/>
                <a:gd name="T116" fmla="*/ 367 w 550"/>
                <a:gd name="T117" fmla="*/ 0 h 1115"/>
                <a:gd name="T118" fmla="*/ 386 w 550"/>
                <a:gd name="T11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" h="1115">
                  <a:moveTo>
                    <a:pt x="386" y="0"/>
                  </a:moveTo>
                  <a:lnTo>
                    <a:pt x="407" y="5"/>
                  </a:lnTo>
                  <a:lnTo>
                    <a:pt x="424" y="15"/>
                  </a:lnTo>
                  <a:lnTo>
                    <a:pt x="438" y="29"/>
                  </a:lnTo>
                  <a:lnTo>
                    <a:pt x="448" y="46"/>
                  </a:lnTo>
                  <a:lnTo>
                    <a:pt x="453" y="66"/>
                  </a:lnTo>
                  <a:lnTo>
                    <a:pt x="454" y="85"/>
                  </a:lnTo>
                  <a:lnTo>
                    <a:pt x="449" y="106"/>
                  </a:lnTo>
                  <a:lnTo>
                    <a:pt x="317" y="427"/>
                  </a:lnTo>
                  <a:lnTo>
                    <a:pt x="317" y="962"/>
                  </a:lnTo>
                  <a:lnTo>
                    <a:pt x="474" y="962"/>
                  </a:lnTo>
                  <a:lnTo>
                    <a:pt x="494" y="964"/>
                  </a:lnTo>
                  <a:lnTo>
                    <a:pt x="511" y="971"/>
                  </a:lnTo>
                  <a:lnTo>
                    <a:pt x="528" y="983"/>
                  </a:lnTo>
                  <a:lnTo>
                    <a:pt x="540" y="999"/>
                  </a:lnTo>
                  <a:lnTo>
                    <a:pt x="547" y="1018"/>
                  </a:lnTo>
                  <a:lnTo>
                    <a:pt x="550" y="1038"/>
                  </a:lnTo>
                  <a:lnTo>
                    <a:pt x="547" y="1058"/>
                  </a:lnTo>
                  <a:lnTo>
                    <a:pt x="540" y="1076"/>
                  </a:lnTo>
                  <a:lnTo>
                    <a:pt x="528" y="1092"/>
                  </a:lnTo>
                  <a:lnTo>
                    <a:pt x="511" y="1104"/>
                  </a:lnTo>
                  <a:lnTo>
                    <a:pt x="494" y="1112"/>
                  </a:lnTo>
                  <a:lnTo>
                    <a:pt x="474" y="1115"/>
                  </a:lnTo>
                  <a:lnTo>
                    <a:pt x="241" y="1115"/>
                  </a:lnTo>
                  <a:lnTo>
                    <a:pt x="220" y="1112"/>
                  </a:lnTo>
                  <a:lnTo>
                    <a:pt x="202" y="1104"/>
                  </a:lnTo>
                  <a:lnTo>
                    <a:pt x="187" y="1092"/>
                  </a:lnTo>
                  <a:lnTo>
                    <a:pt x="175" y="1076"/>
                  </a:lnTo>
                  <a:lnTo>
                    <a:pt x="166" y="1058"/>
                  </a:lnTo>
                  <a:lnTo>
                    <a:pt x="164" y="1038"/>
                  </a:lnTo>
                  <a:lnTo>
                    <a:pt x="164" y="802"/>
                  </a:lnTo>
                  <a:lnTo>
                    <a:pt x="147" y="844"/>
                  </a:lnTo>
                  <a:lnTo>
                    <a:pt x="137" y="862"/>
                  </a:lnTo>
                  <a:lnTo>
                    <a:pt x="123" y="876"/>
                  </a:lnTo>
                  <a:lnTo>
                    <a:pt x="106" y="886"/>
                  </a:lnTo>
                  <a:lnTo>
                    <a:pt x="86" y="892"/>
                  </a:lnTo>
                  <a:lnTo>
                    <a:pt x="67" y="892"/>
                  </a:lnTo>
                  <a:lnTo>
                    <a:pt x="47" y="886"/>
                  </a:lnTo>
                  <a:lnTo>
                    <a:pt x="29" y="875"/>
                  </a:lnTo>
                  <a:lnTo>
                    <a:pt x="15" y="861"/>
                  </a:lnTo>
                  <a:lnTo>
                    <a:pt x="6" y="845"/>
                  </a:lnTo>
                  <a:lnTo>
                    <a:pt x="0" y="826"/>
                  </a:lnTo>
                  <a:lnTo>
                    <a:pt x="0" y="806"/>
                  </a:lnTo>
                  <a:lnTo>
                    <a:pt x="6" y="786"/>
                  </a:lnTo>
                  <a:lnTo>
                    <a:pt x="36" y="711"/>
                  </a:lnTo>
                  <a:lnTo>
                    <a:pt x="64" y="641"/>
                  </a:lnTo>
                  <a:lnTo>
                    <a:pt x="92" y="575"/>
                  </a:lnTo>
                  <a:lnTo>
                    <a:pt x="118" y="511"/>
                  </a:lnTo>
                  <a:lnTo>
                    <a:pt x="143" y="448"/>
                  </a:lnTo>
                  <a:lnTo>
                    <a:pt x="168" y="386"/>
                  </a:lnTo>
                  <a:lnTo>
                    <a:pt x="194" y="324"/>
                  </a:lnTo>
                  <a:lnTo>
                    <a:pt x="220" y="260"/>
                  </a:lnTo>
                  <a:lnTo>
                    <a:pt x="247" y="193"/>
                  </a:lnTo>
                  <a:lnTo>
                    <a:pt x="276" y="122"/>
                  </a:lnTo>
                  <a:lnTo>
                    <a:pt x="307" y="47"/>
                  </a:lnTo>
                  <a:lnTo>
                    <a:pt x="317" y="29"/>
                  </a:lnTo>
                  <a:lnTo>
                    <a:pt x="331" y="15"/>
                  </a:lnTo>
                  <a:lnTo>
                    <a:pt x="349" y="5"/>
                  </a:lnTo>
                  <a:lnTo>
                    <a:pt x="367" y="0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79"/>
            <p:cNvSpPr>
              <a:spLocks/>
            </p:cNvSpPr>
            <p:nvPr/>
          </p:nvSpPr>
          <p:spPr bwMode="auto">
            <a:xfrm>
              <a:off x="8385176" y="2947988"/>
              <a:ext cx="358775" cy="231775"/>
            </a:xfrm>
            <a:custGeom>
              <a:avLst/>
              <a:gdLst>
                <a:gd name="T0" fmla="*/ 2157 w 2262"/>
                <a:gd name="T1" fmla="*/ 0 h 1465"/>
                <a:gd name="T2" fmla="*/ 2202 w 2262"/>
                <a:gd name="T3" fmla="*/ 11 h 1465"/>
                <a:gd name="T4" fmla="*/ 2238 w 2262"/>
                <a:gd name="T5" fmla="*/ 40 h 1465"/>
                <a:gd name="T6" fmla="*/ 2258 w 2262"/>
                <a:gd name="T7" fmla="*/ 81 h 1465"/>
                <a:gd name="T8" fmla="*/ 2258 w 2262"/>
                <a:gd name="T9" fmla="*/ 130 h 1465"/>
                <a:gd name="T10" fmla="*/ 2238 w 2262"/>
                <a:gd name="T11" fmla="*/ 171 h 1465"/>
                <a:gd name="T12" fmla="*/ 2202 w 2262"/>
                <a:gd name="T13" fmla="*/ 199 h 1465"/>
                <a:gd name="T14" fmla="*/ 2157 w 2262"/>
                <a:gd name="T15" fmla="*/ 210 h 1465"/>
                <a:gd name="T16" fmla="*/ 2113 w 2262"/>
                <a:gd name="T17" fmla="*/ 1350 h 1465"/>
                <a:gd name="T18" fmla="*/ 2101 w 2262"/>
                <a:gd name="T19" fmla="*/ 1400 h 1465"/>
                <a:gd name="T20" fmla="*/ 2070 w 2262"/>
                <a:gd name="T21" fmla="*/ 1439 h 1465"/>
                <a:gd name="T22" fmla="*/ 2024 w 2262"/>
                <a:gd name="T23" fmla="*/ 1462 h 1465"/>
                <a:gd name="T24" fmla="*/ 1997 w 2262"/>
                <a:gd name="T25" fmla="*/ 1465 h 1465"/>
                <a:gd name="T26" fmla="*/ 1947 w 2262"/>
                <a:gd name="T27" fmla="*/ 1453 h 1465"/>
                <a:gd name="T28" fmla="*/ 1908 w 2262"/>
                <a:gd name="T29" fmla="*/ 1422 h 1465"/>
                <a:gd name="T30" fmla="*/ 1885 w 2262"/>
                <a:gd name="T31" fmla="*/ 1376 h 1465"/>
                <a:gd name="T32" fmla="*/ 1882 w 2262"/>
                <a:gd name="T33" fmla="*/ 210 h 1465"/>
                <a:gd name="T34" fmla="*/ 546 w 2262"/>
                <a:gd name="T35" fmla="*/ 210 h 1465"/>
                <a:gd name="T36" fmla="*/ 386 w 2262"/>
                <a:gd name="T37" fmla="*/ 210 h 1465"/>
                <a:gd name="T38" fmla="*/ 383 w 2262"/>
                <a:gd name="T39" fmla="*/ 1376 h 1465"/>
                <a:gd name="T40" fmla="*/ 361 w 2262"/>
                <a:gd name="T41" fmla="*/ 1422 h 1465"/>
                <a:gd name="T42" fmla="*/ 322 w 2262"/>
                <a:gd name="T43" fmla="*/ 1453 h 1465"/>
                <a:gd name="T44" fmla="*/ 271 w 2262"/>
                <a:gd name="T45" fmla="*/ 1465 h 1465"/>
                <a:gd name="T46" fmla="*/ 244 w 2262"/>
                <a:gd name="T47" fmla="*/ 1462 h 1465"/>
                <a:gd name="T48" fmla="*/ 199 w 2262"/>
                <a:gd name="T49" fmla="*/ 1439 h 1465"/>
                <a:gd name="T50" fmla="*/ 168 w 2262"/>
                <a:gd name="T51" fmla="*/ 1400 h 1465"/>
                <a:gd name="T52" fmla="*/ 156 w 2262"/>
                <a:gd name="T53" fmla="*/ 1350 h 1465"/>
                <a:gd name="T54" fmla="*/ 105 w 2262"/>
                <a:gd name="T55" fmla="*/ 210 h 1465"/>
                <a:gd name="T56" fmla="*/ 60 w 2262"/>
                <a:gd name="T57" fmla="*/ 200 h 1465"/>
                <a:gd name="T58" fmla="*/ 23 w 2262"/>
                <a:gd name="T59" fmla="*/ 171 h 1465"/>
                <a:gd name="T60" fmla="*/ 4 w 2262"/>
                <a:gd name="T61" fmla="*/ 130 h 1465"/>
                <a:gd name="T62" fmla="*/ 4 w 2262"/>
                <a:gd name="T63" fmla="*/ 81 h 1465"/>
                <a:gd name="T64" fmla="*/ 23 w 2262"/>
                <a:gd name="T65" fmla="*/ 39 h 1465"/>
                <a:gd name="T66" fmla="*/ 60 w 2262"/>
                <a:gd name="T67" fmla="*/ 11 h 1465"/>
                <a:gd name="T68" fmla="*/ 105 w 2262"/>
                <a:gd name="T69" fmla="*/ 0 h 1465"/>
                <a:gd name="T70" fmla="*/ 2151 w 2262"/>
                <a:gd name="T71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62" h="1465">
                  <a:moveTo>
                    <a:pt x="2151" y="0"/>
                  </a:moveTo>
                  <a:lnTo>
                    <a:pt x="2157" y="0"/>
                  </a:lnTo>
                  <a:lnTo>
                    <a:pt x="2181" y="4"/>
                  </a:lnTo>
                  <a:lnTo>
                    <a:pt x="2202" y="11"/>
                  </a:lnTo>
                  <a:lnTo>
                    <a:pt x="2222" y="24"/>
                  </a:lnTo>
                  <a:lnTo>
                    <a:pt x="2238" y="40"/>
                  </a:lnTo>
                  <a:lnTo>
                    <a:pt x="2251" y="60"/>
                  </a:lnTo>
                  <a:lnTo>
                    <a:pt x="2258" y="81"/>
                  </a:lnTo>
                  <a:lnTo>
                    <a:pt x="2262" y="105"/>
                  </a:lnTo>
                  <a:lnTo>
                    <a:pt x="2258" y="130"/>
                  </a:lnTo>
                  <a:lnTo>
                    <a:pt x="2251" y="151"/>
                  </a:lnTo>
                  <a:lnTo>
                    <a:pt x="2238" y="171"/>
                  </a:lnTo>
                  <a:lnTo>
                    <a:pt x="2222" y="187"/>
                  </a:lnTo>
                  <a:lnTo>
                    <a:pt x="2202" y="199"/>
                  </a:lnTo>
                  <a:lnTo>
                    <a:pt x="2181" y="208"/>
                  </a:lnTo>
                  <a:lnTo>
                    <a:pt x="2157" y="210"/>
                  </a:lnTo>
                  <a:lnTo>
                    <a:pt x="2113" y="210"/>
                  </a:lnTo>
                  <a:lnTo>
                    <a:pt x="2113" y="1350"/>
                  </a:lnTo>
                  <a:lnTo>
                    <a:pt x="2109" y="1376"/>
                  </a:lnTo>
                  <a:lnTo>
                    <a:pt x="2101" y="1400"/>
                  </a:lnTo>
                  <a:lnTo>
                    <a:pt x="2087" y="1422"/>
                  </a:lnTo>
                  <a:lnTo>
                    <a:pt x="2070" y="1439"/>
                  </a:lnTo>
                  <a:lnTo>
                    <a:pt x="2048" y="1453"/>
                  </a:lnTo>
                  <a:lnTo>
                    <a:pt x="2024" y="1462"/>
                  </a:lnTo>
                  <a:lnTo>
                    <a:pt x="1997" y="1465"/>
                  </a:lnTo>
                  <a:lnTo>
                    <a:pt x="1997" y="1465"/>
                  </a:lnTo>
                  <a:lnTo>
                    <a:pt x="1970" y="1462"/>
                  </a:lnTo>
                  <a:lnTo>
                    <a:pt x="1947" y="1453"/>
                  </a:lnTo>
                  <a:lnTo>
                    <a:pt x="1925" y="1439"/>
                  </a:lnTo>
                  <a:lnTo>
                    <a:pt x="1908" y="1422"/>
                  </a:lnTo>
                  <a:lnTo>
                    <a:pt x="1894" y="1400"/>
                  </a:lnTo>
                  <a:lnTo>
                    <a:pt x="1885" y="1376"/>
                  </a:lnTo>
                  <a:lnTo>
                    <a:pt x="1882" y="1350"/>
                  </a:lnTo>
                  <a:lnTo>
                    <a:pt x="1882" y="210"/>
                  </a:lnTo>
                  <a:lnTo>
                    <a:pt x="595" y="210"/>
                  </a:lnTo>
                  <a:lnTo>
                    <a:pt x="546" y="210"/>
                  </a:lnTo>
                  <a:lnTo>
                    <a:pt x="504" y="210"/>
                  </a:lnTo>
                  <a:lnTo>
                    <a:pt x="386" y="210"/>
                  </a:lnTo>
                  <a:lnTo>
                    <a:pt x="386" y="1350"/>
                  </a:lnTo>
                  <a:lnTo>
                    <a:pt x="383" y="1376"/>
                  </a:lnTo>
                  <a:lnTo>
                    <a:pt x="375" y="1400"/>
                  </a:lnTo>
                  <a:lnTo>
                    <a:pt x="361" y="1422"/>
                  </a:lnTo>
                  <a:lnTo>
                    <a:pt x="343" y="1439"/>
                  </a:lnTo>
                  <a:lnTo>
                    <a:pt x="322" y="1453"/>
                  </a:lnTo>
                  <a:lnTo>
                    <a:pt x="297" y="1462"/>
                  </a:lnTo>
                  <a:lnTo>
                    <a:pt x="271" y="1465"/>
                  </a:lnTo>
                  <a:lnTo>
                    <a:pt x="271" y="1465"/>
                  </a:lnTo>
                  <a:lnTo>
                    <a:pt x="244" y="1462"/>
                  </a:lnTo>
                  <a:lnTo>
                    <a:pt x="220" y="1453"/>
                  </a:lnTo>
                  <a:lnTo>
                    <a:pt x="199" y="1439"/>
                  </a:lnTo>
                  <a:lnTo>
                    <a:pt x="182" y="1422"/>
                  </a:lnTo>
                  <a:lnTo>
                    <a:pt x="168" y="1400"/>
                  </a:lnTo>
                  <a:lnTo>
                    <a:pt x="159" y="1376"/>
                  </a:lnTo>
                  <a:lnTo>
                    <a:pt x="156" y="1350"/>
                  </a:lnTo>
                  <a:lnTo>
                    <a:pt x="156" y="210"/>
                  </a:lnTo>
                  <a:lnTo>
                    <a:pt x="105" y="210"/>
                  </a:lnTo>
                  <a:lnTo>
                    <a:pt x="81" y="208"/>
                  </a:lnTo>
                  <a:lnTo>
                    <a:pt x="60" y="200"/>
                  </a:lnTo>
                  <a:lnTo>
                    <a:pt x="39" y="187"/>
                  </a:lnTo>
                  <a:lnTo>
                    <a:pt x="23" y="171"/>
                  </a:lnTo>
                  <a:lnTo>
                    <a:pt x="11" y="151"/>
                  </a:lnTo>
                  <a:lnTo>
                    <a:pt x="4" y="130"/>
                  </a:lnTo>
                  <a:lnTo>
                    <a:pt x="0" y="105"/>
                  </a:lnTo>
                  <a:lnTo>
                    <a:pt x="4" y="81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1" y="4"/>
                  </a:lnTo>
                  <a:lnTo>
                    <a:pt x="105" y="0"/>
                  </a:lnTo>
                  <a:lnTo>
                    <a:pt x="2137" y="0"/>
                  </a:lnTo>
                  <a:lnTo>
                    <a:pt x="2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7272366" y="2684463"/>
            <a:ext cx="444499" cy="563562"/>
            <a:chOff x="7319963" y="2684463"/>
            <a:chExt cx="444499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84"/>
            <p:cNvSpPr>
              <a:spLocks noEditPoints="1"/>
            </p:cNvSpPr>
            <p:nvPr/>
          </p:nvSpPr>
          <p:spPr bwMode="auto">
            <a:xfrm>
              <a:off x="7319963" y="2684463"/>
              <a:ext cx="139700" cy="168275"/>
            </a:xfrm>
            <a:custGeom>
              <a:avLst/>
              <a:gdLst>
                <a:gd name="T0" fmla="*/ 346 w 881"/>
                <a:gd name="T1" fmla="*/ 162 h 1056"/>
                <a:gd name="T2" fmla="*/ 328 w 881"/>
                <a:gd name="T3" fmla="*/ 173 h 1056"/>
                <a:gd name="T4" fmla="*/ 208 w 881"/>
                <a:gd name="T5" fmla="*/ 383 h 1056"/>
                <a:gd name="T6" fmla="*/ 209 w 881"/>
                <a:gd name="T7" fmla="*/ 396 h 1056"/>
                <a:gd name="T8" fmla="*/ 227 w 881"/>
                <a:gd name="T9" fmla="*/ 412 h 1056"/>
                <a:gd name="T10" fmla="*/ 248 w 881"/>
                <a:gd name="T11" fmla="*/ 418 h 1056"/>
                <a:gd name="T12" fmla="*/ 259 w 881"/>
                <a:gd name="T13" fmla="*/ 411 h 1056"/>
                <a:gd name="T14" fmla="*/ 361 w 881"/>
                <a:gd name="T15" fmla="*/ 385 h 1056"/>
                <a:gd name="T16" fmla="*/ 363 w 881"/>
                <a:gd name="T17" fmla="*/ 438 h 1056"/>
                <a:gd name="T18" fmla="*/ 367 w 881"/>
                <a:gd name="T19" fmla="*/ 444 h 1056"/>
                <a:gd name="T20" fmla="*/ 374 w 881"/>
                <a:gd name="T21" fmla="*/ 448 h 1056"/>
                <a:gd name="T22" fmla="*/ 389 w 881"/>
                <a:gd name="T23" fmla="*/ 451 h 1056"/>
                <a:gd name="T24" fmla="*/ 409 w 881"/>
                <a:gd name="T25" fmla="*/ 446 h 1056"/>
                <a:gd name="T26" fmla="*/ 421 w 881"/>
                <a:gd name="T27" fmla="*/ 434 h 1056"/>
                <a:gd name="T28" fmla="*/ 421 w 881"/>
                <a:gd name="T29" fmla="*/ 430 h 1056"/>
                <a:gd name="T30" fmla="*/ 401 w 881"/>
                <a:gd name="T31" fmla="*/ 181 h 1056"/>
                <a:gd name="T32" fmla="*/ 382 w 881"/>
                <a:gd name="T33" fmla="*/ 167 h 1056"/>
                <a:gd name="T34" fmla="*/ 357 w 881"/>
                <a:gd name="T35" fmla="*/ 161 h 1056"/>
                <a:gd name="T36" fmla="*/ 504 w 881"/>
                <a:gd name="T37" fmla="*/ 145 h 1056"/>
                <a:gd name="T38" fmla="*/ 492 w 881"/>
                <a:gd name="T39" fmla="*/ 183 h 1056"/>
                <a:gd name="T40" fmla="*/ 453 w 881"/>
                <a:gd name="T41" fmla="*/ 176 h 1056"/>
                <a:gd name="T42" fmla="*/ 441 w 881"/>
                <a:gd name="T43" fmla="*/ 193 h 1056"/>
                <a:gd name="T44" fmla="*/ 445 w 881"/>
                <a:gd name="T45" fmla="*/ 212 h 1056"/>
                <a:gd name="T46" fmla="*/ 483 w 881"/>
                <a:gd name="T47" fmla="*/ 224 h 1056"/>
                <a:gd name="T48" fmla="*/ 477 w 881"/>
                <a:gd name="T49" fmla="*/ 264 h 1056"/>
                <a:gd name="T50" fmla="*/ 493 w 881"/>
                <a:gd name="T51" fmla="*/ 274 h 1056"/>
                <a:gd name="T52" fmla="*/ 512 w 881"/>
                <a:gd name="T53" fmla="*/ 271 h 1056"/>
                <a:gd name="T54" fmla="*/ 524 w 881"/>
                <a:gd name="T55" fmla="*/ 233 h 1056"/>
                <a:gd name="T56" fmla="*/ 563 w 881"/>
                <a:gd name="T57" fmla="*/ 239 h 1056"/>
                <a:gd name="T58" fmla="*/ 575 w 881"/>
                <a:gd name="T59" fmla="*/ 224 h 1056"/>
                <a:gd name="T60" fmla="*/ 571 w 881"/>
                <a:gd name="T61" fmla="*/ 203 h 1056"/>
                <a:gd name="T62" fmla="*/ 533 w 881"/>
                <a:gd name="T63" fmla="*/ 193 h 1056"/>
                <a:gd name="T64" fmla="*/ 539 w 881"/>
                <a:gd name="T65" fmla="*/ 154 h 1056"/>
                <a:gd name="T66" fmla="*/ 523 w 881"/>
                <a:gd name="T67" fmla="*/ 141 h 1056"/>
                <a:gd name="T68" fmla="*/ 310 w 881"/>
                <a:gd name="T69" fmla="*/ 0 h 1056"/>
                <a:gd name="T70" fmla="*/ 778 w 881"/>
                <a:gd name="T71" fmla="*/ 114 h 1056"/>
                <a:gd name="T72" fmla="*/ 827 w 881"/>
                <a:gd name="T73" fmla="*/ 138 h 1056"/>
                <a:gd name="T74" fmla="*/ 861 w 881"/>
                <a:gd name="T75" fmla="*/ 175 h 1056"/>
                <a:gd name="T76" fmla="*/ 880 w 881"/>
                <a:gd name="T77" fmla="*/ 225 h 1056"/>
                <a:gd name="T78" fmla="*/ 876 w 881"/>
                <a:gd name="T79" fmla="*/ 279 h 1056"/>
                <a:gd name="T80" fmla="*/ 812 w 881"/>
                <a:gd name="T81" fmla="*/ 393 h 1056"/>
                <a:gd name="T82" fmla="*/ 742 w 881"/>
                <a:gd name="T83" fmla="*/ 368 h 1056"/>
                <a:gd name="T84" fmla="*/ 669 w 881"/>
                <a:gd name="T85" fmla="*/ 364 h 1056"/>
                <a:gd name="T86" fmla="*/ 595 w 881"/>
                <a:gd name="T87" fmla="*/ 382 h 1056"/>
                <a:gd name="T88" fmla="*/ 530 w 881"/>
                <a:gd name="T89" fmla="*/ 422 h 1056"/>
                <a:gd name="T90" fmla="*/ 482 w 881"/>
                <a:gd name="T91" fmla="*/ 474 h 1056"/>
                <a:gd name="T92" fmla="*/ 452 w 881"/>
                <a:gd name="T93" fmla="*/ 538 h 1056"/>
                <a:gd name="T94" fmla="*/ 441 w 881"/>
                <a:gd name="T95" fmla="*/ 607 h 1056"/>
                <a:gd name="T96" fmla="*/ 450 w 881"/>
                <a:gd name="T97" fmla="*/ 677 h 1056"/>
                <a:gd name="T98" fmla="*/ 479 w 881"/>
                <a:gd name="T99" fmla="*/ 743 h 1056"/>
                <a:gd name="T100" fmla="*/ 636 w 881"/>
                <a:gd name="T101" fmla="*/ 1042 h 1056"/>
                <a:gd name="T102" fmla="*/ 592 w 881"/>
                <a:gd name="T103" fmla="*/ 1056 h 1056"/>
                <a:gd name="T104" fmla="*/ 544 w 881"/>
                <a:gd name="T105" fmla="*/ 1053 h 1056"/>
                <a:gd name="T106" fmla="*/ 76 w 881"/>
                <a:gd name="T107" fmla="*/ 934 h 1056"/>
                <a:gd name="T108" fmla="*/ 34 w 881"/>
                <a:gd name="T109" fmla="*/ 901 h 1056"/>
                <a:gd name="T110" fmla="*/ 8 w 881"/>
                <a:gd name="T111" fmla="*/ 857 h 1056"/>
                <a:gd name="T112" fmla="*/ 0 w 881"/>
                <a:gd name="T113" fmla="*/ 806 h 1056"/>
                <a:gd name="T114" fmla="*/ 172 w 881"/>
                <a:gd name="T115" fmla="*/ 102 h 1056"/>
                <a:gd name="T116" fmla="*/ 196 w 881"/>
                <a:gd name="T117" fmla="*/ 54 h 1056"/>
                <a:gd name="T118" fmla="*/ 235 w 881"/>
                <a:gd name="T119" fmla="*/ 19 h 1056"/>
                <a:gd name="T120" fmla="*/ 283 w 881"/>
                <a:gd name="T121" fmla="*/ 2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1" h="1056">
                  <a:moveTo>
                    <a:pt x="357" y="161"/>
                  </a:moveTo>
                  <a:lnTo>
                    <a:pt x="346" y="162"/>
                  </a:lnTo>
                  <a:lnTo>
                    <a:pt x="336" y="167"/>
                  </a:lnTo>
                  <a:lnTo>
                    <a:pt x="328" y="173"/>
                  </a:lnTo>
                  <a:lnTo>
                    <a:pt x="209" y="382"/>
                  </a:lnTo>
                  <a:lnTo>
                    <a:pt x="208" y="383"/>
                  </a:lnTo>
                  <a:lnTo>
                    <a:pt x="208" y="385"/>
                  </a:lnTo>
                  <a:lnTo>
                    <a:pt x="209" y="396"/>
                  </a:lnTo>
                  <a:lnTo>
                    <a:pt x="216" y="404"/>
                  </a:lnTo>
                  <a:lnTo>
                    <a:pt x="227" y="412"/>
                  </a:lnTo>
                  <a:lnTo>
                    <a:pt x="239" y="417"/>
                  </a:lnTo>
                  <a:lnTo>
                    <a:pt x="248" y="418"/>
                  </a:lnTo>
                  <a:lnTo>
                    <a:pt x="254" y="416"/>
                  </a:lnTo>
                  <a:lnTo>
                    <a:pt x="259" y="411"/>
                  </a:lnTo>
                  <a:lnTo>
                    <a:pt x="283" y="368"/>
                  </a:lnTo>
                  <a:lnTo>
                    <a:pt x="361" y="385"/>
                  </a:lnTo>
                  <a:lnTo>
                    <a:pt x="362" y="435"/>
                  </a:lnTo>
                  <a:lnTo>
                    <a:pt x="363" y="438"/>
                  </a:lnTo>
                  <a:lnTo>
                    <a:pt x="365" y="441"/>
                  </a:lnTo>
                  <a:lnTo>
                    <a:pt x="367" y="444"/>
                  </a:lnTo>
                  <a:lnTo>
                    <a:pt x="370" y="446"/>
                  </a:lnTo>
                  <a:lnTo>
                    <a:pt x="374" y="448"/>
                  </a:lnTo>
                  <a:lnTo>
                    <a:pt x="378" y="449"/>
                  </a:lnTo>
                  <a:lnTo>
                    <a:pt x="389" y="451"/>
                  </a:lnTo>
                  <a:lnTo>
                    <a:pt x="399" y="450"/>
                  </a:lnTo>
                  <a:lnTo>
                    <a:pt x="409" y="446"/>
                  </a:lnTo>
                  <a:lnTo>
                    <a:pt x="417" y="441"/>
                  </a:lnTo>
                  <a:lnTo>
                    <a:pt x="421" y="434"/>
                  </a:lnTo>
                  <a:lnTo>
                    <a:pt x="421" y="432"/>
                  </a:lnTo>
                  <a:lnTo>
                    <a:pt x="421" y="430"/>
                  </a:lnTo>
                  <a:lnTo>
                    <a:pt x="404" y="190"/>
                  </a:lnTo>
                  <a:lnTo>
                    <a:pt x="401" y="181"/>
                  </a:lnTo>
                  <a:lnTo>
                    <a:pt x="393" y="173"/>
                  </a:lnTo>
                  <a:lnTo>
                    <a:pt x="382" y="167"/>
                  </a:lnTo>
                  <a:lnTo>
                    <a:pt x="370" y="162"/>
                  </a:lnTo>
                  <a:lnTo>
                    <a:pt x="357" y="161"/>
                  </a:lnTo>
                  <a:close/>
                  <a:moveTo>
                    <a:pt x="512" y="141"/>
                  </a:moveTo>
                  <a:lnTo>
                    <a:pt x="504" y="145"/>
                  </a:lnTo>
                  <a:lnTo>
                    <a:pt x="500" y="152"/>
                  </a:lnTo>
                  <a:lnTo>
                    <a:pt x="492" y="183"/>
                  </a:lnTo>
                  <a:lnTo>
                    <a:pt x="461" y="175"/>
                  </a:lnTo>
                  <a:lnTo>
                    <a:pt x="453" y="176"/>
                  </a:lnTo>
                  <a:lnTo>
                    <a:pt x="446" y="183"/>
                  </a:lnTo>
                  <a:lnTo>
                    <a:pt x="441" y="193"/>
                  </a:lnTo>
                  <a:lnTo>
                    <a:pt x="441" y="204"/>
                  </a:lnTo>
                  <a:lnTo>
                    <a:pt x="445" y="212"/>
                  </a:lnTo>
                  <a:lnTo>
                    <a:pt x="452" y="216"/>
                  </a:lnTo>
                  <a:lnTo>
                    <a:pt x="483" y="224"/>
                  </a:lnTo>
                  <a:lnTo>
                    <a:pt x="476" y="255"/>
                  </a:lnTo>
                  <a:lnTo>
                    <a:pt x="477" y="264"/>
                  </a:lnTo>
                  <a:lnTo>
                    <a:pt x="483" y="270"/>
                  </a:lnTo>
                  <a:lnTo>
                    <a:pt x="493" y="274"/>
                  </a:lnTo>
                  <a:lnTo>
                    <a:pt x="504" y="275"/>
                  </a:lnTo>
                  <a:lnTo>
                    <a:pt x="512" y="271"/>
                  </a:lnTo>
                  <a:lnTo>
                    <a:pt x="517" y="265"/>
                  </a:lnTo>
                  <a:lnTo>
                    <a:pt x="524" y="233"/>
                  </a:lnTo>
                  <a:lnTo>
                    <a:pt x="554" y="240"/>
                  </a:lnTo>
                  <a:lnTo>
                    <a:pt x="563" y="239"/>
                  </a:lnTo>
                  <a:lnTo>
                    <a:pt x="571" y="233"/>
                  </a:lnTo>
                  <a:lnTo>
                    <a:pt x="575" y="224"/>
                  </a:lnTo>
                  <a:lnTo>
                    <a:pt x="575" y="212"/>
                  </a:lnTo>
                  <a:lnTo>
                    <a:pt x="571" y="203"/>
                  </a:lnTo>
                  <a:lnTo>
                    <a:pt x="564" y="199"/>
                  </a:lnTo>
                  <a:lnTo>
                    <a:pt x="533" y="193"/>
                  </a:lnTo>
                  <a:lnTo>
                    <a:pt x="540" y="161"/>
                  </a:lnTo>
                  <a:lnTo>
                    <a:pt x="539" y="154"/>
                  </a:lnTo>
                  <a:lnTo>
                    <a:pt x="534" y="146"/>
                  </a:lnTo>
                  <a:lnTo>
                    <a:pt x="523" y="141"/>
                  </a:lnTo>
                  <a:lnTo>
                    <a:pt x="512" y="141"/>
                  </a:lnTo>
                  <a:close/>
                  <a:moveTo>
                    <a:pt x="310" y="0"/>
                  </a:moveTo>
                  <a:lnTo>
                    <a:pt x="337" y="4"/>
                  </a:lnTo>
                  <a:lnTo>
                    <a:pt x="778" y="114"/>
                  </a:lnTo>
                  <a:lnTo>
                    <a:pt x="804" y="124"/>
                  </a:lnTo>
                  <a:lnTo>
                    <a:pt x="827" y="138"/>
                  </a:lnTo>
                  <a:lnTo>
                    <a:pt x="846" y="155"/>
                  </a:lnTo>
                  <a:lnTo>
                    <a:pt x="861" y="175"/>
                  </a:lnTo>
                  <a:lnTo>
                    <a:pt x="873" y="199"/>
                  </a:lnTo>
                  <a:lnTo>
                    <a:pt x="880" y="225"/>
                  </a:lnTo>
                  <a:lnTo>
                    <a:pt x="881" y="251"/>
                  </a:lnTo>
                  <a:lnTo>
                    <a:pt x="876" y="279"/>
                  </a:lnTo>
                  <a:lnTo>
                    <a:pt x="843" y="413"/>
                  </a:lnTo>
                  <a:lnTo>
                    <a:pt x="812" y="393"/>
                  </a:lnTo>
                  <a:lnTo>
                    <a:pt x="777" y="378"/>
                  </a:lnTo>
                  <a:lnTo>
                    <a:pt x="742" y="368"/>
                  </a:lnTo>
                  <a:lnTo>
                    <a:pt x="705" y="363"/>
                  </a:lnTo>
                  <a:lnTo>
                    <a:pt x="669" y="364"/>
                  </a:lnTo>
                  <a:lnTo>
                    <a:pt x="631" y="370"/>
                  </a:lnTo>
                  <a:lnTo>
                    <a:pt x="595" y="382"/>
                  </a:lnTo>
                  <a:lnTo>
                    <a:pt x="560" y="400"/>
                  </a:lnTo>
                  <a:lnTo>
                    <a:pt x="530" y="422"/>
                  </a:lnTo>
                  <a:lnTo>
                    <a:pt x="504" y="446"/>
                  </a:lnTo>
                  <a:lnTo>
                    <a:pt x="482" y="474"/>
                  </a:lnTo>
                  <a:lnTo>
                    <a:pt x="465" y="506"/>
                  </a:lnTo>
                  <a:lnTo>
                    <a:pt x="452" y="538"/>
                  </a:lnTo>
                  <a:lnTo>
                    <a:pt x="445" y="572"/>
                  </a:lnTo>
                  <a:lnTo>
                    <a:pt x="441" y="607"/>
                  </a:lnTo>
                  <a:lnTo>
                    <a:pt x="444" y="642"/>
                  </a:lnTo>
                  <a:lnTo>
                    <a:pt x="450" y="677"/>
                  </a:lnTo>
                  <a:lnTo>
                    <a:pt x="462" y="711"/>
                  </a:lnTo>
                  <a:lnTo>
                    <a:pt x="479" y="743"/>
                  </a:lnTo>
                  <a:lnTo>
                    <a:pt x="657" y="1031"/>
                  </a:lnTo>
                  <a:lnTo>
                    <a:pt x="636" y="1042"/>
                  </a:lnTo>
                  <a:lnTo>
                    <a:pt x="615" y="1051"/>
                  </a:lnTo>
                  <a:lnTo>
                    <a:pt x="592" y="1056"/>
                  </a:lnTo>
                  <a:lnTo>
                    <a:pt x="567" y="1056"/>
                  </a:lnTo>
                  <a:lnTo>
                    <a:pt x="544" y="1053"/>
                  </a:lnTo>
                  <a:lnTo>
                    <a:pt x="102" y="942"/>
                  </a:lnTo>
                  <a:lnTo>
                    <a:pt x="76" y="934"/>
                  </a:lnTo>
                  <a:lnTo>
                    <a:pt x="54" y="920"/>
                  </a:lnTo>
                  <a:lnTo>
                    <a:pt x="34" y="901"/>
                  </a:lnTo>
                  <a:lnTo>
                    <a:pt x="19" y="881"/>
                  </a:lnTo>
                  <a:lnTo>
                    <a:pt x="8" y="857"/>
                  </a:lnTo>
                  <a:lnTo>
                    <a:pt x="1" y="833"/>
                  </a:lnTo>
                  <a:lnTo>
                    <a:pt x="0" y="806"/>
                  </a:lnTo>
                  <a:lnTo>
                    <a:pt x="4" y="779"/>
                  </a:lnTo>
                  <a:lnTo>
                    <a:pt x="172" y="102"/>
                  </a:lnTo>
                  <a:lnTo>
                    <a:pt x="182" y="76"/>
                  </a:lnTo>
                  <a:lnTo>
                    <a:pt x="196" y="54"/>
                  </a:lnTo>
                  <a:lnTo>
                    <a:pt x="213" y="34"/>
                  </a:lnTo>
                  <a:lnTo>
                    <a:pt x="235" y="19"/>
                  </a:lnTo>
                  <a:lnTo>
                    <a:pt x="258" y="9"/>
                  </a:lnTo>
                  <a:lnTo>
                    <a:pt x="283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85"/>
            <p:cNvSpPr>
              <a:spLocks/>
            </p:cNvSpPr>
            <p:nvPr/>
          </p:nvSpPr>
          <p:spPr bwMode="auto">
            <a:xfrm>
              <a:off x="7367588" y="2720975"/>
              <a:ext cx="9525" cy="17462"/>
            </a:xfrm>
            <a:custGeom>
              <a:avLst/>
              <a:gdLst>
                <a:gd name="T0" fmla="*/ 49 w 54"/>
                <a:gd name="T1" fmla="*/ 0 h 104"/>
                <a:gd name="T2" fmla="*/ 54 w 54"/>
                <a:gd name="T3" fmla="*/ 104 h 104"/>
                <a:gd name="T4" fmla="*/ 0 w 54"/>
                <a:gd name="T5" fmla="*/ 92 h 104"/>
                <a:gd name="T6" fmla="*/ 49 w 54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04">
                  <a:moveTo>
                    <a:pt x="49" y="0"/>
                  </a:moveTo>
                  <a:lnTo>
                    <a:pt x="54" y="104"/>
                  </a:lnTo>
                  <a:lnTo>
                    <a:pt x="0" y="9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86"/>
            <p:cNvSpPr>
              <a:spLocks/>
            </p:cNvSpPr>
            <p:nvPr/>
          </p:nvSpPr>
          <p:spPr bwMode="auto">
            <a:xfrm>
              <a:off x="7410450" y="2713038"/>
              <a:ext cx="354012" cy="534987"/>
            </a:xfrm>
            <a:custGeom>
              <a:avLst/>
              <a:gdLst>
                <a:gd name="T0" fmla="*/ 2189 w 2238"/>
                <a:gd name="T1" fmla="*/ 25 h 3370"/>
                <a:gd name="T2" fmla="*/ 2237 w 2238"/>
                <a:gd name="T3" fmla="*/ 108 h 3370"/>
                <a:gd name="T4" fmla="*/ 2212 w 2238"/>
                <a:gd name="T5" fmla="*/ 200 h 3370"/>
                <a:gd name="T6" fmla="*/ 1987 w 2238"/>
                <a:gd name="T7" fmla="*/ 492 h 3370"/>
                <a:gd name="T8" fmla="*/ 1813 w 2238"/>
                <a:gd name="T9" fmla="*/ 718 h 3370"/>
                <a:gd name="T10" fmla="*/ 1684 w 2238"/>
                <a:gd name="T11" fmla="*/ 885 h 3370"/>
                <a:gd name="T12" fmla="*/ 1595 w 2238"/>
                <a:gd name="T13" fmla="*/ 1001 h 3370"/>
                <a:gd name="T14" fmla="*/ 1536 w 2238"/>
                <a:gd name="T15" fmla="*/ 1078 h 3370"/>
                <a:gd name="T16" fmla="*/ 1502 w 2238"/>
                <a:gd name="T17" fmla="*/ 1122 h 3370"/>
                <a:gd name="T18" fmla="*/ 1485 w 2238"/>
                <a:gd name="T19" fmla="*/ 1142 h 3370"/>
                <a:gd name="T20" fmla="*/ 1481 w 2238"/>
                <a:gd name="T21" fmla="*/ 1150 h 3370"/>
                <a:gd name="T22" fmla="*/ 1480 w 2238"/>
                <a:gd name="T23" fmla="*/ 1151 h 3370"/>
                <a:gd name="T24" fmla="*/ 1479 w 2238"/>
                <a:gd name="T25" fmla="*/ 1228 h 3370"/>
                <a:gd name="T26" fmla="*/ 1479 w 2238"/>
                <a:gd name="T27" fmla="*/ 1599 h 3370"/>
                <a:gd name="T28" fmla="*/ 1479 w 2238"/>
                <a:gd name="T29" fmla="*/ 1822 h 3370"/>
                <a:gd name="T30" fmla="*/ 1840 w 2238"/>
                <a:gd name="T31" fmla="*/ 1846 h 3370"/>
                <a:gd name="T32" fmla="*/ 1921 w 2238"/>
                <a:gd name="T33" fmla="*/ 1925 h 3370"/>
                <a:gd name="T34" fmla="*/ 1768 w 2238"/>
                <a:gd name="T35" fmla="*/ 2843 h 3370"/>
                <a:gd name="T36" fmla="*/ 1705 w 2238"/>
                <a:gd name="T37" fmla="*/ 2938 h 3370"/>
                <a:gd name="T38" fmla="*/ 1593 w 2238"/>
                <a:gd name="T39" fmla="*/ 2960 h 3370"/>
                <a:gd name="T40" fmla="*/ 1498 w 2238"/>
                <a:gd name="T41" fmla="*/ 2898 h 3370"/>
                <a:gd name="T42" fmla="*/ 1474 w 2238"/>
                <a:gd name="T43" fmla="*/ 2786 h 3370"/>
                <a:gd name="T44" fmla="*/ 1469 w 2238"/>
                <a:gd name="T45" fmla="*/ 2137 h 3370"/>
                <a:gd name="T46" fmla="*/ 1378 w 2238"/>
                <a:gd name="T47" fmla="*/ 2139 h 3370"/>
                <a:gd name="T48" fmla="*/ 1350 w 2238"/>
                <a:gd name="T49" fmla="*/ 2139 h 3370"/>
                <a:gd name="T50" fmla="*/ 1346 w 2238"/>
                <a:gd name="T51" fmla="*/ 2138 h 3370"/>
                <a:gd name="T52" fmla="*/ 1328 w 2238"/>
                <a:gd name="T53" fmla="*/ 2138 h 3370"/>
                <a:gd name="T54" fmla="*/ 1256 w 2238"/>
                <a:gd name="T55" fmla="*/ 2137 h 3370"/>
                <a:gd name="T56" fmla="*/ 1092 w 2238"/>
                <a:gd name="T57" fmla="*/ 2137 h 3370"/>
                <a:gd name="T58" fmla="*/ 1118 w 2238"/>
                <a:gd name="T59" fmla="*/ 3237 h 3370"/>
                <a:gd name="T60" fmla="*/ 1074 w 2238"/>
                <a:gd name="T61" fmla="*/ 3327 h 3370"/>
                <a:gd name="T62" fmla="*/ 979 w 2238"/>
                <a:gd name="T63" fmla="*/ 3370 h 3370"/>
                <a:gd name="T64" fmla="*/ 882 w 2238"/>
                <a:gd name="T65" fmla="*/ 3342 h 3370"/>
                <a:gd name="T66" fmla="*/ 824 w 2238"/>
                <a:gd name="T67" fmla="*/ 3257 h 3370"/>
                <a:gd name="T68" fmla="*/ 639 w 2238"/>
                <a:gd name="T69" fmla="*/ 2455 h 3370"/>
                <a:gd name="T70" fmla="*/ 380 w 2238"/>
                <a:gd name="T71" fmla="*/ 1027 h 3370"/>
                <a:gd name="T72" fmla="*/ 314 w 2238"/>
                <a:gd name="T73" fmla="*/ 974 h 3370"/>
                <a:gd name="T74" fmla="*/ 0 w 2238"/>
                <a:gd name="T75" fmla="*/ 428 h 3370"/>
                <a:gd name="T76" fmla="*/ 39 w 2238"/>
                <a:gd name="T77" fmla="*/ 342 h 3370"/>
                <a:gd name="T78" fmla="*/ 130 w 2238"/>
                <a:gd name="T79" fmla="*/ 308 h 3370"/>
                <a:gd name="T80" fmla="*/ 215 w 2238"/>
                <a:gd name="T81" fmla="*/ 347 h 3370"/>
                <a:gd name="T82" fmla="*/ 972 w 2238"/>
                <a:gd name="T83" fmla="*/ 945 h 3370"/>
                <a:gd name="T84" fmla="*/ 1145 w 2238"/>
                <a:gd name="T85" fmla="*/ 945 h 3370"/>
                <a:gd name="T86" fmla="*/ 1218 w 2238"/>
                <a:gd name="T87" fmla="*/ 945 h 3370"/>
                <a:gd name="T88" fmla="*/ 1336 w 2238"/>
                <a:gd name="T89" fmla="*/ 928 h 3370"/>
                <a:gd name="T90" fmla="*/ 1401 w 2238"/>
                <a:gd name="T91" fmla="*/ 845 h 3370"/>
                <a:gd name="T92" fmla="*/ 1500 w 2238"/>
                <a:gd name="T93" fmla="*/ 716 h 3370"/>
                <a:gd name="T94" fmla="*/ 1622 w 2238"/>
                <a:gd name="T95" fmla="*/ 559 h 3370"/>
                <a:gd name="T96" fmla="*/ 1748 w 2238"/>
                <a:gd name="T97" fmla="*/ 394 h 3370"/>
                <a:gd name="T98" fmla="*/ 1865 w 2238"/>
                <a:gd name="T99" fmla="*/ 243 h 3370"/>
                <a:gd name="T100" fmla="*/ 1958 w 2238"/>
                <a:gd name="T101" fmla="*/ 122 h 3370"/>
                <a:gd name="T102" fmla="*/ 2010 w 2238"/>
                <a:gd name="T103" fmla="*/ 55 h 3370"/>
                <a:gd name="T104" fmla="*/ 2074 w 2238"/>
                <a:gd name="T105" fmla="*/ 6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8" h="3370">
                  <a:moveTo>
                    <a:pt x="2121" y="0"/>
                  </a:moveTo>
                  <a:lnTo>
                    <a:pt x="2145" y="4"/>
                  </a:lnTo>
                  <a:lnTo>
                    <a:pt x="2169" y="13"/>
                  </a:lnTo>
                  <a:lnTo>
                    <a:pt x="2189" y="25"/>
                  </a:lnTo>
                  <a:lnTo>
                    <a:pt x="2207" y="43"/>
                  </a:lnTo>
                  <a:lnTo>
                    <a:pt x="2223" y="63"/>
                  </a:lnTo>
                  <a:lnTo>
                    <a:pt x="2232" y="85"/>
                  </a:lnTo>
                  <a:lnTo>
                    <a:pt x="2237" y="108"/>
                  </a:lnTo>
                  <a:lnTo>
                    <a:pt x="2238" y="132"/>
                  </a:lnTo>
                  <a:lnTo>
                    <a:pt x="2234" y="156"/>
                  </a:lnTo>
                  <a:lnTo>
                    <a:pt x="2226" y="178"/>
                  </a:lnTo>
                  <a:lnTo>
                    <a:pt x="2212" y="200"/>
                  </a:lnTo>
                  <a:lnTo>
                    <a:pt x="2150" y="280"/>
                  </a:lnTo>
                  <a:lnTo>
                    <a:pt x="2092" y="356"/>
                  </a:lnTo>
                  <a:lnTo>
                    <a:pt x="2037" y="427"/>
                  </a:lnTo>
                  <a:lnTo>
                    <a:pt x="1987" y="492"/>
                  </a:lnTo>
                  <a:lnTo>
                    <a:pt x="1938" y="555"/>
                  </a:lnTo>
                  <a:lnTo>
                    <a:pt x="1894" y="613"/>
                  </a:lnTo>
                  <a:lnTo>
                    <a:pt x="1852" y="668"/>
                  </a:lnTo>
                  <a:lnTo>
                    <a:pt x="1813" y="718"/>
                  </a:lnTo>
                  <a:lnTo>
                    <a:pt x="1777" y="765"/>
                  </a:lnTo>
                  <a:lnTo>
                    <a:pt x="1743" y="809"/>
                  </a:lnTo>
                  <a:lnTo>
                    <a:pt x="1713" y="848"/>
                  </a:lnTo>
                  <a:lnTo>
                    <a:pt x="1684" y="885"/>
                  </a:lnTo>
                  <a:lnTo>
                    <a:pt x="1658" y="918"/>
                  </a:lnTo>
                  <a:lnTo>
                    <a:pt x="1635" y="948"/>
                  </a:lnTo>
                  <a:lnTo>
                    <a:pt x="1613" y="976"/>
                  </a:lnTo>
                  <a:lnTo>
                    <a:pt x="1595" y="1001"/>
                  </a:lnTo>
                  <a:lnTo>
                    <a:pt x="1577" y="1024"/>
                  </a:lnTo>
                  <a:lnTo>
                    <a:pt x="1561" y="1044"/>
                  </a:lnTo>
                  <a:lnTo>
                    <a:pt x="1547" y="1061"/>
                  </a:lnTo>
                  <a:lnTo>
                    <a:pt x="1536" y="1078"/>
                  </a:lnTo>
                  <a:lnTo>
                    <a:pt x="1525" y="1092"/>
                  </a:lnTo>
                  <a:lnTo>
                    <a:pt x="1516" y="1103"/>
                  </a:lnTo>
                  <a:lnTo>
                    <a:pt x="1509" y="1113"/>
                  </a:lnTo>
                  <a:lnTo>
                    <a:pt x="1502" y="1122"/>
                  </a:lnTo>
                  <a:lnTo>
                    <a:pt x="1496" y="1129"/>
                  </a:lnTo>
                  <a:lnTo>
                    <a:pt x="1492" y="1135"/>
                  </a:lnTo>
                  <a:lnTo>
                    <a:pt x="1488" y="1139"/>
                  </a:lnTo>
                  <a:lnTo>
                    <a:pt x="1485" y="1142"/>
                  </a:lnTo>
                  <a:lnTo>
                    <a:pt x="1484" y="1145"/>
                  </a:lnTo>
                  <a:lnTo>
                    <a:pt x="1482" y="1147"/>
                  </a:lnTo>
                  <a:lnTo>
                    <a:pt x="1481" y="1149"/>
                  </a:lnTo>
                  <a:lnTo>
                    <a:pt x="1481" y="1150"/>
                  </a:lnTo>
                  <a:lnTo>
                    <a:pt x="1480" y="1150"/>
                  </a:lnTo>
                  <a:lnTo>
                    <a:pt x="1480" y="1150"/>
                  </a:lnTo>
                  <a:lnTo>
                    <a:pt x="1480" y="1150"/>
                  </a:lnTo>
                  <a:lnTo>
                    <a:pt x="1480" y="1151"/>
                  </a:lnTo>
                  <a:lnTo>
                    <a:pt x="1479" y="1151"/>
                  </a:lnTo>
                  <a:lnTo>
                    <a:pt x="1479" y="1170"/>
                  </a:lnTo>
                  <a:lnTo>
                    <a:pt x="1479" y="1196"/>
                  </a:lnTo>
                  <a:lnTo>
                    <a:pt x="1479" y="1228"/>
                  </a:lnTo>
                  <a:lnTo>
                    <a:pt x="1479" y="1266"/>
                  </a:lnTo>
                  <a:lnTo>
                    <a:pt x="1479" y="1500"/>
                  </a:lnTo>
                  <a:lnTo>
                    <a:pt x="1479" y="1551"/>
                  </a:lnTo>
                  <a:lnTo>
                    <a:pt x="1479" y="1599"/>
                  </a:lnTo>
                  <a:lnTo>
                    <a:pt x="1479" y="1647"/>
                  </a:lnTo>
                  <a:lnTo>
                    <a:pt x="1479" y="1691"/>
                  </a:lnTo>
                  <a:lnTo>
                    <a:pt x="1479" y="1798"/>
                  </a:lnTo>
                  <a:lnTo>
                    <a:pt x="1479" y="1822"/>
                  </a:lnTo>
                  <a:lnTo>
                    <a:pt x="1479" y="1839"/>
                  </a:lnTo>
                  <a:lnTo>
                    <a:pt x="1781" y="1835"/>
                  </a:lnTo>
                  <a:lnTo>
                    <a:pt x="1812" y="1837"/>
                  </a:lnTo>
                  <a:lnTo>
                    <a:pt x="1840" y="1846"/>
                  </a:lnTo>
                  <a:lnTo>
                    <a:pt x="1866" y="1860"/>
                  </a:lnTo>
                  <a:lnTo>
                    <a:pt x="1889" y="1878"/>
                  </a:lnTo>
                  <a:lnTo>
                    <a:pt x="1907" y="1899"/>
                  </a:lnTo>
                  <a:lnTo>
                    <a:pt x="1921" y="1925"/>
                  </a:lnTo>
                  <a:lnTo>
                    <a:pt x="1930" y="1952"/>
                  </a:lnTo>
                  <a:lnTo>
                    <a:pt x="1933" y="1982"/>
                  </a:lnTo>
                  <a:lnTo>
                    <a:pt x="1930" y="2012"/>
                  </a:lnTo>
                  <a:lnTo>
                    <a:pt x="1768" y="2843"/>
                  </a:lnTo>
                  <a:lnTo>
                    <a:pt x="1759" y="2872"/>
                  </a:lnTo>
                  <a:lnTo>
                    <a:pt x="1746" y="2898"/>
                  </a:lnTo>
                  <a:lnTo>
                    <a:pt x="1727" y="2919"/>
                  </a:lnTo>
                  <a:lnTo>
                    <a:pt x="1705" y="2938"/>
                  </a:lnTo>
                  <a:lnTo>
                    <a:pt x="1680" y="2952"/>
                  </a:lnTo>
                  <a:lnTo>
                    <a:pt x="1652" y="2960"/>
                  </a:lnTo>
                  <a:lnTo>
                    <a:pt x="1623" y="2963"/>
                  </a:lnTo>
                  <a:lnTo>
                    <a:pt x="1593" y="2960"/>
                  </a:lnTo>
                  <a:lnTo>
                    <a:pt x="1564" y="2952"/>
                  </a:lnTo>
                  <a:lnTo>
                    <a:pt x="1538" y="2938"/>
                  </a:lnTo>
                  <a:lnTo>
                    <a:pt x="1515" y="2919"/>
                  </a:lnTo>
                  <a:lnTo>
                    <a:pt x="1498" y="2898"/>
                  </a:lnTo>
                  <a:lnTo>
                    <a:pt x="1484" y="2872"/>
                  </a:lnTo>
                  <a:lnTo>
                    <a:pt x="1475" y="2845"/>
                  </a:lnTo>
                  <a:lnTo>
                    <a:pt x="1472" y="2816"/>
                  </a:lnTo>
                  <a:lnTo>
                    <a:pt x="1474" y="2786"/>
                  </a:lnTo>
                  <a:lnTo>
                    <a:pt x="1601" y="2135"/>
                  </a:lnTo>
                  <a:lnTo>
                    <a:pt x="1550" y="2136"/>
                  </a:lnTo>
                  <a:lnTo>
                    <a:pt x="1507" y="2137"/>
                  </a:lnTo>
                  <a:lnTo>
                    <a:pt x="1469" y="2137"/>
                  </a:lnTo>
                  <a:lnTo>
                    <a:pt x="1439" y="2138"/>
                  </a:lnTo>
                  <a:lnTo>
                    <a:pt x="1413" y="2138"/>
                  </a:lnTo>
                  <a:lnTo>
                    <a:pt x="1394" y="2138"/>
                  </a:lnTo>
                  <a:lnTo>
                    <a:pt x="1378" y="2139"/>
                  </a:lnTo>
                  <a:lnTo>
                    <a:pt x="1367" y="2139"/>
                  </a:lnTo>
                  <a:lnTo>
                    <a:pt x="1359" y="2139"/>
                  </a:lnTo>
                  <a:lnTo>
                    <a:pt x="1354" y="2139"/>
                  </a:lnTo>
                  <a:lnTo>
                    <a:pt x="1350" y="2139"/>
                  </a:lnTo>
                  <a:lnTo>
                    <a:pt x="1348" y="2139"/>
                  </a:lnTo>
                  <a:lnTo>
                    <a:pt x="1347" y="2139"/>
                  </a:lnTo>
                  <a:lnTo>
                    <a:pt x="1347" y="2139"/>
                  </a:lnTo>
                  <a:lnTo>
                    <a:pt x="1346" y="2138"/>
                  </a:lnTo>
                  <a:lnTo>
                    <a:pt x="1344" y="2138"/>
                  </a:lnTo>
                  <a:lnTo>
                    <a:pt x="1341" y="2138"/>
                  </a:lnTo>
                  <a:lnTo>
                    <a:pt x="1335" y="2138"/>
                  </a:lnTo>
                  <a:lnTo>
                    <a:pt x="1328" y="2138"/>
                  </a:lnTo>
                  <a:lnTo>
                    <a:pt x="1316" y="2137"/>
                  </a:lnTo>
                  <a:lnTo>
                    <a:pt x="1301" y="2137"/>
                  </a:lnTo>
                  <a:lnTo>
                    <a:pt x="1280" y="2137"/>
                  </a:lnTo>
                  <a:lnTo>
                    <a:pt x="1256" y="2137"/>
                  </a:lnTo>
                  <a:lnTo>
                    <a:pt x="1225" y="2137"/>
                  </a:lnTo>
                  <a:lnTo>
                    <a:pt x="1188" y="2137"/>
                  </a:lnTo>
                  <a:lnTo>
                    <a:pt x="1144" y="2137"/>
                  </a:lnTo>
                  <a:lnTo>
                    <a:pt x="1092" y="2137"/>
                  </a:lnTo>
                  <a:lnTo>
                    <a:pt x="941" y="2501"/>
                  </a:lnTo>
                  <a:lnTo>
                    <a:pt x="1114" y="3184"/>
                  </a:lnTo>
                  <a:lnTo>
                    <a:pt x="1118" y="3211"/>
                  </a:lnTo>
                  <a:lnTo>
                    <a:pt x="1118" y="3237"/>
                  </a:lnTo>
                  <a:lnTo>
                    <a:pt x="1113" y="3262"/>
                  </a:lnTo>
                  <a:lnTo>
                    <a:pt x="1104" y="3286"/>
                  </a:lnTo>
                  <a:lnTo>
                    <a:pt x="1090" y="3308"/>
                  </a:lnTo>
                  <a:lnTo>
                    <a:pt x="1074" y="3327"/>
                  </a:lnTo>
                  <a:lnTo>
                    <a:pt x="1054" y="3343"/>
                  </a:lnTo>
                  <a:lnTo>
                    <a:pt x="1031" y="3356"/>
                  </a:lnTo>
                  <a:lnTo>
                    <a:pt x="1006" y="3366"/>
                  </a:lnTo>
                  <a:lnTo>
                    <a:pt x="979" y="3370"/>
                  </a:lnTo>
                  <a:lnTo>
                    <a:pt x="953" y="3369"/>
                  </a:lnTo>
                  <a:lnTo>
                    <a:pt x="927" y="3365"/>
                  </a:lnTo>
                  <a:lnTo>
                    <a:pt x="904" y="3355"/>
                  </a:lnTo>
                  <a:lnTo>
                    <a:pt x="882" y="3342"/>
                  </a:lnTo>
                  <a:lnTo>
                    <a:pt x="863" y="3326"/>
                  </a:lnTo>
                  <a:lnTo>
                    <a:pt x="847" y="3305"/>
                  </a:lnTo>
                  <a:lnTo>
                    <a:pt x="834" y="3283"/>
                  </a:lnTo>
                  <a:lnTo>
                    <a:pt x="824" y="3257"/>
                  </a:lnTo>
                  <a:lnTo>
                    <a:pt x="640" y="2526"/>
                  </a:lnTo>
                  <a:lnTo>
                    <a:pt x="636" y="2502"/>
                  </a:lnTo>
                  <a:lnTo>
                    <a:pt x="636" y="2478"/>
                  </a:lnTo>
                  <a:lnTo>
                    <a:pt x="639" y="2455"/>
                  </a:lnTo>
                  <a:lnTo>
                    <a:pt x="646" y="2432"/>
                  </a:lnTo>
                  <a:lnTo>
                    <a:pt x="820" y="2013"/>
                  </a:lnTo>
                  <a:lnTo>
                    <a:pt x="820" y="1171"/>
                  </a:lnTo>
                  <a:lnTo>
                    <a:pt x="380" y="1027"/>
                  </a:lnTo>
                  <a:lnTo>
                    <a:pt x="360" y="1018"/>
                  </a:lnTo>
                  <a:lnTo>
                    <a:pt x="343" y="1007"/>
                  </a:lnTo>
                  <a:lnTo>
                    <a:pt x="327" y="992"/>
                  </a:lnTo>
                  <a:lnTo>
                    <a:pt x="314" y="974"/>
                  </a:lnTo>
                  <a:lnTo>
                    <a:pt x="19" y="498"/>
                  </a:lnTo>
                  <a:lnTo>
                    <a:pt x="8" y="475"/>
                  </a:lnTo>
                  <a:lnTo>
                    <a:pt x="1" y="451"/>
                  </a:lnTo>
                  <a:lnTo>
                    <a:pt x="0" y="428"/>
                  </a:lnTo>
                  <a:lnTo>
                    <a:pt x="4" y="404"/>
                  </a:lnTo>
                  <a:lnTo>
                    <a:pt x="11" y="382"/>
                  </a:lnTo>
                  <a:lnTo>
                    <a:pt x="23" y="360"/>
                  </a:lnTo>
                  <a:lnTo>
                    <a:pt x="39" y="342"/>
                  </a:lnTo>
                  <a:lnTo>
                    <a:pt x="60" y="327"/>
                  </a:lnTo>
                  <a:lnTo>
                    <a:pt x="82" y="316"/>
                  </a:lnTo>
                  <a:lnTo>
                    <a:pt x="106" y="309"/>
                  </a:lnTo>
                  <a:lnTo>
                    <a:pt x="130" y="308"/>
                  </a:lnTo>
                  <a:lnTo>
                    <a:pt x="153" y="312"/>
                  </a:lnTo>
                  <a:lnTo>
                    <a:pt x="176" y="319"/>
                  </a:lnTo>
                  <a:lnTo>
                    <a:pt x="196" y="331"/>
                  </a:lnTo>
                  <a:lnTo>
                    <a:pt x="215" y="347"/>
                  </a:lnTo>
                  <a:lnTo>
                    <a:pt x="231" y="366"/>
                  </a:lnTo>
                  <a:lnTo>
                    <a:pt x="501" y="804"/>
                  </a:lnTo>
                  <a:lnTo>
                    <a:pt x="931" y="945"/>
                  </a:lnTo>
                  <a:lnTo>
                    <a:pt x="972" y="945"/>
                  </a:lnTo>
                  <a:lnTo>
                    <a:pt x="1007" y="945"/>
                  </a:lnTo>
                  <a:lnTo>
                    <a:pt x="1121" y="945"/>
                  </a:lnTo>
                  <a:lnTo>
                    <a:pt x="1133" y="945"/>
                  </a:lnTo>
                  <a:lnTo>
                    <a:pt x="1145" y="945"/>
                  </a:lnTo>
                  <a:lnTo>
                    <a:pt x="1159" y="945"/>
                  </a:lnTo>
                  <a:lnTo>
                    <a:pt x="1175" y="945"/>
                  </a:lnTo>
                  <a:lnTo>
                    <a:pt x="1194" y="945"/>
                  </a:lnTo>
                  <a:lnTo>
                    <a:pt x="1218" y="945"/>
                  </a:lnTo>
                  <a:lnTo>
                    <a:pt x="1282" y="945"/>
                  </a:lnTo>
                  <a:lnTo>
                    <a:pt x="1324" y="945"/>
                  </a:lnTo>
                  <a:lnTo>
                    <a:pt x="1329" y="939"/>
                  </a:lnTo>
                  <a:lnTo>
                    <a:pt x="1336" y="928"/>
                  </a:lnTo>
                  <a:lnTo>
                    <a:pt x="1348" y="913"/>
                  </a:lnTo>
                  <a:lnTo>
                    <a:pt x="1363" y="894"/>
                  </a:lnTo>
                  <a:lnTo>
                    <a:pt x="1381" y="871"/>
                  </a:lnTo>
                  <a:lnTo>
                    <a:pt x="1401" y="845"/>
                  </a:lnTo>
                  <a:lnTo>
                    <a:pt x="1423" y="817"/>
                  </a:lnTo>
                  <a:lnTo>
                    <a:pt x="1447" y="785"/>
                  </a:lnTo>
                  <a:lnTo>
                    <a:pt x="1473" y="752"/>
                  </a:lnTo>
                  <a:lnTo>
                    <a:pt x="1500" y="716"/>
                  </a:lnTo>
                  <a:lnTo>
                    <a:pt x="1529" y="678"/>
                  </a:lnTo>
                  <a:lnTo>
                    <a:pt x="1559" y="640"/>
                  </a:lnTo>
                  <a:lnTo>
                    <a:pt x="1591" y="600"/>
                  </a:lnTo>
                  <a:lnTo>
                    <a:pt x="1622" y="559"/>
                  </a:lnTo>
                  <a:lnTo>
                    <a:pt x="1653" y="518"/>
                  </a:lnTo>
                  <a:lnTo>
                    <a:pt x="1685" y="476"/>
                  </a:lnTo>
                  <a:lnTo>
                    <a:pt x="1717" y="435"/>
                  </a:lnTo>
                  <a:lnTo>
                    <a:pt x="1748" y="394"/>
                  </a:lnTo>
                  <a:lnTo>
                    <a:pt x="1779" y="355"/>
                  </a:lnTo>
                  <a:lnTo>
                    <a:pt x="1809" y="316"/>
                  </a:lnTo>
                  <a:lnTo>
                    <a:pt x="1838" y="278"/>
                  </a:lnTo>
                  <a:lnTo>
                    <a:pt x="1865" y="243"/>
                  </a:lnTo>
                  <a:lnTo>
                    <a:pt x="1891" y="209"/>
                  </a:lnTo>
                  <a:lnTo>
                    <a:pt x="1916" y="177"/>
                  </a:lnTo>
                  <a:lnTo>
                    <a:pt x="1938" y="149"/>
                  </a:lnTo>
                  <a:lnTo>
                    <a:pt x="1958" y="122"/>
                  </a:lnTo>
                  <a:lnTo>
                    <a:pt x="1975" y="100"/>
                  </a:lnTo>
                  <a:lnTo>
                    <a:pt x="1990" y="81"/>
                  </a:lnTo>
                  <a:lnTo>
                    <a:pt x="2002" y="66"/>
                  </a:lnTo>
                  <a:lnTo>
                    <a:pt x="2010" y="55"/>
                  </a:lnTo>
                  <a:lnTo>
                    <a:pt x="2015" y="48"/>
                  </a:lnTo>
                  <a:lnTo>
                    <a:pt x="2032" y="30"/>
                  </a:lnTo>
                  <a:lnTo>
                    <a:pt x="2052" y="16"/>
                  </a:lnTo>
                  <a:lnTo>
                    <a:pt x="2074" y="6"/>
                  </a:lnTo>
                  <a:lnTo>
                    <a:pt x="2098" y="1"/>
                  </a:lnTo>
                  <a:lnTo>
                    <a:pt x="2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87"/>
            <p:cNvSpPr>
              <a:spLocks/>
            </p:cNvSpPr>
            <p:nvPr/>
          </p:nvSpPr>
          <p:spPr bwMode="auto">
            <a:xfrm>
              <a:off x="7551738" y="2768600"/>
              <a:ext cx="82550" cy="80962"/>
            </a:xfrm>
            <a:custGeom>
              <a:avLst/>
              <a:gdLst>
                <a:gd name="T0" fmla="*/ 257 w 516"/>
                <a:gd name="T1" fmla="*/ 0 h 515"/>
                <a:gd name="T2" fmla="*/ 299 w 516"/>
                <a:gd name="T3" fmla="*/ 3 h 515"/>
                <a:gd name="T4" fmla="*/ 339 w 516"/>
                <a:gd name="T5" fmla="*/ 13 h 515"/>
                <a:gd name="T6" fmla="*/ 376 w 516"/>
                <a:gd name="T7" fmla="*/ 29 h 515"/>
                <a:gd name="T8" fmla="*/ 410 w 516"/>
                <a:gd name="T9" fmla="*/ 50 h 515"/>
                <a:gd name="T10" fmla="*/ 440 w 516"/>
                <a:gd name="T11" fmla="*/ 76 h 515"/>
                <a:gd name="T12" fmla="*/ 466 w 516"/>
                <a:gd name="T13" fmla="*/ 106 h 515"/>
                <a:gd name="T14" fmla="*/ 487 w 516"/>
                <a:gd name="T15" fmla="*/ 140 h 515"/>
                <a:gd name="T16" fmla="*/ 503 w 516"/>
                <a:gd name="T17" fmla="*/ 177 h 515"/>
                <a:gd name="T18" fmla="*/ 512 w 516"/>
                <a:gd name="T19" fmla="*/ 216 h 515"/>
                <a:gd name="T20" fmla="*/ 516 w 516"/>
                <a:gd name="T21" fmla="*/ 258 h 515"/>
                <a:gd name="T22" fmla="*/ 512 w 516"/>
                <a:gd name="T23" fmla="*/ 296 h 515"/>
                <a:gd name="T24" fmla="*/ 505 w 516"/>
                <a:gd name="T25" fmla="*/ 333 h 515"/>
                <a:gd name="T26" fmla="*/ 491 w 516"/>
                <a:gd name="T27" fmla="*/ 367 h 515"/>
                <a:gd name="T28" fmla="*/ 474 w 516"/>
                <a:gd name="T29" fmla="*/ 398 h 515"/>
                <a:gd name="T30" fmla="*/ 452 w 516"/>
                <a:gd name="T31" fmla="*/ 427 h 515"/>
                <a:gd name="T32" fmla="*/ 426 w 516"/>
                <a:gd name="T33" fmla="*/ 452 h 515"/>
                <a:gd name="T34" fmla="*/ 398 w 516"/>
                <a:gd name="T35" fmla="*/ 475 h 515"/>
                <a:gd name="T36" fmla="*/ 366 w 516"/>
                <a:gd name="T37" fmla="*/ 492 h 515"/>
                <a:gd name="T38" fmla="*/ 332 w 516"/>
                <a:gd name="T39" fmla="*/ 505 h 515"/>
                <a:gd name="T40" fmla="*/ 296 w 516"/>
                <a:gd name="T41" fmla="*/ 512 h 515"/>
                <a:gd name="T42" fmla="*/ 257 w 516"/>
                <a:gd name="T43" fmla="*/ 515 h 515"/>
                <a:gd name="T44" fmla="*/ 216 w 516"/>
                <a:gd name="T45" fmla="*/ 512 h 515"/>
                <a:gd name="T46" fmla="*/ 176 w 516"/>
                <a:gd name="T47" fmla="*/ 503 h 515"/>
                <a:gd name="T48" fmla="*/ 139 w 516"/>
                <a:gd name="T49" fmla="*/ 486 h 515"/>
                <a:gd name="T50" fmla="*/ 105 w 516"/>
                <a:gd name="T51" fmla="*/ 466 h 515"/>
                <a:gd name="T52" fmla="*/ 75 w 516"/>
                <a:gd name="T53" fmla="*/ 440 h 515"/>
                <a:gd name="T54" fmla="*/ 49 w 516"/>
                <a:gd name="T55" fmla="*/ 410 h 515"/>
                <a:gd name="T56" fmla="*/ 29 w 516"/>
                <a:gd name="T57" fmla="*/ 377 h 515"/>
                <a:gd name="T58" fmla="*/ 13 w 516"/>
                <a:gd name="T59" fmla="*/ 339 h 515"/>
                <a:gd name="T60" fmla="*/ 3 w 516"/>
                <a:gd name="T61" fmla="*/ 299 h 515"/>
                <a:gd name="T62" fmla="*/ 0 w 516"/>
                <a:gd name="T63" fmla="*/ 258 h 515"/>
                <a:gd name="T64" fmla="*/ 3 w 516"/>
                <a:gd name="T65" fmla="*/ 216 h 515"/>
                <a:gd name="T66" fmla="*/ 13 w 516"/>
                <a:gd name="T67" fmla="*/ 177 h 515"/>
                <a:gd name="T68" fmla="*/ 29 w 516"/>
                <a:gd name="T69" fmla="*/ 140 h 515"/>
                <a:gd name="T70" fmla="*/ 49 w 516"/>
                <a:gd name="T71" fmla="*/ 106 h 515"/>
                <a:gd name="T72" fmla="*/ 75 w 516"/>
                <a:gd name="T73" fmla="*/ 76 h 515"/>
                <a:gd name="T74" fmla="*/ 105 w 516"/>
                <a:gd name="T75" fmla="*/ 50 h 515"/>
                <a:gd name="T76" fmla="*/ 139 w 516"/>
                <a:gd name="T77" fmla="*/ 29 h 515"/>
                <a:gd name="T78" fmla="*/ 176 w 516"/>
                <a:gd name="T79" fmla="*/ 13 h 515"/>
                <a:gd name="T80" fmla="*/ 216 w 516"/>
                <a:gd name="T81" fmla="*/ 3 h 515"/>
                <a:gd name="T82" fmla="*/ 257 w 516"/>
                <a:gd name="T83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6" h="515">
                  <a:moveTo>
                    <a:pt x="257" y="0"/>
                  </a:moveTo>
                  <a:lnTo>
                    <a:pt x="299" y="3"/>
                  </a:lnTo>
                  <a:lnTo>
                    <a:pt x="339" y="13"/>
                  </a:lnTo>
                  <a:lnTo>
                    <a:pt x="376" y="29"/>
                  </a:lnTo>
                  <a:lnTo>
                    <a:pt x="410" y="50"/>
                  </a:lnTo>
                  <a:lnTo>
                    <a:pt x="440" y="76"/>
                  </a:lnTo>
                  <a:lnTo>
                    <a:pt x="466" y="106"/>
                  </a:lnTo>
                  <a:lnTo>
                    <a:pt x="487" y="140"/>
                  </a:lnTo>
                  <a:lnTo>
                    <a:pt x="503" y="177"/>
                  </a:lnTo>
                  <a:lnTo>
                    <a:pt x="512" y="216"/>
                  </a:lnTo>
                  <a:lnTo>
                    <a:pt x="516" y="258"/>
                  </a:lnTo>
                  <a:lnTo>
                    <a:pt x="512" y="296"/>
                  </a:lnTo>
                  <a:lnTo>
                    <a:pt x="505" y="333"/>
                  </a:lnTo>
                  <a:lnTo>
                    <a:pt x="491" y="367"/>
                  </a:lnTo>
                  <a:lnTo>
                    <a:pt x="474" y="398"/>
                  </a:lnTo>
                  <a:lnTo>
                    <a:pt x="452" y="427"/>
                  </a:lnTo>
                  <a:lnTo>
                    <a:pt x="426" y="452"/>
                  </a:lnTo>
                  <a:lnTo>
                    <a:pt x="398" y="475"/>
                  </a:lnTo>
                  <a:lnTo>
                    <a:pt x="366" y="492"/>
                  </a:lnTo>
                  <a:lnTo>
                    <a:pt x="332" y="505"/>
                  </a:lnTo>
                  <a:lnTo>
                    <a:pt x="296" y="512"/>
                  </a:lnTo>
                  <a:lnTo>
                    <a:pt x="257" y="515"/>
                  </a:lnTo>
                  <a:lnTo>
                    <a:pt x="216" y="512"/>
                  </a:lnTo>
                  <a:lnTo>
                    <a:pt x="176" y="503"/>
                  </a:lnTo>
                  <a:lnTo>
                    <a:pt x="139" y="486"/>
                  </a:lnTo>
                  <a:lnTo>
                    <a:pt x="105" y="466"/>
                  </a:lnTo>
                  <a:lnTo>
                    <a:pt x="75" y="440"/>
                  </a:lnTo>
                  <a:lnTo>
                    <a:pt x="49" y="410"/>
                  </a:lnTo>
                  <a:lnTo>
                    <a:pt x="29" y="377"/>
                  </a:lnTo>
                  <a:lnTo>
                    <a:pt x="13" y="339"/>
                  </a:lnTo>
                  <a:lnTo>
                    <a:pt x="3" y="299"/>
                  </a:lnTo>
                  <a:lnTo>
                    <a:pt x="0" y="258"/>
                  </a:lnTo>
                  <a:lnTo>
                    <a:pt x="3" y="216"/>
                  </a:lnTo>
                  <a:lnTo>
                    <a:pt x="13" y="177"/>
                  </a:lnTo>
                  <a:lnTo>
                    <a:pt x="29" y="140"/>
                  </a:lnTo>
                  <a:lnTo>
                    <a:pt x="49" y="106"/>
                  </a:lnTo>
                  <a:lnTo>
                    <a:pt x="75" y="76"/>
                  </a:lnTo>
                  <a:lnTo>
                    <a:pt x="105" y="50"/>
                  </a:lnTo>
                  <a:lnTo>
                    <a:pt x="139" y="29"/>
                  </a:lnTo>
                  <a:lnTo>
                    <a:pt x="176" y="13"/>
                  </a:lnTo>
                  <a:lnTo>
                    <a:pt x="216" y="3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3" name="Group 772"/>
          <p:cNvGrpSpPr/>
          <p:nvPr/>
        </p:nvGrpSpPr>
        <p:grpSpPr>
          <a:xfrm>
            <a:off x="6277340" y="2687638"/>
            <a:ext cx="563563" cy="557212"/>
            <a:chOff x="6267450" y="2687638"/>
            <a:chExt cx="563563" cy="5572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92"/>
            <p:cNvSpPr>
              <a:spLocks/>
            </p:cNvSpPr>
            <p:nvPr/>
          </p:nvSpPr>
          <p:spPr bwMode="auto">
            <a:xfrm>
              <a:off x="6416675" y="2982913"/>
              <a:ext cx="34925" cy="200025"/>
            </a:xfrm>
            <a:custGeom>
              <a:avLst/>
              <a:gdLst>
                <a:gd name="T0" fmla="*/ 0 w 213"/>
                <a:gd name="T1" fmla="*/ 0 h 1257"/>
                <a:gd name="T2" fmla="*/ 213 w 213"/>
                <a:gd name="T3" fmla="*/ 0 h 1257"/>
                <a:gd name="T4" fmla="*/ 213 w 213"/>
                <a:gd name="T5" fmla="*/ 1151 h 1257"/>
                <a:gd name="T6" fmla="*/ 210 w 213"/>
                <a:gd name="T7" fmla="*/ 1175 h 1257"/>
                <a:gd name="T8" fmla="*/ 203 w 213"/>
                <a:gd name="T9" fmla="*/ 1198 h 1257"/>
                <a:gd name="T10" fmla="*/ 190 w 213"/>
                <a:gd name="T11" fmla="*/ 1217 h 1257"/>
                <a:gd name="T12" fmla="*/ 173 w 213"/>
                <a:gd name="T13" fmla="*/ 1234 h 1257"/>
                <a:gd name="T14" fmla="*/ 153 w 213"/>
                <a:gd name="T15" fmla="*/ 1247 h 1257"/>
                <a:gd name="T16" fmla="*/ 131 w 213"/>
                <a:gd name="T17" fmla="*/ 1254 h 1257"/>
                <a:gd name="T18" fmla="*/ 107 w 213"/>
                <a:gd name="T19" fmla="*/ 1257 h 1257"/>
                <a:gd name="T20" fmla="*/ 82 w 213"/>
                <a:gd name="T21" fmla="*/ 1254 h 1257"/>
                <a:gd name="T22" fmla="*/ 60 w 213"/>
                <a:gd name="T23" fmla="*/ 1247 h 1257"/>
                <a:gd name="T24" fmla="*/ 40 w 213"/>
                <a:gd name="T25" fmla="*/ 1234 h 1257"/>
                <a:gd name="T26" fmla="*/ 24 w 213"/>
                <a:gd name="T27" fmla="*/ 1217 h 1257"/>
                <a:gd name="T28" fmla="*/ 11 w 213"/>
                <a:gd name="T29" fmla="*/ 1198 h 1257"/>
                <a:gd name="T30" fmla="*/ 3 w 213"/>
                <a:gd name="T31" fmla="*/ 1175 h 1257"/>
                <a:gd name="T32" fmla="*/ 0 w 213"/>
                <a:gd name="T33" fmla="*/ 1151 h 1257"/>
                <a:gd name="T34" fmla="*/ 0 w 213"/>
                <a:gd name="T35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1257">
                  <a:moveTo>
                    <a:pt x="0" y="0"/>
                  </a:moveTo>
                  <a:lnTo>
                    <a:pt x="213" y="0"/>
                  </a:lnTo>
                  <a:lnTo>
                    <a:pt x="213" y="1151"/>
                  </a:lnTo>
                  <a:lnTo>
                    <a:pt x="210" y="1175"/>
                  </a:lnTo>
                  <a:lnTo>
                    <a:pt x="203" y="1198"/>
                  </a:lnTo>
                  <a:lnTo>
                    <a:pt x="190" y="1217"/>
                  </a:lnTo>
                  <a:lnTo>
                    <a:pt x="173" y="1234"/>
                  </a:lnTo>
                  <a:lnTo>
                    <a:pt x="153" y="1247"/>
                  </a:lnTo>
                  <a:lnTo>
                    <a:pt x="131" y="1254"/>
                  </a:lnTo>
                  <a:lnTo>
                    <a:pt x="107" y="1257"/>
                  </a:lnTo>
                  <a:lnTo>
                    <a:pt x="82" y="1254"/>
                  </a:lnTo>
                  <a:lnTo>
                    <a:pt x="60" y="1247"/>
                  </a:lnTo>
                  <a:lnTo>
                    <a:pt x="40" y="1234"/>
                  </a:lnTo>
                  <a:lnTo>
                    <a:pt x="24" y="1217"/>
                  </a:lnTo>
                  <a:lnTo>
                    <a:pt x="11" y="1198"/>
                  </a:lnTo>
                  <a:lnTo>
                    <a:pt x="3" y="1175"/>
                  </a:lnTo>
                  <a:lnTo>
                    <a:pt x="0" y="11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93"/>
            <p:cNvSpPr>
              <a:spLocks/>
            </p:cNvSpPr>
            <p:nvPr/>
          </p:nvSpPr>
          <p:spPr bwMode="auto">
            <a:xfrm>
              <a:off x="6646863" y="2982913"/>
              <a:ext cx="34925" cy="200025"/>
            </a:xfrm>
            <a:custGeom>
              <a:avLst/>
              <a:gdLst>
                <a:gd name="T0" fmla="*/ 0 w 212"/>
                <a:gd name="T1" fmla="*/ 0 h 1257"/>
                <a:gd name="T2" fmla="*/ 212 w 212"/>
                <a:gd name="T3" fmla="*/ 0 h 1257"/>
                <a:gd name="T4" fmla="*/ 212 w 212"/>
                <a:gd name="T5" fmla="*/ 1151 h 1257"/>
                <a:gd name="T6" fmla="*/ 210 w 212"/>
                <a:gd name="T7" fmla="*/ 1175 h 1257"/>
                <a:gd name="T8" fmla="*/ 202 w 212"/>
                <a:gd name="T9" fmla="*/ 1198 h 1257"/>
                <a:gd name="T10" fmla="*/ 190 w 212"/>
                <a:gd name="T11" fmla="*/ 1217 h 1257"/>
                <a:gd name="T12" fmla="*/ 173 w 212"/>
                <a:gd name="T13" fmla="*/ 1234 h 1257"/>
                <a:gd name="T14" fmla="*/ 153 w 212"/>
                <a:gd name="T15" fmla="*/ 1247 h 1257"/>
                <a:gd name="T16" fmla="*/ 130 w 212"/>
                <a:gd name="T17" fmla="*/ 1254 h 1257"/>
                <a:gd name="T18" fmla="*/ 107 w 212"/>
                <a:gd name="T19" fmla="*/ 1257 h 1257"/>
                <a:gd name="T20" fmla="*/ 82 w 212"/>
                <a:gd name="T21" fmla="*/ 1254 h 1257"/>
                <a:gd name="T22" fmla="*/ 59 w 212"/>
                <a:gd name="T23" fmla="*/ 1247 h 1257"/>
                <a:gd name="T24" fmla="*/ 40 w 212"/>
                <a:gd name="T25" fmla="*/ 1234 h 1257"/>
                <a:gd name="T26" fmla="*/ 24 w 212"/>
                <a:gd name="T27" fmla="*/ 1217 h 1257"/>
                <a:gd name="T28" fmla="*/ 11 w 212"/>
                <a:gd name="T29" fmla="*/ 1198 h 1257"/>
                <a:gd name="T30" fmla="*/ 3 w 212"/>
                <a:gd name="T31" fmla="*/ 1175 h 1257"/>
                <a:gd name="T32" fmla="*/ 0 w 212"/>
                <a:gd name="T33" fmla="*/ 1151 h 1257"/>
                <a:gd name="T34" fmla="*/ 0 w 212"/>
                <a:gd name="T35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2" h="1257">
                  <a:moveTo>
                    <a:pt x="0" y="0"/>
                  </a:moveTo>
                  <a:lnTo>
                    <a:pt x="212" y="0"/>
                  </a:lnTo>
                  <a:lnTo>
                    <a:pt x="212" y="1151"/>
                  </a:lnTo>
                  <a:lnTo>
                    <a:pt x="210" y="1175"/>
                  </a:lnTo>
                  <a:lnTo>
                    <a:pt x="202" y="1198"/>
                  </a:lnTo>
                  <a:lnTo>
                    <a:pt x="190" y="1217"/>
                  </a:lnTo>
                  <a:lnTo>
                    <a:pt x="173" y="1234"/>
                  </a:lnTo>
                  <a:lnTo>
                    <a:pt x="153" y="1247"/>
                  </a:lnTo>
                  <a:lnTo>
                    <a:pt x="130" y="1254"/>
                  </a:lnTo>
                  <a:lnTo>
                    <a:pt x="107" y="1257"/>
                  </a:lnTo>
                  <a:lnTo>
                    <a:pt x="82" y="1254"/>
                  </a:lnTo>
                  <a:lnTo>
                    <a:pt x="59" y="1247"/>
                  </a:lnTo>
                  <a:lnTo>
                    <a:pt x="40" y="1234"/>
                  </a:lnTo>
                  <a:lnTo>
                    <a:pt x="24" y="1217"/>
                  </a:lnTo>
                  <a:lnTo>
                    <a:pt x="11" y="1198"/>
                  </a:lnTo>
                  <a:lnTo>
                    <a:pt x="3" y="1175"/>
                  </a:lnTo>
                  <a:lnTo>
                    <a:pt x="0" y="11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94"/>
            <p:cNvSpPr>
              <a:spLocks/>
            </p:cNvSpPr>
            <p:nvPr/>
          </p:nvSpPr>
          <p:spPr bwMode="auto">
            <a:xfrm>
              <a:off x="6478588" y="2982913"/>
              <a:ext cx="142875" cy="239712"/>
            </a:xfrm>
            <a:custGeom>
              <a:avLst/>
              <a:gdLst>
                <a:gd name="T0" fmla="*/ 895 w 899"/>
                <a:gd name="T1" fmla="*/ 0 h 1511"/>
                <a:gd name="T2" fmla="*/ 896 w 899"/>
                <a:gd name="T3" fmla="*/ 1 h 1511"/>
                <a:gd name="T4" fmla="*/ 896 w 899"/>
                <a:gd name="T5" fmla="*/ 3 h 1511"/>
                <a:gd name="T6" fmla="*/ 896 w 899"/>
                <a:gd name="T7" fmla="*/ 12 h 1511"/>
                <a:gd name="T8" fmla="*/ 896 w 899"/>
                <a:gd name="T9" fmla="*/ 27 h 1511"/>
                <a:gd name="T10" fmla="*/ 896 w 899"/>
                <a:gd name="T11" fmla="*/ 52 h 1511"/>
                <a:gd name="T12" fmla="*/ 897 w 899"/>
                <a:gd name="T13" fmla="*/ 87 h 1511"/>
                <a:gd name="T14" fmla="*/ 897 w 899"/>
                <a:gd name="T15" fmla="*/ 138 h 1511"/>
                <a:gd name="T16" fmla="*/ 897 w 899"/>
                <a:gd name="T17" fmla="*/ 204 h 1511"/>
                <a:gd name="T18" fmla="*/ 898 w 899"/>
                <a:gd name="T19" fmla="*/ 289 h 1511"/>
                <a:gd name="T20" fmla="*/ 898 w 899"/>
                <a:gd name="T21" fmla="*/ 394 h 1511"/>
                <a:gd name="T22" fmla="*/ 898 w 899"/>
                <a:gd name="T23" fmla="*/ 522 h 1511"/>
                <a:gd name="T24" fmla="*/ 899 w 899"/>
                <a:gd name="T25" fmla="*/ 675 h 1511"/>
                <a:gd name="T26" fmla="*/ 899 w 899"/>
                <a:gd name="T27" fmla="*/ 856 h 1511"/>
                <a:gd name="T28" fmla="*/ 899 w 899"/>
                <a:gd name="T29" fmla="*/ 1066 h 1511"/>
                <a:gd name="T30" fmla="*/ 899 w 899"/>
                <a:gd name="T31" fmla="*/ 1309 h 1511"/>
                <a:gd name="T32" fmla="*/ 886 w 899"/>
                <a:gd name="T33" fmla="*/ 1379 h 1511"/>
                <a:gd name="T34" fmla="*/ 852 w 899"/>
                <a:gd name="T35" fmla="*/ 1439 h 1511"/>
                <a:gd name="T36" fmla="*/ 799 w 899"/>
                <a:gd name="T37" fmla="*/ 1483 h 1511"/>
                <a:gd name="T38" fmla="*/ 733 w 899"/>
                <a:gd name="T39" fmla="*/ 1507 h 1511"/>
                <a:gd name="T40" fmla="*/ 660 w 899"/>
                <a:gd name="T41" fmla="*/ 1507 h 1511"/>
                <a:gd name="T42" fmla="*/ 594 w 899"/>
                <a:gd name="T43" fmla="*/ 1483 h 1511"/>
                <a:gd name="T44" fmla="*/ 541 w 899"/>
                <a:gd name="T45" fmla="*/ 1439 h 1511"/>
                <a:gd name="T46" fmla="*/ 506 w 899"/>
                <a:gd name="T47" fmla="*/ 1379 h 1511"/>
                <a:gd name="T48" fmla="*/ 493 w 899"/>
                <a:gd name="T49" fmla="*/ 1309 h 1511"/>
                <a:gd name="T50" fmla="*/ 406 w 899"/>
                <a:gd name="T51" fmla="*/ 143 h 1511"/>
                <a:gd name="T52" fmla="*/ 403 w 899"/>
                <a:gd name="T53" fmla="*/ 1344 h 1511"/>
                <a:gd name="T54" fmla="*/ 378 w 899"/>
                <a:gd name="T55" fmla="*/ 1410 h 1511"/>
                <a:gd name="T56" fmla="*/ 334 w 899"/>
                <a:gd name="T57" fmla="*/ 1463 h 1511"/>
                <a:gd name="T58" fmla="*/ 273 w 899"/>
                <a:gd name="T59" fmla="*/ 1498 h 1511"/>
                <a:gd name="T60" fmla="*/ 203 w 899"/>
                <a:gd name="T61" fmla="*/ 1510 h 1511"/>
                <a:gd name="T62" fmla="*/ 132 w 899"/>
                <a:gd name="T63" fmla="*/ 1498 h 1511"/>
                <a:gd name="T64" fmla="*/ 73 w 899"/>
                <a:gd name="T65" fmla="*/ 1463 h 1511"/>
                <a:gd name="T66" fmla="*/ 27 w 899"/>
                <a:gd name="T67" fmla="*/ 1410 h 1511"/>
                <a:gd name="T68" fmla="*/ 4 w 899"/>
                <a:gd name="T69" fmla="*/ 1344 h 1511"/>
                <a:gd name="T70" fmla="*/ 0 w 899"/>
                <a:gd name="T7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9" h="1511">
                  <a:moveTo>
                    <a:pt x="0" y="0"/>
                  </a:moveTo>
                  <a:lnTo>
                    <a:pt x="895" y="0"/>
                  </a:lnTo>
                  <a:lnTo>
                    <a:pt x="896" y="0"/>
                  </a:lnTo>
                  <a:lnTo>
                    <a:pt x="896" y="1"/>
                  </a:lnTo>
                  <a:lnTo>
                    <a:pt x="896" y="2"/>
                  </a:lnTo>
                  <a:lnTo>
                    <a:pt x="896" y="3"/>
                  </a:lnTo>
                  <a:lnTo>
                    <a:pt x="896" y="7"/>
                  </a:lnTo>
                  <a:lnTo>
                    <a:pt x="896" y="12"/>
                  </a:lnTo>
                  <a:lnTo>
                    <a:pt x="896" y="18"/>
                  </a:lnTo>
                  <a:lnTo>
                    <a:pt x="896" y="27"/>
                  </a:lnTo>
                  <a:lnTo>
                    <a:pt x="896" y="38"/>
                  </a:lnTo>
                  <a:lnTo>
                    <a:pt x="896" y="52"/>
                  </a:lnTo>
                  <a:lnTo>
                    <a:pt x="897" y="68"/>
                  </a:lnTo>
                  <a:lnTo>
                    <a:pt x="897" y="87"/>
                  </a:lnTo>
                  <a:lnTo>
                    <a:pt x="897" y="111"/>
                  </a:lnTo>
                  <a:lnTo>
                    <a:pt x="897" y="138"/>
                  </a:lnTo>
                  <a:lnTo>
                    <a:pt x="897" y="168"/>
                  </a:lnTo>
                  <a:lnTo>
                    <a:pt x="897" y="204"/>
                  </a:lnTo>
                  <a:lnTo>
                    <a:pt x="898" y="243"/>
                  </a:lnTo>
                  <a:lnTo>
                    <a:pt x="898" y="289"/>
                  </a:lnTo>
                  <a:lnTo>
                    <a:pt x="898" y="338"/>
                  </a:lnTo>
                  <a:lnTo>
                    <a:pt x="898" y="394"/>
                  </a:lnTo>
                  <a:lnTo>
                    <a:pt x="898" y="454"/>
                  </a:lnTo>
                  <a:lnTo>
                    <a:pt x="898" y="522"/>
                  </a:lnTo>
                  <a:lnTo>
                    <a:pt x="898" y="595"/>
                  </a:lnTo>
                  <a:lnTo>
                    <a:pt x="899" y="675"/>
                  </a:lnTo>
                  <a:lnTo>
                    <a:pt x="899" y="762"/>
                  </a:lnTo>
                  <a:lnTo>
                    <a:pt x="899" y="856"/>
                  </a:lnTo>
                  <a:lnTo>
                    <a:pt x="899" y="957"/>
                  </a:lnTo>
                  <a:lnTo>
                    <a:pt x="899" y="1066"/>
                  </a:lnTo>
                  <a:lnTo>
                    <a:pt x="899" y="1183"/>
                  </a:lnTo>
                  <a:lnTo>
                    <a:pt x="899" y="1309"/>
                  </a:lnTo>
                  <a:lnTo>
                    <a:pt x="896" y="1344"/>
                  </a:lnTo>
                  <a:lnTo>
                    <a:pt x="886" y="1379"/>
                  </a:lnTo>
                  <a:lnTo>
                    <a:pt x="871" y="1410"/>
                  </a:lnTo>
                  <a:lnTo>
                    <a:pt x="852" y="1439"/>
                  </a:lnTo>
                  <a:lnTo>
                    <a:pt x="827" y="1463"/>
                  </a:lnTo>
                  <a:lnTo>
                    <a:pt x="799" y="1483"/>
                  </a:lnTo>
                  <a:lnTo>
                    <a:pt x="766" y="1498"/>
                  </a:lnTo>
                  <a:lnTo>
                    <a:pt x="733" y="1507"/>
                  </a:lnTo>
                  <a:lnTo>
                    <a:pt x="696" y="1511"/>
                  </a:lnTo>
                  <a:lnTo>
                    <a:pt x="660" y="1507"/>
                  </a:lnTo>
                  <a:lnTo>
                    <a:pt x="625" y="1498"/>
                  </a:lnTo>
                  <a:lnTo>
                    <a:pt x="594" y="1483"/>
                  </a:lnTo>
                  <a:lnTo>
                    <a:pt x="566" y="1463"/>
                  </a:lnTo>
                  <a:lnTo>
                    <a:pt x="541" y="1439"/>
                  </a:lnTo>
                  <a:lnTo>
                    <a:pt x="521" y="1410"/>
                  </a:lnTo>
                  <a:lnTo>
                    <a:pt x="506" y="1379"/>
                  </a:lnTo>
                  <a:lnTo>
                    <a:pt x="497" y="1344"/>
                  </a:lnTo>
                  <a:lnTo>
                    <a:pt x="493" y="1309"/>
                  </a:lnTo>
                  <a:lnTo>
                    <a:pt x="493" y="143"/>
                  </a:lnTo>
                  <a:lnTo>
                    <a:pt x="406" y="143"/>
                  </a:lnTo>
                  <a:lnTo>
                    <a:pt x="406" y="1309"/>
                  </a:lnTo>
                  <a:lnTo>
                    <a:pt x="403" y="1344"/>
                  </a:lnTo>
                  <a:lnTo>
                    <a:pt x="393" y="1379"/>
                  </a:lnTo>
                  <a:lnTo>
                    <a:pt x="378" y="1410"/>
                  </a:lnTo>
                  <a:lnTo>
                    <a:pt x="359" y="1439"/>
                  </a:lnTo>
                  <a:lnTo>
                    <a:pt x="334" y="1463"/>
                  </a:lnTo>
                  <a:lnTo>
                    <a:pt x="306" y="1483"/>
                  </a:lnTo>
                  <a:lnTo>
                    <a:pt x="273" y="1498"/>
                  </a:lnTo>
                  <a:lnTo>
                    <a:pt x="240" y="1507"/>
                  </a:lnTo>
                  <a:lnTo>
                    <a:pt x="203" y="1510"/>
                  </a:lnTo>
                  <a:lnTo>
                    <a:pt x="167" y="1507"/>
                  </a:lnTo>
                  <a:lnTo>
                    <a:pt x="132" y="1498"/>
                  </a:lnTo>
                  <a:lnTo>
                    <a:pt x="101" y="1483"/>
                  </a:lnTo>
                  <a:lnTo>
                    <a:pt x="73" y="1463"/>
                  </a:lnTo>
                  <a:lnTo>
                    <a:pt x="48" y="1439"/>
                  </a:lnTo>
                  <a:lnTo>
                    <a:pt x="27" y="1410"/>
                  </a:lnTo>
                  <a:lnTo>
                    <a:pt x="13" y="1379"/>
                  </a:lnTo>
                  <a:lnTo>
                    <a:pt x="4" y="1344"/>
                  </a:lnTo>
                  <a:lnTo>
                    <a:pt x="0" y="13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95"/>
            <p:cNvSpPr>
              <a:spLocks/>
            </p:cNvSpPr>
            <p:nvPr/>
          </p:nvSpPr>
          <p:spPr bwMode="auto">
            <a:xfrm>
              <a:off x="6494463" y="2687638"/>
              <a:ext cx="111125" cy="71437"/>
            </a:xfrm>
            <a:custGeom>
              <a:avLst/>
              <a:gdLst>
                <a:gd name="T0" fmla="*/ 349 w 700"/>
                <a:gd name="T1" fmla="*/ 0 h 444"/>
                <a:gd name="T2" fmla="*/ 397 w 700"/>
                <a:gd name="T3" fmla="*/ 3 h 444"/>
                <a:gd name="T4" fmla="*/ 443 w 700"/>
                <a:gd name="T5" fmla="*/ 13 h 444"/>
                <a:gd name="T6" fmla="*/ 486 w 700"/>
                <a:gd name="T7" fmla="*/ 28 h 444"/>
                <a:gd name="T8" fmla="*/ 526 w 700"/>
                <a:gd name="T9" fmla="*/ 49 h 444"/>
                <a:gd name="T10" fmla="*/ 564 w 700"/>
                <a:gd name="T11" fmla="*/ 73 h 444"/>
                <a:gd name="T12" fmla="*/ 597 w 700"/>
                <a:gd name="T13" fmla="*/ 104 h 444"/>
                <a:gd name="T14" fmla="*/ 626 w 700"/>
                <a:gd name="T15" fmla="*/ 137 h 444"/>
                <a:gd name="T16" fmla="*/ 652 w 700"/>
                <a:gd name="T17" fmla="*/ 174 h 444"/>
                <a:gd name="T18" fmla="*/ 672 w 700"/>
                <a:gd name="T19" fmla="*/ 214 h 444"/>
                <a:gd name="T20" fmla="*/ 687 w 700"/>
                <a:gd name="T21" fmla="*/ 257 h 444"/>
                <a:gd name="T22" fmla="*/ 697 w 700"/>
                <a:gd name="T23" fmla="*/ 303 h 444"/>
                <a:gd name="T24" fmla="*/ 700 w 700"/>
                <a:gd name="T25" fmla="*/ 350 h 444"/>
                <a:gd name="T26" fmla="*/ 697 w 700"/>
                <a:gd name="T27" fmla="*/ 397 h 444"/>
                <a:gd name="T28" fmla="*/ 687 w 700"/>
                <a:gd name="T29" fmla="*/ 444 h 444"/>
                <a:gd name="T30" fmla="*/ 658 w 700"/>
                <a:gd name="T31" fmla="*/ 411 h 444"/>
                <a:gd name="T32" fmla="*/ 625 w 700"/>
                <a:gd name="T33" fmla="*/ 383 h 444"/>
                <a:gd name="T34" fmla="*/ 591 w 700"/>
                <a:gd name="T35" fmla="*/ 360 h 444"/>
                <a:gd name="T36" fmla="*/ 553 w 700"/>
                <a:gd name="T37" fmla="*/ 343 h 444"/>
                <a:gd name="T38" fmla="*/ 513 w 700"/>
                <a:gd name="T39" fmla="*/ 330 h 444"/>
                <a:gd name="T40" fmla="*/ 473 w 700"/>
                <a:gd name="T41" fmla="*/ 321 h 444"/>
                <a:gd name="T42" fmla="*/ 431 w 700"/>
                <a:gd name="T43" fmla="*/ 319 h 444"/>
                <a:gd name="T44" fmla="*/ 390 w 700"/>
                <a:gd name="T45" fmla="*/ 321 h 444"/>
                <a:gd name="T46" fmla="*/ 349 w 700"/>
                <a:gd name="T47" fmla="*/ 330 h 444"/>
                <a:gd name="T48" fmla="*/ 308 w 700"/>
                <a:gd name="T49" fmla="*/ 321 h 444"/>
                <a:gd name="T50" fmla="*/ 266 w 700"/>
                <a:gd name="T51" fmla="*/ 319 h 444"/>
                <a:gd name="T52" fmla="*/ 225 w 700"/>
                <a:gd name="T53" fmla="*/ 321 h 444"/>
                <a:gd name="T54" fmla="*/ 185 w 700"/>
                <a:gd name="T55" fmla="*/ 329 h 444"/>
                <a:gd name="T56" fmla="*/ 145 w 700"/>
                <a:gd name="T57" fmla="*/ 341 h 444"/>
                <a:gd name="T58" fmla="*/ 109 w 700"/>
                <a:gd name="T59" fmla="*/ 360 h 444"/>
                <a:gd name="T60" fmla="*/ 73 w 700"/>
                <a:gd name="T61" fmla="*/ 382 h 444"/>
                <a:gd name="T62" fmla="*/ 41 w 700"/>
                <a:gd name="T63" fmla="*/ 410 h 444"/>
                <a:gd name="T64" fmla="*/ 11 w 700"/>
                <a:gd name="T65" fmla="*/ 442 h 444"/>
                <a:gd name="T66" fmla="*/ 3 w 700"/>
                <a:gd name="T67" fmla="*/ 397 h 444"/>
                <a:gd name="T68" fmla="*/ 0 w 700"/>
                <a:gd name="T69" fmla="*/ 350 h 444"/>
                <a:gd name="T70" fmla="*/ 3 w 700"/>
                <a:gd name="T71" fmla="*/ 303 h 444"/>
                <a:gd name="T72" fmla="*/ 11 w 700"/>
                <a:gd name="T73" fmla="*/ 257 h 444"/>
                <a:gd name="T74" fmla="*/ 27 w 700"/>
                <a:gd name="T75" fmla="*/ 214 h 444"/>
                <a:gd name="T76" fmla="*/ 47 w 700"/>
                <a:gd name="T77" fmla="*/ 174 h 444"/>
                <a:gd name="T78" fmla="*/ 72 w 700"/>
                <a:gd name="T79" fmla="*/ 137 h 444"/>
                <a:gd name="T80" fmla="*/ 102 w 700"/>
                <a:gd name="T81" fmla="*/ 104 h 444"/>
                <a:gd name="T82" fmla="*/ 136 w 700"/>
                <a:gd name="T83" fmla="*/ 73 h 444"/>
                <a:gd name="T84" fmla="*/ 172 w 700"/>
                <a:gd name="T85" fmla="*/ 49 h 444"/>
                <a:gd name="T86" fmla="*/ 213 w 700"/>
                <a:gd name="T87" fmla="*/ 28 h 444"/>
                <a:gd name="T88" fmla="*/ 256 w 700"/>
                <a:gd name="T89" fmla="*/ 13 h 444"/>
                <a:gd name="T90" fmla="*/ 302 w 700"/>
                <a:gd name="T91" fmla="*/ 3 h 444"/>
                <a:gd name="T92" fmla="*/ 349 w 700"/>
                <a:gd name="T9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0" h="444">
                  <a:moveTo>
                    <a:pt x="349" y="0"/>
                  </a:moveTo>
                  <a:lnTo>
                    <a:pt x="397" y="3"/>
                  </a:lnTo>
                  <a:lnTo>
                    <a:pt x="443" y="13"/>
                  </a:lnTo>
                  <a:lnTo>
                    <a:pt x="486" y="28"/>
                  </a:lnTo>
                  <a:lnTo>
                    <a:pt x="526" y="49"/>
                  </a:lnTo>
                  <a:lnTo>
                    <a:pt x="564" y="73"/>
                  </a:lnTo>
                  <a:lnTo>
                    <a:pt x="597" y="104"/>
                  </a:lnTo>
                  <a:lnTo>
                    <a:pt x="626" y="137"/>
                  </a:lnTo>
                  <a:lnTo>
                    <a:pt x="652" y="174"/>
                  </a:lnTo>
                  <a:lnTo>
                    <a:pt x="672" y="214"/>
                  </a:lnTo>
                  <a:lnTo>
                    <a:pt x="687" y="257"/>
                  </a:lnTo>
                  <a:lnTo>
                    <a:pt x="697" y="303"/>
                  </a:lnTo>
                  <a:lnTo>
                    <a:pt x="700" y="350"/>
                  </a:lnTo>
                  <a:lnTo>
                    <a:pt x="697" y="397"/>
                  </a:lnTo>
                  <a:lnTo>
                    <a:pt x="687" y="444"/>
                  </a:lnTo>
                  <a:lnTo>
                    <a:pt x="658" y="411"/>
                  </a:lnTo>
                  <a:lnTo>
                    <a:pt x="625" y="383"/>
                  </a:lnTo>
                  <a:lnTo>
                    <a:pt x="591" y="360"/>
                  </a:lnTo>
                  <a:lnTo>
                    <a:pt x="553" y="343"/>
                  </a:lnTo>
                  <a:lnTo>
                    <a:pt x="513" y="330"/>
                  </a:lnTo>
                  <a:lnTo>
                    <a:pt x="473" y="321"/>
                  </a:lnTo>
                  <a:lnTo>
                    <a:pt x="431" y="319"/>
                  </a:lnTo>
                  <a:lnTo>
                    <a:pt x="390" y="321"/>
                  </a:lnTo>
                  <a:lnTo>
                    <a:pt x="349" y="330"/>
                  </a:lnTo>
                  <a:lnTo>
                    <a:pt x="308" y="321"/>
                  </a:lnTo>
                  <a:lnTo>
                    <a:pt x="266" y="319"/>
                  </a:lnTo>
                  <a:lnTo>
                    <a:pt x="225" y="321"/>
                  </a:lnTo>
                  <a:lnTo>
                    <a:pt x="185" y="329"/>
                  </a:lnTo>
                  <a:lnTo>
                    <a:pt x="145" y="341"/>
                  </a:lnTo>
                  <a:lnTo>
                    <a:pt x="109" y="360"/>
                  </a:lnTo>
                  <a:lnTo>
                    <a:pt x="73" y="382"/>
                  </a:lnTo>
                  <a:lnTo>
                    <a:pt x="41" y="410"/>
                  </a:lnTo>
                  <a:lnTo>
                    <a:pt x="11" y="442"/>
                  </a:lnTo>
                  <a:lnTo>
                    <a:pt x="3" y="397"/>
                  </a:lnTo>
                  <a:lnTo>
                    <a:pt x="0" y="350"/>
                  </a:lnTo>
                  <a:lnTo>
                    <a:pt x="3" y="303"/>
                  </a:lnTo>
                  <a:lnTo>
                    <a:pt x="11" y="257"/>
                  </a:lnTo>
                  <a:lnTo>
                    <a:pt x="27" y="214"/>
                  </a:lnTo>
                  <a:lnTo>
                    <a:pt x="47" y="174"/>
                  </a:lnTo>
                  <a:lnTo>
                    <a:pt x="72" y="137"/>
                  </a:lnTo>
                  <a:lnTo>
                    <a:pt x="102" y="104"/>
                  </a:lnTo>
                  <a:lnTo>
                    <a:pt x="136" y="73"/>
                  </a:lnTo>
                  <a:lnTo>
                    <a:pt x="172" y="49"/>
                  </a:lnTo>
                  <a:lnTo>
                    <a:pt x="213" y="28"/>
                  </a:lnTo>
                  <a:lnTo>
                    <a:pt x="256" y="13"/>
                  </a:lnTo>
                  <a:lnTo>
                    <a:pt x="302" y="3"/>
                  </a:lnTo>
                  <a:lnTo>
                    <a:pt x="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96"/>
            <p:cNvSpPr>
              <a:spLocks/>
            </p:cNvSpPr>
            <p:nvPr/>
          </p:nvSpPr>
          <p:spPr bwMode="auto">
            <a:xfrm>
              <a:off x="6267450" y="2763838"/>
              <a:ext cx="563563" cy="481012"/>
            </a:xfrm>
            <a:custGeom>
              <a:avLst/>
              <a:gdLst>
                <a:gd name="T0" fmla="*/ 1770 w 3554"/>
                <a:gd name="T1" fmla="*/ 15 h 3033"/>
                <a:gd name="T2" fmla="*/ 1838 w 3554"/>
                <a:gd name="T3" fmla="*/ 72 h 3033"/>
                <a:gd name="T4" fmla="*/ 1867 w 3554"/>
                <a:gd name="T5" fmla="*/ 153 h 3033"/>
                <a:gd name="T6" fmla="*/ 1852 w 3554"/>
                <a:gd name="T7" fmla="*/ 239 h 3033"/>
                <a:gd name="T8" fmla="*/ 1325 w 3554"/>
                <a:gd name="T9" fmla="*/ 988 h 3033"/>
                <a:gd name="T10" fmla="*/ 1257 w 3554"/>
                <a:gd name="T11" fmla="*/ 1030 h 3033"/>
                <a:gd name="T12" fmla="*/ 1782 w 3554"/>
                <a:gd name="T13" fmla="*/ 612 h 3033"/>
                <a:gd name="T14" fmla="*/ 2306 w 3554"/>
                <a:gd name="T15" fmla="*/ 1030 h 3033"/>
                <a:gd name="T16" fmla="*/ 2240 w 3554"/>
                <a:gd name="T17" fmla="*/ 988 h 3033"/>
                <a:gd name="T18" fmla="*/ 1963 w 3554"/>
                <a:gd name="T19" fmla="*/ 354 h 3033"/>
                <a:gd name="T20" fmla="*/ 2014 w 3554"/>
                <a:gd name="T21" fmla="*/ 241 h 3033"/>
                <a:gd name="T22" fmla="*/ 2019 w 3554"/>
                <a:gd name="T23" fmla="*/ 123 h 3033"/>
                <a:gd name="T24" fmla="*/ 2207 w 3554"/>
                <a:gd name="T25" fmla="*/ 93 h 3033"/>
                <a:gd name="T26" fmla="*/ 2305 w 3554"/>
                <a:gd name="T27" fmla="*/ 62 h 3033"/>
                <a:gd name="T28" fmla="*/ 2409 w 3554"/>
                <a:gd name="T29" fmla="*/ 110 h 3033"/>
                <a:gd name="T30" fmla="*/ 2494 w 3554"/>
                <a:gd name="T31" fmla="*/ 190 h 3033"/>
                <a:gd name="T32" fmla="*/ 2547 w 3554"/>
                <a:gd name="T33" fmla="*/ 297 h 3033"/>
                <a:gd name="T34" fmla="*/ 2560 w 3554"/>
                <a:gd name="T35" fmla="*/ 416 h 3033"/>
                <a:gd name="T36" fmla="*/ 2522 w 3554"/>
                <a:gd name="T37" fmla="*/ 914 h 3033"/>
                <a:gd name="T38" fmla="*/ 2480 w 3554"/>
                <a:gd name="T39" fmla="*/ 988 h 3033"/>
                <a:gd name="T40" fmla="*/ 2411 w 3554"/>
                <a:gd name="T41" fmla="*/ 1030 h 3033"/>
                <a:gd name="T42" fmla="*/ 2476 w 3554"/>
                <a:gd name="T43" fmla="*/ 1035 h 3033"/>
                <a:gd name="T44" fmla="*/ 3065 w 3554"/>
                <a:gd name="T45" fmla="*/ 1035 h 3033"/>
                <a:gd name="T46" fmla="*/ 3451 w 3554"/>
                <a:gd name="T47" fmla="*/ 1035 h 3033"/>
                <a:gd name="T48" fmla="*/ 3515 w 3554"/>
                <a:gd name="T49" fmla="*/ 1058 h 3033"/>
                <a:gd name="T50" fmla="*/ 3550 w 3554"/>
                <a:gd name="T51" fmla="*/ 1115 h 3033"/>
                <a:gd name="T52" fmla="*/ 3543 w 3554"/>
                <a:gd name="T53" fmla="*/ 1183 h 3033"/>
                <a:gd name="T54" fmla="*/ 3495 w 3554"/>
                <a:gd name="T55" fmla="*/ 1230 h 3033"/>
                <a:gd name="T56" fmla="*/ 3350 w 3554"/>
                <a:gd name="T57" fmla="*/ 1241 h 3033"/>
                <a:gd name="T58" fmla="*/ 3337 w 3554"/>
                <a:gd name="T59" fmla="*/ 2937 h 3033"/>
                <a:gd name="T60" fmla="*/ 3281 w 3554"/>
                <a:gd name="T61" fmla="*/ 3006 h 3033"/>
                <a:gd name="T62" fmla="*/ 3192 w 3554"/>
                <a:gd name="T63" fmla="*/ 3033 h 3033"/>
                <a:gd name="T64" fmla="*/ 3105 w 3554"/>
                <a:gd name="T65" fmla="*/ 3006 h 3033"/>
                <a:gd name="T66" fmla="*/ 3048 w 3554"/>
                <a:gd name="T67" fmla="*/ 2937 h 3033"/>
                <a:gd name="T68" fmla="*/ 3035 w 3554"/>
                <a:gd name="T69" fmla="*/ 1241 h 3033"/>
                <a:gd name="T70" fmla="*/ 2681 w 3554"/>
                <a:gd name="T71" fmla="*/ 1241 h 3033"/>
                <a:gd name="T72" fmla="*/ 1424 w 3554"/>
                <a:gd name="T73" fmla="*/ 1241 h 3033"/>
                <a:gd name="T74" fmla="*/ 818 w 3554"/>
                <a:gd name="T75" fmla="*/ 1241 h 3033"/>
                <a:gd name="T76" fmla="*/ 660 w 3554"/>
                <a:gd name="T77" fmla="*/ 1241 h 3033"/>
                <a:gd name="T78" fmla="*/ 559 w 3554"/>
                <a:gd name="T79" fmla="*/ 1241 h 3033"/>
                <a:gd name="T80" fmla="*/ 524 w 3554"/>
                <a:gd name="T81" fmla="*/ 2907 h 3033"/>
                <a:gd name="T82" fmla="*/ 481 w 3554"/>
                <a:gd name="T83" fmla="*/ 2987 h 3033"/>
                <a:gd name="T84" fmla="*/ 401 w 3554"/>
                <a:gd name="T85" fmla="*/ 3030 h 3033"/>
                <a:gd name="T86" fmla="*/ 309 w 3554"/>
                <a:gd name="T87" fmla="*/ 3020 h 3033"/>
                <a:gd name="T88" fmla="*/ 239 w 3554"/>
                <a:gd name="T89" fmla="*/ 2963 h 3033"/>
                <a:gd name="T90" fmla="*/ 213 w 3554"/>
                <a:gd name="T91" fmla="*/ 2876 h 3033"/>
                <a:gd name="T92" fmla="*/ 79 w 3554"/>
                <a:gd name="T93" fmla="*/ 1238 h 3033"/>
                <a:gd name="T94" fmla="*/ 23 w 3554"/>
                <a:gd name="T95" fmla="*/ 1202 h 3033"/>
                <a:gd name="T96" fmla="*/ 0 w 3554"/>
                <a:gd name="T97" fmla="*/ 1139 h 3033"/>
                <a:gd name="T98" fmla="*/ 23 w 3554"/>
                <a:gd name="T99" fmla="*/ 1074 h 3033"/>
                <a:gd name="T100" fmla="*/ 79 w 3554"/>
                <a:gd name="T101" fmla="*/ 1039 h 3033"/>
                <a:gd name="T102" fmla="*/ 1152 w 3554"/>
                <a:gd name="T103" fmla="*/ 1030 h 3033"/>
                <a:gd name="T104" fmla="*/ 1084 w 3554"/>
                <a:gd name="T105" fmla="*/ 988 h 3033"/>
                <a:gd name="T106" fmla="*/ 1041 w 3554"/>
                <a:gd name="T107" fmla="*/ 914 h 3033"/>
                <a:gd name="T108" fmla="*/ 1004 w 3554"/>
                <a:gd name="T109" fmla="*/ 416 h 3033"/>
                <a:gd name="T110" fmla="*/ 1017 w 3554"/>
                <a:gd name="T111" fmla="*/ 297 h 3033"/>
                <a:gd name="T112" fmla="*/ 1070 w 3554"/>
                <a:gd name="T113" fmla="*/ 190 h 3033"/>
                <a:gd name="T114" fmla="*/ 1156 w 3554"/>
                <a:gd name="T115" fmla="*/ 109 h 3033"/>
                <a:gd name="T116" fmla="*/ 1252 w 3554"/>
                <a:gd name="T117" fmla="*/ 64 h 3033"/>
                <a:gd name="T118" fmla="*/ 1339 w 3554"/>
                <a:gd name="T119" fmla="*/ 50 h 3033"/>
                <a:gd name="T120" fmla="*/ 1104 w 3554"/>
                <a:gd name="T121" fmla="*/ 719 h 3033"/>
                <a:gd name="T122" fmla="*/ 1603 w 3554"/>
                <a:gd name="T123" fmla="*/ 29 h 3033"/>
                <a:gd name="T124" fmla="*/ 1684 w 3554"/>
                <a:gd name="T125" fmla="*/ 0 h 3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4" h="3033">
                  <a:moveTo>
                    <a:pt x="1713" y="0"/>
                  </a:moveTo>
                  <a:lnTo>
                    <a:pt x="1742" y="4"/>
                  </a:lnTo>
                  <a:lnTo>
                    <a:pt x="1770" y="15"/>
                  </a:lnTo>
                  <a:lnTo>
                    <a:pt x="1796" y="30"/>
                  </a:lnTo>
                  <a:lnTo>
                    <a:pt x="1820" y="49"/>
                  </a:lnTo>
                  <a:lnTo>
                    <a:pt x="1838" y="72"/>
                  </a:lnTo>
                  <a:lnTo>
                    <a:pt x="1853" y="98"/>
                  </a:lnTo>
                  <a:lnTo>
                    <a:pt x="1863" y="125"/>
                  </a:lnTo>
                  <a:lnTo>
                    <a:pt x="1867" y="153"/>
                  </a:lnTo>
                  <a:lnTo>
                    <a:pt x="1867" y="182"/>
                  </a:lnTo>
                  <a:lnTo>
                    <a:pt x="1863" y="211"/>
                  </a:lnTo>
                  <a:lnTo>
                    <a:pt x="1852" y="239"/>
                  </a:lnTo>
                  <a:lnTo>
                    <a:pt x="1837" y="265"/>
                  </a:lnTo>
                  <a:lnTo>
                    <a:pt x="1342" y="966"/>
                  </a:lnTo>
                  <a:lnTo>
                    <a:pt x="1325" y="988"/>
                  </a:lnTo>
                  <a:lnTo>
                    <a:pt x="1304" y="1005"/>
                  </a:lnTo>
                  <a:lnTo>
                    <a:pt x="1282" y="1019"/>
                  </a:lnTo>
                  <a:lnTo>
                    <a:pt x="1257" y="1030"/>
                  </a:lnTo>
                  <a:lnTo>
                    <a:pt x="1231" y="1035"/>
                  </a:lnTo>
                  <a:lnTo>
                    <a:pt x="1482" y="1035"/>
                  </a:lnTo>
                  <a:lnTo>
                    <a:pt x="1782" y="612"/>
                  </a:lnTo>
                  <a:lnTo>
                    <a:pt x="2081" y="1035"/>
                  </a:lnTo>
                  <a:lnTo>
                    <a:pt x="2332" y="1035"/>
                  </a:lnTo>
                  <a:lnTo>
                    <a:pt x="2306" y="1030"/>
                  </a:lnTo>
                  <a:lnTo>
                    <a:pt x="2283" y="1019"/>
                  </a:lnTo>
                  <a:lnTo>
                    <a:pt x="2260" y="1005"/>
                  </a:lnTo>
                  <a:lnTo>
                    <a:pt x="2240" y="988"/>
                  </a:lnTo>
                  <a:lnTo>
                    <a:pt x="2221" y="966"/>
                  </a:lnTo>
                  <a:lnTo>
                    <a:pt x="1876" y="478"/>
                  </a:lnTo>
                  <a:lnTo>
                    <a:pt x="1963" y="354"/>
                  </a:lnTo>
                  <a:lnTo>
                    <a:pt x="1986" y="317"/>
                  </a:lnTo>
                  <a:lnTo>
                    <a:pt x="2003" y="280"/>
                  </a:lnTo>
                  <a:lnTo>
                    <a:pt x="2014" y="241"/>
                  </a:lnTo>
                  <a:lnTo>
                    <a:pt x="2022" y="202"/>
                  </a:lnTo>
                  <a:lnTo>
                    <a:pt x="2023" y="162"/>
                  </a:lnTo>
                  <a:lnTo>
                    <a:pt x="2019" y="123"/>
                  </a:lnTo>
                  <a:lnTo>
                    <a:pt x="2012" y="84"/>
                  </a:lnTo>
                  <a:lnTo>
                    <a:pt x="2460" y="719"/>
                  </a:lnTo>
                  <a:lnTo>
                    <a:pt x="2207" y="93"/>
                  </a:lnTo>
                  <a:lnTo>
                    <a:pt x="2229" y="51"/>
                  </a:lnTo>
                  <a:lnTo>
                    <a:pt x="2268" y="55"/>
                  </a:lnTo>
                  <a:lnTo>
                    <a:pt x="2305" y="62"/>
                  </a:lnTo>
                  <a:lnTo>
                    <a:pt x="2342" y="74"/>
                  </a:lnTo>
                  <a:lnTo>
                    <a:pt x="2377" y="90"/>
                  </a:lnTo>
                  <a:lnTo>
                    <a:pt x="2409" y="110"/>
                  </a:lnTo>
                  <a:lnTo>
                    <a:pt x="2440" y="132"/>
                  </a:lnTo>
                  <a:lnTo>
                    <a:pt x="2468" y="159"/>
                  </a:lnTo>
                  <a:lnTo>
                    <a:pt x="2494" y="190"/>
                  </a:lnTo>
                  <a:lnTo>
                    <a:pt x="2516" y="224"/>
                  </a:lnTo>
                  <a:lnTo>
                    <a:pt x="2533" y="259"/>
                  </a:lnTo>
                  <a:lnTo>
                    <a:pt x="2547" y="297"/>
                  </a:lnTo>
                  <a:lnTo>
                    <a:pt x="2556" y="336"/>
                  </a:lnTo>
                  <a:lnTo>
                    <a:pt x="2560" y="375"/>
                  </a:lnTo>
                  <a:lnTo>
                    <a:pt x="2560" y="416"/>
                  </a:lnTo>
                  <a:lnTo>
                    <a:pt x="2528" y="886"/>
                  </a:lnTo>
                  <a:lnTo>
                    <a:pt x="2528" y="886"/>
                  </a:lnTo>
                  <a:lnTo>
                    <a:pt x="2522" y="914"/>
                  </a:lnTo>
                  <a:lnTo>
                    <a:pt x="2512" y="941"/>
                  </a:lnTo>
                  <a:lnTo>
                    <a:pt x="2498" y="965"/>
                  </a:lnTo>
                  <a:lnTo>
                    <a:pt x="2480" y="988"/>
                  </a:lnTo>
                  <a:lnTo>
                    <a:pt x="2456" y="1007"/>
                  </a:lnTo>
                  <a:lnTo>
                    <a:pt x="2435" y="1020"/>
                  </a:lnTo>
                  <a:lnTo>
                    <a:pt x="2411" y="1030"/>
                  </a:lnTo>
                  <a:lnTo>
                    <a:pt x="2386" y="1035"/>
                  </a:lnTo>
                  <a:lnTo>
                    <a:pt x="2427" y="1035"/>
                  </a:lnTo>
                  <a:lnTo>
                    <a:pt x="2476" y="1035"/>
                  </a:lnTo>
                  <a:lnTo>
                    <a:pt x="2925" y="1035"/>
                  </a:lnTo>
                  <a:lnTo>
                    <a:pt x="2996" y="1035"/>
                  </a:lnTo>
                  <a:lnTo>
                    <a:pt x="3065" y="1035"/>
                  </a:lnTo>
                  <a:lnTo>
                    <a:pt x="3367" y="1035"/>
                  </a:lnTo>
                  <a:lnTo>
                    <a:pt x="3412" y="1035"/>
                  </a:lnTo>
                  <a:lnTo>
                    <a:pt x="3451" y="1035"/>
                  </a:lnTo>
                  <a:lnTo>
                    <a:pt x="3474" y="1039"/>
                  </a:lnTo>
                  <a:lnTo>
                    <a:pt x="3495" y="1046"/>
                  </a:lnTo>
                  <a:lnTo>
                    <a:pt x="3515" y="1058"/>
                  </a:lnTo>
                  <a:lnTo>
                    <a:pt x="3531" y="1074"/>
                  </a:lnTo>
                  <a:lnTo>
                    <a:pt x="3543" y="1093"/>
                  </a:lnTo>
                  <a:lnTo>
                    <a:pt x="3550" y="1115"/>
                  </a:lnTo>
                  <a:lnTo>
                    <a:pt x="3554" y="1139"/>
                  </a:lnTo>
                  <a:lnTo>
                    <a:pt x="3550" y="1161"/>
                  </a:lnTo>
                  <a:lnTo>
                    <a:pt x="3543" y="1183"/>
                  </a:lnTo>
                  <a:lnTo>
                    <a:pt x="3531" y="1202"/>
                  </a:lnTo>
                  <a:lnTo>
                    <a:pt x="3515" y="1218"/>
                  </a:lnTo>
                  <a:lnTo>
                    <a:pt x="3495" y="1230"/>
                  </a:lnTo>
                  <a:lnTo>
                    <a:pt x="3474" y="1238"/>
                  </a:lnTo>
                  <a:lnTo>
                    <a:pt x="3451" y="1241"/>
                  </a:lnTo>
                  <a:lnTo>
                    <a:pt x="3350" y="1241"/>
                  </a:lnTo>
                  <a:lnTo>
                    <a:pt x="3350" y="2876"/>
                  </a:lnTo>
                  <a:lnTo>
                    <a:pt x="3346" y="2907"/>
                  </a:lnTo>
                  <a:lnTo>
                    <a:pt x="3337" y="2937"/>
                  </a:lnTo>
                  <a:lnTo>
                    <a:pt x="3323" y="2963"/>
                  </a:lnTo>
                  <a:lnTo>
                    <a:pt x="3303" y="2987"/>
                  </a:lnTo>
                  <a:lnTo>
                    <a:pt x="3281" y="3006"/>
                  </a:lnTo>
                  <a:lnTo>
                    <a:pt x="3254" y="3020"/>
                  </a:lnTo>
                  <a:lnTo>
                    <a:pt x="3223" y="3030"/>
                  </a:lnTo>
                  <a:lnTo>
                    <a:pt x="3192" y="3033"/>
                  </a:lnTo>
                  <a:lnTo>
                    <a:pt x="3161" y="3030"/>
                  </a:lnTo>
                  <a:lnTo>
                    <a:pt x="3131" y="3020"/>
                  </a:lnTo>
                  <a:lnTo>
                    <a:pt x="3105" y="3006"/>
                  </a:lnTo>
                  <a:lnTo>
                    <a:pt x="3081" y="2987"/>
                  </a:lnTo>
                  <a:lnTo>
                    <a:pt x="3062" y="2963"/>
                  </a:lnTo>
                  <a:lnTo>
                    <a:pt x="3048" y="2937"/>
                  </a:lnTo>
                  <a:lnTo>
                    <a:pt x="3038" y="2907"/>
                  </a:lnTo>
                  <a:lnTo>
                    <a:pt x="3035" y="2876"/>
                  </a:lnTo>
                  <a:lnTo>
                    <a:pt x="3035" y="1241"/>
                  </a:lnTo>
                  <a:lnTo>
                    <a:pt x="2802" y="1241"/>
                  </a:lnTo>
                  <a:lnTo>
                    <a:pt x="2743" y="1241"/>
                  </a:lnTo>
                  <a:lnTo>
                    <a:pt x="2681" y="1241"/>
                  </a:lnTo>
                  <a:lnTo>
                    <a:pt x="1601" y="1241"/>
                  </a:lnTo>
                  <a:lnTo>
                    <a:pt x="1511" y="1241"/>
                  </a:lnTo>
                  <a:lnTo>
                    <a:pt x="1424" y="1241"/>
                  </a:lnTo>
                  <a:lnTo>
                    <a:pt x="1339" y="1241"/>
                  </a:lnTo>
                  <a:lnTo>
                    <a:pt x="880" y="1241"/>
                  </a:lnTo>
                  <a:lnTo>
                    <a:pt x="818" y="1241"/>
                  </a:lnTo>
                  <a:lnTo>
                    <a:pt x="759" y="1241"/>
                  </a:lnTo>
                  <a:lnTo>
                    <a:pt x="708" y="1241"/>
                  </a:lnTo>
                  <a:lnTo>
                    <a:pt x="660" y="1241"/>
                  </a:lnTo>
                  <a:lnTo>
                    <a:pt x="620" y="1241"/>
                  </a:lnTo>
                  <a:lnTo>
                    <a:pt x="586" y="1241"/>
                  </a:lnTo>
                  <a:lnTo>
                    <a:pt x="559" y="1241"/>
                  </a:lnTo>
                  <a:lnTo>
                    <a:pt x="528" y="1241"/>
                  </a:lnTo>
                  <a:lnTo>
                    <a:pt x="528" y="2876"/>
                  </a:lnTo>
                  <a:lnTo>
                    <a:pt x="524" y="2907"/>
                  </a:lnTo>
                  <a:lnTo>
                    <a:pt x="515" y="2937"/>
                  </a:lnTo>
                  <a:lnTo>
                    <a:pt x="501" y="2963"/>
                  </a:lnTo>
                  <a:lnTo>
                    <a:pt x="481" y="2987"/>
                  </a:lnTo>
                  <a:lnTo>
                    <a:pt x="458" y="3006"/>
                  </a:lnTo>
                  <a:lnTo>
                    <a:pt x="432" y="3020"/>
                  </a:lnTo>
                  <a:lnTo>
                    <a:pt x="401" y="3030"/>
                  </a:lnTo>
                  <a:lnTo>
                    <a:pt x="370" y="3033"/>
                  </a:lnTo>
                  <a:lnTo>
                    <a:pt x="339" y="3030"/>
                  </a:lnTo>
                  <a:lnTo>
                    <a:pt x="309" y="3020"/>
                  </a:lnTo>
                  <a:lnTo>
                    <a:pt x="283" y="3006"/>
                  </a:lnTo>
                  <a:lnTo>
                    <a:pt x="259" y="2987"/>
                  </a:lnTo>
                  <a:lnTo>
                    <a:pt x="239" y="2963"/>
                  </a:lnTo>
                  <a:lnTo>
                    <a:pt x="225" y="2937"/>
                  </a:lnTo>
                  <a:lnTo>
                    <a:pt x="216" y="2907"/>
                  </a:lnTo>
                  <a:lnTo>
                    <a:pt x="213" y="2876"/>
                  </a:lnTo>
                  <a:lnTo>
                    <a:pt x="213" y="1241"/>
                  </a:lnTo>
                  <a:lnTo>
                    <a:pt x="102" y="1241"/>
                  </a:lnTo>
                  <a:lnTo>
                    <a:pt x="79" y="1238"/>
                  </a:lnTo>
                  <a:lnTo>
                    <a:pt x="57" y="1230"/>
                  </a:lnTo>
                  <a:lnTo>
                    <a:pt x="39" y="1218"/>
                  </a:lnTo>
                  <a:lnTo>
                    <a:pt x="23" y="1202"/>
                  </a:lnTo>
                  <a:lnTo>
                    <a:pt x="11" y="1183"/>
                  </a:lnTo>
                  <a:lnTo>
                    <a:pt x="3" y="1161"/>
                  </a:lnTo>
                  <a:lnTo>
                    <a:pt x="0" y="1139"/>
                  </a:lnTo>
                  <a:lnTo>
                    <a:pt x="3" y="1115"/>
                  </a:lnTo>
                  <a:lnTo>
                    <a:pt x="11" y="1093"/>
                  </a:lnTo>
                  <a:lnTo>
                    <a:pt x="23" y="1074"/>
                  </a:lnTo>
                  <a:lnTo>
                    <a:pt x="39" y="1058"/>
                  </a:lnTo>
                  <a:lnTo>
                    <a:pt x="57" y="1046"/>
                  </a:lnTo>
                  <a:lnTo>
                    <a:pt x="79" y="1039"/>
                  </a:lnTo>
                  <a:lnTo>
                    <a:pt x="102" y="1035"/>
                  </a:lnTo>
                  <a:lnTo>
                    <a:pt x="1177" y="1035"/>
                  </a:lnTo>
                  <a:lnTo>
                    <a:pt x="1152" y="1030"/>
                  </a:lnTo>
                  <a:lnTo>
                    <a:pt x="1129" y="1020"/>
                  </a:lnTo>
                  <a:lnTo>
                    <a:pt x="1107" y="1007"/>
                  </a:lnTo>
                  <a:lnTo>
                    <a:pt x="1084" y="988"/>
                  </a:lnTo>
                  <a:lnTo>
                    <a:pt x="1065" y="965"/>
                  </a:lnTo>
                  <a:lnTo>
                    <a:pt x="1051" y="941"/>
                  </a:lnTo>
                  <a:lnTo>
                    <a:pt x="1041" y="914"/>
                  </a:lnTo>
                  <a:lnTo>
                    <a:pt x="1036" y="886"/>
                  </a:lnTo>
                  <a:lnTo>
                    <a:pt x="1036" y="886"/>
                  </a:lnTo>
                  <a:lnTo>
                    <a:pt x="1004" y="416"/>
                  </a:lnTo>
                  <a:lnTo>
                    <a:pt x="1003" y="375"/>
                  </a:lnTo>
                  <a:lnTo>
                    <a:pt x="1008" y="336"/>
                  </a:lnTo>
                  <a:lnTo>
                    <a:pt x="1017" y="297"/>
                  </a:lnTo>
                  <a:lnTo>
                    <a:pt x="1030" y="259"/>
                  </a:lnTo>
                  <a:lnTo>
                    <a:pt x="1048" y="224"/>
                  </a:lnTo>
                  <a:lnTo>
                    <a:pt x="1070" y="190"/>
                  </a:lnTo>
                  <a:lnTo>
                    <a:pt x="1095" y="159"/>
                  </a:lnTo>
                  <a:lnTo>
                    <a:pt x="1125" y="131"/>
                  </a:lnTo>
                  <a:lnTo>
                    <a:pt x="1156" y="109"/>
                  </a:lnTo>
                  <a:lnTo>
                    <a:pt x="1188" y="89"/>
                  </a:lnTo>
                  <a:lnTo>
                    <a:pt x="1220" y="75"/>
                  </a:lnTo>
                  <a:lnTo>
                    <a:pt x="1252" y="64"/>
                  </a:lnTo>
                  <a:lnTo>
                    <a:pt x="1283" y="57"/>
                  </a:lnTo>
                  <a:lnTo>
                    <a:pt x="1312" y="53"/>
                  </a:lnTo>
                  <a:lnTo>
                    <a:pt x="1339" y="50"/>
                  </a:lnTo>
                  <a:lnTo>
                    <a:pt x="1363" y="51"/>
                  </a:lnTo>
                  <a:lnTo>
                    <a:pt x="1383" y="55"/>
                  </a:lnTo>
                  <a:lnTo>
                    <a:pt x="1104" y="719"/>
                  </a:lnTo>
                  <a:lnTo>
                    <a:pt x="1561" y="71"/>
                  </a:lnTo>
                  <a:lnTo>
                    <a:pt x="1580" y="47"/>
                  </a:lnTo>
                  <a:lnTo>
                    <a:pt x="1603" y="29"/>
                  </a:lnTo>
                  <a:lnTo>
                    <a:pt x="1629" y="15"/>
                  </a:lnTo>
                  <a:lnTo>
                    <a:pt x="1656" y="5"/>
                  </a:lnTo>
                  <a:lnTo>
                    <a:pt x="1684" y="0"/>
                  </a:lnTo>
                  <a:lnTo>
                    <a:pt x="1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9" name="Group 788"/>
          <p:cNvGrpSpPr/>
          <p:nvPr/>
        </p:nvGrpSpPr>
        <p:grpSpPr>
          <a:xfrm>
            <a:off x="5342639" y="2684463"/>
            <a:ext cx="561976" cy="563562"/>
            <a:chOff x="5368925" y="2684463"/>
            <a:chExt cx="561976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7" name="Freeform 201"/>
            <p:cNvSpPr>
              <a:spLocks/>
            </p:cNvSpPr>
            <p:nvPr/>
          </p:nvSpPr>
          <p:spPr bwMode="auto">
            <a:xfrm>
              <a:off x="5481638" y="3001963"/>
              <a:ext cx="52388" cy="227012"/>
            </a:xfrm>
            <a:custGeom>
              <a:avLst/>
              <a:gdLst>
                <a:gd name="T0" fmla="*/ 0 w 321"/>
                <a:gd name="T1" fmla="*/ 0 h 1433"/>
                <a:gd name="T2" fmla="*/ 243 w 321"/>
                <a:gd name="T3" fmla="*/ 0 h 1433"/>
                <a:gd name="T4" fmla="*/ 232 w 321"/>
                <a:gd name="T5" fmla="*/ 25 h 1433"/>
                <a:gd name="T6" fmla="*/ 226 w 321"/>
                <a:gd name="T7" fmla="*/ 52 h 1433"/>
                <a:gd name="T8" fmla="*/ 223 w 321"/>
                <a:gd name="T9" fmla="*/ 80 h 1433"/>
                <a:gd name="T10" fmla="*/ 227 w 321"/>
                <a:gd name="T11" fmla="*/ 114 h 1433"/>
                <a:gd name="T12" fmla="*/ 235 w 321"/>
                <a:gd name="T13" fmla="*/ 145 h 1433"/>
                <a:gd name="T14" fmla="*/ 250 w 321"/>
                <a:gd name="T15" fmla="*/ 174 h 1433"/>
                <a:gd name="T16" fmla="*/ 270 w 321"/>
                <a:gd name="T17" fmla="*/ 199 h 1433"/>
                <a:gd name="T18" fmla="*/ 294 w 321"/>
                <a:gd name="T19" fmla="*/ 220 h 1433"/>
                <a:gd name="T20" fmla="*/ 321 w 321"/>
                <a:gd name="T21" fmla="*/ 236 h 1433"/>
                <a:gd name="T22" fmla="*/ 321 w 321"/>
                <a:gd name="T23" fmla="*/ 1271 h 1433"/>
                <a:gd name="T24" fmla="*/ 318 w 321"/>
                <a:gd name="T25" fmla="*/ 1303 h 1433"/>
                <a:gd name="T26" fmla="*/ 308 w 321"/>
                <a:gd name="T27" fmla="*/ 1334 h 1433"/>
                <a:gd name="T28" fmla="*/ 294 w 321"/>
                <a:gd name="T29" fmla="*/ 1362 h 1433"/>
                <a:gd name="T30" fmla="*/ 274 w 321"/>
                <a:gd name="T31" fmla="*/ 1385 h 1433"/>
                <a:gd name="T32" fmla="*/ 250 w 321"/>
                <a:gd name="T33" fmla="*/ 1405 h 1433"/>
                <a:gd name="T34" fmla="*/ 223 w 321"/>
                <a:gd name="T35" fmla="*/ 1420 h 1433"/>
                <a:gd name="T36" fmla="*/ 193 w 321"/>
                <a:gd name="T37" fmla="*/ 1429 h 1433"/>
                <a:gd name="T38" fmla="*/ 160 w 321"/>
                <a:gd name="T39" fmla="*/ 1433 h 1433"/>
                <a:gd name="T40" fmla="*/ 128 w 321"/>
                <a:gd name="T41" fmla="*/ 1429 h 1433"/>
                <a:gd name="T42" fmla="*/ 98 w 321"/>
                <a:gd name="T43" fmla="*/ 1420 h 1433"/>
                <a:gd name="T44" fmla="*/ 71 w 321"/>
                <a:gd name="T45" fmla="*/ 1405 h 1433"/>
                <a:gd name="T46" fmla="*/ 46 w 321"/>
                <a:gd name="T47" fmla="*/ 1385 h 1433"/>
                <a:gd name="T48" fmla="*/ 27 w 321"/>
                <a:gd name="T49" fmla="*/ 1362 h 1433"/>
                <a:gd name="T50" fmla="*/ 12 w 321"/>
                <a:gd name="T51" fmla="*/ 1334 h 1433"/>
                <a:gd name="T52" fmla="*/ 3 w 321"/>
                <a:gd name="T53" fmla="*/ 1303 h 1433"/>
                <a:gd name="T54" fmla="*/ 0 w 321"/>
                <a:gd name="T55" fmla="*/ 1271 h 1433"/>
                <a:gd name="T56" fmla="*/ 0 w 321"/>
                <a:gd name="T57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1" h="1433">
                  <a:moveTo>
                    <a:pt x="0" y="0"/>
                  </a:moveTo>
                  <a:lnTo>
                    <a:pt x="243" y="0"/>
                  </a:lnTo>
                  <a:lnTo>
                    <a:pt x="232" y="25"/>
                  </a:lnTo>
                  <a:lnTo>
                    <a:pt x="226" y="52"/>
                  </a:lnTo>
                  <a:lnTo>
                    <a:pt x="223" y="80"/>
                  </a:lnTo>
                  <a:lnTo>
                    <a:pt x="227" y="114"/>
                  </a:lnTo>
                  <a:lnTo>
                    <a:pt x="235" y="145"/>
                  </a:lnTo>
                  <a:lnTo>
                    <a:pt x="250" y="174"/>
                  </a:lnTo>
                  <a:lnTo>
                    <a:pt x="270" y="199"/>
                  </a:lnTo>
                  <a:lnTo>
                    <a:pt x="294" y="220"/>
                  </a:lnTo>
                  <a:lnTo>
                    <a:pt x="321" y="236"/>
                  </a:lnTo>
                  <a:lnTo>
                    <a:pt x="321" y="1271"/>
                  </a:lnTo>
                  <a:lnTo>
                    <a:pt x="318" y="1303"/>
                  </a:lnTo>
                  <a:lnTo>
                    <a:pt x="308" y="1334"/>
                  </a:lnTo>
                  <a:lnTo>
                    <a:pt x="294" y="1362"/>
                  </a:lnTo>
                  <a:lnTo>
                    <a:pt x="274" y="1385"/>
                  </a:lnTo>
                  <a:lnTo>
                    <a:pt x="250" y="1405"/>
                  </a:lnTo>
                  <a:lnTo>
                    <a:pt x="223" y="1420"/>
                  </a:lnTo>
                  <a:lnTo>
                    <a:pt x="193" y="1429"/>
                  </a:lnTo>
                  <a:lnTo>
                    <a:pt x="160" y="1433"/>
                  </a:lnTo>
                  <a:lnTo>
                    <a:pt x="128" y="1429"/>
                  </a:lnTo>
                  <a:lnTo>
                    <a:pt x="98" y="1420"/>
                  </a:lnTo>
                  <a:lnTo>
                    <a:pt x="71" y="1405"/>
                  </a:lnTo>
                  <a:lnTo>
                    <a:pt x="46" y="1385"/>
                  </a:lnTo>
                  <a:lnTo>
                    <a:pt x="27" y="1362"/>
                  </a:lnTo>
                  <a:lnTo>
                    <a:pt x="12" y="1334"/>
                  </a:lnTo>
                  <a:lnTo>
                    <a:pt x="3" y="1303"/>
                  </a:lnTo>
                  <a:lnTo>
                    <a:pt x="0" y="12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202"/>
            <p:cNvSpPr>
              <a:spLocks/>
            </p:cNvSpPr>
            <p:nvPr/>
          </p:nvSpPr>
          <p:spPr bwMode="auto">
            <a:xfrm>
              <a:off x="5419725" y="2962275"/>
              <a:ext cx="52388" cy="266700"/>
            </a:xfrm>
            <a:custGeom>
              <a:avLst/>
              <a:gdLst>
                <a:gd name="T0" fmla="*/ 3 w 322"/>
                <a:gd name="T1" fmla="*/ 0 h 1681"/>
                <a:gd name="T2" fmla="*/ 215 w 322"/>
                <a:gd name="T3" fmla="*/ 84 h 1681"/>
                <a:gd name="T4" fmla="*/ 216 w 322"/>
                <a:gd name="T5" fmla="*/ 85 h 1681"/>
                <a:gd name="T6" fmla="*/ 216 w 322"/>
                <a:gd name="T7" fmla="*/ 116 h 1681"/>
                <a:gd name="T8" fmla="*/ 221 w 322"/>
                <a:gd name="T9" fmla="*/ 145 h 1681"/>
                <a:gd name="T10" fmla="*/ 232 w 322"/>
                <a:gd name="T11" fmla="*/ 172 h 1681"/>
                <a:gd name="T12" fmla="*/ 249 w 322"/>
                <a:gd name="T13" fmla="*/ 196 h 1681"/>
                <a:gd name="T14" fmla="*/ 269 w 322"/>
                <a:gd name="T15" fmla="*/ 216 h 1681"/>
                <a:gd name="T16" fmla="*/ 294 w 322"/>
                <a:gd name="T17" fmla="*/ 233 h 1681"/>
                <a:gd name="T18" fmla="*/ 322 w 322"/>
                <a:gd name="T19" fmla="*/ 243 h 1681"/>
                <a:gd name="T20" fmla="*/ 322 w 322"/>
                <a:gd name="T21" fmla="*/ 1519 h 1681"/>
                <a:gd name="T22" fmla="*/ 319 w 322"/>
                <a:gd name="T23" fmla="*/ 1551 h 1681"/>
                <a:gd name="T24" fmla="*/ 309 w 322"/>
                <a:gd name="T25" fmla="*/ 1582 h 1681"/>
                <a:gd name="T26" fmla="*/ 294 w 322"/>
                <a:gd name="T27" fmla="*/ 1610 h 1681"/>
                <a:gd name="T28" fmla="*/ 275 w 322"/>
                <a:gd name="T29" fmla="*/ 1633 h 1681"/>
                <a:gd name="T30" fmla="*/ 251 w 322"/>
                <a:gd name="T31" fmla="*/ 1653 h 1681"/>
                <a:gd name="T32" fmla="*/ 223 w 322"/>
                <a:gd name="T33" fmla="*/ 1668 h 1681"/>
                <a:gd name="T34" fmla="*/ 193 w 322"/>
                <a:gd name="T35" fmla="*/ 1677 h 1681"/>
                <a:gd name="T36" fmla="*/ 161 w 322"/>
                <a:gd name="T37" fmla="*/ 1681 h 1681"/>
                <a:gd name="T38" fmla="*/ 129 w 322"/>
                <a:gd name="T39" fmla="*/ 1677 h 1681"/>
                <a:gd name="T40" fmla="*/ 98 w 322"/>
                <a:gd name="T41" fmla="*/ 1668 h 1681"/>
                <a:gd name="T42" fmla="*/ 70 w 322"/>
                <a:gd name="T43" fmla="*/ 1653 h 1681"/>
                <a:gd name="T44" fmla="*/ 47 w 322"/>
                <a:gd name="T45" fmla="*/ 1633 h 1681"/>
                <a:gd name="T46" fmla="*/ 27 w 322"/>
                <a:gd name="T47" fmla="*/ 1610 h 1681"/>
                <a:gd name="T48" fmla="*/ 12 w 322"/>
                <a:gd name="T49" fmla="*/ 1582 h 1681"/>
                <a:gd name="T50" fmla="*/ 3 w 322"/>
                <a:gd name="T51" fmla="*/ 1551 h 1681"/>
                <a:gd name="T52" fmla="*/ 0 w 322"/>
                <a:gd name="T53" fmla="*/ 1519 h 1681"/>
                <a:gd name="T54" fmla="*/ 0 w 322"/>
                <a:gd name="T55" fmla="*/ 1385 h 1681"/>
                <a:gd name="T56" fmla="*/ 0 w 322"/>
                <a:gd name="T57" fmla="*/ 1259 h 1681"/>
                <a:gd name="T58" fmla="*/ 0 w 322"/>
                <a:gd name="T59" fmla="*/ 1139 h 1681"/>
                <a:gd name="T60" fmla="*/ 0 w 322"/>
                <a:gd name="T61" fmla="*/ 1029 h 1681"/>
                <a:gd name="T62" fmla="*/ 1 w 322"/>
                <a:gd name="T63" fmla="*/ 925 h 1681"/>
                <a:gd name="T64" fmla="*/ 1 w 322"/>
                <a:gd name="T65" fmla="*/ 830 h 1681"/>
                <a:gd name="T66" fmla="*/ 1 w 322"/>
                <a:gd name="T67" fmla="*/ 739 h 1681"/>
                <a:gd name="T68" fmla="*/ 1 w 322"/>
                <a:gd name="T69" fmla="*/ 656 h 1681"/>
                <a:gd name="T70" fmla="*/ 1 w 322"/>
                <a:gd name="T71" fmla="*/ 580 h 1681"/>
                <a:gd name="T72" fmla="*/ 1 w 322"/>
                <a:gd name="T73" fmla="*/ 509 h 1681"/>
                <a:gd name="T74" fmla="*/ 1 w 322"/>
                <a:gd name="T75" fmla="*/ 444 h 1681"/>
                <a:gd name="T76" fmla="*/ 1 w 322"/>
                <a:gd name="T77" fmla="*/ 386 h 1681"/>
                <a:gd name="T78" fmla="*/ 1 w 322"/>
                <a:gd name="T79" fmla="*/ 333 h 1681"/>
                <a:gd name="T80" fmla="*/ 2 w 322"/>
                <a:gd name="T81" fmla="*/ 284 h 1681"/>
                <a:gd name="T82" fmla="*/ 2 w 322"/>
                <a:gd name="T83" fmla="*/ 240 h 1681"/>
                <a:gd name="T84" fmla="*/ 2 w 322"/>
                <a:gd name="T85" fmla="*/ 201 h 1681"/>
                <a:gd name="T86" fmla="*/ 2 w 322"/>
                <a:gd name="T87" fmla="*/ 166 h 1681"/>
                <a:gd name="T88" fmla="*/ 2 w 322"/>
                <a:gd name="T89" fmla="*/ 136 h 1681"/>
                <a:gd name="T90" fmla="*/ 2 w 322"/>
                <a:gd name="T91" fmla="*/ 109 h 1681"/>
                <a:gd name="T92" fmla="*/ 2 w 322"/>
                <a:gd name="T93" fmla="*/ 86 h 1681"/>
                <a:gd name="T94" fmla="*/ 2 w 322"/>
                <a:gd name="T95" fmla="*/ 67 h 1681"/>
                <a:gd name="T96" fmla="*/ 3 w 322"/>
                <a:gd name="T97" fmla="*/ 50 h 1681"/>
                <a:gd name="T98" fmla="*/ 3 w 322"/>
                <a:gd name="T99" fmla="*/ 36 h 1681"/>
                <a:gd name="T100" fmla="*/ 3 w 322"/>
                <a:gd name="T101" fmla="*/ 25 h 1681"/>
                <a:gd name="T102" fmla="*/ 3 w 322"/>
                <a:gd name="T103" fmla="*/ 16 h 1681"/>
                <a:gd name="T104" fmla="*/ 3 w 322"/>
                <a:gd name="T105" fmla="*/ 10 h 1681"/>
                <a:gd name="T106" fmla="*/ 3 w 322"/>
                <a:gd name="T107" fmla="*/ 6 h 1681"/>
                <a:gd name="T108" fmla="*/ 3 w 322"/>
                <a:gd name="T109" fmla="*/ 2 h 1681"/>
                <a:gd name="T110" fmla="*/ 3 w 322"/>
                <a:gd name="T111" fmla="*/ 0 h 1681"/>
                <a:gd name="T112" fmla="*/ 3 w 322"/>
                <a:gd name="T113" fmla="*/ 0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" h="1681">
                  <a:moveTo>
                    <a:pt x="3" y="0"/>
                  </a:moveTo>
                  <a:lnTo>
                    <a:pt x="215" y="84"/>
                  </a:lnTo>
                  <a:lnTo>
                    <a:pt x="216" y="85"/>
                  </a:lnTo>
                  <a:lnTo>
                    <a:pt x="216" y="116"/>
                  </a:lnTo>
                  <a:lnTo>
                    <a:pt x="221" y="145"/>
                  </a:lnTo>
                  <a:lnTo>
                    <a:pt x="232" y="172"/>
                  </a:lnTo>
                  <a:lnTo>
                    <a:pt x="249" y="196"/>
                  </a:lnTo>
                  <a:lnTo>
                    <a:pt x="269" y="216"/>
                  </a:lnTo>
                  <a:lnTo>
                    <a:pt x="294" y="233"/>
                  </a:lnTo>
                  <a:lnTo>
                    <a:pt x="322" y="243"/>
                  </a:lnTo>
                  <a:lnTo>
                    <a:pt x="322" y="1519"/>
                  </a:lnTo>
                  <a:lnTo>
                    <a:pt x="319" y="1551"/>
                  </a:lnTo>
                  <a:lnTo>
                    <a:pt x="309" y="1582"/>
                  </a:lnTo>
                  <a:lnTo>
                    <a:pt x="294" y="1610"/>
                  </a:lnTo>
                  <a:lnTo>
                    <a:pt x="275" y="1633"/>
                  </a:lnTo>
                  <a:lnTo>
                    <a:pt x="251" y="1653"/>
                  </a:lnTo>
                  <a:lnTo>
                    <a:pt x="223" y="1668"/>
                  </a:lnTo>
                  <a:lnTo>
                    <a:pt x="193" y="1677"/>
                  </a:lnTo>
                  <a:lnTo>
                    <a:pt x="161" y="1681"/>
                  </a:lnTo>
                  <a:lnTo>
                    <a:pt x="129" y="1677"/>
                  </a:lnTo>
                  <a:lnTo>
                    <a:pt x="98" y="1668"/>
                  </a:lnTo>
                  <a:lnTo>
                    <a:pt x="70" y="1653"/>
                  </a:lnTo>
                  <a:lnTo>
                    <a:pt x="47" y="1633"/>
                  </a:lnTo>
                  <a:lnTo>
                    <a:pt x="27" y="1610"/>
                  </a:lnTo>
                  <a:lnTo>
                    <a:pt x="12" y="1582"/>
                  </a:lnTo>
                  <a:lnTo>
                    <a:pt x="3" y="1551"/>
                  </a:lnTo>
                  <a:lnTo>
                    <a:pt x="0" y="1519"/>
                  </a:lnTo>
                  <a:lnTo>
                    <a:pt x="0" y="1385"/>
                  </a:lnTo>
                  <a:lnTo>
                    <a:pt x="0" y="1259"/>
                  </a:lnTo>
                  <a:lnTo>
                    <a:pt x="0" y="1139"/>
                  </a:lnTo>
                  <a:lnTo>
                    <a:pt x="0" y="1029"/>
                  </a:lnTo>
                  <a:lnTo>
                    <a:pt x="1" y="925"/>
                  </a:lnTo>
                  <a:lnTo>
                    <a:pt x="1" y="830"/>
                  </a:lnTo>
                  <a:lnTo>
                    <a:pt x="1" y="739"/>
                  </a:lnTo>
                  <a:lnTo>
                    <a:pt x="1" y="656"/>
                  </a:lnTo>
                  <a:lnTo>
                    <a:pt x="1" y="580"/>
                  </a:lnTo>
                  <a:lnTo>
                    <a:pt x="1" y="509"/>
                  </a:lnTo>
                  <a:lnTo>
                    <a:pt x="1" y="444"/>
                  </a:lnTo>
                  <a:lnTo>
                    <a:pt x="1" y="386"/>
                  </a:lnTo>
                  <a:lnTo>
                    <a:pt x="1" y="333"/>
                  </a:lnTo>
                  <a:lnTo>
                    <a:pt x="2" y="284"/>
                  </a:lnTo>
                  <a:lnTo>
                    <a:pt x="2" y="240"/>
                  </a:lnTo>
                  <a:lnTo>
                    <a:pt x="2" y="201"/>
                  </a:lnTo>
                  <a:lnTo>
                    <a:pt x="2" y="166"/>
                  </a:lnTo>
                  <a:lnTo>
                    <a:pt x="2" y="136"/>
                  </a:lnTo>
                  <a:lnTo>
                    <a:pt x="2" y="109"/>
                  </a:lnTo>
                  <a:lnTo>
                    <a:pt x="2" y="86"/>
                  </a:lnTo>
                  <a:lnTo>
                    <a:pt x="2" y="67"/>
                  </a:lnTo>
                  <a:lnTo>
                    <a:pt x="3" y="50"/>
                  </a:lnTo>
                  <a:lnTo>
                    <a:pt x="3" y="36"/>
                  </a:lnTo>
                  <a:lnTo>
                    <a:pt x="3" y="25"/>
                  </a:lnTo>
                  <a:lnTo>
                    <a:pt x="3" y="16"/>
                  </a:lnTo>
                  <a:lnTo>
                    <a:pt x="3" y="10"/>
                  </a:lnTo>
                  <a:lnTo>
                    <a:pt x="3" y="6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03"/>
            <p:cNvSpPr>
              <a:spLocks/>
            </p:cNvSpPr>
            <p:nvPr/>
          </p:nvSpPr>
          <p:spPr bwMode="auto">
            <a:xfrm>
              <a:off x="5432425" y="2684463"/>
              <a:ext cx="88900" cy="88900"/>
            </a:xfrm>
            <a:custGeom>
              <a:avLst/>
              <a:gdLst>
                <a:gd name="T0" fmla="*/ 278 w 556"/>
                <a:gd name="T1" fmla="*/ 0 h 556"/>
                <a:gd name="T2" fmla="*/ 319 w 556"/>
                <a:gd name="T3" fmla="*/ 3 h 556"/>
                <a:gd name="T4" fmla="*/ 358 w 556"/>
                <a:gd name="T5" fmla="*/ 12 h 556"/>
                <a:gd name="T6" fmla="*/ 396 w 556"/>
                <a:gd name="T7" fmla="*/ 26 h 556"/>
                <a:gd name="T8" fmla="*/ 429 w 556"/>
                <a:gd name="T9" fmla="*/ 45 h 556"/>
                <a:gd name="T10" fmla="*/ 460 w 556"/>
                <a:gd name="T11" fmla="*/ 68 h 556"/>
                <a:gd name="T12" fmla="*/ 488 w 556"/>
                <a:gd name="T13" fmla="*/ 96 h 556"/>
                <a:gd name="T14" fmla="*/ 512 w 556"/>
                <a:gd name="T15" fmla="*/ 127 h 556"/>
                <a:gd name="T16" fmla="*/ 530 w 556"/>
                <a:gd name="T17" fmla="*/ 161 h 556"/>
                <a:gd name="T18" fmla="*/ 544 w 556"/>
                <a:gd name="T19" fmla="*/ 198 h 556"/>
                <a:gd name="T20" fmla="*/ 552 w 556"/>
                <a:gd name="T21" fmla="*/ 237 h 556"/>
                <a:gd name="T22" fmla="*/ 556 w 556"/>
                <a:gd name="T23" fmla="*/ 279 h 556"/>
                <a:gd name="T24" fmla="*/ 552 w 556"/>
                <a:gd name="T25" fmla="*/ 320 h 556"/>
                <a:gd name="T26" fmla="*/ 544 w 556"/>
                <a:gd name="T27" fmla="*/ 358 h 556"/>
                <a:gd name="T28" fmla="*/ 530 w 556"/>
                <a:gd name="T29" fmla="*/ 396 h 556"/>
                <a:gd name="T30" fmla="*/ 512 w 556"/>
                <a:gd name="T31" fmla="*/ 430 h 556"/>
                <a:gd name="T32" fmla="*/ 488 w 556"/>
                <a:gd name="T33" fmla="*/ 460 h 556"/>
                <a:gd name="T34" fmla="*/ 460 w 556"/>
                <a:gd name="T35" fmla="*/ 488 h 556"/>
                <a:gd name="T36" fmla="*/ 429 w 556"/>
                <a:gd name="T37" fmla="*/ 512 h 556"/>
                <a:gd name="T38" fmla="*/ 396 w 556"/>
                <a:gd name="T39" fmla="*/ 530 h 556"/>
                <a:gd name="T40" fmla="*/ 358 w 556"/>
                <a:gd name="T41" fmla="*/ 544 h 556"/>
                <a:gd name="T42" fmla="*/ 319 w 556"/>
                <a:gd name="T43" fmla="*/ 554 h 556"/>
                <a:gd name="T44" fmla="*/ 278 w 556"/>
                <a:gd name="T45" fmla="*/ 556 h 556"/>
                <a:gd name="T46" fmla="*/ 236 w 556"/>
                <a:gd name="T47" fmla="*/ 554 h 556"/>
                <a:gd name="T48" fmla="*/ 198 w 556"/>
                <a:gd name="T49" fmla="*/ 544 h 556"/>
                <a:gd name="T50" fmla="*/ 160 w 556"/>
                <a:gd name="T51" fmla="*/ 530 h 556"/>
                <a:gd name="T52" fmla="*/ 127 w 556"/>
                <a:gd name="T53" fmla="*/ 512 h 556"/>
                <a:gd name="T54" fmla="*/ 96 w 556"/>
                <a:gd name="T55" fmla="*/ 488 h 556"/>
                <a:gd name="T56" fmla="*/ 68 w 556"/>
                <a:gd name="T57" fmla="*/ 460 h 556"/>
                <a:gd name="T58" fmla="*/ 45 w 556"/>
                <a:gd name="T59" fmla="*/ 429 h 556"/>
                <a:gd name="T60" fmla="*/ 26 w 556"/>
                <a:gd name="T61" fmla="*/ 396 h 556"/>
                <a:gd name="T62" fmla="*/ 12 w 556"/>
                <a:gd name="T63" fmla="*/ 358 h 556"/>
                <a:gd name="T64" fmla="*/ 3 w 556"/>
                <a:gd name="T65" fmla="*/ 320 h 556"/>
                <a:gd name="T66" fmla="*/ 0 w 556"/>
                <a:gd name="T67" fmla="*/ 279 h 556"/>
                <a:gd name="T68" fmla="*/ 3 w 556"/>
                <a:gd name="T69" fmla="*/ 238 h 556"/>
                <a:gd name="T70" fmla="*/ 12 w 556"/>
                <a:gd name="T71" fmla="*/ 198 h 556"/>
                <a:gd name="T72" fmla="*/ 26 w 556"/>
                <a:gd name="T73" fmla="*/ 161 h 556"/>
                <a:gd name="T74" fmla="*/ 44 w 556"/>
                <a:gd name="T75" fmla="*/ 127 h 556"/>
                <a:gd name="T76" fmla="*/ 68 w 556"/>
                <a:gd name="T77" fmla="*/ 96 h 556"/>
                <a:gd name="T78" fmla="*/ 96 w 556"/>
                <a:gd name="T79" fmla="*/ 69 h 556"/>
                <a:gd name="T80" fmla="*/ 127 w 556"/>
                <a:gd name="T81" fmla="*/ 45 h 556"/>
                <a:gd name="T82" fmla="*/ 160 w 556"/>
                <a:gd name="T83" fmla="*/ 26 h 556"/>
                <a:gd name="T84" fmla="*/ 198 w 556"/>
                <a:gd name="T85" fmla="*/ 12 h 556"/>
                <a:gd name="T86" fmla="*/ 236 w 556"/>
                <a:gd name="T87" fmla="*/ 3 h 556"/>
                <a:gd name="T88" fmla="*/ 278 w 556"/>
                <a:gd name="T89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6" h="556">
                  <a:moveTo>
                    <a:pt x="278" y="0"/>
                  </a:moveTo>
                  <a:lnTo>
                    <a:pt x="319" y="3"/>
                  </a:lnTo>
                  <a:lnTo>
                    <a:pt x="358" y="12"/>
                  </a:lnTo>
                  <a:lnTo>
                    <a:pt x="396" y="26"/>
                  </a:lnTo>
                  <a:lnTo>
                    <a:pt x="429" y="45"/>
                  </a:lnTo>
                  <a:lnTo>
                    <a:pt x="460" y="68"/>
                  </a:lnTo>
                  <a:lnTo>
                    <a:pt x="488" y="96"/>
                  </a:lnTo>
                  <a:lnTo>
                    <a:pt x="512" y="127"/>
                  </a:lnTo>
                  <a:lnTo>
                    <a:pt x="530" y="161"/>
                  </a:lnTo>
                  <a:lnTo>
                    <a:pt x="544" y="198"/>
                  </a:lnTo>
                  <a:lnTo>
                    <a:pt x="552" y="237"/>
                  </a:lnTo>
                  <a:lnTo>
                    <a:pt x="556" y="279"/>
                  </a:lnTo>
                  <a:lnTo>
                    <a:pt x="552" y="320"/>
                  </a:lnTo>
                  <a:lnTo>
                    <a:pt x="544" y="358"/>
                  </a:lnTo>
                  <a:lnTo>
                    <a:pt x="530" y="396"/>
                  </a:lnTo>
                  <a:lnTo>
                    <a:pt x="512" y="430"/>
                  </a:lnTo>
                  <a:lnTo>
                    <a:pt x="488" y="460"/>
                  </a:lnTo>
                  <a:lnTo>
                    <a:pt x="460" y="488"/>
                  </a:lnTo>
                  <a:lnTo>
                    <a:pt x="429" y="512"/>
                  </a:lnTo>
                  <a:lnTo>
                    <a:pt x="396" y="530"/>
                  </a:lnTo>
                  <a:lnTo>
                    <a:pt x="358" y="544"/>
                  </a:lnTo>
                  <a:lnTo>
                    <a:pt x="319" y="554"/>
                  </a:lnTo>
                  <a:lnTo>
                    <a:pt x="278" y="556"/>
                  </a:lnTo>
                  <a:lnTo>
                    <a:pt x="236" y="554"/>
                  </a:lnTo>
                  <a:lnTo>
                    <a:pt x="198" y="544"/>
                  </a:lnTo>
                  <a:lnTo>
                    <a:pt x="160" y="530"/>
                  </a:lnTo>
                  <a:lnTo>
                    <a:pt x="127" y="512"/>
                  </a:lnTo>
                  <a:lnTo>
                    <a:pt x="96" y="488"/>
                  </a:lnTo>
                  <a:lnTo>
                    <a:pt x="68" y="460"/>
                  </a:lnTo>
                  <a:lnTo>
                    <a:pt x="45" y="429"/>
                  </a:lnTo>
                  <a:lnTo>
                    <a:pt x="26" y="396"/>
                  </a:lnTo>
                  <a:lnTo>
                    <a:pt x="12" y="358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4" y="127"/>
                  </a:lnTo>
                  <a:lnTo>
                    <a:pt x="68" y="96"/>
                  </a:lnTo>
                  <a:lnTo>
                    <a:pt x="96" y="69"/>
                  </a:lnTo>
                  <a:lnTo>
                    <a:pt x="127" y="45"/>
                  </a:lnTo>
                  <a:lnTo>
                    <a:pt x="160" y="26"/>
                  </a:lnTo>
                  <a:lnTo>
                    <a:pt x="198" y="12"/>
                  </a:lnTo>
                  <a:lnTo>
                    <a:pt x="236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204"/>
            <p:cNvSpPr>
              <a:spLocks/>
            </p:cNvSpPr>
            <p:nvPr/>
          </p:nvSpPr>
          <p:spPr bwMode="auto">
            <a:xfrm>
              <a:off x="5472113" y="2868613"/>
              <a:ext cx="96838" cy="115887"/>
            </a:xfrm>
            <a:custGeom>
              <a:avLst/>
              <a:gdLst>
                <a:gd name="T0" fmla="*/ 165 w 613"/>
                <a:gd name="T1" fmla="*/ 0 h 725"/>
                <a:gd name="T2" fmla="*/ 581 w 613"/>
                <a:gd name="T3" fmla="*/ 0 h 725"/>
                <a:gd name="T4" fmla="*/ 593 w 613"/>
                <a:gd name="T5" fmla="*/ 2 h 725"/>
                <a:gd name="T6" fmla="*/ 602 w 613"/>
                <a:gd name="T7" fmla="*/ 8 h 725"/>
                <a:gd name="T8" fmla="*/ 610 w 613"/>
                <a:gd name="T9" fmla="*/ 17 h 725"/>
                <a:gd name="T10" fmla="*/ 613 w 613"/>
                <a:gd name="T11" fmla="*/ 28 h 725"/>
                <a:gd name="T12" fmla="*/ 613 w 613"/>
                <a:gd name="T13" fmla="*/ 40 h 725"/>
                <a:gd name="T14" fmla="*/ 482 w 613"/>
                <a:gd name="T15" fmla="*/ 698 h 725"/>
                <a:gd name="T16" fmla="*/ 478 w 613"/>
                <a:gd name="T17" fmla="*/ 709 h 725"/>
                <a:gd name="T18" fmla="*/ 471 w 613"/>
                <a:gd name="T19" fmla="*/ 717 h 725"/>
                <a:gd name="T20" fmla="*/ 460 w 613"/>
                <a:gd name="T21" fmla="*/ 723 h 725"/>
                <a:gd name="T22" fmla="*/ 450 w 613"/>
                <a:gd name="T23" fmla="*/ 725 h 725"/>
                <a:gd name="T24" fmla="*/ 34 w 613"/>
                <a:gd name="T25" fmla="*/ 725 h 725"/>
                <a:gd name="T26" fmla="*/ 20 w 613"/>
                <a:gd name="T27" fmla="*/ 722 h 725"/>
                <a:gd name="T28" fmla="*/ 9 w 613"/>
                <a:gd name="T29" fmla="*/ 714 h 725"/>
                <a:gd name="T30" fmla="*/ 1 w 613"/>
                <a:gd name="T31" fmla="*/ 702 h 725"/>
                <a:gd name="T32" fmla="*/ 0 w 613"/>
                <a:gd name="T33" fmla="*/ 688 h 725"/>
                <a:gd name="T34" fmla="*/ 31 w 613"/>
                <a:gd name="T35" fmla="*/ 683 h 725"/>
                <a:gd name="T36" fmla="*/ 63 w 613"/>
                <a:gd name="T37" fmla="*/ 673 h 725"/>
                <a:gd name="T38" fmla="*/ 92 w 613"/>
                <a:gd name="T39" fmla="*/ 659 h 725"/>
                <a:gd name="T40" fmla="*/ 119 w 613"/>
                <a:gd name="T41" fmla="*/ 642 h 725"/>
                <a:gd name="T42" fmla="*/ 142 w 613"/>
                <a:gd name="T43" fmla="*/ 622 h 725"/>
                <a:gd name="T44" fmla="*/ 165 w 613"/>
                <a:gd name="T45" fmla="*/ 597 h 725"/>
                <a:gd name="T46" fmla="*/ 183 w 613"/>
                <a:gd name="T47" fmla="*/ 570 h 725"/>
                <a:gd name="T48" fmla="*/ 197 w 613"/>
                <a:gd name="T49" fmla="*/ 539 h 725"/>
                <a:gd name="T50" fmla="*/ 208 w 613"/>
                <a:gd name="T51" fmla="*/ 504 h 725"/>
                <a:gd name="T52" fmla="*/ 213 w 613"/>
                <a:gd name="T53" fmla="*/ 470 h 725"/>
                <a:gd name="T54" fmla="*/ 214 w 613"/>
                <a:gd name="T55" fmla="*/ 435 h 725"/>
                <a:gd name="T56" fmla="*/ 209 w 613"/>
                <a:gd name="T57" fmla="*/ 401 h 725"/>
                <a:gd name="T58" fmla="*/ 199 w 613"/>
                <a:gd name="T59" fmla="*/ 369 h 725"/>
                <a:gd name="T60" fmla="*/ 185 w 613"/>
                <a:gd name="T61" fmla="*/ 338 h 725"/>
                <a:gd name="T62" fmla="*/ 167 w 613"/>
                <a:gd name="T63" fmla="*/ 310 h 725"/>
                <a:gd name="T64" fmla="*/ 145 w 613"/>
                <a:gd name="T65" fmla="*/ 283 h 725"/>
                <a:gd name="T66" fmla="*/ 119 w 613"/>
                <a:gd name="T67" fmla="*/ 260 h 725"/>
                <a:gd name="T68" fmla="*/ 88 w 613"/>
                <a:gd name="T69" fmla="*/ 242 h 725"/>
                <a:gd name="T70" fmla="*/ 131 w 613"/>
                <a:gd name="T71" fmla="*/ 27 h 725"/>
                <a:gd name="T72" fmla="*/ 136 w 613"/>
                <a:gd name="T73" fmla="*/ 16 h 725"/>
                <a:gd name="T74" fmla="*/ 143 w 613"/>
                <a:gd name="T75" fmla="*/ 7 h 725"/>
                <a:gd name="T76" fmla="*/ 153 w 613"/>
                <a:gd name="T77" fmla="*/ 2 h 725"/>
                <a:gd name="T78" fmla="*/ 165 w 613"/>
                <a:gd name="T7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3" h="725">
                  <a:moveTo>
                    <a:pt x="165" y="0"/>
                  </a:moveTo>
                  <a:lnTo>
                    <a:pt x="581" y="0"/>
                  </a:lnTo>
                  <a:lnTo>
                    <a:pt x="593" y="2"/>
                  </a:lnTo>
                  <a:lnTo>
                    <a:pt x="602" y="8"/>
                  </a:lnTo>
                  <a:lnTo>
                    <a:pt x="610" y="17"/>
                  </a:lnTo>
                  <a:lnTo>
                    <a:pt x="613" y="28"/>
                  </a:lnTo>
                  <a:lnTo>
                    <a:pt x="613" y="40"/>
                  </a:lnTo>
                  <a:lnTo>
                    <a:pt x="482" y="698"/>
                  </a:lnTo>
                  <a:lnTo>
                    <a:pt x="478" y="709"/>
                  </a:lnTo>
                  <a:lnTo>
                    <a:pt x="471" y="717"/>
                  </a:lnTo>
                  <a:lnTo>
                    <a:pt x="460" y="723"/>
                  </a:lnTo>
                  <a:lnTo>
                    <a:pt x="450" y="725"/>
                  </a:lnTo>
                  <a:lnTo>
                    <a:pt x="34" y="725"/>
                  </a:lnTo>
                  <a:lnTo>
                    <a:pt x="20" y="722"/>
                  </a:lnTo>
                  <a:lnTo>
                    <a:pt x="9" y="714"/>
                  </a:lnTo>
                  <a:lnTo>
                    <a:pt x="1" y="702"/>
                  </a:lnTo>
                  <a:lnTo>
                    <a:pt x="0" y="688"/>
                  </a:lnTo>
                  <a:lnTo>
                    <a:pt x="31" y="683"/>
                  </a:lnTo>
                  <a:lnTo>
                    <a:pt x="63" y="673"/>
                  </a:lnTo>
                  <a:lnTo>
                    <a:pt x="92" y="659"/>
                  </a:lnTo>
                  <a:lnTo>
                    <a:pt x="119" y="642"/>
                  </a:lnTo>
                  <a:lnTo>
                    <a:pt x="142" y="622"/>
                  </a:lnTo>
                  <a:lnTo>
                    <a:pt x="165" y="597"/>
                  </a:lnTo>
                  <a:lnTo>
                    <a:pt x="183" y="570"/>
                  </a:lnTo>
                  <a:lnTo>
                    <a:pt x="197" y="539"/>
                  </a:lnTo>
                  <a:lnTo>
                    <a:pt x="208" y="504"/>
                  </a:lnTo>
                  <a:lnTo>
                    <a:pt x="213" y="470"/>
                  </a:lnTo>
                  <a:lnTo>
                    <a:pt x="214" y="435"/>
                  </a:lnTo>
                  <a:lnTo>
                    <a:pt x="209" y="401"/>
                  </a:lnTo>
                  <a:lnTo>
                    <a:pt x="199" y="369"/>
                  </a:lnTo>
                  <a:lnTo>
                    <a:pt x="185" y="338"/>
                  </a:lnTo>
                  <a:lnTo>
                    <a:pt x="167" y="310"/>
                  </a:lnTo>
                  <a:lnTo>
                    <a:pt x="145" y="283"/>
                  </a:lnTo>
                  <a:lnTo>
                    <a:pt x="119" y="260"/>
                  </a:lnTo>
                  <a:lnTo>
                    <a:pt x="88" y="242"/>
                  </a:lnTo>
                  <a:lnTo>
                    <a:pt x="131" y="27"/>
                  </a:lnTo>
                  <a:lnTo>
                    <a:pt x="136" y="16"/>
                  </a:lnTo>
                  <a:lnTo>
                    <a:pt x="143" y="7"/>
                  </a:lnTo>
                  <a:lnTo>
                    <a:pt x="153" y="2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205"/>
            <p:cNvSpPr>
              <a:spLocks/>
            </p:cNvSpPr>
            <p:nvPr/>
          </p:nvSpPr>
          <p:spPr bwMode="auto">
            <a:xfrm>
              <a:off x="5368925" y="2792413"/>
              <a:ext cx="301625" cy="169862"/>
            </a:xfrm>
            <a:custGeom>
              <a:avLst/>
              <a:gdLst>
                <a:gd name="T0" fmla="*/ 386 w 1898"/>
                <a:gd name="T1" fmla="*/ 0 h 1068"/>
                <a:gd name="T2" fmla="*/ 742 w 1898"/>
                <a:gd name="T3" fmla="*/ 0 h 1068"/>
                <a:gd name="T4" fmla="*/ 883 w 1898"/>
                <a:gd name="T5" fmla="*/ 0 h 1068"/>
                <a:gd name="T6" fmla="*/ 998 w 1898"/>
                <a:gd name="T7" fmla="*/ 9 h 1068"/>
                <a:gd name="T8" fmla="*/ 1897 w 1898"/>
                <a:gd name="T9" fmla="*/ 288 h 1068"/>
                <a:gd name="T10" fmla="*/ 1811 w 1898"/>
                <a:gd name="T11" fmla="*/ 330 h 1068"/>
                <a:gd name="T12" fmla="*/ 1697 w 1898"/>
                <a:gd name="T13" fmla="*/ 403 h 1068"/>
                <a:gd name="T14" fmla="*/ 1624 w 1898"/>
                <a:gd name="T15" fmla="*/ 501 h 1068"/>
                <a:gd name="T16" fmla="*/ 1559 w 1898"/>
                <a:gd name="T17" fmla="*/ 572 h 1068"/>
                <a:gd name="T18" fmla="*/ 1451 w 1898"/>
                <a:gd name="T19" fmla="*/ 574 h 1068"/>
                <a:gd name="T20" fmla="*/ 1373 w 1898"/>
                <a:gd name="T21" fmla="*/ 545 h 1068"/>
                <a:gd name="T22" fmla="*/ 1364 w 1898"/>
                <a:gd name="T23" fmla="*/ 460 h 1068"/>
                <a:gd name="T24" fmla="*/ 1311 w 1898"/>
                <a:gd name="T25" fmla="*/ 397 h 1068"/>
                <a:gd name="T26" fmla="*/ 1231 w 1898"/>
                <a:gd name="T27" fmla="*/ 372 h 1068"/>
                <a:gd name="T28" fmla="*/ 1034 w 1898"/>
                <a:gd name="T29" fmla="*/ 372 h 1068"/>
                <a:gd name="T30" fmla="*/ 898 w 1898"/>
                <a:gd name="T31" fmla="*/ 372 h 1068"/>
                <a:gd name="T32" fmla="*/ 786 w 1898"/>
                <a:gd name="T33" fmla="*/ 375 h 1068"/>
                <a:gd name="T34" fmla="*/ 713 w 1898"/>
                <a:gd name="T35" fmla="*/ 414 h 1068"/>
                <a:gd name="T36" fmla="*/ 673 w 1898"/>
                <a:gd name="T37" fmla="*/ 488 h 1068"/>
                <a:gd name="T38" fmla="*/ 327 w 1898"/>
                <a:gd name="T39" fmla="*/ 320 h 1068"/>
                <a:gd name="T40" fmla="*/ 311 w 1898"/>
                <a:gd name="T41" fmla="*/ 294 h 1068"/>
                <a:gd name="T42" fmla="*/ 281 w 1898"/>
                <a:gd name="T43" fmla="*/ 299 h 1068"/>
                <a:gd name="T44" fmla="*/ 271 w 1898"/>
                <a:gd name="T45" fmla="*/ 317 h 1068"/>
                <a:gd name="T46" fmla="*/ 270 w 1898"/>
                <a:gd name="T47" fmla="*/ 439 h 1068"/>
                <a:gd name="T48" fmla="*/ 270 w 1898"/>
                <a:gd name="T49" fmla="*/ 511 h 1068"/>
                <a:gd name="T50" fmla="*/ 270 w 1898"/>
                <a:gd name="T51" fmla="*/ 553 h 1068"/>
                <a:gd name="T52" fmla="*/ 270 w 1898"/>
                <a:gd name="T53" fmla="*/ 586 h 1068"/>
                <a:gd name="T54" fmla="*/ 269 w 1898"/>
                <a:gd name="T55" fmla="*/ 628 h 1068"/>
                <a:gd name="T56" fmla="*/ 700 w 1898"/>
                <a:gd name="T57" fmla="*/ 822 h 1068"/>
                <a:gd name="T58" fmla="*/ 749 w 1898"/>
                <a:gd name="T59" fmla="*/ 881 h 1068"/>
                <a:gd name="T60" fmla="*/ 759 w 1898"/>
                <a:gd name="T61" fmla="*/ 957 h 1068"/>
                <a:gd name="T62" fmla="*/ 722 w 1898"/>
                <a:gd name="T63" fmla="*/ 1028 h 1068"/>
                <a:gd name="T64" fmla="*/ 655 w 1898"/>
                <a:gd name="T65" fmla="*/ 1066 h 1068"/>
                <a:gd name="T66" fmla="*/ 577 w 1898"/>
                <a:gd name="T67" fmla="*/ 1059 h 1068"/>
                <a:gd name="T68" fmla="*/ 40 w 1898"/>
                <a:gd name="T69" fmla="*/ 833 h 1068"/>
                <a:gd name="T70" fmla="*/ 3 w 1898"/>
                <a:gd name="T71" fmla="*/ 765 h 1068"/>
                <a:gd name="T72" fmla="*/ 0 w 1898"/>
                <a:gd name="T73" fmla="*/ 683 h 1068"/>
                <a:gd name="T74" fmla="*/ 1 w 1898"/>
                <a:gd name="T75" fmla="*/ 569 h 1068"/>
                <a:gd name="T76" fmla="*/ 2 w 1898"/>
                <a:gd name="T77" fmla="*/ 443 h 1068"/>
                <a:gd name="T78" fmla="*/ 2 w 1898"/>
                <a:gd name="T79" fmla="*/ 340 h 1068"/>
                <a:gd name="T80" fmla="*/ 14 w 1898"/>
                <a:gd name="T81" fmla="*/ 232 h 1068"/>
                <a:gd name="T82" fmla="*/ 69 w 1898"/>
                <a:gd name="T83" fmla="*/ 123 h 1068"/>
                <a:gd name="T84" fmla="*/ 160 w 1898"/>
                <a:gd name="T85" fmla="*/ 43 h 1068"/>
                <a:gd name="T86" fmla="*/ 277 w 1898"/>
                <a:gd name="T87" fmla="*/ 3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98" h="1068">
                  <a:moveTo>
                    <a:pt x="320" y="0"/>
                  </a:moveTo>
                  <a:lnTo>
                    <a:pt x="349" y="0"/>
                  </a:lnTo>
                  <a:lnTo>
                    <a:pt x="386" y="0"/>
                  </a:lnTo>
                  <a:lnTo>
                    <a:pt x="634" y="0"/>
                  </a:lnTo>
                  <a:lnTo>
                    <a:pt x="688" y="0"/>
                  </a:lnTo>
                  <a:lnTo>
                    <a:pt x="742" y="0"/>
                  </a:lnTo>
                  <a:lnTo>
                    <a:pt x="792" y="0"/>
                  </a:lnTo>
                  <a:lnTo>
                    <a:pt x="840" y="0"/>
                  </a:lnTo>
                  <a:lnTo>
                    <a:pt x="883" y="0"/>
                  </a:lnTo>
                  <a:lnTo>
                    <a:pt x="948" y="0"/>
                  </a:lnTo>
                  <a:lnTo>
                    <a:pt x="973" y="2"/>
                  </a:lnTo>
                  <a:lnTo>
                    <a:pt x="998" y="9"/>
                  </a:lnTo>
                  <a:lnTo>
                    <a:pt x="1019" y="21"/>
                  </a:lnTo>
                  <a:lnTo>
                    <a:pt x="1473" y="307"/>
                  </a:lnTo>
                  <a:lnTo>
                    <a:pt x="1897" y="288"/>
                  </a:lnTo>
                  <a:lnTo>
                    <a:pt x="1898" y="306"/>
                  </a:lnTo>
                  <a:lnTo>
                    <a:pt x="1854" y="315"/>
                  </a:lnTo>
                  <a:lnTo>
                    <a:pt x="1811" y="330"/>
                  </a:lnTo>
                  <a:lnTo>
                    <a:pt x="1769" y="349"/>
                  </a:lnTo>
                  <a:lnTo>
                    <a:pt x="1732" y="374"/>
                  </a:lnTo>
                  <a:lnTo>
                    <a:pt x="1697" y="403"/>
                  </a:lnTo>
                  <a:lnTo>
                    <a:pt x="1666" y="438"/>
                  </a:lnTo>
                  <a:lnTo>
                    <a:pt x="1644" y="468"/>
                  </a:lnTo>
                  <a:lnTo>
                    <a:pt x="1624" y="501"/>
                  </a:lnTo>
                  <a:lnTo>
                    <a:pt x="1608" y="535"/>
                  </a:lnTo>
                  <a:lnTo>
                    <a:pt x="1596" y="571"/>
                  </a:lnTo>
                  <a:lnTo>
                    <a:pt x="1559" y="572"/>
                  </a:lnTo>
                  <a:lnTo>
                    <a:pt x="1524" y="574"/>
                  </a:lnTo>
                  <a:lnTo>
                    <a:pt x="1492" y="575"/>
                  </a:lnTo>
                  <a:lnTo>
                    <a:pt x="1451" y="574"/>
                  </a:lnTo>
                  <a:lnTo>
                    <a:pt x="1410" y="569"/>
                  </a:lnTo>
                  <a:lnTo>
                    <a:pt x="1369" y="559"/>
                  </a:lnTo>
                  <a:lnTo>
                    <a:pt x="1373" y="545"/>
                  </a:lnTo>
                  <a:lnTo>
                    <a:pt x="1375" y="515"/>
                  </a:lnTo>
                  <a:lnTo>
                    <a:pt x="1372" y="487"/>
                  </a:lnTo>
                  <a:lnTo>
                    <a:pt x="1364" y="460"/>
                  </a:lnTo>
                  <a:lnTo>
                    <a:pt x="1350" y="435"/>
                  </a:lnTo>
                  <a:lnTo>
                    <a:pt x="1333" y="415"/>
                  </a:lnTo>
                  <a:lnTo>
                    <a:pt x="1311" y="397"/>
                  </a:lnTo>
                  <a:lnTo>
                    <a:pt x="1288" y="384"/>
                  </a:lnTo>
                  <a:lnTo>
                    <a:pt x="1260" y="375"/>
                  </a:lnTo>
                  <a:lnTo>
                    <a:pt x="1231" y="372"/>
                  </a:lnTo>
                  <a:lnTo>
                    <a:pt x="1187" y="372"/>
                  </a:lnTo>
                  <a:lnTo>
                    <a:pt x="1150" y="372"/>
                  </a:lnTo>
                  <a:lnTo>
                    <a:pt x="1034" y="372"/>
                  </a:lnTo>
                  <a:lnTo>
                    <a:pt x="1016" y="372"/>
                  </a:lnTo>
                  <a:lnTo>
                    <a:pt x="998" y="372"/>
                  </a:lnTo>
                  <a:lnTo>
                    <a:pt x="898" y="372"/>
                  </a:lnTo>
                  <a:lnTo>
                    <a:pt x="860" y="372"/>
                  </a:lnTo>
                  <a:lnTo>
                    <a:pt x="815" y="372"/>
                  </a:lnTo>
                  <a:lnTo>
                    <a:pt x="786" y="375"/>
                  </a:lnTo>
                  <a:lnTo>
                    <a:pt x="759" y="383"/>
                  </a:lnTo>
                  <a:lnTo>
                    <a:pt x="734" y="397"/>
                  </a:lnTo>
                  <a:lnTo>
                    <a:pt x="713" y="414"/>
                  </a:lnTo>
                  <a:lnTo>
                    <a:pt x="694" y="435"/>
                  </a:lnTo>
                  <a:lnTo>
                    <a:pt x="681" y="460"/>
                  </a:lnTo>
                  <a:lnTo>
                    <a:pt x="673" y="488"/>
                  </a:lnTo>
                  <a:lnTo>
                    <a:pt x="634" y="681"/>
                  </a:lnTo>
                  <a:lnTo>
                    <a:pt x="327" y="559"/>
                  </a:lnTo>
                  <a:lnTo>
                    <a:pt x="327" y="320"/>
                  </a:lnTo>
                  <a:lnTo>
                    <a:pt x="325" y="310"/>
                  </a:lnTo>
                  <a:lnTo>
                    <a:pt x="319" y="301"/>
                  </a:lnTo>
                  <a:lnTo>
                    <a:pt x="311" y="294"/>
                  </a:lnTo>
                  <a:lnTo>
                    <a:pt x="300" y="291"/>
                  </a:lnTo>
                  <a:lnTo>
                    <a:pt x="289" y="293"/>
                  </a:lnTo>
                  <a:lnTo>
                    <a:pt x="281" y="299"/>
                  </a:lnTo>
                  <a:lnTo>
                    <a:pt x="274" y="307"/>
                  </a:lnTo>
                  <a:lnTo>
                    <a:pt x="271" y="317"/>
                  </a:lnTo>
                  <a:lnTo>
                    <a:pt x="271" y="317"/>
                  </a:lnTo>
                  <a:lnTo>
                    <a:pt x="271" y="364"/>
                  </a:lnTo>
                  <a:lnTo>
                    <a:pt x="270" y="404"/>
                  </a:lnTo>
                  <a:lnTo>
                    <a:pt x="270" y="439"/>
                  </a:lnTo>
                  <a:lnTo>
                    <a:pt x="270" y="467"/>
                  </a:lnTo>
                  <a:lnTo>
                    <a:pt x="270" y="490"/>
                  </a:lnTo>
                  <a:lnTo>
                    <a:pt x="270" y="511"/>
                  </a:lnTo>
                  <a:lnTo>
                    <a:pt x="270" y="527"/>
                  </a:lnTo>
                  <a:lnTo>
                    <a:pt x="270" y="541"/>
                  </a:lnTo>
                  <a:lnTo>
                    <a:pt x="270" y="553"/>
                  </a:lnTo>
                  <a:lnTo>
                    <a:pt x="270" y="563"/>
                  </a:lnTo>
                  <a:lnTo>
                    <a:pt x="270" y="574"/>
                  </a:lnTo>
                  <a:lnTo>
                    <a:pt x="270" y="586"/>
                  </a:lnTo>
                  <a:lnTo>
                    <a:pt x="270" y="598"/>
                  </a:lnTo>
                  <a:lnTo>
                    <a:pt x="269" y="612"/>
                  </a:lnTo>
                  <a:lnTo>
                    <a:pt x="269" y="628"/>
                  </a:lnTo>
                  <a:lnTo>
                    <a:pt x="269" y="647"/>
                  </a:lnTo>
                  <a:lnTo>
                    <a:pt x="676" y="810"/>
                  </a:lnTo>
                  <a:lnTo>
                    <a:pt x="700" y="822"/>
                  </a:lnTo>
                  <a:lnTo>
                    <a:pt x="720" y="839"/>
                  </a:lnTo>
                  <a:lnTo>
                    <a:pt x="737" y="858"/>
                  </a:lnTo>
                  <a:lnTo>
                    <a:pt x="749" y="881"/>
                  </a:lnTo>
                  <a:lnTo>
                    <a:pt x="758" y="906"/>
                  </a:lnTo>
                  <a:lnTo>
                    <a:pt x="761" y="931"/>
                  </a:lnTo>
                  <a:lnTo>
                    <a:pt x="759" y="957"/>
                  </a:lnTo>
                  <a:lnTo>
                    <a:pt x="751" y="984"/>
                  </a:lnTo>
                  <a:lnTo>
                    <a:pt x="738" y="1008"/>
                  </a:lnTo>
                  <a:lnTo>
                    <a:pt x="722" y="1028"/>
                  </a:lnTo>
                  <a:lnTo>
                    <a:pt x="702" y="1045"/>
                  </a:lnTo>
                  <a:lnTo>
                    <a:pt x="679" y="1057"/>
                  </a:lnTo>
                  <a:lnTo>
                    <a:pt x="655" y="1066"/>
                  </a:lnTo>
                  <a:lnTo>
                    <a:pt x="629" y="1068"/>
                  </a:lnTo>
                  <a:lnTo>
                    <a:pt x="603" y="1066"/>
                  </a:lnTo>
                  <a:lnTo>
                    <a:pt x="577" y="1059"/>
                  </a:lnTo>
                  <a:lnTo>
                    <a:pt x="85" y="862"/>
                  </a:lnTo>
                  <a:lnTo>
                    <a:pt x="60" y="851"/>
                  </a:lnTo>
                  <a:lnTo>
                    <a:pt x="40" y="833"/>
                  </a:lnTo>
                  <a:lnTo>
                    <a:pt x="24" y="813"/>
                  </a:lnTo>
                  <a:lnTo>
                    <a:pt x="11" y="790"/>
                  </a:lnTo>
                  <a:lnTo>
                    <a:pt x="3" y="765"/>
                  </a:lnTo>
                  <a:lnTo>
                    <a:pt x="0" y="738"/>
                  </a:lnTo>
                  <a:lnTo>
                    <a:pt x="0" y="713"/>
                  </a:lnTo>
                  <a:lnTo>
                    <a:pt x="0" y="683"/>
                  </a:lnTo>
                  <a:lnTo>
                    <a:pt x="1" y="648"/>
                  </a:lnTo>
                  <a:lnTo>
                    <a:pt x="1" y="610"/>
                  </a:lnTo>
                  <a:lnTo>
                    <a:pt x="1" y="569"/>
                  </a:lnTo>
                  <a:lnTo>
                    <a:pt x="1" y="527"/>
                  </a:lnTo>
                  <a:lnTo>
                    <a:pt x="1" y="484"/>
                  </a:lnTo>
                  <a:lnTo>
                    <a:pt x="2" y="443"/>
                  </a:lnTo>
                  <a:lnTo>
                    <a:pt x="2" y="405"/>
                  </a:lnTo>
                  <a:lnTo>
                    <a:pt x="2" y="370"/>
                  </a:lnTo>
                  <a:lnTo>
                    <a:pt x="2" y="340"/>
                  </a:lnTo>
                  <a:lnTo>
                    <a:pt x="2" y="316"/>
                  </a:lnTo>
                  <a:lnTo>
                    <a:pt x="5" y="273"/>
                  </a:lnTo>
                  <a:lnTo>
                    <a:pt x="14" y="232"/>
                  </a:lnTo>
                  <a:lnTo>
                    <a:pt x="28" y="193"/>
                  </a:lnTo>
                  <a:lnTo>
                    <a:pt x="46" y="157"/>
                  </a:lnTo>
                  <a:lnTo>
                    <a:pt x="69" y="123"/>
                  </a:lnTo>
                  <a:lnTo>
                    <a:pt x="96" y="92"/>
                  </a:lnTo>
                  <a:lnTo>
                    <a:pt x="127" y="66"/>
                  </a:lnTo>
                  <a:lnTo>
                    <a:pt x="160" y="43"/>
                  </a:lnTo>
                  <a:lnTo>
                    <a:pt x="197" y="24"/>
                  </a:lnTo>
                  <a:lnTo>
                    <a:pt x="235" y="12"/>
                  </a:lnTo>
                  <a:lnTo>
                    <a:pt x="277" y="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206"/>
            <p:cNvSpPr>
              <a:spLocks/>
            </p:cNvSpPr>
            <p:nvPr/>
          </p:nvSpPr>
          <p:spPr bwMode="auto">
            <a:xfrm>
              <a:off x="5805488" y="3046413"/>
              <a:ext cx="25400" cy="150812"/>
            </a:xfrm>
            <a:custGeom>
              <a:avLst/>
              <a:gdLst>
                <a:gd name="T0" fmla="*/ 0 w 165"/>
                <a:gd name="T1" fmla="*/ 0 h 957"/>
                <a:gd name="T2" fmla="*/ 165 w 165"/>
                <a:gd name="T3" fmla="*/ 0 h 957"/>
                <a:gd name="T4" fmla="*/ 165 w 165"/>
                <a:gd name="T5" fmla="*/ 874 h 957"/>
                <a:gd name="T6" fmla="*/ 162 w 165"/>
                <a:gd name="T7" fmla="*/ 895 h 957"/>
                <a:gd name="T8" fmla="*/ 154 w 165"/>
                <a:gd name="T9" fmla="*/ 916 h 957"/>
                <a:gd name="T10" fmla="*/ 141 w 165"/>
                <a:gd name="T11" fmla="*/ 932 h 957"/>
                <a:gd name="T12" fmla="*/ 124 w 165"/>
                <a:gd name="T13" fmla="*/ 945 h 957"/>
                <a:gd name="T14" fmla="*/ 104 w 165"/>
                <a:gd name="T15" fmla="*/ 953 h 957"/>
                <a:gd name="T16" fmla="*/ 83 w 165"/>
                <a:gd name="T17" fmla="*/ 957 h 957"/>
                <a:gd name="T18" fmla="*/ 61 w 165"/>
                <a:gd name="T19" fmla="*/ 953 h 957"/>
                <a:gd name="T20" fmla="*/ 41 w 165"/>
                <a:gd name="T21" fmla="*/ 945 h 957"/>
                <a:gd name="T22" fmla="*/ 25 w 165"/>
                <a:gd name="T23" fmla="*/ 932 h 957"/>
                <a:gd name="T24" fmla="*/ 12 w 165"/>
                <a:gd name="T25" fmla="*/ 916 h 957"/>
                <a:gd name="T26" fmla="*/ 3 w 165"/>
                <a:gd name="T27" fmla="*/ 895 h 957"/>
                <a:gd name="T28" fmla="*/ 0 w 165"/>
                <a:gd name="T29" fmla="*/ 874 h 957"/>
                <a:gd name="T30" fmla="*/ 0 w 165"/>
                <a:gd name="T31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957">
                  <a:moveTo>
                    <a:pt x="0" y="0"/>
                  </a:moveTo>
                  <a:lnTo>
                    <a:pt x="165" y="0"/>
                  </a:lnTo>
                  <a:lnTo>
                    <a:pt x="165" y="874"/>
                  </a:lnTo>
                  <a:lnTo>
                    <a:pt x="162" y="895"/>
                  </a:lnTo>
                  <a:lnTo>
                    <a:pt x="154" y="916"/>
                  </a:lnTo>
                  <a:lnTo>
                    <a:pt x="141" y="932"/>
                  </a:lnTo>
                  <a:lnTo>
                    <a:pt x="124" y="945"/>
                  </a:lnTo>
                  <a:lnTo>
                    <a:pt x="104" y="953"/>
                  </a:lnTo>
                  <a:lnTo>
                    <a:pt x="83" y="957"/>
                  </a:lnTo>
                  <a:lnTo>
                    <a:pt x="61" y="953"/>
                  </a:lnTo>
                  <a:lnTo>
                    <a:pt x="41" y="945"/>
                  </a:lnTo>
                  <a:lnTo>
                    <a:pt x="25" y="932"/>
                  </a:lnTo>
                  <a:lnTo>
                    <a:pt x="12" y="916"/>
                  </a:lnTo>
                  <a:lnTo>
                    <a:pt x="3" y="895"/>
                  </a:lnTo>
                  <a:lnTo>
                    <a:pt x="0" y="8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207"/>
            <p:cNvSpPr>
              <a:spLocks/>
            </p:cNvSpPr>
            <p:nvPr/>
          </p:nvSpPr>
          <p:spPr bwMode="auto">
            <a:xfrm>
              <a:off x="5626100" y="3046413"/>
              <a:ext cx="26988" cy="150812"/>
            </a:xfrm>
            <a:custGeom>
              <a:avLst/>
              <a:gdLst>
                <a:gd name="T0" fmla="*/ 0 w 166"/>
                <a:gd name="T1" fmla="*/ 0 h 957"/>
                <a:gd name="T2" fmla="*/ 166 w 166"/>
                <a:gd name="T3" fmla="*/ 0 h 957"/>
                <a:gd name="T4" fmla="*/ 166 w 166"/>
                <a:gd name="T5" fmla="*/ 874 h 957"/>
                <a:gd name="T6" fmla="*/ 163 w 166"/>
                <a:gd name="T7" fmla="*/ 895 h 957"/>
                <a:gd name="T8" fmla="*/ 154 w 166"/>
                <a:gd name="T9" fmla="*/ 916 h 957"/>
                <a:gd name="T10" fmla="*/ 141 w 166"/>
                <a:gd name="T11" fmla="*/ 932 h 957"/>
                <a:gd name="T12" fmla="*/ 125 w 166"/>
                <a:gd name="T13" fmla="*/ 945 h 957"/>
                <a:gd name="T14" fmla="*/ 105 w 166"/>
                <a:gd name="T15" fmla="*/ 953 h 957"/>
                <a:gd name="T16" fmla="*/ 83 w 166"/>
                <a:gd name="T17" fmla="*/ 957 h 957"/>
                <a:gd name="T18" fmla="*/ 60 w 166"/>
                <a:gd name="T19" fmla="*/ 953 h 957"/>
                <a:gd name="T20" fmla="*/ 41 w 166"/>
                <a:gd name="T21" fmla="*/ 945 h 957"/>
                <a:gd name="T22" fmla="*/ 25 w 166"/>
                <a:gd name="T23" fmla="*/ 932 h 957"/>
                <a:gd name="T24" fmla="*/ 12 w 166"/>
                <a:gd name="T25" fmla="*/ 916 h 957"/>
                <a:gd name="T26" fmla="*/ 3 w 166"/>
                <a:gd name="T27" fmla="*/ 895 h 957"/>
                <a:gd name="T28" fmla="*/ 0 w 166"/>
                <a:gd name="T29" fmla="*/ 874 h 957"/>
                <a:gd name="T30" fmla="*/ 0 w 166"/>
                <a:gd name="T31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957">
                  <a:moveTo>
                    <a:pt x="0" y="0"/>
                  </a:moveTo>
                  <a:lnTo>
                    <a:pt x="166" y="0"/>
                  </a:lnTo>
                  <a:lnTo>
                    <a:pt x="166" y="874"/>
                  </a:lnTo>
                  <a:lnTo>
                    <a:pt x="163" y="895"/>
                  </a:lnTo>
                  <a:lnTo>
                    <a:pt x="154" y="916"/>
                  </a:lnTo>
                  <a:lnTo>
                    <a:pt x="141" y="932"/>
                  </a:lnTo>
                  <a:lnTo>
                    <a:pt x="125" y="945"/>
                  </a:lnTo>
                  <a:lnTo>
                    <a:pt x="105" y="953"/>
                  </a:lnTo>
                  <a:lnTo>
                    <a:pt x="83" y="957"/>
                  </a:lnTo>
                  <a:lnTo>
                    <a:pt x="60" y="953"/>
                  </a:lnTo>
                  <a:lnTo>
                    <a:pt x="41" y="945"/>
                  </a:lnTo>
                  <a:lnTo>
                    <a:pt x="25" y="932"/>
                  </a:lnTo>
                  <a:lnTo>
                    <a:pt x="12" y="916"/>
                  </a:lnTo>
                  <a:lnTo>
                    <a:pt x="3" y="895"/>
                  </a:lnTo>
                  <a:lnTo>
                    <a:pt x="0" y="8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208"/>
            <p:cNvSpPr>
              <a:spLocks/>
            </p:cNvSpPr>
            <p:nvPr/>
          </p:nvSpPr>
          <p:spPr bwMode="auto">
            <a:xfrm>
              <a:off x="5673725" y="3046413"/>
              <a:ext cx="49213" cy="182562"/>
            </a:xfrm>
            <a:custGeom>
              <a:avLst/>
              <a:gdLst>
                <a:gd name="T0" fmla="*/ 0 w 315"/>
                <a:gd name="T1" fmla="*/ 0 h 1154"/>
                <a:gd name="T2" fmla="*/ 315 w 315"/>
                <a:gd name="T3" fmla="*/ 0 h 1154"/>
                <a:gd name="T4" fmla="*/ 315 w 315"/>
                <a:gd name="T5" fmla="*/ 996 h 1154"/>
                <a:gd name="T6" fmla="*/ 312 w 315"/>
                <a:gd name="T7" fmla="*/ 1028 h 1154"/>
                <a:gd name="T8" fmla="*/ 302 w 315"/>
                <a:gd name="T9" fmla="*/ 1057 h 1154"/>
                <a:gd name="T10" fmla="*/ 288 w 315"/>
                <a:gd name="T11" fmla="*/ 1084 h 1154"/>
                <a:gd name="T12" fmla="*/ 269 w 315"/>
                <a:gd name="T13" fmla="*/ 1107 h 1154"/>
                <a:gd name="T14" fmla="*/ 245 w 315"/>
                <a:gd name="T15" fmla="*/ 1127 h 1154"/>
                <a:gd name="T16" fmla="*/ 218 w 315"/>
                <a:gd name="T17" fmla="*/ 1141 h 1154"/>
                <a:gd name="T18" fmla="*/ 189 w 315"/>
                <a:gd name="T19" fmla="*/ 1150 h 1154"/>
                <a:gd name="T20" fmla="*/ 157 w 315"/>
                <a:gd name="T21" fmla="*/ 1154 h 1154"/>
                <a:gd name="T22" fmla="*/ 126 w 315"/>
                <a:gd name="T23" fmla="*/ 1150 h 1154"/>
                <a:gd name="T24" fmla="*/ 97 w 315"/>
                <a:gd name="T25" fmla="*/ 1141 h 1154"/>
                <a:gd name="T26" fmla="*/ 70 w 315"/>
                <a:gd name="T27" fmla="*/ 1127 h 1154"/>
                <a:gd name="T28" fmla="*/ 46 w 315"/>
                <a:gd name="T29" fmla="*/ 1107 h 1154"/>
                <a:gd name="T30" fmla="*/ 27 w 315"/>
                <a:gd name="T31" fmla="*/ 1084 h 1154"/>
                <a:gd name="T32" fmla="*/ 13 w 315"/>
                <a:gd name="T33" fmla="*/ 1057 h 1154"/>
                <a:gd name="T34" fmla="*/ 3 w 315"/>
                <a:gd name="T35" fmla="*/ 1028 h 1154"/>
                <a:gd name="T36" fmla="*/ 0 w 315"/>
                <a:gd name="T37" fmla="*/ 996 h 1154"/>
                <a:gd name="T38" fmla="*/ 0 w 315"/>
                <a:gd name="T39" fmla="*/ 996 h 1154"/>
                <a:gd name="T40" fmla="*/ 0 w 315"/>
                <a:gd name="T41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5" h="1154">
                  <a:moveTo>
                    <a:pt x="0" y="0"/>
                  </a:moveTo>
                  <a:lnTo>
                    <a:pt x="315" y="0"/>
                  </a:lnTo>
                  <a:lnTo>
                    <a:pt x="315" y="996"/>
                  </a:lnTo>
                  <a:lnTo>
                    <a:pt x="312" y="1028"/>
                  </a:lnTo>
                  <a:lnTo>
                    <a:pt x="302" y="1057"/>
                  </a:lnTo>
                  <a:lnTo>
                    <a:pt x="288" y="1084"/>
                  </a:lnTo>
                  <a:lnTo>
                    <a:pt x="269" y="1107"/>
                  </a:lnTo>
                  <a:lnTo>
                    <a:pt x="245" y="1127"/>
                  </a:lnTo>
                  <a:lnTo>
                    <a:pt x="218" y="1141"/>
                  </a:lnTo>
                  <a:lnTo>
                    <a:pt x="189" y="1150"/>
                  </a:lnTo>
                  <a:lnTo>
                    <a:pt x="157" y="1154"/>
                  </a:lnTo>
                  <a:lnTo>
                    <a:pt x="126" y="1150"/>
                  </a:lnTo>
                  <a:lnTo>
                    <a:pt x="97" y="1141"/>
                  </a:lnTo>
                  <a:lnTo>
                    <a:pt x="70" y="1127"/>
                  </a:lnTo>
                  <a:lnTo>
                    <a:pt x="46" y="1107"/>
                  </a:lnTo>
                  <a:lnTo>
                    <a:pt x="27" y="1084"/>
                  </a:lnTo>
                  <a:lnTo>
                    <a:pt x="13" y="1057"/>
                  </a:lnTo>
                  <a:lnTo>
                    <a:pt x="3" y="1028"/>
                  </a:lnTo>
                  <a:lnTo>
                    <a:pt x="0" y="996"/>
                  </a:lnTo>
                  <a:lnTo>
                    <a:pt x="0" y="9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209"/>
            <p:cNvSpPr>
              <a:spLocks/>
            </p:cNvSpPr>
            <p:nvPr/>
          </p:nvSpPr>
          <p:spPr bwMode="auto">
            <a:xfrm>
              <a:off x="5734050" y="3046413"/>
              <a:ext cx="50800" cy="182562"/>
            </a:xfrm>
            <a:custGeom>
              <a:avLst/>
              <a:gdLst>
                <a:gd name="T0" fmla="*/ 0 w 313"/>
                <a:gd name="T1" fmla="*/ 0 h 1154"/>
                <a:gd name="T2" fmla="*/ 313 w 313"/>
                <a:gd name="T3" fmla="*/ 0 h 1154"/>
                <a:gd name="T4" fmla="*/ 313 w 313"/>
                <a:gd name="T5" fmla="*/ 996 h 1154"/>
                <a:gd name="T6" fmla="*/ 310 w 313"/>
                <a:gd name="T7" fmla="*/ 1028 h 1154"/>
                <a:gd name="T8" fmla="*/ 302 w 313"/>
                <a:gd name="T9" fmla="*/ 1057 h 1154"/>
                <a:gd name="T10" fmla="*/ 287 w 313"/>
                <a:gd name="T11" fmla="*/ 1084 h 1154"/>
                <a:gd name="T12" fmla="*/ 267 w 313"/>
                <a:gd name="T13" fmla="*/ 1107 h 1154"/>
                <a:gd name="T14" fmla="*/ 245 w 313"/>
                <a:gd name="T15" fmla="*/ 1127 h 1154"/>
                <a:gd name="T16" fmla="*/ 218 w 313"/>
                <a:gd name="T17" fmla="*/ 1141 h 1154"/>
                <a:gd name="T18" fmla="*/ 188 w 313"/>
                <a:gd name="T19" fmla="*/ 1150 h 1154"/>
                <a:gd name="T20" fmla="*/ 157 w 313"/>
                <a:gd name="T21" fmla="*/ 1154 h 1154"/>
                <a:gd name="T22" fmla="*/ 124 w 313"/>
                <a:gd name="T23" fmla="*/ 1150 h 1154"/>
                <a:gd name="T24" fmla="*/ 95 w 313"/>
                <a:gd name="T25" fmla="*/ 1141 h 1154"/>
                <a:gd name="T26" fmla="*/ 68 w 313"/>
                <a:gd name="T27" fmla="*/ 1127 h 1154"/>
                <a:gd name="T28" fmla="*/ 46 w 313"/>
                <a:gd name="T29" fmla="*/ 1107 h 1154"/>
                <a:gd name="T30" fmla="*/ 26 w 313"/>
                <a:gd name="T31" fmla="*/ 1084 h 1154"/>
                <a:gd name="T32" fmla="*/ 11 w 313"/>
                <a:gd name="T33" fmla="*/ 1057 h 1154"/>
                <a:gd name="T34" fmla="*/ 3 w 313"/>
                <a:gd name="T35" fmla="*/ 1028 h 1154"/>
                <a:gd name="T36" fmla="*/ 0 w 313"/>
                <a:gd name="T37" fmla="*/ 996 h 1154"/>
                <a:gd name="T38" fmla="*/ 0 w 313"/>
                <a:gd name="T39" fmla="*/ 996 h 1154"/>
                <a:gd name="T40" fmla="*/ 0 w 313"/>
                <a:gd name="T41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3" h="1154">
                  <a:moveTo>
                    <a:pt x="0" y="0"/>
                  </a:moveTo>
                  <a:lnTo>
                    <a:pt x="313" y="0"/>
                  </a:lnTo>
                  <a:lnTo>
                    <a:pt x="313" y="996"/>
                  </a:lnTo>
                  <a:lnTo>
                    <a:pt x="310" y="1028"/>
                  </a:lnTo>
                  <a:lnTo>
                    <a:pt x="302" y="1057"/>
                  </a:lnTo>
                  <a:lnTo>
                    <a:pt x="287" y="1084"/>
                  </a:lnTo>
                  <a:lnTo>
                    <a:pt x="267" y="1107"/>
                  </a:lnTo>
                  <a:lnTo>
                    <a:pt x="245" y="1127"/>
                  </a:lnTo>
                  <a:lnTo>
                    <a:pt x="218" y="1141"/>
                  </a:lnTo>
                  <a:lnTo>
                    <a:pt x="188" y="1150"/>
                  </a:lnTo>
                  <a:lnTo>
                    <a:pt x="157" y="1154"/>
                  </a:lnTo>
                  <a:lnTo>
                    <a:pt x="124" y="1150"/>
                  </a:lnTo>
                  <a:lnTo>
                    <a:pt x="95" y="1141"/>
                  </a:lnTo>
                  <a:lnTo>
                    <a:pt x="68" y="1127"/>
                  </a:lnTo>
                  <a:lnTo>
                    <a:pt x="46" y="1107"/>
                  </a:lnTo>
                  <a:lnTo>
                    <a:pt x="26" y="1084"/>
                  </a:lnTo>
                  <a:lnTo>
                    <a:pt x="11" y="1057"/>
                  </a:lnTo>
                  <a:lnTo>
                    <a:pt x="3" y="1028"/>
                  </a:lnTo>
                  <a:lnTo>
                    <a:pt x="0" y="996"/>
                  </a:lnTo>
                  <a:lnTo>
                    <a:pt x="0" y="9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210"/>
            <p:cNvSpPr>
              <a:spLocks/>
            </p:cNvSpPr>
            <p:nvPr/>
          </p:nvSpPr>
          <p:spPr bwMode="auto">
            <a:xfrm>
              <a:off x="5557838" y="3041650"/>
              <a:ext cx="38100" cy="206375"/>
            </a:xfrm>
            <a:custGeom>
              <a:avLst/>
              <a:gdLst>
                <a:gd name="T0" fmla="*/ 0 w 243"/>
                <a:gd name="T1" fmla="*/ 0 h 1301"/>
                <a:gd name="T2" fmla="*/ 243 w 243"/>
                <a:gd name="T3" fmla="*/ 0 h 1301"/>
                <a:gd name="T4" fmla="*/ 243 w 243"/>
                <a:gd name="T5" fmla="*/ 1179 h 1301"/>
                <a:gd name="T6" fmla="*/ 240 w 243"/>
                <a:gd name="T7" fmla="*/ 1207 h 1301"/>
                <a:gd name="T8" fmla="*/ 231 w 243"/>
                <a:gd name="T9" fmla="*/ 1232 h 1301"/>
                <a:gd name="T10" fmla="*/ 217 w 243"/>
                <a:gd name="T11" fmla="*/ 1256 h 1301"/>
                <a:gd name="T12" fmla="*/ 198 w 243"/>
                <a:gd name="T13" fmla="*/ 1274 h 1301"/>
                <a:gd name="T14" fmla="*/ 175 w 243"/>
                <a:gd name="T15" fmla="*/ 1288 h 1301"/>
                <a:gd name="T16" fmla="*/ 149 w 243"/>
                <a:gd name="T17" fmla="*/ 1298 h 1301"/>
                <a:gd name="T18" fmla="*/ 121 w 243"/>
                <a:gd name="T19" fmla="*/ 1301 h 1301"/>
                <a:gd name="T20" fmla="*/ 93 w 243"/>
                <a:gd name="T21" fmla="*/ 1298 h 1301"/>
                <a:gd name="T22" fmla="*/ 68 w 243"/>
                <a:gd name="T23" fmla="*/ 1288 h 1301"/>
                <a:gd name="T24" fmla="*/ 45 w 243"/>
                <a:gd name="T25" fmla="*/ 1274 h 1301"/>
                <a:gd name="T26" fmla="*/ 27 w 243"/>
                <a:gd name="T27" fmla="*/ 1256 h 1301"/>
                <a:gd name="T28" fmla="*/ 12 w 243"/>
                <a:gd name="T29" fmla="*/ 1232 h 1301"/>
                <a:gd name="T30" fmla="*/ 3 w 243"/>
                <a:gd name="T31" fmla="*/ 1207 h 1301"/>
                <a:gd name="T32" fmla="*/ 0 w 243"/>
                <a:gd name="T33" fmla="*/ 1179 h 1301"/>
                <a:gd name="T34" fmla="*/ 0 w 243"/>
                <a:gd name="T35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" h="1301">
                  <a:moveTo>
                    <a:pt x="0" y="0"/>
                  </a:moveTo>
                  <a:lnTo>
                    <a:pt x="243" y="0"/>
                  </a:lnTo>
                  <a:lnTo>
                    <a:pt x="243" y="1179"/>
                  </a:lnTo>
                  <a:lnTo>
                    <a:pt x="240" y="1207"/>
                  </a:lnTo>
                  <a:lnTo>
                    <a:pt x="231" y="1232"/>
                  </a:lnTo>
                  <a:lnTo>
                    <a:pt x="217" y="1256"/>
                  </a:lnTo>
                  <a:lnTo>
                    <a:pt x="198" y="1274"/>
                  </a:lnTo>
                  <a:lnTo>
                    <a:pt x="175" y="1288"/>
                  </a:lnTo>
                  <a:lnTo>
                    <a:pt x="149" y="1298"/>
                  </a:lnTo>
                  <a:lnTo>
                    <a:pt x="121" y="1301"/>
                  </a:lnTo>
                  <a:lnTo>
                    <a:pt x="93" y="1298"/>
                  </a:lnTo>
                  <a:lnTo>
                    <a:pt x="68" y="1288"/>
                  </a:lnTo>
                  <a:lnTo>
                    <a:pt x="45" y="1274"/>
                  </a:lnTo>
                  <a:lnTo>
                    <a:pt x="27" y="1256"/>
                  </a:lnTo>
                  <a:lnTo>
                    <a:pt x="12" y="1232"/>
                  </a:lnTo>
                  <a:lnTo>
                    <a:pt x="3" y="1207"/>
                  </a:lnTo>
                  <a:lnTo>
                    <a:pt x="0" y="11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211"/>
            <p:cNvSpPr>
              <a:spLocks/>
            </p:cNvSpPr>
            <p:nvPr/>
          </p:nvSpPr>
          <p:spPr bwMode="auto">
            <a:xfrm>
              <a:off x="5686425" y="2790825"/>
              <a:ext cx="85725" cy="82550"/>
            </a:xfrm>
            <a:custGeom>
              <a:avLst/>
              <a:gdLst>
                <a:gd name="T0" fmla="*/ 271 w 543"/>
                <a:gd name="T1" fmla="*/ 0 h 514"/>
                <a:gd name="T2" fmla="*/ 311 w 543"/>
                <a:gd name="T3" fmla="*/ 3 h 514"/>
                <a:gd name="T4" fmla="*/ 350 w 543"/>
                <a:gd name="T5" fmla="*/ 11 h 514"/>
                <a:gd name="T6" fmla="*/ 386 w 543"/>
                <a:gd name="T7" fmla="*/ 24 h 514"/>
                <a:gd name="T8" fmla="*/ 420 w 543"/>
                <a:gd name="T9" fmla="*/ 44 h 514"/>
                <a:gd name="T10" fmla="*/ 450 w 543"/>
                <a:gd name="T11" fmla="*/ 66 h 514"/>
                <a:gd name="T12" fmla="*/ 477 w 543"/>
                <a:gd name="T13" fmla="*/ 93 h 514"/>
                <a:gd name="T14" fmla="*/ 499 w 543"/>
                <a:gd name="T15" fmla="*/ 123 h 514"/>
                <a:gd name="T16" fmla="*/ 517 w 543"/>
                <a:gd name="T17" fmla="*/ 157 h 514"/>
                <a:gd name="T18" fmla="*/ 531 w 543"/>
                <a:gd name="T19" fmla="*/ 192 h 514"/>
                <a:gd name="T20" fmla="*/ 540 w 543"/>
                <a:gd name="T21" fmla="*/ 231 h 514"/>
                <a:gd name="T22" fmla="*/ 543 w 543"/>
                <a:gd name="T23" fmla="*/ 271 h 514"/>
                <a:gd name="T24" fmla="*/ 540 w 543"/>
                <a:gd name="T25" fmla="*/ 310 h 514"/>
                <a:gd name="T26" fmla="*/ 532 w 543"/>
                <a:gd name="T27" fmla="*/ 347 h 514"/>
                <a:gd name="T28" fmla="*/ 520 w 543"/>
                <a:gd name="T29" fmla="*/ 382 h 514"/>
                <a:gd name="T30" fmla="*/ 501 w 543"/>
                <a:gd name="T31" fmla="*/ 415 h 514"/>
                <a:gd name="T32" fmla="*/ 480 w 543"/>
                <a:gd name="T33" fmla="*/ 445 h 514"/>
                <a:gd name="T34" fmla="*/ 455 w 543"/>
                <a:gd name="T35" fmla="*/ 472 h 514"/>
                <a:gd name="T36" fmla="*/ 426 w 543"/>
                <a:gd name="T37" fmla="*/ 494 h 514"/>
                <a:gd name="T38" fmla="*/ 394 w 543"/>
                <a:gd name="T39" fmla="*/ 514 h 514"/>
                <a:gd name="T40" fmla="*/ 380 w 543"/>
                <a:gd name="T41" fmla="*/ 486 h 514"/>
                <a:gd name="T42" fmla="*/ 363 w 543"/>
                <a:gd name="T43" fmla="*/ 461 h 514"/>
                <a:gd name="T44" fmla="*/ 341 w 543"/>
                <a:gd name="T45" fmla="*/ 437 h 514"/>
                <a:gd name="T46" fmla="*/ 317 w 543"/>
                <a:gd name="T47" fmla="*/ 417 h 514"/>
                <a:gd name="T48" fmla="*/ 291 w 543"/>
                <a:gd name="T49" fmla="*/ 399 h 514"/>
                <a:gd name="T50" fmla="*/ 262 w 543"/>
                <a:gd name="T51" fmla="*/ 385 h 514"/>
                <a:gd name="T52" fmla="*/ 223 w 543"/>
                <a:gd name="T53" fmla="*/ 372 h 514"/>
                <a:gd name="T54" fmla="*/ 183 w 543"/>
                <a:gd name="T55" fmla="*/ 366 h 514"/>
                <a:gd name="T56" fmla="*/ 143 w 543"/>
                <a:gd name="T57" fmla="*/ 366 h 514"/>
                <a:gd name="T58" fmla="*/ 106 w 543"/>
                <a:gd name="T59" fmla="*/ 373 h 514"/>
                <a:gd name="T60" fmla="*/ 68 w 543"/>
                <a:gd name="T61" fmla="*/ 385 h 514"/>
                <a:gd name="T62" fmla="*/ 34 w 543"/>
                <a:gd name="T63" fmla="*/ 403 h 514"/>
                <a:gd name="T64" fmla="*/ 20 w 543"/>
                <a:gd name="T65" fmla="*/ 373 h 514"/>
                <a:gd name="T66" fmla="*/ 9 w 543"/>
                <a:gd name="T67" fmla="*/ 341 h 514"/>
                <a:gd name="T68" fmla="*/ 2 w 543"/>
                <a:gd name="T69" fmla="*/ 306 h 514"/>
                <a:gd name="T70" fmla="*/ 0 w 543"/>
                <a:gd name="T71" fmla="*/ 271 h 514"/>
                <a:gd name="T72" fmla="*/ 2 w 543"/>
                <a:gd name="T73" fmla="*/ 231 h 514"/>
                <a:gd name="T74" fmla="*/ 11 w 543"/>
                <a:gd name="T75" fmla="*/ 192 h 514"/>
                <a:gd name="T76" fmla="*/ 25 w 543"/>
                <a:gd name="T77" fmla="*/ 157 h 514"/>
                <a:gd name="T78" fmla="*/ 43 w 543"/>
                <a:gd name="T79" fmla="*/ 123 h 514"/>
                <a:gd name="T80" fmla="*/ 67 w 543"/>
                <a:gd name="T81" fmla="*/ 93 h 514"/>
                <a:gd name="T82" fmla="*/ 94 w 543"/>
                <a:gd name="T83" fmla="*/ 66 h 514"/>
                <a:gd name="T84" fmla="*/ 124 w 543"/>
                <a:gd name="T85" fmla="*/ 44 h 514"/>
                <a:gd name="T86" fmla="*/ 157 w 543"/>
                <a:gd name="T87" fmla="*/ 24 h 514"/>
                <a:gd name="T88" fmla="*/ 193 w 543"/>
                <a:gd name="T89" fmla="*/ 11 h 514"/>
                <a:gd name="T90" fmla="*/ 231 w 543"/>
                <a:gd name="T91" fmla="*/ 3 h 514"/>
                <a:gd name="T92" fmla="*/ 271 w 543"/>
                <a:gd name="T9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3" h="514">
                  <a:moveTo>
                    <a:pt x="271" y="0"/>
                  </a:moveTo>
                  <a:lnTo>
                    <a:pt x="311" y="3"/>
                  </a:lnTo>
                  <a:lnTo>
                    <a:pt x="350" y="11"/>
                  </a:lnTo>
                  <a:lnTo>
                    <a:pt x="386" y="24"/>
                  </a:lnTo>
                  <a:lnTo>
                    <a:pt x="420" y="44"/>
                  </a:lnTo>
                  <a:lnTo>
                    <a:pt x="450" y="66"/>
                  </a:lnTo>
                  <a:lnTo>
                    <a:pt x="477" y="93"/>
                  </a:lnTo>
                  <a:lnTo>
                    <a:pt x="499" y="123"/>
                  </a:lnTo>
                  <a:lnTo>
                    <a:pt x="517" y="157"/>
                  </a:lnTo>
                  <a:lnTo>
                    <a:pt x="531" y="192"/>
                  </a:lnTo>
                  <a:lnTo>
                    <a:pt x="540" y="231"/>
                  </a:lnTo>
                  <a:lnTo>
                    <a:pt x="543" y="271"/>
                  </a:lnTo>
                  <a:lnTo>
                    <a:pt x="540" y="310"/>
                  </a:lnTo>
                  <a:lnTo>
                    <a:pt x="532" y="347"/>
                  </a:lnTo>
                  <a:lnTo>
                    <a:pt x="520" y="382"/>
                  </a:lnTo>
                  <a:lnTo>
                    <a:pt x="501" y="415"/>
                  </a:lnTo>
                  <a:lnTo>
                    <a:pt x="480" y="445"/>
                  </a:lnTo>
                  <a:lnTo>
                    <a:pt x="455" y="472"/>
                  </a:lnTo>
                  <a:lnTo>
                    <a:pt x="426" y="494"/>
                  </a:lnTo>
                  <a:lnTo>
                    <a:pt x="394" y="514"/>
                  </a:lnTo>
                  <a:lnTo>
                    <a:pt x="380" y="486"/>
                  </a:lnTo>
                  <a:lnTo>
                    <a:pt x="363" y="461"/>
                  </a:lnTo>
                  <a:lnTo>
                    <a:pt x="341" y="437"/>
                  </a:lnTo>
                  <a:lnTo>
                    <a:pt x="317" y="417"/>
                  </a:lnTo>
                  <a:lnTo>
                    <a:pt x="291" y="399"/>
                  </a:lnTo>
                  <a:lnTo>
                    <a:pt x="262" y="385"/>
                  </a:lnTo>
                  <a:lnTo>
                    <a:pt x="223" y="372"/>
                  </a:lnTo>
                  <a:lnTo>
                    <a:pt x="183" y="366"/>
                  </a:lnTo>
                  <a:lnTo>
                    <a:pt x="143" y="366"/>
                  </a:lnTo>
                  <a:lnTo>
                    <a:pt x="106" y="373"/>
                  </a:lnTo>
                  <a:lnTo>
                    <a:pt x="68" y="385"/>
                  </a:lnTo>
                  <a:lnTo>
                    <a:pt x="34" y="403"/>
                  </a:lnTo>
                  <a:lnTo>
                    <a:pt x="20" y="373"/>
                  </a:lnTo>
                  <a:lnTo>
                    <a:pt x="9" y="341"/>
                  </a:lnTo>
                  <a:lnTo>
                    <a:pt x="2" y="306"/>
                  </a:lnTo>
                  <a:lnTo>
                    <a:pt x="0" y="271"/>
                  </a:lnTo>
                  <a:lnTo>
                    <a:pt x="2" y="231"/>
                  </a:lnTo>
                  <a:lnTo>
                    <a:pt x="11" y="192"/>
                  </a:lnTo>
                  <a:lnTo>
                    <a:pt x="25" y="157"/>
                  </a:lnTo>
                  <a:lnTo>
                    <a:pt x="43" y="123"/>
                  </a:lnTo>
                  <a:lnTo>
                    <a:pt x="67" y="93"/>
                  </a:lnTo>
                  <a:lnTo>
                    <a:pt x="94" y="66"/>
                  </a:lnTo>
                  <a:lnTo>
                    <a:pt x="124" y="44"/>
                  </a:lnTo>
                  <a:lnTo>
                    <a:pt x="157" y="24"/>
                  </a:lnTo>
                  <a:lnTo>
                    <a:pt x="193" y="11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212"/>
            <p:cNvSpPr>
              <a:spLocks/>
            </p:cNvSpPr>
            <p:nvPr/>
          </p:nvSpPr>
          <p:spPr bwMode="auto">
            <a:xfrm>
              <a:off x="5532438" y="2855913"/>
              <a:ext cx="398463" cy="392112"/>
            </a:xfrm>
            <a:custGeom>
              <a:avLst/>
              <a:gdLst>
                <a:gd name="T0" fmla="*/ 866 w 2506"/>
                <a:gd name="T1" fmla="*/ 178 h 2467"/>
                <a:gd name="T2" fmla="*/ 1038 w 2506"/>
                <a:gd name="T3" fmla="*/ 115 h 2467"/>
                <a:gd name="T4" fmla="*/ 1130 w 2506"/>
                <a:gd name="T5" fmla="*/ 78 h 2467"/>
                <a:gd name="T6" fmla="*/ 1223 w 2506"/>
                <a:gd name="T7" fmla="*/ 116 h 2467"/>
                <a:gd name="T8" fmla="*/ 1262 w 2506"/>
                <a:gd name="T9" fmla="*/ 208 h 2467"/>
                <a:gd name="T10" fmla="*/ 998 w 2506"/>
                <a:gd name="T11" fmla="*/ 867 h 2467"/>
                <a:gd name="T12" fmla="*/ 1356 w 2506"/>
                <a:gd name="T13" fmla="*/ 915 h 2467"/>
                <a:gd name="T14" fmla="*/ 1288 w 2506"/>
                <a:gd name="T15" fmla="*/ 846 h 2467"/>
                <a:gd name="T16" fmla="*/ 1289 w 2506"/>
                <a:gd name="T17" fmla="*/ 745 h 2467"/>
                <a:gd name="T18" fmla="*/ 1358 w 2506"/>
                <a:gd name="T19" fmla="*/ 675 h 2467"/>
                <a:gd name="T20" fmla="*/ 1710 w 2506"/>
                <a:gd name="T21" fmla="*/ 626 h 2467"/>
                <a:gd name="T22" fmla="*/ 1682 w 2506"/>
                <a:gd name="T23" fmla="*/ 517 h 2467"/>
                <a:gd name="T24" fmla="*/ 1659 w 2506"/>
                <a:gd name="T25" fmla="*/ 424 h 2467"/>
                <a:gd name="T26" fmla="*/ 1629 w 2506"/>
                <a:gd name="T27" fmla="*/ 318 h 2467"/>
                <a:gd name="T28" fmla="*/ 1593 w 2506"/>
                <a:gd name="T29" fmla="*/ 311 h 2467"/>
                <a:gd name="T30" fmla="*/ 1481 w 2506"/>
                <a:gd name="T31" fmla="*/ 545 h 2467"/>
                <a:gd name="T32" fmla="*/ 1537 w 2506"/>
                <a:gd name="T33" fmla="*/ 365 h 2467"/>
                <a:gd name="T34" fmla="*/ 1488 w 2506"/>
                <a:gd name="T35" fmla="*/ 327 h 2467"/>
                <a:gd name="T36" fmla="*/ 1432 w 2506"/>
                <a:gd name="T37" fmla="*/ 351 h 2467"/>
                <a:gd name="T38" fmla="*/ 1283 w 2506"/>
                <a:gd name="T39" fmla="*/ 556 h 2467"/>
                <a:gd name="T40" fmla="*/ 1379 w 2506"/>
                <a:gd name="T41" fmla="*/ 240 h 2467"/>
                <a:gd name="T42" fmla="*/ 1487 w 2506"/>
                <a:gd name="T43" fmla="*/ 138 h 2467"/>
                <a:gd name="T44" fmla="*/ 1582 w 2506"/>
                <a:gd name="T45" fmla="*/ 0 h 2467"/>
                <a:gd name="T46" fmla="*/ 1741 w 2506"/>
                <a:gd name="T47" fmla="*/ 56 h 2467"/>
                <a:gd name="T48" fmla="*/ 1854 w 2506"/>
                <a:gd name="T49" fmla="*/ 180 h 2467"/>
                <a:gd name="T50" fmla="*/ 1894 w 2506"/>
                <a:gd name="T51" fmla="*/ 290 h 2467"/>
                <a:gd name="T52" fmla="*/ 1923 w 2506"/>
                <a:gd name="T53" fmla="*/ 402 h 2467"/>
                <a:gd name="T54" fmla="*/ 1961 w 2506"/>
                <a:gd name="T55" fmla="*/ 549 h 2467"/>
                <a:gd name="T56" fmla="*/ 1996 w 2506"/>
                <a:gd name="T57" fmla="*/ 684 h 2467"/>
                <a:gd name="T58" fmla="*/ 2017 w 2506"/>
                <a:gd name="T59" fmla="*/ 763 h 2467"/>
                <a:gd name="T60" fmla="*/ 2002 w 2506"/>
                <a:gd name="T61" fmla="*/ 863 h 2467"/>
                <a:gd name="T62" fmla="*/ 2426 w 2506"/>
                <a:gd name="T63" fmla="*/ 915 h 2467"/>
                <a:gd name="T64" fmla="*/ 2495 w 2506"/>
                <a:gd name="T65" fmla="*/ 954 h 2467"/>
                <a:gd name="T66" fmla="*/ 2495 w 2506"/>
                <a:gd name="T67" fmla="*/ 1034 h 2467"/>
                <a:gd name="T68" fmla="*/ 2426 w 2506"/>
                <a:gd name="T69" fmla="*/ 1074 h 2467"/>
                <a:gd name="T70" fmla="*/ 2328 w 2506"/>
                <a:gd name="T71" fmla="*/ 2398 h 2467"/>
                <a:gd name="T72" fmla="*/ 2247 w 2506"/>
                <a:gd name="T73" fmla="*/ 2464 h 2467"/>
                <a:gd name="T74" fmla="*/ 2142 w 2506"/>
                <a:gd name="T75" fmla="*/ 2440 h 2467"/>
                <a:gd name="T76" fmla="*/ 2097 w 2506"/>
                <a:gd name="T77" fmla="*/ 2345 h 2467"/>
                <a:gd name="T78" fmla="*/ 2044 w 2506"/>
                <a:gd name="T79" fmla="*/ 1074 h 2467"/>
                <a:gd name="T80" fmla="*/ 1822 w 2506"/>
                <a:gd name="T81" fmla="*/ 1074 h 2467"/>
                <a:gd name="T82" fmla="*/ 1093 w 2506"/>
                <a:gd name="T83" fmla="*/ 1074 h 2467"/>
                <a:gd name="T84" fmla="*/ 776 w 2506"/>
                <a:gd name="T85" fmla="*/ 1074 h 2467"/>
                <a:gd name="T86" fmla="*/ 170 w 2506"/>
                <a:gd name="T87" fmla="*/ 1074 h 2467"/>
                <a:gd name="T88" fmla="*/ 79 w 2506"/>
                <a:gd name="T89" fmla="*/ 1074 h 2467"/>
                <a:gd name="T90" fmla="*/ 11 w 2506"/>
                <a:gd name="T91" fmla="*/ 1034 h 2467"/>
                <a:gd name="T92" fmla="*/ 11 w 2506"/>
                <a:gd name="T93" fmla="*/ 954 h 2467"/>
                <a:gd name="T94" fmla="*/ 79 w 2506"/>
                <a:gd name="T95" fmla="*/ 915 h 2467"/>
                <a:gd name="T96" fmla="*/ 779 w 2506"/>
                <a:gd name="T97" fmla="*/ 867 h 2467"/>
                <a:gd name="T98" fmla="*/ 652 w 2506"/>
                <a:gd name="T99" fmla="*/ 278 h 2467"/>
                <a:gd name="T100" fmla="*/ 689 w 2506"/>
                <a:gd name="T101" fmla="*/ 128 h 2467"/>
                <a:gd name="T102" fmla="*/ 792 w 2506"/>
                <a:gd name="T103" fmla="*/ 30 h 2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06" h="2467">
                  <a:moveTo>
                    <a:pt x="891" y="0"/>
                  </a:moveTo>
                  <a:lnTo>
                    <a:pt x="906" y="34"/>
                  </a:lnTo>
                  <a:lnTo>
                    <a:pt x="924" y="65"/>
                  </a:lnTo>
                  <a:lnTo>
                    <a:pt x="866" y="178"/>
                  </a:lnTo>
                  <a:lnTo>
                    <a:pt x="931" y="348"/>
                  </a:lnTo>
                  <a:lnTo>
                    <a:pt x="1009" y="158"/>
                  </a:lnTo>
                  <a:lnTo>
                    <a:pt x="1022" y="135"/>
                  </a:lnTo>
                  <a:lnTo>
                    <a:pt x="1038" y="115"/>
                  </a:lnTo>
                  <a:lnTo>
                    <a:pt x="1058" y="99"/>
                  </a:lnTo>
                  <a:lnTo>
                    <a:pt x="1080" y="87"/>
                  </a:lnTo>
                  <a:lnTo>
                    <a:pt x="1104" y="80"/>
                  </a:lnTo>
                  <a:lnTo>
                    <a:pt x="1130" y="78"/>
                  </a:lnTo>
                  <a:lnTo>
                    <a:pt x="1156" y="80"/>
                  </a:lnTo>
                  <a:lnTo>
                    <a:pt x="1180" y="87"/>
                  </a:lnTo>
                  <a:lnTo>
                    <a:pt x="1204" y="100"/>
                  </a:lnTo>
                  <a:lnTo>
                    <a:pt x="1223" y="116"/>
                  </a:lnTo>
                  <a:lnTo>
                    <a:pt x="1239" y="136"/>
                  </a:lnTo>
                  <a:lnTo>
                    <a:pt x="1251" y="158"/>
                  </a:lnTo>
                  <a:lnTo>
                    <a:pt x="1259" y="182"/>
                  </a:lnTo>
                  <a:lnTo>
                    <a:pt x="1262" y="208"/>
                  </a:lnTo>
                  <a:lnTo>
                    <a:pt x="1259" y="233"/>
                  </a:lnTo>
                  <a:lnTo>
                    <a:pt x="1251" y="258"/>
                  </a:lnTo>
                  <a:lnTo>
                    <a:pt x="1009" y="846"/>
                  </a:lnTo>
                  <a:lnTo>
                    <a:pt x="998" y="867"/>
                  </a:lnTo>
                  <a:lnTo>
                    <a:pt x="981" y="887"/>
                  </a:lnTo>
                  <a:lnTo>
                    <a:pt x="963" y="903"/>
                  </a:lnTo>
                  <a:lnTo>
                    <a:pt x="942" y="915"/>
                  </a:lnTo>
                  <a:lnTo>
                    <a:pt x="1356" y="915"/>
                  </a:lnTo>
                  <a:lnTo>
                    <a:pt x="1334" y="903"/>
                  </a:lnTo>
                  <a:lnTo>
                    <a:pt x="1316" y="887"/>
                  </a:lnTo>
                  <a:lnTo>
                    <a:pt x="1300" y="867"/>
                  </a:lnTo>
                  <a:lnTo>
                    <a:pt x="1288" y="846"/>
                  </a:lnTo>
                  <a:lnTo>
                    <a:pt x="1280" y="821"/>
                  </a:lnTo>
                  <a:lnTo>
                    <a:pt x="1278" y="795"/>
                  </a:lnTo>
                  <a:lnTo>
                    <a:pt x="1280" y="768"/>
                  </a:lnTo>
                  <a:lnTo>
                    <a:pt x="1289" y="745"/>
                  </a:lnTo>
                  <a:lnTo>
                    <a:pt x="1301" y="722"/>
                  </a:lnTo>
                  <a:lnTo>
                    <a:pt x="1317" y="703"/>
                  </a:lnTo>
                  <a:lnTo>
                    <a:pt x="1336" y="687"/>
                  </a:lnTo>
                  <a:lnTo>
                    <a:pt x="1358" y="675"/>
                  </a:lnTo>
                  <a:lnTo>
                    <a:pt x="1382" y="667"/>
                  </a:lnTo>
                  <a:lnTo>
                    <a:pt x="1409" y="664"/>
                  </a:lnTo>
                  <a:lnTo>
                    <a:pt x="1720" y="664"/>
                  </a:lnTo>
                  <a:lnTo>
                    <a:pt x="1710" y="626"/>
                  </a:lnTo>
                  <a:lnTo>
                    <a:pt x="1702" y="594"/>
                  </a:lnTo>
                  <a:lnTo>
                    <a:pt x="1695" y="565"/>
                  </a:lnTo>
                  <a:lnTo>
                    <a:pt x="1688" y="539"/>
                  </a:lnTo>
                  <a:lnTo>
                    <a:pt x="1682" y="517"/>
                  </a:lnTo>
                  <a:lnTo>
                    <a:pt x="1677" y="494"/>
                  </a:lnTo>
                  <a:lnTo>
                    <a:pt x="1670" y="473"/>
                  </a:lnTo>
                  <a:lnTo>
                    <a:pt x="1665" y="449"/>
                  </a:lnTo>
                  <a:lnTo>
                    <a:pt x="1659" y="424"/>
                  </a:lnTo>
                  <a:lnTo>
                    <a:pt x="1651" y="395"/>
                  </a:lnTo>
                  <a:lnTo>
                    <a:pt x="1643" y="363"/>
                  </a:lnTo>
                  <a:lnTo>
                    <a:pt x="1633" y="326"/>
                  </a:lnTo>
                  <a:lnTo>
                    <a:pt x="1629" y="318"/>
                  </a:lnTo>
                  <a:lnTo>
                    <a:pt x="1622" y="311"/>
                  </a:lnTo>
                  <a:lnTo>
                    <a:pt x="1614" y="307"/>
                  </a:lnTo>
                  <a:lnTo>
                    <a:pt x="1605" y="307"/>
                  </a:lnTo>
                  <a:lnTo>
                    <a:pt x="1593" y="311"/>
                  </a:lnTo>
                  <a:lnTo>
                    <a:pt x="1584" y="320"/>
                  </a:lnTo>
                  <a:lnTo>
                    <a:pt x="1581" y="333"/>
                  </a:lnTo>
                  <a:lnTo>
                    <a:pt x="1581" y="545"/>
                  </a:lnTo>
                  <a:lnTo>
                    <a:pt x="1481" y="545"/>
                  </a:lnTo>
                  <a:lnTo>
                    <a:pt x="1537" y="411"/>
                  </a:lnTo>
                  <a:lnTo>
                    <a:pt x="1540" y="395"/>
                  </a:lnTo>
                  <a:lnTo>
                    <a:pt x="1540" y="380"/>
                  </a:lnTo>
                  <a:lnTo>
                    <a:pt x="1537" y="365"/>
                  </a:lnTo>
                  <a:lnTo>
                    <a:pt x="1529" y="351"/>
                  </a:lnTo>
                  <a:lnTo>
                    <a:pt x="1518" y="340"/>
                  </a:lnTo>
                  <a:lnTo>
                    <a:pt x="1504" y="332"/>
                  </a:lnTo>
                  <a:lnTo>
                    <a:pt x="1488" y="327"/>
                  </a:lnTo>
                  <a:lnTo>
                    <a:pt x="1472" y="327"/>
                  </a:lnTo>
                  <a:lnTo>
                    <a:pt x="1457" y="332"/>
                  </a:lnTo>
                  <a:lnTo>
                    <a:pt x="1444" y="339"/>
                  </a:lnTo>
                  <a:lnTo>
                    <a:pt x="1432" y="351"/>
                  </a:lnTo>
                  <a:lnTo>
                    <a:pt x="1424" y="365"/>
                  </a:lnTo>
                  <a:lnTo>
                    <a:pt x="1350" y="545"/>
                  </a:lnTo>
                  <a:lnTo>
                    <a:pt x="1316" y="549"/>
                  </a:lnTo>
                  <a:lnTo>
                    <a:pt x="1283" y="556"/>
                  </a:lnTo>
                  <a:lnTo>
                    <a:pt x="1253" y="569"/>
                  </a:lnTo>
                  <a:lnTo>
                    <a:pt x="1362" y="305"/>
                  </a:lnTo>
                  <a:lnTo>
                    <a:pt x="1373" y="274"/>
                  </a:lnTo>
                  <a:lnTo>
                    <a:pt x="1379" y="240"/>
                  </a:lnTo>
                  <a:lnTo>
                    <a:pt x="1381" y="206"/>
                  </a:lnTo>
                  <a:lnTo>
                    <a:pt x="1419" y="186"/>
                  </a:lnTo>
                  <a:lnTo>
                    <a:pt x="1454" y="164"/>
                  </a:lnTo>
                  <a:lnTo>
                    <a:pt x="1487" y="138"/>
                  </a:lnTo>
                  <a:lnTo>
                    <a:pt x="1517" y="108"/>
                  </a:lnTo>
                  <a:lnTo>
                    <a:pt x="1541" y="75"/>
                  </a:lnTo>
                  <a:lnTo>
                    <a:pt x="1564" y="39"/>
                  </a:lnTo>
                  <a:lnTo>
                    <a:pt x="1582" y="0"/>
                  </a:lnTo>
                  <a:lnTo>
                    <a:pt x="1624" y="7"/>
                  </a:lnTo>
                  <a:lnTo>
                    <a:pt x="1666" y="19"/>
                  </a:lnTo>
                  <a:lnTo>
                    <a:pt x="1705" y="36"/>
                  </a:lnTo>
                  <a:lnTo>
                    <a:pt x="1741" y="56"/>
                  </a:lnTo>
                  <a:lnTo>
                    <a:pt x="1775" y="82"/>
                  </a:lnTo>
                  <a:lnTo>
                    <a:pt x="1805" y="111"/>
                  </a:lnTo>
                  <a:lnTo>
                    <a:pt x="1832" y="143"/>
                  </a:lnTo>
                  <a:lnTo>
                    <a:pt x="1854" y="180"/>
                  </a:lnTo>
                  <a:lnTo>
                    <a:pt x="1873" y="219"/>
                  </a:lnTo>
                  <a:lnTo>
                    <a:pt x="1887" y="261"/>
                  </a:lnTo>
                  <a:lnTo>
                    <a:pt x="1890" y="272"/>
                  </a:lnTo>
                  <a:lnTo>
                    <a:pt x="1894" y="290"/>
                  </a:lnTo>
                  <a:lnTo>
                    <a:pt x="1899" y="312"/>
                  </a:lnTo>
                  <a:lnTo>
                    <a:pt x="1907" y="338"/>
                  </a:lnTo>
                  <a:lnTo>
                    <a:pt x="1915" y="368"/>
                  </a:lnTo>
                  <a:lnTo>
                    <a:pt x="1923" y="402"/>
                  </a:lnTo>
                  <a:lnTo>
                    <a:pt x="1932" y="437"/>
                  </a:lnTo>
                  <a:lnTo>
                    <a:pt x="1941" y="474"/>
                  </a:lnTo>
                  <a:lnTo>
                    <a:pt x="1951" y="511"/>
                  </a:lnTo>
                  <a:lnTo>
                    <a:pt x="1961" y="549"/>
                  </a:lnTo>
                  <a:lnTo>
                    <a:pt x="1970" y="586"/>
                  </a:lnTo>
                  <a:lnTo>
                    <a:pt x="1980" y="621"/>
                  </a:lnTo>
                  <a:lnTo>
                    <a:pt x="1988" y="653"/>
                  </a:lnTo>
                  <a:lnTo>
                    <a:pt x="1996" y="684"/>
                  </a:lnTo>
                  <a:lnTo>
                    <a:pt x="2003" y="710"/>
                  </a:lnTo>
                  <a:lnTo>
                    <a:pt x="2009" y="733"/>
                  </a:lnTo>
                  <a:lnTo>
                    <a:pt x="2013" y="751"/>
                  </a:lnTo>
                  <a:lnTo>
                    <a:pt x="2017" y="763"/>
                  </a:lnTo>
                  <a:lnTo>
                    <a:pt x="2020" y="789"/>
                  </a:lnTo>
                  <a:lnTo>
                    <a:pt x="2019" y="815"/>
                  </a:lnTo>
                  <a:lnTo>
                    <a:pt x="2012" y="840"/>
                  </a:lnTo>
                  <a:lnTo>
                    <a:pt x="2002" y="863"/>
                  </a:lnTo>
                  <a:lnTo>
                    <a:pt x="1985" y="885"/>
                  </a:lnTo>
                  <a:lnTo>
                    <a:pt x="1966" y="902"/>
                  </a:lnTo>
                  <a:lnTo>
                    <a:pt x="1942" y="915"/>
                  </a:lnTo>
                  <a:lnTo>
                    <a:pt x="2426" y="915"/>
                  </a:lnTo>
                  <a:lnTo>
                    <a:pt x="2448" y="918"/>
                  </a:lnTo>
                  <a:lnTo>
                    <a:pt x="2466" y="925"/>
                  </a:lnTo>
                  <a:lnTo>
                    <a:pt x="2482" y="938"/>
                  </a:lnTo>
                  <a:lnTo>
                    <a:pt x="2495" y="954"/>
                  </a:lnTo>
                  <a:lnTo>
                    <a:pt x="2503" y="974"/>
                  </a:lnTo>
                  <a:lnTo>
                    <a:pt x="2506" y="994"/>
                  </a:lnTo>
                  <a:lnTo>
                    <a:pt x="2503" y="1016"/>
                  </a:lnTo>
                  <a:lnTo>
                    <a:pt x="2495" y="1034"/>
                  </a:lnTo>
                  <a:lnTo>
                    <a:pt x="2482" y="1050"/>
                  </a:lnTo>
                  <a:lnTo>
                    <a:pt x="2466" y="1063"/>
                  </a:lnTo>
                  <a:lnTo>
                    <a:pt x="2448" y="1071"/>
                  </a:lnTo>
                  <a:lnTo>
                    <a:pt x="2426" y="1074"/>
                  </a:lnTo>
                  <a:lnTo>
                    <a:pt x="2341" y="1074"/>
                  </a:lnTo>
                  <a:lnTo>
                    <a:pt x="2341" y="2345"/>
                  </a:lnTo>
                  <a:lnTo>
                    <a:pt x="2338" y="2373"/>
                  </a:lnTo>
                  <a:lnTo>
                    <a:pt x="2328" y="2398"/>
                  </a:lnTo>
                  <a:lnTo>
                    <a:pt x="2314" y="2422"/>
                  </a:lnTo>
                  <a:lnTo>
                    <a:pt x="2295" y="2440"/>
                  </a:lnTo>
                  <a:lnTo>
                    <a:pt x="2272" y="2454"/>
                  </a:lnTo>
                  <a:lnTo>
                    <a:pt x="2247" y="2464"/>
                  </a:lnTo>
                  <a:lnTo>
                    <a:pt x="2219" y="2467"/>
                  </a:lnTo>
                  <a:lnTo>
                    <a:pt x="2191" y="2464"/>
                  </a:lnTo>
                  <a:lnTo>
                    <a:pt x="2165" y="2454"/>
                  </a:lnTo>
                  <a:lnTo>
                    <a:pt x="2142" y="2440"/>
                  </a:lnTo>
                  <a:lnTo>
                    <a:pt x="2124" y="2422"/>
                  </a:lnTo>
                  <a:lnTo>
                    <a:pt x="2109" y="2398"/>
                  </a:lnTo>
                  <a:lnTo>
                    <a:pt x="2100" y="2373"/>
                  </a:lnTo>
                  <a:lnTo>
                    <a:pt x="2097" y="2345"/>
                  </a:lnTo>
                  <a:lnTo>
                    <a:pt x="2097" y="1074"/>
                  </a:lnTo>
                  <a:lnTo>
                    <a:pt x="2087" y="1074"/>
                  </a:lnTo>
                  <a:lnTo>
                    <a:pt x="2068" y="1074"/>
                  </a:lnTo>
                  <a:lnTo>
                    <a:pt x="2044" y="1074"/>
                  </a:lnTo>
                  <a:lnTo>
                    <a:pt x="1971" y="1074"/>
                  </a:lnTo>
                  <a:lnTo>
                    <a:pt x="1927" y="1074"/>
                  </a:lnTo>
                  <a:lnTo>
                    <a:pt x="1877" y="1074"/>
                  </a:lnTo>
                  <a:lnTo>
                    <a:pt x="1822" y="1074"/>
                  </a:lnTo>
                  <a:lnTo>
                    <a:pt x="1333" y="1074"/>
                  </a:lnTo>
                  <a:lnTo>
                    <a:pt x="1254" y="1074"/>
                  </a:lnTo>
                  <a:lnTo>
                    <a:pt x="1174" y="1074"/>
                  </a:lnTo>
                  <a:lnTo>
                    <a:pt x="1093" y="1074"/>
                  </a:lnTo>
                  <a:lnTo>
                    <a:pt x="1013" y="1074"/>
                  </a:lnTo>
                  <a:lnTo>
                    <a:pt x="933" y="1074"/>
                  </a:lnTo>
                  <a:lnTo>
                    <a:pt x="853" y="1074"/>
                  </a:lnTo>
                  <a:lnTo>
                    <a:pt x="776" y="1074"/>
                  </a:lnTo>
                  <a:lnTo>
                    <a:pt x="362" y="1074"/>
                  </a:lnTo>
                  <a:lnTo>
                    <a:pt x="306" y="1074"/>
                  </a:lnTo>
                  <a:lnTo>
                    <a:pt x="210" y="1074"/>
                  </a:lnTo>
                  <a:lnTo>
                    <a:pt x="170" y="1074"/>
                  </a:lnTo>
                  <a:lnTo>
                    <a:pt x="136" y="1074"/>
                  </a:lnTo>
                  <a:lnTo>
                    <a:pt x="110" y="1074"/>
                  </a:lnTo>
                  <a:lnTo>
                    <a:pt x="91" y="1074"/>
                  </a:lnTo>
                  <a:lnTo>
                    <a:pt x="79" y="1074"/>
                  </a:lnTo>
                  <a:lnTo>
                    <a:pt x="58" y="1071"/>
                  </a:lnTo>
                  <a:lnTo>
                    <a:pt x="39" y="1063"/>
                  </a:lnTo>
                  <a:lnTo>
                    <a:pt x="24" y="1050"/>
                  </a:lnTo>
                  <a:lnTo>
                    <a:pt x="11" y="1034"/>
                  </a:lnTo>
                  <a:lnTo>
                    <a:pt x="3" y="1016"/>
                  </a:lnTo>
                  <a:lnTo>
                    <a:pt x="0" y="994"/>
                  </a:lnTo>
                  <a:lnTo>
                    <a:pt x="3" y="974"/>
                  </a:lnTo>
                  <a:lnTo>
                    <a:pt x="11" y="954"/>
                  </a:lnTo>
                  <a:lnTo>
                    <a:pt x="24" y="938"/>
                  </a:lnTo>
                  <a:lnTo>
                    <a:pt x="39" y="925"/>
                  </a:lnTo>
                  <a:lnTo>
                    <a:pt x="58" y="918"/>
                  </a:lnTo>
                  <a:lnTo>
                    <a:pt x="79" y="915"/>
                  </a:lnTo>
                  <a:lnTo>
                    <a:pt x="835" y="915"/>
                  </a:lnTo>
                  <a:lnTo>
                    <a:pt x="814" y="903"/>
                  </a:lnTo>
                  <a:lnTo>
                    <a:pt x="794" y="887"/>
                  </a:lnTo>
                  <a:lnTo>
                    <a:pt x="779" y="867"/>
                  </a:lnTo>
                  <a:lnTo>
                    <a:pt x="767" y="846"/>
                  </a:lnTo>
                  <a:lnTo>
                    <a:pt x="760" y="821"/>
                  </a:lnTo>
                  <a:lnTo>
                    <a:pt x="658" y="317"/>
                  </a:lnTo>
                  <a:lnTo>
                    <a:pt x="652" y="278"/>
                  </a:lnTo>
                  <a:lnTo>
                    <a:pt x="654" y="238"/>
                  </a:lnTo>
                  <a:lnTo>
                    <a:pt x="660" y="200"/>
                  </a:lnTo>
                  <a:lnTo>
                    <a:pt x="672" y="164"/>
                  </a:lnTo>
                  <a:lnTo>
                    <a:pt x="689" y="128"/>
                  </a:lnTo>
                  <a:lnTo>
                    <a:pt x="713" y="96"/>
                  </a:lnTo>
                  <a:lnTo>
                    <a:pt x="736" y="70"/>
                  </a:lnTo>
                  <a:lnTo>
                    <a:pt x="763" y="49"/>
                  </a:lnTo>
                  <a:lnTo>
                    <a:pt x="792" y="30"/>
                  </a:lnTo>
                  <a:lnTo>
                    <a:pt x="823" y="16"/>
                  </a:lnTo>
                  <a:lnTo>
                    <a:pt x="857" y="6"/>
                  </a:lnTo>
                  <a:lnTo>
                    <a:pt x="8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6" name="Group 805"/>
          <p:cNvGrpSpPr/>
          <p:nvPr/>
        </p:nvGrpSpPr>
        <p:grpSpPr>
          <a:xfrm>
            <a:off x="4437308" y="2684463"/>
            <a:ext cx="501650" cy="563562"/>
            <a:chOff x="4443413" y="2684463"/>
            <a:chExt cx="501650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3" name="Freeform 217"/>
            <p:cNvSpPr>
              <a:spLocks/>
            </p:cNvSpPr>
            <p:nvPr/>
          </p:nvSpPr>
          <p:spPr bwMode="auto">
            <a:xfrm>
              <a:off x="4576763" y="3016250"/>
              <a:ext cx="30162" cy="174625"/>
            </a:xfrm>
            <a:custGeom>
              <a:avLst/>
              <a:gdLst>
                <a:gd name="T0" fmla="*/ 0 w 190"/>
                <a:gd name="T1" fmla="*/ 0 h 1095"/>
                <a:gd name="T2" fmla="*/ 190 w 190"/>
                <a:gd name="T3" fmla="*/ 0 h 1095"/>
                <a:gd name="T4" fmla="*/ 190 w 190"/>
                <a:gd name="T5" fmla="*/ 1001 h 1095"/>
                <a:gd name="T6" fmla="*/ 187 w 190"/>
                <a:gd name="T7" fmla="*/ 1022 h 1095"/>
                <a:gd name="T8" fmla="*/ 180 w 190"/>
                <a:gd name="T9" fmla="*/ 1042 h 1095"/>
                <a:gd name="T10" fmla="*/ 168 w 190"/>
                <a:gd name="T11" fmla="*/ 1060 h 1095"/>
                <a:gd name="T12" fmla="*/ 154 w 190"/>
                <a:gd name="T13" fmla="*/ 1074 h 1095"/>
                <a:gd name="T14" fmla="*/ 136 w 190"/>
                <a:gd name="T15" fmla="*/ 1086 h 1095"/>
                <a:gd name="T16" fmla="*/ 117 w 190"/>
                <a:gd name="T17" fmla="*/ 1092 h 1095"/>
                <a:gd name="T18" fmla="*/ 95 w 190"/>
                <a:gd name="T19" fmla="*/ 1095 h 1095"/>
                <a:gd name="T20" fmla="*/ 73 w 190"/>
                <a:gd name="T21" fmla="*/ 1092 h 1095"/>
                <a:gd name="T22" fmla="*/ 53 w 190"/>
                <a:gd name="T23" fmla="*/ 1086 h 1095"/>
                <a:gd name="T24" fmla="*/ 36 w 190"/>
                <a:gd name="T25" fmla="*/ 1074 h 1095"/>
                <a:gd name="T26" fmla="*/ 21 w 190"/>
                <a:gd name="T27" fmla="*/ 1060 h 1095"/>
                <a:gd name="T28" fmla="*/ 10 w 190"/>
                <a:gd name="T29" fmla="*/ 1042 h 1095"/>
                <a:gd name="T30" fmla="*/ 2 w 190"/>
                <a:gd name="T31" fmla="*/ 1022 h 1095"/>
                <a:gd name="T32" fmla="*/ 0 w 190"/>
                <a:gd name="T33" fmla="*/ 1001 h 1095"/>
                <a:gd name="T34" fmla="*/ 0 w 190"/>
                <a:gd name="T35" fmla="*/ 1001 h 1095"/>
                <a:gd name="T36" fmla="*/ 0 w 190"/>
                <a:gd name="T37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1095">
                  <a:moveTo>
                    <a:pt x="0" y="0"/>
                  </a:moveTo>
                  <a:lnTo>
                    <a:pt x="190" y="0"/>
                  </a:lnTo>
                  <a:lnTo>
                    <a:pt x="190" y="1001"/>
                  </a:lnTo>
                  <a:lnTo>
                    <a:pt x="187" y="1022"/>
                  </a:lnTo>
                  <a:lnTo>
                    <a:pt x="180" y="1042"/>
                  </a:lnTo>
                  <a:lnTo>
                    <a:pt x="168" y="1060"/>
                  </a:lnTo>
                  <a:lnTo>
                    <a:pt x="154" y="1074"/>
                  </a:lnTo>
                  <a:lnTo>
                    <a:pt x="136" y="1086"/>
                  </a:lnTo>
                  <a:lnTo>
                    <a:pt x="117" y="1092"/>
                  </a:lnTo>
                  <a:lnTo>
                    <a:pt x="95" y="1095"/>
                  </a:lnTo>
                  <a:lnTo>
                    <a:pt x="73" y="1092"/>
                  </a:lnTo>
                  <a:lnTo>
                    <a:pt x="53" y="1086"/>
                  </a:lnTo>
                  <a:lnTo>
                    <a:pt x="36" y="1074"/>
                  </a:lnTo>
                  <a:lnTo>
                    <a:pt x="21" y="1060"/>
                  </a:lnTo>
                  <a:lnTo>
                    <a:pt x="10" y="1042"/>
                  </a:lnTo>
                  <a:lnTo>
                    <a:pt x="2" y="1022"/>
                  </a:lnTo>
                  <a:lnTo>
                    <a:pt x="0" y="1001"/>
                  </a:lnTo>
                  <a:lnTo>
                    <a:pt x="0" y="10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18"/>
            <p:cNvSpPr>
              <a:spLocks/>
            </p:cNvSpPr>
            <p:nvPr/>
          </p:nvSpPr>
          <p:spPr bwMode="auto">
            <a:xfrm>
              <a:off x="4781550" y="3016250"/>
              <a:ext cx="30162" cy="174625"/>
            </a:xfrm>
            <a:custGeom>
              <a:avLst/>
              <a:gdLst>
                <a:gd name="T0" fmla="*/ 0 w 190"/>
                <a:gd name="T1" fmla="*/ 0 h 1095"/>
                <a:gd name="T2" fmla="*/ 190 w 190"/>
                <a:gd name="T3" fmla="*/ 0 h 1095"/>
                <a:gd name="T4" fmla="*/ 190 w 190"/>
                <a:gd name="T5" fmla="*/ 1001 h 1095"/>
                <a:gd name="T6" fmla="*/ 187 w 190"/>
                <a:gd name="T7" fmla="*/ 1022 h 1095"/>
                <a:gd name="T8" fmla="*/ 181 w 190"/>
                <a:gd name="T9" fmla="*/ 1042 h 1095"/>
                <a:gd name="T10" fmla="*/ 169 w 190"/>
                <a:gd name="T11" fmla="*/ 1060 h 1095"/>
                <a:gd name="T12" fmla="*/ 155 w 190"/>
                <a:gd name="T13" fmla="*/ 1074 h 1095"/>
                <a:gd name="T14" fmla="*/ 136 w 190"/>
                <a:gd name="T15" fmla="*/ 1086 h 1095"/>
                <a:gd name="T16" fmla="*/ 117 w 190"/>
                <a:gd name="T17" fmla="*/ 1092 h 1095"/>
                <a:gd name="T18" fmla="*/ 95 w 190"/>
                <a:gd name="T19" fmla="*/ 1095 h 1095"/>
                <a:gd name="T20" fmla="*/ 73 w 190"/>
                <a:gd name="T21" fmla="*/ 1092 h 1095"/>
                <a:gd name="T22" fmla="*/ 53 w 190"/>
                <a:gd name="T23" fmla="*/ 1086 h 1095"/>
                <a:gd name="T24" fmla="*/ 36 w 190"/>
                <a:gd name="T25" fmla="*/ 1074 h 1095"/>
                <a:gd name="T26" fmla="*/ 21 w 190"/>
                <a:gd name="T27" fmla="*/ 1060 h 1095"/>
                <a:gd name="T28" fmla="*/ 10 w 190"/>
                <a:gd name="T29" fmla="*/ 1042 h 1095"/>
                <a:gd name="T30" fmla="*/ 3 w 190"/>
                <a:gd name="T31" fmla="*/ 1022 h 1095"/>
                <a:gd name="T32" fmla="*/ 0 w 190"/>
                <a:gd name="T33" fmla="*/ 1001 h 1095"/>
                <a:gd name="T34" fmla="*/ 0 w 190"/>
                <a:gd name="T35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1095">
                  <a:moveTo>
                    <a:pt x="0" y="0"/>
                  </a:moveTo>
                  <a:lnTo>
                    <a:pt x="190" y="0"/>
                  </a:lnTo>
                  <a:lnTo>
                    <a:pt x="190" y="1001"/>
                  </a:lnTo>
                  <a:lnTo>
                    <a:pt x="187" y="1022"/>
                  </a:lnTo>
                  <a:lnTo>
                    <a:pt x="181" y="1042"/>
                  </a:lnTo>
                  <a:lnTo>
                    <a:pt x="169" y="1060"/>
                  </a:lnTo>
                  <a:lnTo>
                    <a:pt x="155" y="1074"/>
                  </a:lnTo>
                  <a:lnTo>
                    <a:pt x="136" y="1086"/>
                  </a:lnTo>
                  <a:lnTo>
                    <a:pt x="117" y="1092"/>
                  </a:lnTo>
                  <a:lnTo>
                    <a:pt x="95" y="1095"/>
                  </a:lnTo>
                  <a:lnTo>
                    <a:pt x="73" y="1092"/>
                  </a:lnTo>
                  <a:lnTo>
                    <a:pt x="53" y="1086"/>
                  </a:lnTo>
                  <a:lnTo>
                    <a:pt x="36" y="1074"/>
                  </a:lnTo>
                  <a:lnTo>
                    <a:pt x="21" y="1060"/>
                  </a:lnTo>
                  <a:lnTo>
                    <a:pt x="10" y="1042"/>
                  </a:lnTo>
                  <a:lnTo>
                    <a:pt x="3" y="1022"/>
                  </a:lnTo>
                  <a:lnTo>
                    <a:pt x="0" y="10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219"/>
            <p:cNvSpPr>
              <a:spLocks/>
            </p:cNvSpPr>
            <p:nvPr/>
          </p:nvSpPr>
          <p:spPr bwMode="auto">
            <a:xfrm>
              <a:off x="4632325" y="3016250"/>
              <a:ext cx="57150" cy="209550"/>
            </a:xfrm>
            <a:custGeom>
              <a:avLst/>
              <a:gdLst>
                <a:gd name="T0" fmla="*/ 0 w 361"/>
                <a:gd name="T1" fmla="*/ 0 h 1320"/>
                <a:gd name="T2" fmla="*/ 361 w 361"/>
                <a:gd name="T3" fmla="*/ 0 h 1320"/>
                <a:gd name="T4" fmla="*/ 361 w 361"/>
                <a:gd name="T5" fmla="*/ 1141 h 1320"/>
                <a:gd name="T6" fmla="*/ 358 w 361"/>
                <a:gd name="T7" fmla="*/ 1173 h 1320"/>
                <a:gd name="T8" fmla="*/ 349 w 361"/>
                <a:gd name="T9" fmla="*/ 1203 h 1320"/>
                <a:gd name="T10" fmla="*/ 336 w 361"/>
                <a:gd name="T11" fmla="*/ 1231 h 1320"/>
                <a:gd name="T12" fmla="*/ 318 w 361"/>
                <a:gd name="T13" fmla="*/ 1257 h 1320"/>
                <a:gd name="T14" fmla="*/ 296 w 361"/>
                <a:gd name="T15" fmla="*/ 1278 h 1320"/>
                <a:gd name="T16" fmla="*/ 271 w 361"/>
                <a:gd name="T17" fmla="*/ 1295 h 1320"/>
                <a:gd name="T18" fmla="*/ 243 w 361"/>
                <a:gd name="T19" fmla="*/ 1309 h 1320"/>
                <a:gd name="T20" fmla="*/ 212 w 361"/>
                <a:gd name="T21" fmla="*/ 1318 h 1320"/>
                <a:gd name="T22" fmla="*/ 180 w 361"/>
                <a:gd name="T23" fmla="*/ 1320 h 1320"/>
                <a:gd name="T24" fmla="*/ 147 w 361"/>
                <a:gd name="T25" fmla="*/ 1318 h 1320"/>
                <a:gd name="T26" fmla="*/ 117 w 361"/>
                <a:gd name="T27" fmla="*/ 1309 h 1320"/>
                <a:gd name="T28" fmla="*/ 89 w 361"/>
                <a:gd name="T29" fmla="*/ 1295 h 1320"/>
                <a:gd name="T30" fmla="*/ 63 w 361"/>
                <a:gd name="T31" fmla="*/ 1278 h 1320"/>
                <a:gd name="T32" fmla="*/ 42 w 361"/>
                <a:gd name="T33" fmla="*/ 1257 h 1320"/>
                <a:gd name="T34" fmla="*/ 24 w 361"/>
                <a:gd name="T35" fmla="*/ 1231 h 1320"/>
                <a:gd name="T36" fmla="*/ 10 w 361"/>
                <a:gd name="T37" fmla="*/ 1203 h 1320"/>
                <a:gd name="T38" fmla="*/ 2 w 361"/>
                <a:gd name="T39" fmla="*/ 1173 h 1320"/>
                <a:gd name="T40" fmla="*/ 0 w 361"/>
                <a:gd name="T41" fmla="*/ 1141 h 1320"/>
                <a:gd name="T42" fmla="*/ 0 w 361"/>
                <a:gd name="T43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1" h="1320">
                  <a:moveTo>
                    <a:pt x="0" y="0"/>
                  </a:moveTo>
                  <a:lnTo>
                    <a:pt x="361" y="0"/>
                  </a:lnTo>
                  <a:lnTo>
                    <a:pt x="361" y="1141"/>
                  </a:lnTo>
                  <a:lnTo>
                    <a:pt x="358" y="1173"/>
                  </a:lnTo>
                  <a:lnTo>
                    <a:pt x="349" y="1203"/>
                  </a:lnTo>
                  <a:lnTo>
                    <a:pt x="336" y="1231"/>
                  </a:lnTo>
                  <a:lnTo>
                    <a:pt x="318" y="1257"/>
                  </a:lnTo>
                  <a:lnTo>
                    <a:pt x="296" y="1278"/>
                  </a:lnTo>
                  <a:lnTo>
                    <a:pt x="271" y="1295"/>
                  </a:lnTo>
                  <a:lnTo>
                    <a:pt x="243" y="1309"/>
                  </a:lnTo>
                  <a:lnTo>
                    <a:pt x="212" y="1318"/>
                  </a:lnTo>
                  <a:lnTo>
                    <a:pt x="180" y="1320"/>
                  </a:lnTo>
                  <a:lnTo>
                    <a:pt x="147" y="1318"/>
                  </a:lnTo>
                  <a:lnTo>
                    <a:pt x="117" y="1309"/>
                  </a:lnTo>
                  <a:lnTo>
                    <a:pt x="89" y="1295"/>
                  </a:lnTo>
                  <a:lnTo>
                    <a:pt x="63" y="1278"/>
                  </a:lnTo>
                  <a:lnTo>
                    <a:pt x="42" y="1257"/>
                  </a:lnTo>
                  <a:lnTo>
                    <a:pt x="24" y="1231"/>
                  </a:lnTo>
                  <a:lnTo>
                    <a:pt x="10" y="1203"/>
                  </a:lnTo>
                  <a:lnTo>
                    <a:pt x="2" y="1173"/>
                  </a:lnTo>
                  <a:lnTo>
                    <a:pt x="0" y="11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220"/>
            <p:cNvSpPr>
              <a:spLocks/>
            </p:cNvSpPr>
            <p:nvPr/>
          </p:nvSpPr>
          <p:spPr bwMode="auto">
            <a:xfrm>
              <a:off x="4702175" y="3016250"/>
              <a:ext cx="57150" cy="209550"/>
            </a:xfrm>
            <a:custGeom>
              <a:avLst/>
              <a:gdLst>
                <a:gd name="T0" fmla="*/ 0 w 361"/>
                <a:gd name="T1" fmla="*/ 0 h 1320"/>
                <a:gd name="T2" fmla="*/ 361 w 361"/>
                <a:gd name="T3" fmla="*/ 0 h 1320"/>
                <a:gd name="T4" fmla="*/ 361 w 361"/>
                <a:gd name="T5" fmla="*/ 1141 h 1320"/>
                <a:gd name="T6" fmla="*/ 358 w 361"/>
                <a:gd name="T7" fmla="*/ 1173 h 1320"/>
                <a:gd name="T8" fmla="*/ 350 w 361"/>
                <a:gd name="T9" fmla="*/ 1203 h 1320"/>
                <a:gd name="T10" fmla="*/ 336 w 361"/>
                <a:gd name="T11" fmla="*/ 1231 h 1320"/>
                <a:gd name="T12" fmla="*/ 319 w 361"/>
                <a:gd name="T13" fmla="*/ 1257 h 1320"/>
                <a:gd name="T14" fmla="*/ 296 w 361"/>
                <a:gd name="T15" fmla="*/ 1278 h 1320"/>
                <a:gd name="T16" fmla="*/ 271 w 361"/>
                <a:gd name="T17" fmla="*/ 1295 h 1320"/>
                <a:gd name="T18" fmla="*/ 243 w 361"/>
                <a:gd name="T19" fmla="*/ 1309 h 1320"/>
                <a:gd name="T20" fmla="*/ 213 w 361"/>
                <a:gd name="T21" fmla="*/ 1318 h 1320"/>
                <a:gd name="T22" fmla="*/ 181 w 361"/>
                <a:gd name="T23" fmla="*/ 1320 h 1320"/>
                <a:gd name="T24" fmla="*/ 147 w 361"/>
                <a:gd name="T25" fmla="*/ 1318 h 1320"/>
                <a:gd name="T26" fmla="*/ 117 w 361"/>
                <a:gd name="T27" fmla="*/ 1309 h 1320"/>
                <a:gd name="T28" fmla="*/ 89 w 361"/>
                <a:gd name="T29" fmla="*/ 1295 h 1320"/>
                <a:gd name="T30" fmla="*/ 64 w 361"/>
                <a:gd name="T31" fmla="*/ 1278 h 1320"/>
                <a:gd name="T32" fmla="*/ 42 w 361"/>
                <a:gd name="T33" fmla="*/ 1257 h 1320"/>
                <a:gd name="T34" fmla="*/ 24 w 361"/>
                <a:gd name="T35" fmla="*/ 1231 h 1320"/>
                <a:gd name="T36" fmla="*/ 11 w 361"/>
                <a:gd name="T37" fmla="*/ 1203 h 1320"/>
                <a:gd name="T38" fmla="*/ 3 w 361"/>
                <a:gd name="T39" fmla="*/ 1173 h 1320"/>
                <a:gd name="T40" fmla="*/ 0 w 361"/>
                <a:gd name="T41" fmla="*/ 1141 h 1320"/>
                <a:gd name="T42" fmla="*/ 0 w 361"/>
                <a:gd name="T43" fmla="*/ 1141 h 1320"/>
                <a:gd name="T44" fmla="*/ 0 w 361"/>
                <a:gd name="T45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1" h="1320">
                  <a:moveTo>
                    <a:pt x="0" y="0"/>
                  </a:moveTo>
                  <a:lnTo>
                    <a:pt x="361" y="0"/>
                  </a:lnTo>
                  <a:lnTo>
                    <a:pt x="361" y="1141"/>
                  </a:lnTo>
                  <a:lnTo>
                    <a:pt x="358" y="1173"/>
                  </a:lnTo>
                  <a:lnTo>
                    <a:pt x="350" y="1203"/>
                  </a:lnTo>
                  <a:lnTo>
                    <a:pt x="336" y="1231"/>
                  </a:lnTo>
                  <a:lnTo>
                    <a:pt x="319" y="1257"/>
                  </a:lnTo>
                  <a:lnTo>
                    <a:pt x="296" y="1278"/>
                  </a:lnTo>
                  <a:lnTo>
                    <a:pt x="271" y="1295"/>
                  </a:lnTo>
                  <a:lnTo>
                    <a:pt x="243" y="1309"/>
                  </a:lnTo>
                  <a:lnTo>
                    <a:pt x="213" y="1318"/>
                  </a:lnTo>
                  <a:lnTo>
                    <a:pt x="181" y="1320"/>
                  </a:lnTo>
                  <a:lnTo>
                    <a:pt x="147" y="1318"/>
                  </a:lnTo>
                  <a:lnTo>
                    <a:pt x="117" y="1309"/>
                  </a:lnTo>
                  <a:lnTo>
                    <a:pt x="89" y="1295"/>
                  </a:lnTo>
                  <a:lnTo>
                    <a:pt x="64" y="1278"/>
                  </a:lnTo>
                  <a:lnTo>
                    <a:pt x="42" y="1257"/>
                  </a:lnTo>
                  <a:lnTo>
                    <a:pt x="24" y="1231"/>
                  </a:lnTo>
                  <a:lnTo>
                    <a:pt x="11" y="1203"/>
                  </a:lnTo>
                  <a:lnTo>
                    <a:pt x="3" y="1173"/>
                  </a:lnTo>
                  <a:lnTo>
                    <a:pt x="0" y="1141"/>
                  </a:lnTo>
                  <a:lnTo>
                    <a:pt x="0" y="11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221"/>
            <p:cNvSpPr>
              <a:spLocks/>
            </p:cNvSpPr>
            <p:nvPr/>
          </p:nvSpPr>
          <p:spPr bwMode="auto">
            <a:xfrm>
              <a:off x="4645025" y="2684463"/>
              <a:ext cx="100012" cy="98425"/>
            </a:xfrm>
            <a:custGeom>
              <a:avLst/>
              <a:gdLst>
                <a:gd name="T0" fmla="*/ 313 w 624"/>
                <a:gd name="T1" fmla="*/ 0 h 623"/>
                <a:gd name="T2" fmla="*/ 359 w 624"/>
                <a:gd name="T3" fmla="*/ 3 h 623"/>
                <a:gd name="T4" fmla="*/ 402 w 624"/>
                <a:gd name="T5" fmla="*/ 13 h 623"/>
                <a:gd name="T6" fmla="*/ 444 w 624"/>
                <a:gd name="T7" fmla="*/ 29 h 623"/>
                <a:gd name="T8" fmla="*/ 482 w 624"/>
                <a:gd name="T9" fmla="*/ 51 h 623"/>
                <a:gd name="T10" fmla="*/ 518 w 624"/>
                <a:gd name="T11" fmla="*/ 76 h 623"/>
                <a:gd name="T12" fmla="*/ 548 w 624"/>
                <a:gd name="T13" fmla="*/ 108 h 623"/>
                <a:gd name="T14" fmla="*/ 575 w 624"/>
                <a:gd name="T15" fmla="*/ 142 h 623"/>
                <a:gd name="T16" fmla="*/ 595 w 624"/>
                <a:gd name="T17" fmla="*/ 180 h 623"/>
                <a:gd name="T18" fmla="*/ 611 w 624"/>
                <a:gd name="T19" fmla="*/ 222 h 623"/>
                <a:gd name="T20" fmla="*/ 621 w 624"/>
                <a:gd name="T21" fmla="*/ 266 h 623"/>
                <a:gd name="T22" fmla="*/ 624 w 624"/>
                <a:gd name="T23" fmla="*/ 311 h 623"/>
                <a:gd name="T24" fmla="*/ 621 w 624"/>
                <a:gd name="T25" fmla="*/ 357 h 623"/>
                <a:gd name="T26" fmla="*/ 611 w 624"/>
                <a:gd name="T27" fmla="*/ 401 h 623"/>
                <a:gd name="T28" fmla="*/ 595 w 624"/>
                <a:gd name="T29" fmla="*/ 442 h 623"/>
                <a:gd name="T30" fmla="*/ 575 w 624"/>
                <a:gd name="T31" fmla="*/ 481 h 623"/>
                <a:gd name="T32" fmla="*/ 548 w 624"/>
                <a:gd name="T33" fmla="*/ 515 h 623"/>
                <a:gd name="T34" fmla="*/ 518 w 624"/>
                <a:gd name="T35" fmla="*/ 546 h 623"/>
                <a:gd name="T36" fmla="*/ 482 w 624"/>
                <a:gd name="T37" fmla="*/ 572 h 623"/>
                <a:gd name="T38" fmla="*/ 444 w 624"/>
                <a:gd name="T39" fmla="*/ 594 h 623"/>
                <a:gd name="T40" fmla="*/ 402 w 624"/>
                <a:gd name="T41" fmla="*/ 609 h 623"/>
                <a:gd name="T42" fmla="*/ 359 w 624"/>
                <a:gd name="T43" fmla="*/ 620 h 623"/>
                <a:gd name="T44" fmla="*/ 313 w 624"/>
                <a:gd name="T45" fmla="*/ 623 h 623"/>
                <a:gd name="T46" fmla="*/ 266 w 624"/>
                <a:gd name="T47" fmla="*/ 620 h 623"/>
                <a:gd name="T48" fmla="*/ 222 w 624"/>
                <a:gd name="T49" fmla="*/ 609 h 623"/>
                <a:gd name="T50" fmla="*/ 181 w 624"/>
                <a:gd name="T51" fmla="*/ 594 h 623"/>
                <a:gd name="T52" fmla="*/ 142 w 624"/>
                <a:gd name="T53" fmla="*/ 572 h 623"/>
                <a:gd name="T54" fmla="*/ 108 w 624"/>
                <a:gd name="T55" fmla="*/ 546 h 623"/>
                <a:gd name="T56" fmla="*/ 76 w 624"/>
                <a:gd name="T57" fmla="*/ 515 h 623"/>
                <a:gd name="T58" fmla="*/ 51 w 624"/>
                <a:gd name="T59" fmla="*/ 481 h 623"/>
                <a:gd name="T60" fmla="*/ 29 w 624"/>
                <a:gd name="T61" fmla="*/ 442 h 623"/>
                <a:gd name="T62" fmla="*/ 14 w 624"/>
                <a:gd name="T63" fmla="*/ 401 h 623"/>
                <a:gd name="T64" fmla="*/ 4 w 624"/>
                <a:gd name="T65" fmla="*/ 357 h 623"/>
                <a:gd name="T66" fmla="*/ 0 w 624"/>
                <a:gd name="T67" fmla="*/ 311 h 623"/>
                <a:gd name="T68" fmla="*/ 4 w 624"/>
                <a:gd name="T69" fmla="*/ 266 h 623"/>
                <a:gd name="T70" fmla="*/ 14 w 624"/>
                <a:gd name="T71" fmla="*/ 222 h 623"/>
                <a:gd name="T72" fmla="*/ 29 w 624"/>
                <a:gd name="T73" fmla="*/ 180 h 623"/>
                <a:gd name="T74" fmla="*/ 51 w 624"/>
                <a:gd name="T75" fmla="*/ 142 h 623"/>
                <a:gd name="T76" fmla="*/ 76 w 624"/>
                <a:gd name="T77" fmla="*/ 108 h 623"/>
                <a:gd name="T78" fmla="*/ 108 w 624"/>
                <a:gd name="T79" fmla="*/ 76 h 623"/>
                <a:gd name="T80" fmla="*/ 142 w 624"/>
                <a:gd name="T81" fmla="*/ 51 h 623"/>
                <a:gd name="T82" fmla="*/ 181 w 624"/>
                <a:gd name="T83" fmla="*/ 29 h 623"/>
                <a:gd name="T84" fmla="*/ 222 w 624"/>
                <a:gd name="T85" fmla="*/ 13 h 623"/>
                <a:gd name="T86" fmla="*/ 266 w 624"/>
                <a:gd name="T87" fmla="*/ 3 h 623"/>
                <a:gd name="T88" fmla="*/ 313 w 624"/>
                <a:gd name="T8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4" h="623">
                  <a:moveTo>
                    <a:pt x="313" y="0"/>
                  </a:moveTo>
                  <a:lnTo>
                    <a:pt x="359" y="3"/>
                  </a:lnTo>
                  <a:lnTo>
                    <a:pt x="402" y="13"/>
                  </a:lnTo>
                  <a:lnTo>
                    <a:pt x="444" y="29"/>
                  </a:lnTo>
                  <a:lnTo>
                    <a:pt x="482" y="51"/>
                  </a:lnTo>
                  <a:lnTo>
                    <a:pt x="518" y="76"/>
                  </a:lnTo>
                  <a:lnTo>
                    <a:pt x="548" y="108"/>
                  </a:lnTo>
                  <a:lnTo>
                    <a:pt x="575" y="142"/>
                  </a:lnTo>
                  <a:lnTo>
                    <a:pt x="595" y="180"/>
                  </a:lnTo>
                  <a:lnTo>
                    <a:pt x="611" y="222"/>
                  </a:lnTo>
                  <a:lnTo>
                    <a:pt x="621" y="266"/>
                  </a:lnTo>
                  <a:lnTo>
                    <a:pt x="624" y="311"/>
                  </a:lnTo>
                  <a:lnTo>
                    <a:pt x="621" y="357"/>
                  </a:lnTo>
                  <a:lnTo>
                    <a:pt x="611" y="401"/>
                  </a:lnTo>
                  <a:lnTo>
                    <a:pt x="595" y="442"/>
                  </a:lnTo>
                  <a:lnTo>
                    <a:pt x="575" y="481"/>
                  </a:lnTo>
                  <a:lnTo>
                    <a:pt x="548" y="515"/>
                  </a:lnTo>
                  <a:lnTo>
                    <a:pt x="518" y="546"/>
                  </a:lnTo>
                  <a:lnTo>
                    <a:pt x="482" y="572"/>
                  </a:lnTo>
                  <a:lnTo>
                    <a:pt x="444" y="594"/>
                  </a:lnTo>
                  <a:lnTo>
                    <a:pt x="402" y="609"/>
                  </a:lnTo>
                  <a:lnTo>
                    <a:pt x="359" y="620"/>
                  </a:lnTo>
                  <a:lnTo>
                    <a:pt x="313" y="623"/>
                  </a:lnTo>
                  <a:lnTo>
                    <a:pt x="266" y="620"/>
                  </a:lnTo>
                  <a:lnTo>
                    <a:pt x="222" y="609"/>
                  </a:lnTo>
                  <a:lnTo>
                    <a:pt x="181" y="594"/>
                  </a:lnTo>
                  <a:lnTo>
                    <a:pt x="142" y="572"/>
                  </a:lnTo>
                  <a:lnTo>
                    <a:pt x="108" y="546"/>
                  </a:lnTo>
                  <a:lnTo>
                    <a:pt x="76" y="515"/>
                  </a:lnTo>
                  <a:lnTo>
                    <a:pt x="51" y="481"/>
                  </a:lnTo>
                  <a:lnTo>
                    <a:pt x="29" y="442"/>
                  </a:lnTo>
                  <a:lnTo>
                    <a:pt x="14" y="401"/>
                  </a:lnTo>
                  <a:lnTo>
                    <a:pt x="4" y="357"/>
                  </a:lnTo>
                  <a:lnTo>
                    <a:pt x="0" y="311"/>
                  </a:lnTo>
                  <a:lnTo>
                    <a:pt x="4" y="266"/>
                  </a:lnTo>
                  <a:lnTo>
                    <a:pt x="14" y="222"/>
                  </a:lnTo>
                  <a:lnTo>
                    <a:pt x="29" y="180"/>
                  </a:lnTo>
                  <a:lnTo>
                    <a:pt x="51" y="142"/>
                  </a:lnTo>
                  <a:lnTo>
                    <a:pt x="76" y="108"/>
                  </a:lnTo>
                  <a:lnTo>
                    <a:pt x="108" y="76"/>
                  </a:lnTo>
                  <a:lnTo>
                    <a:pt x="142" y="51"/>
                  </a:lnTo>
                  <a:lnTo>
                    <a:pt x="181" y="29"/>
                  </a:lnTo>
                  <a:lnTo>
                    <a:pt x="222" y="13"/>
                  </a:lnTo>
                  <a:lnTo>
                    <a:pt x="266" y="3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222"/>
            <p:cNvSpPr>
              <a:spLocks/>
            </p:cNvSpPr>
            <p:nvPr/>
          </p:nvSpPr>
          <p:spPr bwMode="auto">
            <a:xfrm>
              <a:off x="4537075" y="2784475"/>
              <a:ext cx="347662" cy="158750"/>
            </a:xfrm>
            <a:custGeom>
              <a:avLst/>
              <a:gdLst>
                <a:gd name="T0" fmla="*/ 2085 w 2186"/>
                <a:gd name="T1" fmla="*/ 8 h 1001"/>
                <a:gd name="T2" fmla="*/ 2150 w 2186"/>
                <a:gd name="T3" fmla="*/ 52 h 1001"/>
                <a:gd name="T4" fmla="*/ 2183 w 2186"/>
                <a:gd name="T5" fmla="*/ 121 h 1001"/>
                <a:gd name="T6" fmla="*/ 2178 w 2186"/>
                <a:gd name="T7" fmla="*/ 200 h 1001"/>
                <a:gd name="T8" fmla="*/ 1903 w 2186"/>
                <a:gd name="T9" fmla="*/ 949 h 1001"/>
                <a:gd name="T10" fmla="*/ 1840 w 2186"/>
                <a:gd name="T11" fmla="*/ 992 h 1001"/>
                <a:gd name="T12" fmla="*/ 1766 w 2186"/>
                <a:gd name="T13" fmla="*/ 1000 h 1001"/>
                <a:gd name="T14" fmla="*/ 1696 w 2186"/>
                <a:gd name="T15" fmla="*/ 971 h 1001"/>
                <a:gd name="T16" fmla="*/ 1647 w 2186"/>
                <a:gd name="T17" fmla="*/ 905 h 1001"/>
                <a:gd name="T18" fmla="*/ 1454 w 2186"/>
                <a:gd name="T19" fmla="*/ 432 h 1001"/>
                <a:gd name="T20" fmla="*/ 1413 w 2186"/>
                <a:gd name="T21" fmla="*/ 432 h 1001"/>
                <a:gd name="T22" fmla="*/ 1394 w 2186"/>
                <a:gd name="T23" fmla="*/ 468 h 1001"/>
                <a:gd name="T24" fmla="*/ 993 w 2186"/>
                <a:gd name="T25" fmla="*/ 967 h 1001"/>
                <a:gd name="T26" fmla="*/ 1018 w 2186"/>
                <a:gd name="T27" fmla="*/ 849 h 1001"/>
                <a:gd name="T28" fmla="*/ 991 w 2186"/>
                <a:gd name="T29" fmla="*/ 728 h 1001"/>
                <a:gd name="T30" fmla="*/ 919 w 2186"/>
                <a:gd name="T31" fmla="*/ 632 h 1001"/>
                <a:gd name="T32" fmla="*/ 813 w 2186"/>
                <a:gd name="T33" fmla="*/ 574 h 1001"/>
                <a:gd name="T34" fmla="*/ 729 w 2186"/>
                <a:gd name="T35" fmla="*/ 562 h 1001"/>
                <a:gd name="T36" fmla="*/ 593 w 2186"/>
                <a:gd name="T37" fmla="*/ 450 h 1001"/>
                <a:gd name="T38" fmla="*/ 561 w 2186"/>
                <a:gd name="T39" fmla="*/ 421 h 1001"/>
                <a:gd name="T40" fmla="*/ 519 w 2186"/>
                <a:gd name="T41" fmla="*/ 433 h 1001"/>
                <a:gd name="T42" fmla="*/ 485 w 2186"/>
                <a:gd name="T43" fmla="*/ 498 h 1001"/>
                <a:gd name="T44" fmla="*/ 462 w 2186"/>
                <a:gd name="T45" fmla="*/ 548 h 1001"/>
                <a:gd name="T46" fmla="*/ 443 w 2186"/>
                <a:gd name="T47" fmla="*/ 585 h 1001"/>
                <a:gd name="T48" fmla="*/ 423 w 2186"/>
                <a:gd name="T49" fmla="*/ 629 h 1001"/>
                <a:gd name="T50" fmla="*/ 389 w 2186"/>
                <a:gd name="T51" fmla="*/ 701 h 1001"/>
                <a:gd name="T52" fmla="*/ 760 w 2186"/>
                <a:gd name="T53" fmla="*/ 703 h 1001"/>
                <a:gd name="T54" fmla="*/ 836 w 2186"/>
                <a:gd name="T55" fmla="*/ 744 h 1001"/>
                <a:gd name="T56" fmla="*/ 878 w 2186"/>
                <a:gd name="T57" fmla="*/ 819 h 1001"/>
                <a:gd name="T58" fmla="*/ 869 w 2186"/>
                <a:gd name="T59" fmla="*/ 907 h 1001"/>
                <a:gd name="T60" fmla="*/ 814 w 2186"/>
                <a:gd name="T61" fmla="*/ 974 h 1001"/>
                <a:gd name="T62" fmla="*/ 730 w 2186"/>
                <a:gd name="T63" fmla="*/ 1000 h 1001"/>
                <a:gd name="T64" fmla="*/ 122 w 2186"/>
                <a:gd name="T65" fmla="*/ 999 h 1001"/>
                <a:gd name="T66" fmla="*/ 50 w 2186"/>
                <a:gd name="T67" fmla="*/ 962 h 1001"/>
                <a:gd name="T68" fmla="*/ 7 w 2186"/>
                <a:gd name="T69" fmla="*/ 896 h 1001"/>
                <a:gd name="T70" fmla="*/ 4 w 2186"/>
                <a:gd name="T71" fmla="*/ 815 h 1001"/>
                <a:gd name="T72" fmla="*/ 28 w 2186"/>
                <a:gd name="T73" fmla="*/ 760 h 1001"/>
                <a:gd name="T74" fmla="*/ 63 w 2186"/>
                <a:gd name="T75" fmla="*/ 687 h 1001"/>
                <a:gd name="T76" fmla="*/ 108 w 2186"/>
                <a:gd name="T77" fmla="*/ 590 h 1001"/>
                <a:gd name="T78" fmla="*/ 156 w 2186"/>
                <a:gd name="T79" fmla="*/ 488 h 1001"/>
                <a:gd name="T80" fmla="*/ 201 w 2186"/>
                <a:gd name="T81" fmla="*/ 395 h 1001"/>
                <a:gd name="T82" fmla="*/ 231 w 2186"/>
                <a:gd name="T83" fmla="*/ 330 h 1001"/>
                <a:gd name="T84" fmla="*/ 286 w 2186"/>
                <a:gd name="T85" fmla="*/ 241 h 1001"/>
                <a:gd name="T86" fmla="*/ 385 w 2186"/>
                <a:gd name="T87" fmla="*/ 151 h 1001"/>
                <a:gd name="T88" fmla="*/ 509 w 2186"/>
                <a:gd name="T89" fmla="*/ 100 h 1001"/>
                <a:gd name="T90" fmla="*/ 619 w 2186"/>
                <a:gd name="T91" fmla="*/ 89 h 1001"/>
                <a:gd name="T92" fmla="*/ 717 w 2186"/>
                <a:gd name="T93" fmla="*/ 89 h 1001"/>
                <a:gd name="T94" fmla="*/ 858 w 2186"/>
                <a:gd name="T95" fmla="*/ 89 h 1001"/>
                <a:gd name="T96" fmla="*/ 1174 w 2186"/>
                <a:gd name="T97" fmla="*/ 89 h 1001"/>
                <a:gd name="T98" fmla="*/ 1360 w 2186"/>
                <a:gd name="T99" fmla="*/ 89 h 1001"/>
                <a:gd name="T100" fmla="*/ 1475 w 2186"/>
                <a:gd name="T101" fmla="*/ 101 h 1001"/>
                <a:gd name="T102" fmla="*/ 1605 w 2186"/>
                <a:gd name="T103" fmla="*/ 159 h 1001"/>
                <a:gd name="T104" fmla="*/ 1706 w 2186"/>
                <a:gd name="T105" fmla="*/ 259 h 1001"/>
                <a:gd name="T106" fmla="*/ 1781 w 2186"/>
                <a:gd name="T107" fmla="*/ 418 h 1001"/>
                <a:gd name="T108" fmla="*/ 1920 w 2186"/>
                <a:gd name="T109" fmla="*/ 53 h 1001"/>
                <a:gd name="T110" fmla="*/ 1983 w 2186"/>
                <a:gd name="T111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86" h="1001">
                  <a:moveTo>
                    <a:pt x="2032" y="0"/>
                  </a:moveTo>
                  <a:lnTo>
                    <a:pt x="2059" y="2"/>
                  </a:lnTo>
                  <a:lnTo>
                    <a:pt x="2085" y="8"/>
                  </a:lnTo>
                  <a:lnTo>
                    <a:pt x="2110" y="19"/>
                  </a:lnTo>
                  <a:lnTo>
                    <a:pt x="2131" y="34"/>
                  </a:lnTo>
                  <a:lnTo>
                    <a:pt x="2150" y="52"/>
                  </a:lnTo>
                  <a:lnTo>
                    <a:pt x="2165" y="74"/>
                  </a:lnTo>
                  <a:lnTo>
                    <a:pt x="2177" y="96"/>
                  </a:lnTo>
                  <a:lnTo>
                    <a:pt x="2183" y="121"/>
                  </a:lnTo>
                  <a:lnTo>
                    <a:pt x="2186" y="147"/>
                  </a:lnTo>
                  <a:lnTo>
                    <a:pt x="2184" y="174"/>
                  </a:lnTo>
                  <a:lnTo>
                    <a:pt x="2178" y="200"/>
                  </a:lnTo>
                  <a:lnTo>
                    <a:pt x="1930" y="901"/>
                  </a:lnTo>
                  <a:lnTo>
                    <a:pt x="1918" y="927"/>
                  </a:lnTo>
                  <a:lnTo>
                    <a:pt x="1903" y="949"/>
                  </a:lnTo>
                  <a:lnTo>
                    <a:pt x="1883" y="968"/>
                  </a:lnTo>
                  <a:lnTo>
                    <a:pt x="1863" y="982"/>
                  </a:lnTo>
                  <a:lnTo>
                    <a:pt x="1840" y="992"/>
                  </a:lnTo>
                  <a:lnTo>
                    <a:pt x="1815" y="999"/>
                  </a:lnTo>
                  <a:lnTo>
                    <a:pt x="1791" y="1001"/>
                  </a:lnTo>
                  <a:lnTo>
                    <a:pt x="1766" y="1000"/>
                  </a:lnTo>
                  <a:lnTo>
                    <a:pt x="1741" y="995"/>
                  </a:lnTo>
                  <a:lnTo>
                    <a:pt x="1717" y="985"/>
                  </a:lnTo>
                  <a:lnTo>
                    <a:pt x="1696" y="971"/>
                  </a:lnTo>
                  <a:lnTo>
                    <a:pt x="1676" y="954"/>
                  </a:lnTo>
                  <a:lnTo>
                    <a:pt x="1660" y="931"/>
                  </a:lnTo>
                  <a:lnTo>
                    <a:pt x="1647" y="905"/>
                  </a:lnTo>
                  <a:lnTo>
                    <a:pt x="1471" y="452"/>
                  </a:lnTo>
                  <a:lnTo>
                    <a:pt x="1464" y="441"/>
                  </a:lnTo>
                  <a:lnTo>
                    <a:pt x="1454" y="432"/>
                  </a:lnTo>
                  <a:lnTo>
                    <a:pt x="1441" y="428"/>
                  </a:lnTo>
                  <a:lnTo>
                    <a:pt x="1427" y="428"/>
                  </a:lnTo>
                  <a:lnTo>
                    <a:pt x="1413" y="432"/>
                  </a:lnTo>
                  <a:lnTo>
                    <a:pt x="1403" y="442"/>
                  </a:lnTo>
                  <a:lnTo>
                    <a:pt x="1396" y="454"/>
                  </a:lnTo>
                  <a:lnTo>
                    <a:pt x="1394" y="468"/>
                  </a:lnTo>
                  <a:lnTo>
                    <a:pt x="1394" y="1001"/>
                  </a:lnTo>
                  <a:lnTo>
                    <a:pt x="975" y="1001"/>
                  </a:lnTo>
                  <a:lnTo>
                    <a:pt x="993" y="967"/>
                  </a:lnTo>
                  <a:lnTo>
                    <a:pt x="1007" y="930"/>
                  </a:lnTo>
                  <a:lnTo>
                    <a:pt x="1016" y="890"/>
                  </a:lnTo>
                  <a:lnTo>
                    <a:pt x="1018" y="849"/>
                  </a:lnTo>
                  <a:lnTo>
                    <a:pt x="1015" y="806"/>
                  </a:lnTo>
                  <a:lnTo>
                    <a:pt x="1006" y="767"/>
                  </a:lnTo>
                  <a:lnTo>
                    <a:pt x="991" y="728"/>
                  </a:lnTo>
                  <a:lnTo>
                    <a:pt x="972" y="692"/>
                  </a:lnTo>
                  <a:lnTo>
                    <a:pt x="947" y="661"/>
                  </a:lnTo>
                  <a:lnTo>
                    <a:pt x="919" y="632"/>
                  </a:lnTo>
                  <a:lnTo>
                    <a:pt x="887" y="608"/>
                  </a:lnTo>
                  <a:lnTo>
                    <a:pt x="851" y="589"/>
                  </a:lnTo>
                  <a:lnTo>
                    <a:pt x="813" y="574"/>
                  </a:lnTo>
                  <a:lnTo>
                    <a:pt x="772" y="565"/>
                  </a:lnTo>
                  <a:lnTo>
                    <a:pt x="730" y="562"/>
                  </a:lnTo>
                  <a:lnTo>
                    <a:pt x="729" y="562"/>
                  </a:lnTo>
                  <a:lnTo>
                    <a:pt x="597" y="562"/>
                  </a:lnTo>
                  <a:lnTo>
                    <a:pt x="597" y="465"/>
                  </a:lnTo>
                  <a:lnTo>
                    <a:pt x="593" y="450"/>
                  </a:lnTo>
                  <a:lnTo>
                    <a:pt x="586" y="437"/>
                  </a:lnTo>
                  <a:lnTo>
                    <a:pt x="575" y="427"/>
                  </a:lnTo>
                  <a:lnTo>
                    <a:pt x="561" y="421"/>
                  </a:lnTo>
                  <a:lnTo>
                    <a:pt x="545" y="420"/>
                  </a:lnTo>
                  <a:lnTo>
                    <a:pt x="531" y="424"/>
                  </a:lnTo>
                  <a:lnTo>
                    <a:pt x="519" y="433"/>
                  </a:lnTo>
                  <a:lnTo>
                    <a:pt x="509" y="446"/>
                  </a:lnTo>
                  <a:lnTo>
                    <a:pt x="496" y="474"/>
                  </a:lnTo>
                  <a:lnTo>
                    <a:pt x="485" y="498"/>
                  </a:lnTo>
                  <a:lnTo>
                    <a:pt x="476" y="517"/>
                  </a:lnTo>
                  <a:lnTo>
                    <a:pt x="468" y="533"/>
                  </a:lnTo>
                  <a:lnTo>
                    <a:pt x="462" y="548"/>
                  </a:lnTo>
                  <a:lnTo>
                    <a:pt x="455" y="560"/>
                  </a:lnTo>
                  <a:lnTo>
                    <a:pt x="450" y="573"/>
                  </a:lnTo>
                  <a:lnTo>
                    <a:pt x="443" y="585"/>
                  </a:lnTo>
                  <a:lnTo>
                    <a:pt x="438" y="598"/>
                  </a:lnTo>
                  <a:lnTo>
                    <a:pt x="430" y="612"/>
                  </a:lnTo>
                  <a:lnTo>
                    <a:pt x="423" y="629"/>
                  </a:lnTo>
                  <a:lnTo>
                    <a:pt x="413" y="648"/>
                  </a:lnTo>
                  <a:lnTo>
                    <a:pt x="402" y="672"/>
                  </a:lnTo>
                  <a:lnTo>
                    <a:pt x="389" y="701"/>
                  </a:lnTo>
                  <a:lnTo>
                    <a:pt x="729" y="700"/>
                  </a:lnTo>
                  <a:lnTo>
                    <a:pt x="730" y="700"/>
                  </a:lnTo>
                  <a:lnTo>
                    <a:pt x="760" y="703"/>
                  </a:lnTo>
                  <a:lnTo>
                    <a:pt x="789" y="712"/>
                  </a:lnTo>
                  <a:lnTo>
                    <a:pt x="814" y="726"/>
                  </a:lnTo>
                  <a:lnTo>
                    <a:pt x="836" y="744"/>
                  </a:lnTo>
                  <a:lnTo>
                    <a:pt x="854" y="765"/>
                  </a:lnTo>
                  <a:lnTo>
                    <a:pt x="868" y="791"/>
                  </a:lnTo>
                  <a:lnTo>
                    <a:pt x="878" y="819"/>
                  </a:lnTo>
                  <a:lnTo>
                    <a:pt x="880" y="849"/>
                  </a:lnTo>
                  <a:lnTo>
                    <a:pt x="878" y="880"/>
                  </a:lnTo>
                  <a:lnTo>
                    <a:pt x="869" y="907"/>
                  </a:lnTo>
                  <a:lnTo>
                    <a:pt x="855" y="933"/>
                  </a:lnTo>
                  <a:lnTo>
                    <a:pt x="837" y="956"/>
                  </a:lnTo>
                  <a:lnTo>
                    <a:pt x="814" y="974"/>
                  </a:lnTo>
                  <a:lnTo>
                    <a:pt x="789" y="988"/>
                  </a:lnTo>
                  <a:lnTo>
                    <a:pt x="760" y="997"/>
                  </a:lnTo>
                  <a:lnTo>
                    <a:pt x="730" y="1000"/>
                  </a:lnTo>
                  <a:lnTo>
                    <a:pt x="151" y="1001"/>
                  </a:lnTo>
                  <a:lnTo>
                    <a:pt x="151" y="1001"/>
                  </a:lnTo>
                  <a:lnTo>
                    <a:pt x="122" y="999"/>
                  </a:lnTo>
                  <a:lnTo>
                    <a:pt x="95" y="991"/>
                  </a:lnTo>
                  <a:lnTo>
                    <a:pt x="70" y="978"/>
                  </a:lnTo>
                  <a:lnTo>
                    <a:pt x="50" y="962"/>
                  </a:lnTo>
                  <a:lnTo>
                    <a:pt x="31" y="943"/>
                  </a:lnTo>
                  <a:lnTo>
                    <a:pt x="17" y="920"/>
                  </a:lnTo>
                  <a:lnTo>
                    <a:pt x="7" y="896"/>
                  </a:lnTo>
                  <a:lnTo>
                    <a:pt x="1" y="869"/>
                  </a:lnTo>
                  <a:lnTo>
                    <a:pt x="0" y="842"/>
                  </a:lnTo>
                  <a:lnTo>
                    <a:pt x="4" y="815"/>
                  </a:lnTo>
                  <a:lnTo>
                    <a:pt x="15" y="787"/>
                  </a:lnTo>
                  <a:lnTo>
                    <a:pt x="21" y="776"/>
                  </a:lnTo>
                  <a:lnTo>
                    <a:pt x="28" y="760"/>
                  </a:lnTo>
                  <a:lnTo>
                    <a:pt x="38" y="739"/>
                  </a:lnTo>
                  <a:lnTo>
                    <a:pt x="50" y="715"/>
                  </a:lnTo>
                  <a:lnTo>
                    <a:pt x="63" y="687"/>
                  </a:lnTo>
                  <a:lnTo>
                    <a:pt x="77" y="656"/>
                  </a:lnTo>
                  <a:lnTo>
                    <a:pt x="92" y="623"/>
                  </a:lnTo>
                  <a:lnTo>
                    <a:pt x="108" y="590"/>
                  </a:lnTo>
                  <a:lnTo>
                    <a:pt x="124" y="556"/>
                  </a:lnTo>
                  <a:lnTo>
                    <a:pt x="140" y="521"/>
                  </a:lnTo>
                  <a:lnTo>
                    <a:pt x="156" y="488"/>
                  </a:lnTo>
                  <a:lnTo>
                    <a:pt x="173" y="455"/>
                  </a:lnTo>
                  <a:lnTo>
                    <a:pt x="187" y="423"/>
                  </a:lnTo>
                  <a:lnTo>
                    <a:pt x="201" y="395"/>
                  </a:lnTo>
                  <a:lnTo>
                    <a:pt x="213" y="370"/>
                  </a:lnTo>
                  <a:lnTo>
                    <a:pt x="223" y="348"/>
                  </a:lnTo>
                  <a:lnTo>
                    <a:pt x="231" y="330"/>
                  </a:lnTo>
                  <a:lnTo>
                    <a:pt x="237" y="318"/>
                  </a:lnTo>
                  <a:lnTo>
                    <a:pt x="259" y="277"/>
                  </a:lnTo>
                  <a:lnTo>
                    <a:pt x="286" y="241"/>
                  </a:lnTo>
                  <a:lnTo>
                    <a:pt x="315" y="207"/>
                  </a:lnTo>
                  <a:lnTo>
                    <a:pt x="348" y="177"/>
                  </a:lnTo>
                  <a:lnTo>
                    <a:pt x="385" y="151"/>
                  </a:lnTo>
                  <a:lnTo>
                    <a:pt x="425" y="130"/>
                  </a:lnTo>
                  <a:lnTo>
                    <a:pt x="466" y="111"/>
                  </a:lnTo>
                  <a:lnTo>
                    <a:pt x="509" y="100"/>
                  </a:lnTo>
                  <a:lnTo>
                    <a:pt x="553" y="91"/>
                  </a:lnTo>
                  <a:lnTo>
                    <a:pt x="600" y="89"/>
                  </a:lnTo>
                  <a:lnTo>
                    <a:pt x="619" y="89"/>
                  </a:lnTo>
                  <a:lnTo>
                    <a:pt x="645" y="89"/>
                  </a:lnTo>
                  <a:lnTo>
                    <a:pt x="679" y="89"/>
                  </a:lnTo>
                  <a:lnTo>
                    <a:pt x="717" y="89"/>
                  </a:lnTo>
                  <a:lnTo>
                    <a:pt x="760" y="89"/>
                  </a:lnTo>
                  <a:lnTo>
                    <a:pt x="807" y="89"/>
                  </a:lnTo>
                  <a:lnTo>
                    <a:pt x="858" y="89"/>
                  </a:lnTo>
                  <a:lnTo>
                    <a:pt x="1071" y="89"/>
                  </a:lnTo>
                  <a:lnTo>
                    <a:pt x="1123" y="89"/>
                  </a:lnTo>
                  <a:lnTo>
                    <a:pt x="1174" y="89"/>
                  </a:lnTo>
                  <a:lnTo>
                    <a:pt x="1220" y="89"/>
                  </a:lnTo>
                  <a:lnTo>
                    <a:pt x="1334" y="89"/>
                  </a:lnTo>
                  <a:lnTo>
                    <a:pt x="1360" y="89"/>
                  </a:lnTo>
                  <a:lnTo>
                    <a:pt x="1379" y="89"/>
                  </a:lnTo>
                  <a:lnTo>
                    <a:pt x="1427" y="92"/>
                  </a:lnTo>
                  <a:lnTo>
                    <a:pt x="1475" y="101"/>
                  </a:lnTo>
                  <a:lnTo>
                    <a:pt x="1521" y="115"/>
                  </a:lnTo>
                  <a:lnTo>
                    <a:pt x="1564" y="135"/>
                  </a:lnTo>
                  <a:lnTo>
                    <a:pt x="1605" y="159"/>
                  </a:lnTo>
                  <a:lnTo>
                    <a:pt x="1643" y="188"/>
                  </a:lnTo>
                  <a:lnTo>
                    <a:pt x="1676" y="221"/>
                  </a:lnTo>
                  <a:lnTo>
                    <a:pt x="1706" y="259"/>
                  </a:lnTo>
                  <a:lnTo>
                    <a:pt x="1732" y="300"/>
                  </a:lnTo>
                  <a:lnTo>
                    <a:pt x="1752" y="344"/>
                  </a:lnTo>
                  <a:lnTo>
                    <a:pt x="1781" y="418"/>
                  </a:lnTo>
                  <a:lnTo>
                    <a:pt x="1893" y="100"/>
                  </a:lnTo>
                  <a:lnTo>
                    <a:pt x="1905" y="75"/>
                  </a:lnTo>
                  <a:lnTo>
                    <a:pt x="1920" y="53"/>
                  </a:lnTo>
                  <a:lnTo>
                    <a:pt x="1938" y="35"/>
                  </a:lnTo>
                  <a:lnTo>
                    <a:pt x="1959" y="20"/>
                  </a:lnTo>
                  <a:lnTo>
                    <a:pt x="1983" y="9"/>
                  </a:lnTo>
                  <a:lnTo>
                    <a:pt x="2006" y="3"/>
                  </a:lnTo>
                  <a:lnTo>
                    <a:pt x="20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223"/>
            <p:cNvSpPr>
              <a:spLocks/>
            </p:cNvSpPr>
            <p:nvPr/>
          </p:nvSpPr>
          <p:spPr bwMode="auto">
            <a:xfrm>
              <a:off x="4443413" y="2965450"/>
              <a:ext cx="501650" cy="282575"/>
            </a:xfrm>
            <a:custGeom>
              <a:avLst/>
              <a:gdLst>
                <a:gd name="T0" fmla="*/ 3075 w 3166"/>
                <a:gd name="T1" fmla="*/ 0 h 1778"/>
                <a:gd name="T2" fmla="*/ 3120 w 3166"/>
                <a:gd name="T3" fmla="*/ 12 h 1778"/>
                <a:gd name="T4" fmla="*/ 3154 w 3166"/>
                <a:gd name="T5" fmla="*/ 45 h 1778"/>
                <a:gd name="T6" fmla="*/ 3166 w 3166"/>
                <a:gd name="T7" fmla="*/ 90 h 1778"/>
                <a:gd name="T8" fmla="*/ 3154 w 3166"/>
                <a:gd name="T9" fmla="*/ 136 h 1778"/>
                <a:gd name="T10" fmla="*/ 3120 w 3166"/>
                <a:gd name="T11" fmla="*/ 170 h 1778"/>
                <a:gd name="T12" fmla="*/ 3075 w 3166"/>
                <a:gd name="T13" fmla="*/ 182 h 1778"/>
                <a:gd name="T14" fmla="*/ 2984 w 3166"/>
                <a:gd name="T15" fmla="*/ 1638 h 1778"/>
                <a:gd name="T16" fmla="*/ 2974 w 3166"/>
                <a:gd name="T17" fmla="*/ 1693 h 1778"/>
                <a:gd name="T18" fmla="*/ 2943 w 3166"/>
                <a:gd name="T19" fmla="*/ 1737 h 1778"/>
                <a:gd name="T20" fmla="*/ 2899 w 3166"/>
                <a:gd name="T21" fmla="*/ 1767 h 1778"/>
                <a:gd name="T22" fmla="*/ 2844 w 3166"/>
                <a:gd name="T23" fmla="*/ 1778 h 1778"/>
                <a:gd name="T24" fmla="*/ 2790 w 3166"/>
                <a:gd name="T25" fmla="*/ 1767 h 1778"/>
                <a:gd name="T26" fmla="*/ 2745 w 3166"/>
                <a:gd name="T27" fmla="*/ 1737 h 1778"/>
                <a:gd name="T28" fmla="*/ 2716 w 3166"/>
                <a:gd name="T29" fmla="*/ 1693 h 1778"/>
                <a:gd name="T30" fmla="*/ 2704 w 3166"/>
                <a:gd name="T31" fmla="*/ 1638 h 1778"/>
                <a:gd name="T32" fmla="*/ 830 w 3166"/>
                <a:gd name="T33" fmla="*/ 182 h 1778"/>
                <a:gd name="T34" fmla="*/ 709 w 3166"/>
                <a:gd name="T35" fmla="*/ 182 h 1778"/>
                <a:gd name="T36" fmla="*/ 470 w 3166"/>
                <a:gd name="T37" fmla="*/ 1638 h 1778"/>
                <a:gd name="T38" fmla="*/ 459 w 3166"/>
                <a:gd name="T39" fmla="*/ 1693 h 1778"/>
                <a:gd name="T40" fmla="*/ 429 w 3166"/>
                <a:gd name="T41" fmla="*/ 1737 h 1778"/>
                <a:gd name="T42" fmla="*/ 385 w 3166"/>
                <a:gd name="T43" fmla="*/ 1767 h 1778"/>
                <a:gd name="T44" fmla="*/ 330 w 3166"/>
                <a:gd name="T45" fmla="*/ 1778 h 1778"/>
                <a:gd name="T46" fmla="*/ 276 w 3166"/>
                <a:gd name="T47" fmla="*/ 1767 h 1778"/>
                <a:gd name="T48" fmla="*/ 231 w 3166"/>
                <a:gd name="T49" fmla="*/ 1737 h 1778"/>
                <a:gd name="T50" fmla="*/ 201 w 3166"/>
                <a:gd name="T51" fmla="*/ 1693 h 1778"/>
                <a:gd name="T52" fmla="*/ 190 w 3166"/>
                <a:gd name="T53" fmla="*/ 1638 h 1778"/>
                <a:gd name="T54" fmla="*/ 92 w 3166"/>
                <a:gd name="T55" fmla="*/ 182 h 1778"/>
                <a:gd name="T56" fmla="*/ 45 w 3166"/>
                <a:gd name="T57" fmla="*/ 170 h 1778"/>
                <a:gd name="T58" fmla="*/ 13 w 3166"/>
                <a:gd name="T59" fmla="*/ 136 h 1778"/>
                <a:gd name="T60" fmla="*/ 0 w 3166"/>
                <a:gd name="T61" fmla="*/ 90 h 1778"/>
                <a:gd name="T62" fmla="*/ 13 w 3166"/>
                <a:gd name="T63" fmla="*/ 45 h 1778"/>
                <a:gd name="T64" fmla="*/ 45 w 3166"/>
                <a:gd name="T65" fmla="*/ 12 h 1778"/>
                <a:gd name="T66" fmla="*/ 92 w 3166"/>
                <a:gd name="T67" fmla="*/ 0 h 1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6" h="1778">
                  <a:moveTo>
                    <a:pt x="92" y="0"/>
                  </a:moveTo>
                  <a:lnTo>
                    <a:pt x="3075" y="0"/>
                  </a:lnTo>
                  <a:lnTo>
                    <a:pt x="3099" y="2"/>
                  </a:lnTo>
                  <a:lnTo>
                    <a:pt x="3120" y="12"/>
                  </a:lnTo>
                  <a:lnTo>
                    <a:pt x="3140" y="27"/>
                  </a:lnTo>
                  <a:lnTo>
                    <a:pt x="3154" y="45"/>
                  </a:lnTo>
                  <a:lnTo>
                    <a:pt x="3162" y="66"/>
                  </a:lnTo>
                  <a:lnTo>
                    <a:pt x="3166" y="90"/>
                  </a:lnTo>
                  <a:lnTo>
                    <a:pt x="3162" y="115"/>
                  </a:lnTo>
                  <a:lnTo>
                    <a:pt x="3154" y="136"/>
                  </a:lnTo>
                  <a:lnTo>
                    <a:pt x="3140" y="155"/>
                  </a:lnTo>
                  <a:lnTo>
                    <a:pt x="3120" y="170"/>
                  </a:lnTo>
                  <a:lnTo>
                    <a:pt x="3099" y="178"/>
                  </a:lnTo>
                  <a:lnTo>
                    <a:pt x="3075" y="182"/>
                  </a:lnTo>
                  <a:lnTo>
                    <a:pt x="2984" y="182"/>
                  </a:lnTo>
                  <a:lnTo>
                    <a:pt x="2984" y="1638"/>
                  </a:lnTo>
                  <a:lnTo>
                    <a:pt x="2982" y="1666"/>
                  </a:lnTo>
                  <a:lnTo>
                    <a:pt x="2974" y="1693"/>
                  </a:lnTo>
                  <a:lnTo>
                    <a:pt x="2961" y="1717"/>
                  </a:lnTo>
                  <a:lnTo>
                    <a:pt x="2943" y="1737"/>
                  </a:lnTo>
                  <a:lnTo>
                    <a:pt x="2923" y="1754"/>
                  </a:lnTo>
                  <a:lnTo>
                    <a:pt x="2899" y="1767"/>
                  </a:lnTo>
                  <a:lnTo>
                    <a:pt x="2873" y="1775"/>
                  </a:lnTo>
                  <a:lnTo>
                    <a:pt x="2844" y="1778"/>
                  </a:lnTo>
                  <a:lnTo>
                    <a:pt x="2816" y="1775"/>
                  </a:lnTo>
                  <a:lnTo>
                    <a:pt x="2790" y="1767"/>
                  </a:lnTo>
                  <a:lnTo>
                    <a:pt x="2767" y="1754"/>
                  </a:lnTo>
                  <a:lnTo>
                    <a:pt x="2745" y="1737"/>
                  </a:lnTo>
                  <a:lnTo>
                    <a:pt x="2729" y="1717"/>
                  </a:lnTo>
                  <a:lnTo>
                    <a:pt x="2716" y="1693"/>
                  </a:lnTo>
                  <a:lnTo>
                    <a:pt x="2707" y="1666"/>
                  </a:lnTo>
                  <a:lnTo>
                    <a:pt x="2704" y="1638"/>
                  </a:lnTo>
                  <a:lnTo>
                    <a:pt x="2704" y="182"/>
                  </a:lnTo>
                  <a:lnTo>
                    <a:pt x="830" y="182"/>
                  </a:lnTo>
                  <a:lnTo>
                    <a:pt x="767" y="182"/>
                  </a:lnTo>
                  <a:lnTo>
                    <a:pt x="709" y="182"/>
                  </a:lnTo>
                  <a:lnTo>
                    <a:pt x="470" y="182"/>
                  </a:lnTo>
                  <a:lnTo>
                    <a:pt x="470" y="1638"/>
                  </a:lnTo>
                  <a:lnTo>
                    <a:pt x="467" y="1666"/>
                  </a:lnTo>
                  <a:lnTo>
                    <a:pt x="459" y="1693"/>
                  </a:lnTo>
                  <a:lnTo>
                    <a:pt x="446" y="1717"/>
                  </a:lnTo>
                  <a:lnTo>
                    <a:pt x="429" y="1737"/>
                  </a:lnTo>
                  <a:lnTo>
                    <a:pt x="409" y="1754"/>
                  </a:lnTo>
                  <a:lnTo>
                    <a:pt x="385" y="1767"/>
                  </a:lnTo>
                  <a:lnTo>
                    <a:pt x="358" y="1775"/>
                  </a:lnTo>
                  <a:lnTo>
                    <a:pt x="330" y="1778"/>
                  </a:lnTo>
                  <a:lnTo>
                    <a:pt x="302" y="1775"/>
                  </a:lnTo>
                  <a:lnTo>
                    <a:pt x="276" y="1767"/>
                  </a:lnTo>
                  <a:lnTo>
                    <a:pt x="252" y="1754"/>
                  </a:lnTo>
                  <a:lnTo>
                    <a:pt x="231" y="1737"/>
                  </a:lnTo>
                  <a:lnTo>
                    <a:pt x="213" y="1717"/>
                  </a:lnTo>
                  <a:lnTo>
                    <a:pt x="201" y="1693"/>
                  </a:lnTo>
                  <a:lnTo>
                    <a:pt x="193" y="1666"/>
                  </a:lnTo>
                  <a:lnTo>
                    <a:pt x="190" y="1638"/>
                  </a:lnTo>
                  <a:lnTo>
                    <a:pt x="190" y="182"/>
                  </a:lnTo>
                  <a:lnTo>
                    <a:pt x="92" y="182"/>
                  </a:lnTo>
                  <a:lnTo>
                    <a:pt x="68" y="178"/>
                  </a:lnTo>
                  <a:lnTo>
                    <a:pt x="45" y="170"/>
                  </a:lnTo>
                  <a:lnTo>
                    <a:pt x="27" y="155"/>
                  </a:lnTo>
                  <a:lnTo>
                    <a:pt x="13" y="136"/>
                  </a:lnTo>
                  <a:lnTo>
                    <a:pt x="3" y="115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2"/>
                  </a:lnTo>
                  <a:lnTo>
                    <a:pt x="68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6" name="Group 815"/>
          <p:cNvGrpSpPr/>
          <p:nvPr/>
        </p:nvGrpSpPr>
        <p:grpSpPr>
          <a:xfrm>
            <a:off x="3483558" y="2684463"/>
            <a:ext cx="538163" cy="563562"/>
            <a:chOff x="3482975" y="2684463"/>
            <a:chExt cx="538163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0" name="Freeform 228"/>
            <p:cNvSpPr>
              <a:spLocks/>
            </p:cNvSpPr>
            <p:nvPr/>
          </p:nvSpPr>
          <p:spPr bwMode="auto">
            <a:xfrm>
              <a:off x="3625850" y="3000375"/>
              <a:ext cx="31750" cy="133350"/>
            </a:xfrm>
            <a:custGeom>
              <a:avLst/>
              <a:gdLst>
                <a:gd name="T0" fmla="*/ 0 w 203"/>
                <a:gd name="T1" fmla="*/ 0 h 839"/>
                <a:gd name="T2" fmla="*/ 203 w 203"/>
                <a:gd name="T3" fmla="*/ 0 h 839"/>
                <a:gd name="T4" fmla="*/ 203 w 203"/>
                <a:gd name="T5" fmla="*/ 233 h 839"/>
                <a:gd name="T6" fmla="*/ 0 w 203"/>
                <a:gd name="T7" fmla="*/ 839 h 839"/>
                <a:gd name="T8" fmla="*/ 0 w 203"/>
                <a:gd name="T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39">
                  <a:moveTo>
                    <a:pt x="0" y="0"/>
                  </a:moveTo>
                  <a:lnTo>
                    <a:pt x="203" y="0"/>
                  </a:lnTo>
                  <a:lnTo>
                    <a:pt x="203" y="233"/>
                  </a:lnTo>
                  <a:lnTo>
                    <a:pt x="0" y="8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29"/>
            <p:cNvSpPr>
              <a:spLocks/>
            </p:cNvSpPr>
            <p:nvPr/>
          </p:nvSpPr>
          <p:spPr bwMode="auto">
            <a:xfrm>
              <a:off x="3844925" y="3000375"/>
              <a:ext cx="33338" cy="185737"/>
            </a:xfrm>
            <a:custGeom>
              <a:avLst/>
              <a:gdLst>
                <a:gd name="T0" fmla="*/ 0 w 204"/>
                <a:gd name="T1" fmla="*/ 0 h 1173"/>
                <a:gd name="T2" fmla="*/ 204 w 204"/>
                <a:gd name="T3" fmla="*/ 0 h 1173"/>
                <a:gd name="T4" fmla="*/ 204 w 204"/>
                <a:gd name="T5" fmla="*/ 1071 h 1173"/>
                <a:gd name="T6" fmla="*/ 200 w 204"/>
                <a:gd name="T7" fmla="*/ 1094 h 1173"/>
                <a:gd name="T8" fmla="*/ 193 w 204"/>
                <a:gd name="T9" fmla="*/ 1116 h 1173"/>
                <a:gd name="T10" fmla="*/ 181 w 204"/>
                <a:gd name="T11" fmla="*/ 1134 h 1173"/>
                <a:gd name="T12" fmla="*/ 165 w 204"/>
                <a:gd name="T13" fmla="*/ 1150 h 1173"/>
                <a:gd name="T14" fmla="*/ 147 w 204"/>
                <a:gd name="T15" fmla="*/ 1162 h 1173"/>
                <a:gd name="T16" fmla="*/ 125 w 204"/>
                <a:gd name="T17" fmla="*/ 1169 h 1173"/>
                <a:gd name="T18" fmla="*/ 102 w 204"/>
                <a:gd name="T19" fmla="*/ 1173 h 1173"/>
                <a:gd name="T20" fmla="*/ 79 w 204"/>
                <a:gd name="T21" fmla="*/ 1169 h 1173"/>
                <a:gd name="T22" fmla="*/ 57 w 204"/>
                <a:gd name="T23" fmla="*/ 1162 h 1173"/>
                <a:gd name="T24" fmla="*/ 39 w 204"/>
                <a:gd name="T25" fmla="*/ 1150 h 1173"/>
                <a:gd name="T26" fmla="*/ 23 w 204"/>
                <a:gd name="T27" fmla="*/ 1134 h 1173"/>
                <a:gd name="T28" fmla="*/ 11 w 204"/>
                <a:gd name="T29" fmla="*/ 1116 h 1173"/>
                <a:gd name="T30" fmla="*/ 3 w 204"/>
                <a:gd name="T31" fmla="*/ 1094 h 1173"/>
                <a:gd name="T32" fmla="*/ 0 w 204"/>
                <a:gd name="T33" fmla="*/ 1071 h 1173"/>
                <a:gd name="T34" fmla="*/ 0 w 204"/>
                <a:gd name="T35" fmla="*/ 1071 h 1173"/>
                <a:gd name="T36" fmla="*/ 0 w 204"/>
                <a:gd name="T37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173">
                  <a:moveTo>
                    <a:pt x="0" y="0"/>
                  </a:moveTo>
                  <a:lnTo>
                    <a:pt x="204" y="0"/>
                  </a:lnTo>
                  <a:lnTo>
                    <a:pt x="204" y="1071"/>
                  </a:lnTo>
                  <a:lnTo>
                    <a:pt x="200" y="1094"/>
                  </a:lnTo>
                  <a:lnTo>
                    <a:pt x="193" y="1116"/>
                  </a:lnTo>
                  <a:lnTo>
                    <a:pt x="181" y="1134"/>
                  </a:lnTo>
                  <a:lnTo>
                    <a:pt x="165" y="1150"/>
                  </a:lnTo>
                  <a:lnTo>
                    <a:pt x="147" y="1162"/>
                  </a:lnTo>
                  <a:lnTo>
                    <a:pt x="125" y="1169"/>
                  </a:lnTo>
                  <a:lnTo>
                    <a:pt x="102" y="1173"/>
                  </a:lnTo>
                  <a:lnTo>
                    <a:pt x="79" y="1169"/>
                  </a:lnTo>
                  <a:lnTo>
                    <a:pt x="57" y="1162"/>
                  </a:lnTo>
                  <a:lnTo>
                    <a:pt x="39" y="1150"/>
                  </a:lnTo>
                  <a:lnTo>
                    <a:pt x="23" y="1134"/>
                  </a:lnTo>
                  <a:lnTo>
                    <a:pt x="11" y="1116"/>
                  </a:lnTo>
                  <a:lnTo>
                    <a:pt x="3" y="1094"/>
                  </a:lnTo>
                  <a:lnTo>
                    <a:pt x="0" y="1071"/>
                  </a:lnTo>
                  <a:lnTo>
                    <a:pt x="0" y="10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230"/>
            <p:cNvSpPr>
              <a:spLocks/>
            </p:cNvSpPr>
            <p:nvPr/>
          </p:nvSpPr>
          <p:spPr bwMode="auto">
            <a:xfrm>
              <a:off x="3632200" y="3000375"/>
              <a:ext cx="188913" cy="223837"/>
            </a:xfrm>
            <a:custGeom>
              <a:avLst/>
              <a:gdLst>
                <a:gd name="T0" fmla="*/ 399 w 1183"/>
                <a:gd name="T1" fmla="*/ 0 h 1414"/>
                <a:gd name="T2" fmla="*/ 1183 w 1183"/>
                <a:gd name="T3" fmla="*/ 0 h 1414"/>
                <a:gd name="T4" fmla="*/ 1183 w 1183"/>
                <a:gd name="T5" fmla="*/ 1221 h 1414"/>
                <a:gd name="T6" fmla="*/ 1179 w 1183"/>
                <a:gd name="T7" fmla="*/ 1255 h 1414"/>
                <a:gd name="T8" fmla="*/ 1171 w 1183"/>
                <a:gd name="T9" fmla="*/ 1288 h 1414"/>
                <a:gd name="T10" fmla="*/ 1157 w 1183"/>
                <a:gd name="T11" fmla="*/ 1318 h 1414"/>
                <a:gd name="T12" fmla="*/ 1137 w 1183"/>
                <a:gd name="T13" fmla="*/ 1345 h 1414"/>
                <a:gd name="T14" fmla="*/ 1114 w 1183"/>
                <a:gd name="T15" fmla="*/ 1368 h 1414"/>
                <a:gd name="T16" fmla="*/ 1087 w 1183"/>
                <a:gd name="T17" fmla="*/ 1388 h 1414"/>
                <a:gd name="T18" fmla="*/ 1058 w 1183"/>
                <a:gd name="T19" fmla="*/ 1402 h 1414"/>
                <a:gd name="T20" fmla="*/ 1024 w 1183"/>
                <a:gd name="T21" fmla="*/ 1410 h 1414"/>
                <a:gd name="T22" fmla="*/ 990 w 1183"/>
                <a:gd name="T23" fmla="*/ 1414 h 1414"/>
                <a:gd name="T24" fmla="*/ 955 w 1183"/>
                <a:gd name="T25" fmla="*/ 1410 h 1414"/>
                <a:gd name="T26" fmla="*/ 922 w 1183"/>
                <a:gd name="T27" fmla="*/ 1402 h 1414"/>
                <a:gd name="T28" fmla="*/ 892 w 1183"/>
                <a:gd name="T29" fmla="*/ 1388 h 1414"/>
                <a:gd name="T30" fmla="*/ 865 w 1183"/>
                <a:gd name="T31" fmla="*/ 1368 h 1414"/>
                <a:gd name="T32" fmla="*/ 842 w 1183"/>
                <a:gd name="T33" fmla="*/ 1345 h 1414"/>
                <a:gd name="T34" fmla="*/ 823 w 1183"/>
                <a:gd name="T35" fmla="*/ 1318 h 1414"/>
                <a:gd name="T36" fmla="*/ 809 w 1183"/>
                <a:gd name="T37" fmla="*/ 1288 h 1414"/>
                <a:gd name="T38" fmla="*/ 799 w 1183"/>
                <a:gd name="T39" fmla="*/ 1255 h 1414"/>
                <a:gd name="T40" fmla="*/ 797 w 1183"/>
                <a:gd name="T41" fmla="*/ 1221 h 1414"/>
                <a:gd name="T42" fmla="*/ 797 w 1183"/>
                <a:gd name="T43" fmla="*/ 30 h 1414"/>
                <a:gd name="T44" fmla="*/ 378 w 1183"/>
                <a:gd name="T45" fmla="*/ 1282 h 1414"/>
                <a:gd name="T46" fmla="*/ 365 w 1183"/>
                <a:gd name="T47" fmla="*/ 1311 h 1414"/>
                <a:gd name="T48" fmla="*/ 348 w 1183"/>
                <a:gd name="T49" fmla="*/ 1337 h 1414"/>
                <a:gd name="T50" fmla="*/ 329 w 1183"/>
                <a:gd name="T51" fmla="*/ 1360 h 1414"/>
                <a:gd name="T52" fmla="*/ 305 w 1183"/>
                <a:gd name="T53" fmla="*/ 1378 h 1414"/>
                <a:gd name="T54" fmla="*/ 280 w 1183"/>
                <a:gd name="T55" fmla="*/ 1393 h 1414"/>
                <a:gd name="T56" fmla="*/ 252 w 1183"/>
                <a:gd name="T57" fmla="*/ 1405 h 1414"/>
                <a:gd name="T58" fmla="*/ 223 w 1183"/>
                <a:gd name="T59" fmla="*/ 1411 h 1414"/>
                <a:gd name="T60" fmla="*/ 193 w 1183"/>
                <a:gd name="T61" fmla="*/ 1414 h 1414"/>
                <a:gd name="T62" fmla="*/ 163 w 1183"/>
                <a:gd name="T63" fmla="*/ 1411 h 1414"/>
                <a:gd name="T64" fmla="*/ 133 w 1183"/>
                <a:gd name="T65" fmla="*/ 1404 h 1414"/>
                <a:gd name="T66" fmla="*/ 104 w 1183"/>
                <a:gd name="T67" fmla="*/ 1392 h 1414"/>
                <a:gd name="T68" fmla="*/ 78 w 1183"/>
                <a:gd name="T69" fmla="*/ 1375 h 1414"/>
                <a:gd name="T70" fmla="*/ 55 w 1183"/>
                <a:gd name="T71" fmla="*/ 1355 h 1414"/>
                <a:gd name="T72" fmla="*/ 36 w 1183"/>
                <a:gd name="T73" fmla="*/ 1333 h 1414"/>
                <a:gd name="T74" fmla="*/ 21 w 1183"/>
                <a:gd name="T75" fmla="*/ 1307 h 1414"/>
                <a:gd name="T76" fmla="*/ 10 w 1183"/>
                <a:gd name="T77" fmla="*/ 1279 h 1414"/>
                <a:gd name="T78" fmla="*/ 2 w 1183"/>
                <a:gd name="T79" fmla="*/ 1251 h 1414"/>
                <a:gd name="T80" fmla="*/ 0 w 1183"/>
                <a:gd name="T81" fmla="*/ 1221 h 1414"/>
                <a:gd name="T82" fmla="*/ 2 w 1183"/>
                <a:gd name="T83" fmla="*/ 1190 h 1414"/>
                <a:gd name="T84" fmla="*/ 10 w 1183"/>
                <a:gd name="T85" fmla="*/ 1160 h 1414"/>
                <a:gd name="T86" fmla="*/ 399 w 1183"/>
                <a:gd name="T87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3" h="1414">
                  <a:moveTo>
                    <a:pt x="399" y="0"/>
                  </a:moveTo>
                  <a:lnTo>
                    <a:pt x="1183" y="0"/>
                  </a:lnTo>
                  <a:lnTo>
                    <a:pt x="1183" y="1221"/>
                  </a:lnTo>
                  <a:lnTo>
                    <a:pt x="1179" y="1255"/>
                  </a:lnTo>
                  <a:lnTo>
                    <a:pt x="1171" y="1288"/>
                  </a:lnTo>
                  <a:lnTo>
                    <a:pt x="1157" y="1318"/>
                  </a:lnTo>
                  <a:lnTo>
                    <a:pt x="1137" y="1345"/>
                  </a:lnTo>
                  <a:lnTo>
                    <a:pt x="1114" y="1368"/>
                  </a:lnTo>
                  <a:lnTo>
                    <a:pt x="1087" y="1388"/>
                  </a:lnTo>
                  <a:lnTo>
                    <a:pt x="1058" y="1402"/>
                  </a:lnTo>
                  <a:lnTo>
                    <a:pt x="1024" y="1410"/>
                  </a:lnTo>
                  <a:lnTo>
                    <a:pt x="990" y="1414"/>
                  </a:lnTo>
                  <a:lnTo>
                    <a:pt x="955" y="1410"/>
                  </a:lnTo>
                  <a:lnTo>
                    <a:pt x="922" y="1402"/>
                  </a:lnTo>
                  <a:lnTo>
                    <a:pt x="892" y="1388"/>
                  </a:lnTo>
                  <a:lnTo>
                    <a:pt x="865" y="1368"/>
                  </a:lnTo>
                  <a:lnTo>
                    <a:pt x="842" y="1345"/>
                  </a:lnTo>
                  <a:lnTo>
                    <a:pt x="823" y="1318"/>
                  </a:lnTo>
                  <a:lnTo>
                    <a:pt x="809" y="1288"/>
                  </a:lnTo>
                  <a:lnTo>
                    <a:pt x="799" y="1255"/>
                  </a:lnTo>
                  <a:lnTo>
                    <a:pt x="797" y="1221"/>
                  </a:lnTo>
                  <a:lnTo>
                    <a:pt x="797" y="30"/>
                  </a:lnTo>
                  <a:lnTo>
                    <a:pt x="378" y="1282"/>
                  </a:lnTo>
                  <a:lnTo>
                    <a:pt x="365" y="1311"/>
                  </a:lnTo>
                  <a:lnTo>
                    <a:pt x="348" y="1337"/>
                  </a:lnTo>
                  <a:lnTo>
                    <a:pt x="329" y="1360"/>
                  </a:lnTo>
                  <a:lnTo>
                    <a:pt x="305" y="1378"/>
                  </a:lnTo>
                  <a:lnTo>
                    <a:pt x="280" y="1393"/>
                  </a:lnTo>
                  <a:lnTo>
                    <a:pt x="252" y="1405"/>
                  </a:lnTo>
                  <a:lnTo>
                    <a:pt x="223" y="1411"/>
                  </a:lnTo>
                  <a:lnTo>
                    <a:pt x="193" y="1414"/>
                  </a:lnTo>
                  <a:lnTo>
                    <a:pt x="163" y="1411"/>
                  </a:lnTo>
                  <a:lnTo>
                    <a:pt x="133" y="1404"/>
                  </a:lnTo>
                  <a:lnTo>
                    <a:pt x="104" y="1392"/>
                  </a:lnTo>
                  <a:lnTo>
                    <a:pt x="78" y="1375"/>
                  </a:lnTo>
                  <a:lnTo>
                    <a:pt x="55" y="1355"/>
                  </a:lnTo>
                  <a:lnTo>
                    <a:pt x="36" y="1333"/>
                  </a:lnTo>
                  <a:lnTo>
                    <a:pt x="21" y="1307"/>
                  </a:lnTo>
                  <a:lnTo>
                    <a:pt x="10" y="1279"/>
                  </a:lnTo>
                  <a:lnTo>
                    <a:pt x="2" y="1251"/>
                  </a:lnTo>
                  <a:lnTo>
                    <a:pt x="0" y="1221"/>
                  </a:lnTo>
                  <a:lnTo>
                    <a:pt x="2" y="1190"/>
                  </a:lnTo>
                  <a:lnTo>
                    <a:pt x="10" y="1160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231"/>
            <p:cNvSpPr>
              <a:spLocks/>
            </p:cNvSpPr>
            <p:nvPr/>
          </p:nvSpPr>
          <p:spPr bwMode="auto">
            <a:xfrm>
              <a:off x="3603625" y="2735263"/>
              <a:ext cx="349250" cy="187325"/>
            </a:xfrm>
            <a:custGeom>
              <a:avLst/>
              <a:gdLst>
                <a:gd name="T0" fmla="*/ 1870 w 2195"/>
                <a:gd name="T1" fmla="*/ 5 h 1177"/>
                <a:gd name="T2" fmla="*/ 1941 w 2195"/>
                <a:gd name="T3" fmla="*/ 47 h 1177"/>
                <a:gd name="T4" fmla="*/ 1982 w 2195"/>
                <a:gd name="T5" fmla="*/ 120 h 1177"/>
                <a:gd name="T6" fmla="*/ 2194 w 2195"/>
                <a:gd name="T7" fmla="*/ 978 h 1177"/>
                <a:gd name="T8" fmla="*/ 2164 w 2195"/>
                <a:gd name="T9" fmla="*/ 1053 h 1177"/>
                <a:gd name="T10" fmla="*/ 2103 w 2195"/>
                <a:gd name="T11" fmla="*/ 1103 h 1177"/>
                <a:gd name="T12" fmla="*/ 2025 w 2195"/>
                <a:gd name="T13" fmla="*/ 1120 h 1177"/>
                <a:gd name="T14" fmla="*/ 1947 w 2195"/>
                <a:gd name="T15" fmla="*/ 1094 h 1177"/>
                <a:gd name="T16" fmla="*/ 1922 w 2195"/>
                <a:gd name="T17" fmla="*/ 1073 h 1177"/>
                <a:gd name="T18" fmla="*/ 1922 w 2195"/>
                <a:gd name="T19" fmla="*/ 1074 h 1177"/>
                <a:gd name="T20" fmla="*/ 1920 w 2195"/>
                <a:gd name="T21" fmla="*/ 1072 h 1177"/>
                <a:gd name="T22" fmla="*/ 1912 w 2195"/>
                <a:gd name="T23" fmla="*/ 1065 h 1177"/>
                <a:gd name="T24" fmla="*/ 1893 w 2195"/>
                <a:gd name="T25" fmla="*/ 1046 h 1177"/>
                <a:gd name="T26" fmla="*/ 1859 w 2195"/>
                <a:gd name="T27" fmla="*/ 1013 h 1177"/>
                <a:gd name="T28" fmla="*/ 1807 w 2195"/>
                <a:gd name="T29" fmla="*/ 961 h 1177"/>
                <a:gd name="T30" fmla="*/ 1730 w 2195"/>
                <a:gd name="T31" fmla="*/ 886 h 1177"/>
                <a:gd name="T32" fmla="*/ 1624 w 2195"/>
                <a:gd name="T33" fmla="*/ 784 h 1177"/>
                <a:gd name="T34" fmla="*/ 1488 w 2195"/>
                <a:gd name="T35" fmla="*/ 649 h 1177"/>
                <a:gd name="T36" fmla="*/ 1053 w 2195"/>
                <a:gd name="T37" fmla="*/ 1146 h 1177"/>
                <a:gd name="T38" fmla="*/ 1083 w 2195"/>
                <a:gd name="T39" fmla="*/ 1036 h 1177"/>
                <a:gd name="T40" fmla="*/ 1069 w 2195"/>
                <a:gd name="T41" fmla="*/ 916 h 1177"/>
                <a:gd name="T42" fmla="*/ 1012 w 2195"/>
                <a:gd name="T43" fmla="*/ 813 h 1177"/>
                <a:gd name="T44" fmla="*/ 919 w 2195"/>
                <a:gd name="T45" fmla="*/ 739 h 1177"/>
                <a:gd name="T46" fmla="*/ 624 w 2195"/>
                <a:gd name="T47" fmla="*/ 662 h 1177"/>
                <a:gd name="T48" fmla="*/ 669 w 2195"/>
                <a:gd name="T49" fmla="*/ 507 h 1177"/>
                <a:gd name="T50" fmla="*/ 637 w 2195"/>
                <a:gd name="T51" fmla="*/ 482 h 1177"/>
                <a:gd name="T52" fmla="*/ 599 w 2195"/>
                <a:gd name="T53" fmla="*/ 498 h 1177"/>
                <a:gd name="T54" fmla="*/ 554 w 2195"/>
                <a:gd name="T55" fmla="*/ 563 h 1177"/>
                <a:gd name="T56" fmla="*/ 508 w 2195"/>
                <a:gd name="T57" fmla="*/ 637 h 1177"/>
                <a:gd name="T58" fmla="*/ 448 w 2195"/>
                <a:gd name="T59" fmla="*/ 731 h 1177"/>
                <a:gd name="T60" fmla="*/ 838 w 2195"/>
                <a:gd name="T61" fmla="*/ 863 h 1177"/>
                <a:gd name="T62" fmla="*/ 903 w 2195"/>
                <a:gd name="T63" fmla="*/ 913 h 1177"/>
                <a:gd name="T64" fmla="*/ 935 w 2195"/>
                <a:gd name="T65" fmla="*/ 989 h 1177"/>
                <a:gd name="T66" fmla="*/ 924 w 2195"/>
                <a:gd name="T67" fmla="*/ 1073 h 1177"/>
                <a:gd name="T68" fmla="*/ 873 w 2195"/>
                <a:gd name="T69" fmla="*/ 1139 h 1177"/>
                <a:gd name="T70" fmla="*/ 798 w 2195"/>
                <a:gd name="T71" fmla="*/ 1170 h 1177"/>
                <a:gd name="T72" fmla="*/ 126 w 2195"/>
                <a:gd name="T73" fmla="*/ 1033 h 1177"/>
                <a:gd name="T74" fmla="*/ 51 w 2195"/>
                <a:gd name="T75" fmla="*/ 994 h 1177"/>
                <a:gd name="T76" fmla="*/ 8 w 2195"/>
                <a:gd name="T77" fmla="*/ 925 h 1177"/>
                <a:gd name="T78" fmla="*/ 3 w 2195"/>
                <a:gd name="T79" fmla="*/ 843 h 1177"/>
                <a:gd name="T80" fmla="*/ 33 w 2195"/>
                <a:gd name="T81" fmla="*/ 777 h 1177"/>
                <a:gd name="T82" fmla="*/ 73 w 2195"/>
                <a:gd name="T83" fmla="*/ 717 h 1177"/>
                <a:gd name="T84" fmla="*/ 129 w 2195"/>
                <a:gd name="T85" fmla="*/ 630 h 1177"/>
                <a:gd name="T86" fmla="*/ 194 w 2195"/>
                <a:gd name="T87" fmla="*/ 531 h 1177"/>
                <a:gd name="T88" fmla="*/ 257 w 2195"/>
                <a:gd name="T89" fmla="*/ 435 h 1177"/>
                <a:gd name="T90" fmla="*/ 307 w 2195"/>
                <a:gd name="T91" fmla="*/ 358 h 1177"/>
                <a:gd name="T92" fmla="*/ 359 w 2195"/>
                <a:gd name="T93" fmla="*/ 284 h 1177"/>
                <a:gd name="T94" fmla="*/ 468 w 2195"/>
                <a:gd name="T95" fmla="*/ 190 h 1177"/>
                <a:gd name="T96" fmla="*/ 601 w 2195"/>
                <a:gd name="T97" fmla="*/ 137 h 1177"/>
                <a:gd name="T98" fmla="*/ 747 w 2195"/>
                <a:gd name="T99" fmla="*/ 132 h 1177"/>
                <a:gd name="T100" fmla="*/ 887 w 2195"/>
                <a:gd name="T101" fmla="*/ 233 h 1177"/>
                <a:gd name="T102" fmla="*/ 973 w 2195"/>
                <a:gd name="T103" fmla="*/ 345 h 1177"/>
                <a:gd name="T104" fmla="*/ 1090 w 2195"/>
                <a:gd name="T105" fmla="*/ 427 h 1177"/>
                <a:gd name="T106" fmla="*/ 1233 w 2195"/>
                <a:gd name="T107" fmla="*/ 471 h 1177"/>
                <a:gd name="T108" fmla="*/ 1387 w 2195"/>
                <a:gd name="T109" fmla="*/ 465 h 1177"/>
                <a:gd name="T110" fmla="*/ 1527 w 2195"/>
                <a:gd name="T111" fmla="*/ 412 h 1177"/>
                <a:gd name="T112" fmla="*/ 1822 w 2195"/>
                <a:gd name="T113" fmla="*/ 784 h 1177"/>
                <a:gd name="T114" fmla="*/ 1730 w 2195"/>
                <a:gd name="T115" fmla="*/ 172 h 1177"/>
                <a:gd name="T116" fmla="*/ 1758 w 2195"/>
                <a:gd name="T117" fmla="*/ 44 h 1177"/>
                <a:gd name="T118" fmla="*/ 1815 w 2195"/>
                <a:gd name="T11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5" h="1177">
                  <a:moveTo>
                    <a:pt x="1815" y="0"/>
                  </a:moveTo>
                  <a:lnTo>
                    <a:pt x="1843" y="0"/>
                  </a:lnTo>
                  <a:lnTo>
                    <a:pt x="1870" y="5"/>
                  </a:lnTo>
                  <a:lnTo>
                    <a:pt x="1896" y="15"/>
                  </a:lnTo>
                  <a:lnTo>
                    <a:pt x="1920" y="29"/>
                  </a:lnTo>
                  <a:lnTo>
                    <a:pt x="1941" y="47"/>
                  </a:lnTo>
                  <a:lnTo>
                    <a:pt x="1959" y="67"/>
                  </a:lnTo>
                  <a:lnTo>
                    <a:pt x="1973" y="92"/>
                  </a:lnTo>
                  <a:lnTo>
                    <a:pt x="1982" y="120"/>
                  </a:lnTo>
                  <a:lnTo>
                    <a:pt x="2189" y="916"/>
                  </a:lnTo>
                  <a:lnTo>
                    <a:pt x="2195" y="947"/>
                  </a:lnTo>
                  <a:lnTo>
                    <a:pt x="2194" y="978"/>
                  </a:lnTo>
                  <a:lnTo>
                    <a:pt x="2188" y="1005"/>
                  </a:lnTo>
                  <a:lnTo>
                    <a:pt x="2178" y="1030"/>
                  </a:lnTo>
                  <a:lnTo>
                    <a:pt x="2164" y="1053"/>
                  </a:lnTo>
                  <a:lnTo>
                    <a:pt x="2146" y="1073"/>
                  </a:lnTo>
                  <a:lnTo>
                    <a:pt x="2126" y="1089"/>
                  </a:lnTo>
                  <a:lnTo>
                    <a:pt x="2103" y="1103"/>
                  </a:lnTo>
                  <a:lnTo>
                    <a:pt x="2078" y="1112"/>
                  </a:lnTo>
                  <a:lnTo>
                    <a:pt x="2052" y="1118"/>
                  </a:lnTo>
                  <a:lnTo>
                    <a:pt x="2025" y="1120"/>
                  </a:lnTo>
                  <a:lnTo>
                    <a:pt x="1998" y="1115"/>
                  </a:lnTo>
                  <a:lnTo>
                    <a:pt x="1973" y="1108"/>
                  </a:lnTo>
                  <a:lnTo>
                    <a:pt x="1947" y="1094"/>
                  </a:lnTo>
                  <a:lnTo>
                    <a:pt x="1923" y="1074"/>
                  </a:lnTo>
                  <a:lnTo>
                    <a:pt x="1922" y="1074"/>
                  </a:lnTo>
                  <a:lnTo>
                    <a:pt x="1922" y="1073"/>
                  </a:lnTo>
                  <a:lnTo>
                    <a:pt x="1922" y="1073"/>
                  </a:lnTo>
                  <a:lnTo>
                    <a:pt x="1922" y="1074"/>
                  </a:lnTo>
                  <a:lnTo>
                    <a:pt x="1922" y="1074"/>
                  </a:lnTo>
                  <a:lnTo>
                    <a:pt x="1922" y="1074"/>
                  </a:lnTo>
                  <a:lnTo>
                    <a:pt x="1921" y="1073"/>
                  </a:lnTo>
                  <a:lnTo>
                    <a:pt x="1920" y="1072"/>
                  </a:lnTo>
                  <a:lnTo>
                    <a:pt x="1919" y="1071"/>
                  </a:lnTo>
                  <a:lnTo>
                    <a:pt x="1915" y="1068"/>
                  </a:lnTo>
                  <a:lnTo>
                    <a:pt x="1912" y="1065"/>
                  </a:lnTo>
                  <a:lnTo>
                    <a:pt x="1907" y="1059"/>
                  </a:lnTo>
                  <a:lnTo>
                    <a:pt x="1901" y="1054"/>
                  </a:lnTo>
                  <a:lnTo>
                    <a:pt x="1893" y="1046"/>
                  </a:lnTo>
                  <a:lnTo>
                    <a:pt x="1884" y="1037"/>
                  </a:lnTo>
                  <a:lnTo>
                    <a:pt x="1872" y="1026"/>
                  </a:lnTo>
                  <a:lnTo>
                    <a:pt x="1859" y="1013"/>
                  </a:lnTo>
                  <a:lnTo>
                    <a:pt x="1844" y="998"/>
                  </a:lnTo>
                  <a:lnTo>
                    <a:pt x="1826" y="981"/>
                  </a:lnTo>
                  <a:lnTo>
                    <a:pt x="1807" y="961"/>
                  </a:lnTo>
                  <a:lnTo>
                    <a:pt x="1784" y="939"/>
                  </a:lnTo>
                  <a:lnTo>
                    <a:pt x="1758" y="914"/>
                  </a:lnTo>
                  <a:lnTo>
                    <a:pt x="1730" y="886"/>
                  </a:lnTo>
                  <a:lnTo>
                    <a:pt x="1698" y="855"/>
                  </a:lnTo>
                  <a:lnTo>
                    <a:pt x="1663" y="822"/>
                  </a:lnTo>
                  <a:lnTo>
                    <a:pt x="1624" y="784"/>
                  </a:lnTo>
                  <a:lnTo>
                    <a:pt x="1582" y="743"/>
                  </a:lnTo>
                  <a:lnTo>
                    <a:pt x="1537" y="698"/>
                  </a:lnTo>
                  <a:lnTo>
                    <a:pt x="1488" y="649"/>
                  </a:lnTo>
                  <a:lnTo>
                    <a:pt x="1415" y="1177"/>
                  </a:lnTo>
                  <a:lnTo>
                    <a:pt x="1036" y="1177"/>
                  </a:lnTo>
                  <a:lnTo>
                    <a:pt x="1053" y="1146"/>
                  </a:lnTo>
                  <a:lnTo>
                    <a:pt x="1067" y="1113"/>
                  </a:lnTo>
                  <a:lnTo>
                    <a:pt x="1077" y="1078"/>
                  </a:lnTo>
                  <a:lnTo>
                    <a:pt x="1083" y="1036"/>
                  </a:lnTo>
                  <a:lnTo>
                    <a:pt x="1083" y="995"/>
                  </a:lnTo>
                  <a:lnTo>
                    <a:pt x="1079" y="955"/>
                  </a:lnTo>
                  <a:lnTo>
                    <a:pt x="1069" y="916"/>
                  </a:lnTo>
                  <a:lnTo>
                    <a:pt x="1054" y="880"/>
                  </a:lnTo>
                  <a:lnTo>
                    <a:pt x="1036" y="845"/>
                  </a:lnTo>
                  <a:lnTo>
                    <a:pt x="1012" y="813"/>
                  </a:lnTo>
                  <a:lnTo>
                    <a:pt x="985" y="785"/>
                  </a:lnTo>
                  <a:lnTo>
                    <a:pt x="954" y="760"/>
                  </a:lnTo>
                  <a:lnTo>
                    <a:pt x="919" y="739"/>
                  </a:lnTo>
                  <a:lnTo>
                    <a:pt x="882" y="723"/>
                  </a:lnTo>
                  <a:lnTo>
                    <a:pt x="842" y="711"/>
                  </a:lnTo>
                  <a:lnTo>
                    <a:pt x="624" y="662"/>
                  </a:lnTo>
                  <a:lnTo>
                    <a:pt x="670" y="535"/>
                  </a:lnTo>
                  <a:lnTo>
                    <a:pt x="673" y="521"/>
                  </a:lnTo>
                  <a:lnTo>
                    <a:pt x="669" y="507"/>
                  </a:lnTo>
                  <a:lnTo>
                    <a:pt x="663" y="496"/>
                  </a:lnTo>
                  <a:lnTo>
                    <a:pt x="651" y="487"/>
                  </a:lnTo>
                  <a:lnTo>
                    <a:pt x="637" y="482"/>
                  </a:lnTo>
                  <a:lnTo>
                    <a:pt x="623" y="483"/>
                  </a:lnTo>
                  <a:lnTo>
                    <a:pt x="610" y="488"/>
                  </a:lnTo>
                  <a:lnTo>
                    <a:pt x="599" y="498"/>
                  </a:lnTo>
                  <a:lnTo>
                    <a:pt x="584" y="520"/>
                  </a:lnTo>
                  <a:lnTo>
                    <a:pt x="569" y="542"/>
                  </a:lnTo>
                  <a:lnTo>
                    <a:pt x="554" y="563"/>
                  </a:lnTo>
                  <a:lnTo>
                    <a:pt x="539" y="586"/>
                  </a:lnTo>
                  <a:lnTo>
                    <a:pt x="524" y="611"/>
                  </a:lnTo>
                  <a:lnTo>
                    <a:pt x="508" y="637"/>
                  </a:lnTo>
                  <a:lnTo>
                    <a:pt x="489" y="664"/>
                  </a:lnTo>
                  <a:lnTo>
                    <a:pt x="470" y="696"/>
                  </a:lnTo>
                  <a:lnTo>
                    <a:pt x="448" y="731"/>
                  </a:lnTo>
                  <a:lnTo>
                    <a:pt x="423" y="770"/>
                  </a:lnTo>
                  <a:lnTo>
                    <a:pt x="810" y="854"/>
                  </a:lnTo>
                  <a:lnTo>
                    <a:pt x="838" y="863"/>
                  </a:lnTo>
                  <a:lnTo>
                    <a:pt x="862" y="876"/>
                  </a:lnTo>
                  <a:lnTo>
                    <a:pt x="885" y="894"/>
                  </a:lnTo>
                  <a:lnTo>
                    <a:pt x="903" y="913"/>
                  </a:lnTo>
                  <a:lnTo>
                    <a:pt x="918" y="937"/>
                  </a:lnTo>
                  <a:lnTo>
                    <a:pt x="929" y="961"/>
                  </a:lnTo>
                  <a:lnTo>
                    <a:pt x="935" y="989"/>
                  </a:lnTo>
                  <a:lnTo>
                    <a:pt x="937" y="1017"/>
                  </a:lnTo>
                  <a:lnTo>
                    <a:pt x="932" y="1045"/>
                  </a:lnTo>
                  <a:lnTo>
                    <a:pt x="924" y="1073"/>
                  </a:lnTo>
                  <a:lnTo>
                    <a:pt x="911" y="1098"/>
                  </a:lnTo>
                  <a:lnTo>
                    <a:pt x="894" y="1121"/>
                  </a:lnTo>
                  <a:lnTo>
                    <a:pt x="873" y="1139"/>
                  </a:lnTo>
                  <a:lnTo>
                    <a:pt x="850" y="1154"/>
                  </a:lnTo>
                  <a:lnTo>
                    <a:pt x="825" y="1165"/>
                  </a:lnTo>
                  <a:lnTo>
                    <a:pt x="798" y="1170"/>
                  </a:lnTo>
                  <a:lnTo>
                    <a:pt x="770" y="1172"/>
                  </a:lnTo>
                  <a:lnTo>
                    <a:pt x="741" y="1168"/>
                  </a:lnTo>
                  <a:lnTo>
                    <a:pt x="126" y="1033"/>
                  </a:lnTo>
                  <a:lnTo>
                    <a:pt x="98" y="1025"/>
                  </a:lnTo>
                  <a:lnTo>
                    <a:pt x="72" y="1011"/>
                  </a:lnTo>
                  <a:lnTo>
                    <a:pt x="51" y="994"/>
                  </a:lnTo>
                  <a:lnTo>
                    <a:pt x="32" y="973"/>
                  </a:lnTo>
                  <a:lnTo>
                    <a:pt x="17" y="951"/>
                  </a:lnTo>
                  <a:lnTo>
                    <a:pt x="8" y="925"/>
                  </a:lnTo>
                  <a:lnTo>
                    <a:pt x="1" y="898"/>
                  </a:lnTo>
                  <a:lnTo>
                    <a:pt x="0" y="871"/>
                  </a:lnTo>
                  <a:lnTo>
                    <a:pt x="3" y="843"/>
                  </a:lnTo>
                  <a:lnTo>
                    <a:pt x="12" y="815"/>
                  </a:lnTo>
                  <a:lnTo>
                    <a:pt x="26" y="789"/>
                  </a:lnTo>
                  <a:lnTo>
                    <a:pt x="33" y="777"/>
                  </a:lnTo>
                  <a:lnTo>
                    <a:pt x="44" y="761"/>
                  </a:lnTo>
                  <a:lnTo>
                    <a:pt x="57" y="741"/>
                  </a:lnTo>
                  <a:lnTo>
                    <a:pt x="73" y="717"/>
                  </a:lnTo>
                  <a:lnTo>
                    <a:pt x="91" y="690"/>
                  </a:lnTo>
                  <a:lnTo>
                    <a:pt x="109" y="661"/>
                  </a:lnTo>
                  <a:lnTo>
                    <a:pt x="129" y="630"/>
                  </a:lnTo>
                  <a:lnTo>
                    <a:pt x="151" y="598"/>
                  </a:lnTo>
                  <a:lnTo>
                    <a:pt x="172" y="564"/>
                  </a:lnTo>
                  <a:lnTo>
                    <a:pt x="194" y="531"/>
                  </a:lnTo>
                  <a:lnTo>
                    <a:pt x="216" y="498"/>
                  </a:lnTo>
                  <a:lnTo>
                    <a:pt x="236" y="465"/>
                  </a:lnTo>
                  <a:lnTo>
                    <a:pt x="257" y="435"/>
                  </a:lnTo>
                  <a:lnTo>
                    <a:pt x="275" y="406"/>
                  </a:lnTo>
                  <a:lnTo>
                    <a:pt x="292" y="380"/>
                  </a:lnTo>
                  <a:lnTo>
                    <a:pt x="307" y="358"/>
                  </a:lnTo>
                  <a:lnTo>
                    <a:pt x="320" y="339"/>
                  </a:lnTo>
                  <a:lnTo>
                    <a:pt x="330" y="322"/>
                  </a:lnTo>
                  <a:lnTo>
                    <a:pt x="359" y="284"/>
                  </a:lnTo>
                  <a:lnTo>
                    <a:pt x="391" y="248"/>
                  </a:lnTo>
                  <a:lnTo>
                    <a:pt x="428" y="217"/>
                  </a:lnTo>
                  <a:lnTo>
                    <a:pt x="468" y="190"/>
                  </a:lnTo>
                  <a:lnTo>
                    <a:pt x="511" y="167"/>
                  </a:lnTo>
                  <a:lnTo>
                    <a:pt x="555" y="150"/>
                  </a:lnTo>
                  <a:lnTo>
                    <a:pt x="601" y="137"/>
                  </a:lnTo>
                  <a:lnTo>
                    <a:pt x="649" y="130"/>
                  </a:lnTo>
                  <a:lnTo>
                    <a:pt x="697" y="128"/>
                  </a:lnTo>
                  <a:lnTo>
                    <a:pt x="747" y="132"/>
                  </a:lnTo>
                  <a:lnTo>
                    <a:pt x="850" y="146"/>
                  </a:lnTo>
                  <a:lnTo>
                    <a:pt x="867" y="190"/>
                  </a:lnTo>
                  <a:lnTo>
                    <a:pt x="887" y="233"/>
                  </a:lnTo>
                  <a:lnTo>
                    <a:pt x="912" y="273"/>
                  </a:lnTo>
                  <a:lnTo>
                    <a:pt x="941" y="311"/>
                  </a:lnTo>
                  <a:lnTo>
                    <a:pt x="973" y="345"/>
                  </a:lnTo>
                  <a:lnTo>
                    <a:pt x="1009" y="376"/>
                  </a:lnTo>
                  <a:lnTo>
                    <a:pt x="1048" y="403"/>
                  </a:lnTo>
                  <a:lnTo>
                    <a:pt x="1090" y="427"/>
                  </a:lnTo>
                  <a:lnTo>
                    <a:pt x="1135" y="446"/>
                  </a:lnTo>
                  <a:lnTo>
                    <a:pt x="1182" y="461"/>
                  </a:lnTo>
                  <a:lnTo>
                    <a:pt x="1233" y="471"/>
                  </a:lnTo>
                  <a:lnTo>
                    <a:pt x="1285" y="474"/>
                  </a:lnTo>
                  <a:lnTo>
                    <a:pt x="1337" y="473"/>
                  </a:lnTo>
                  <a:lnTo>
                    <a:pt x="1387" y="465"/>
                  </a:lnTo>
                  <a:lnTo>
                    <a:pt x="1436" y="453"/>
                  </a:lnTo>
                  <a:lnTo>
                    <a:pt x="1482" y="435"/>
                  </a:lnTo>
                  <a:lnTo>
                    <a:pt x="1527" y="412"/>
                  </a:lnTo>
                  <a:lnTo>
                    <a:pt x="1569" y="385"/>
                  </a:lnTo>
                  <a:lnTo>
                    <a:pt x="1608" y="353"/>
                  </a:lnTo>
                  <a:lnTo>
                    <a:pt x="1822" y="784"/>
                  </a:lnTo>
                  <a:lnTo>
                    <a:pt x="1686" y="260"/>
                  </a:lnTo>
                  <a:lnTo>
                    <a:pt x="1711" y="217"/>
                  </a:lnTo>
                  <a:lnTo>
                    <a:pt x="1730" y="172"/>
                  </a:lnTo>
                  <a:lnTo>
                    <a:pt x="1745" y="123"/>
                  </a:lnTo>
                  <a:lnTo>
                    <a:pt x="1755" y="74"/>
                  </a:lnTo>
                  <a:lnTo>
                    <a:pt x="1758" y="44"/>
                  </a:lnTo>
                  <a:lnTo>
                    <a:pt x="1759" y="14"/>
                  </a:lnTo>
                  <a:lnTo>
                    <a:pt x="1786" y="4"/>
                  </a:lnTo>
                  <a:lnTo>
                    <a:pt x="1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232"/>
            <p:cNvSpPr>
              <a:spLocks/>
            </p:cNvSpPr>
            <p:nvPr/>
          </p:nvSpPr>
          <p:spPr bwMode="auto">
            <a:xfrm>
              <a:off x="3482975" y="2946400"/>
              <a:ext cx="538163" cy="301625"/>
            </a:xfrm>
            <a:custGeom>
              <a:avLst/>
              <a:gdLst>
                <a:gd name="T0" fmla="*/ 3290 w 3388"/>
                <a:gd name="T1" fmla="*/ 0 h 1904"/>
                <a:gd name="T2" fmla="*/ 3333 w 3388"/>
                <a:gd name="T3" fmla="*/ 10 h 1904"/>
                <a:gd name="T4" fmla="*/ 3366 w 3388"/>
                <a:gd name="T5" fmla="*/ 36 h 1904"/>
                <a:gd name="T6" fmla="*/ 3385 w 3388"/>
                <a:gd name="T7" fmla="*/ 75 h 1904"/>
                <a:gd name="T8" fmla="*/ 3385 w 3388"/>
                <a:gd name="T9" fmla="*/ 119 h 1904"/>
                <a:gd name="T10" fmla="*/ 3366 w 3388"/>
                <a:gd name="T11" fmla="*/ 158 h 1904"/>
                <a:gd name="T12" fmla="*/ 3333 w 3388"/>
                <a:gd name="T13" fmla="*/ 185 h 1904"/>
                <a:gd name="T14" fmla="*/ 3290 w 3388"/>
                <a:gd name="T15" fmla="*/ 195 h 1904"/>
                <a:gd name="T16" fmla="*/ 3194 w 3388"/>
                <a:gd name="T17" fmla="*/ 1754 h 1904"/>
                <a:gd name="T18" fmla="*/ 3182 w 3388"/>
                <a:gd name="T19" fmla="*/ 1813 h 1904"/>
                <a:gd name="T20" fmla="*/ 3150 w 3388"/>
                <a:gd name="T21" fmla="*/ 1860 h 1904"/>
                <a:gd name="T22" fmla="*/ 3102 w 3388"/>
                <a:gd name="T23" fmla="*/ 1892 h 1904"/>
                <a:gd name="T24" fmla="*/ 3044 w 3388"/>
                <a:gd name="T25" fmla="*/ 1904 h 1904"/>
                <a:gd name="T26" fmla="*/ 2985 w 3388"/>
                <a:gd name="T27" fmla="*/ 1892 h 1904"/>
                <a:gd name="T28" fmla="*/ 2937 w 3388"/>
                <a:gd name="T29" fmla="*/ 1860 h 1904"/>
                <a:gd name="T30" fmla="*/ 2905 w 3388"/>
                <a:gd name="T31" fmla="*/ 1813 h 1904"/>
                <a:gd name="T32" fmla="*/ 2893 w 3388"/>
                <a:gd name="T33" fmla="*/ 1754 h 1904"/>
                <a:gd name="T34" fmla="*/ 503 w 3388"/>
                <a:gd name="T35" fmla="*/ 195 h 1904"/>
                <a:gd name="T36" fmla="*/ 500 w 3388"/>
                <a:gd name="T37" fmla="*/ 1785 h 1904"/>
                <a:gd name="T38" fmla="*/ 477 w 3388"/>
                <a:gd name="T39" fmla="*/ 1838 h 1904"/>
                <a:gd name="T40" fmla="*/ 436 w 3388"/>
                <a:gd name="T41" fmla="*/ 1878 h 1904"/>
                <a:gd name="T42" fmla="*/ 384 w 3388"/>
                <a:gd name="T43" fmla="*/ 1901 h 1904"/>
                <a:gd name="T44" fmla="*/ 323 w 3388"/>
                <a:gd name="T45" fmla="*/ 1901 h 1904"/>
                <a:gd name="T46" fmla="*/ 269 w 3388"/>
                <a:gd name="T47" fmla="*/ 1878 h 1904"/>
                <a:gd name="T48" fmla="*/ 228 w 3388"/>
                <a:gd name="T49" fmla="*/ 1838 h 1904"/>
                <a:gd name="T50" fmla="*/ 206 w 3388"/>
                <a:gd name="T51" fmla="*/ 1785 h 1904"/>
                <a:gd name="T52" fmla="*/ 204 w 3388"/>
                <a:gd name="T53" fmla="*/ 195 h 1904"/>
                <a:gd name="T54" fmla="*/ 75 w 3388"/>
                <a:gd name="T55" fmla="*/ 192 h 1904"/>
                <a:gd name="T56" fmla="*/ 37 w 3388"/>
                <a:gd name="T57" fmla="*/ 173 h 1904"/>
                <a:gd name="T58" fmla="*/ 11 w 3388"/>
                <a:gd name="T59" fmla="*/ 140 h 1904"/>
                <a:gd name="T60" fmla="*/ 0 w 3388"/>
                <a:gd name="T61" fmla="*/ 98 h 1904"/>
                <a:gd name="T62" fmla="*/ 11 w 3388"/>
                <a:gd name="T63" fmla="*/ 55 h 1904"/>
                <a:gd name="T64" fmla="*/ 37 w 3388"/>
                <a:gd name="T65" fmla="*/ 21 h 1904"/>
                <a:gd name="T66" fmla="*/ 75 w 3388"/>
                <a:gd name="T67" fmla="*/ 2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88" h="1904">
                  <a:moveTo>
                    <a:pt x="98" y="0"/>
                  </a:moveTo>
                  <a:lnTo>
                    <a:pt x="3290" y="0"/>
                  </a:lnTo>
                  <a:lnTo>
                    <a:pt x="3312" y="2"/>
                  </a:lnTo>
                  <a:lnTo>
                    <a:pt x="3333" y="10"/>
                  </a:lnTo>
                  <a:lnTo>
                    <a:pt x="3351" y="21"/>
                  </a:lnTo>
                  <a:lnTo>
                    <a:pt x="3366" y="36"/>
                  </a:lnTo>
                  <a:lnTo>
                    <a:pt x="3378" y="55"/>
                  </a:lnTo>
                  <a:lnTo>
                    <a:pt x="3385" y="75"/>
                  </a:lnTo>
                  <a:lnTo>
                    <a:pt x="3388" y="98"/>
                  </a:lnTo>
                  <a:lnTo>
                    <a:pt x="3385" y="119"/>
                  </a:lnTo>
                  <a:lnTo>
                    <a:pt x="3378" y="140"/>
                  </a:lnTo>
                  <a:lnTo>
                    <a:pt x="3366" y="158"/>
                  </a:lnTo>
                  <a:lnTo>
                    <a:pt x="3351" y="173"/>
                  </a:lnTo>
                  <a:lnTo>
                    <a:pt x="3333" y="185"/>
                  </a:lnTo>
                  <a:lnTo>
                    <a:pt x="3312" y="192"/>
                  </a:lnTo>
                  <a:lnTo>
                    <a:pt x="3290" y="195"/>
                  </a:lnTo>
                  <a:lnTo>
                    <a:pt x="3194" y="195"/>
                  </a:lnTo>
                  <a:lnTo>
                    <a:pt x="3194" y="1754"/>
                  </a:lnTo>
                  <a:lnTo>
                    <a:pt x="3191" y="1785"/>
                  </a:lnTo>
                  <a:lnTo>
                    <a:pt x="3182" y="1813"/>
                  </a:lnTo>
                  <a:lnTo>
                    <a:pt x="3168" y="1838"/>
                  </a:lnTo>
                  <a:lnTo>
                    <a:pt x="3150" y="1860"/>
                  </a:lnTo>
                  <a:lnTo>
                    <a:pt x="3127" y="1878"/>
                  </a:lnTo>
                  <a:lnTo>
                    <a:pt x="3102" y="1892"/>
                  </a:lnTo>
                  <a:lnTo>
                    <a:pt x="3074" y="1901"/>
                  </a:lnTo>
                  <a:lnTo>
                    <a:pt x="3044" y="1904"/>
                  </a:lnTo>
                  <a:lnTo>
                    <a:pt x="3014" y="1901"/>
                  </a:lnTo>
                  <a:lnTo>
                    <a:pt x="2985" y="1892"/>
                  </a:lnTo>
                  <a:lnTo>
                    <a:pt x="2960" y="1878"/>
                  </a:lnTo>
                  <a:lnTo>
                    <a:pt x="2937" y="1860"/>
                  </a:lnTo>
                  <a:lnTo>
                    <a:pt x="2919" y="1838"/>
                  </a:lnTo>
                  <a:lnTo>
                    <a:pt x="2905" y="1813"/>
                  </a:lnTo>
                  <a:lnTo>
                    <a:pt x="2896" y="1785"/>
                  </a:lnTo>
                  <a:lnTo>
                    <a:pt x="2893" y="1754"/>
                  </a:lnTo>
                  <a:lnTo>
                    <a:pt x="2893" y="195"/>
                  </a:lnTo>
                  <a:lnTo>
                    <a:pt x="503" y="195"/>
                  </a:lnTo>
                  <a:lnTo>
                    <a:pt x="503" y="1754"/>
                  </a:lnTo>
                  <a:lnTo>
                    <a:pt x="500" y="1785"/>
                  </a:lnTo>
                  <a:lnTo>
                    <a:pt x="491" y="1813"/>
                  </a:lnTo>
                  <a:lnTo>
                    <a:pt x="477" y="1838"/>
                  </a:lnTo>
                  <a:lnTo>
                    <a:pt x="459" y="1860"/>
                  </a:lnTo>
                  <a:lnTo>
                    <a:pt x="436" y="1878"/>
                  </a:lnTo>
                  <a:lnTo>
                    <a:pt x="412" y="1892"/>
                  </a:lnTo>
                  <a:lnTo>
                    <a:pt x="384" y="1901"/>
                  </a:lnTo>
                  <a:lnTo>
                    <a:pt x="353" y="1904"/>
                  </a:lnTo>
                  <a:lnTo>
                    <a:pt x="323" y="1901"/>
                  </a:lnTo>
                  <a:lnTo>
                    <a:pt x="295" y="1892"/>
                  </a:lnTo>
                  <a:lnTo>
                    <a:pt x="269" y="1878"/>
                  </a:lnTo>
                  <a:lnTo>
                    <a:pt x="247" y="1860"/>
                  </a:lnTo>
                  <a:lnTo>
                    <a:pt x="228" y="1838"/>
                  </a:lnTo>
                  <a:lnTo>
                    <a:pt x="214" y="1813"/>
                  </a:lnTo>
                  <a:lnTo>
                    <a:pt x="206" y="1785"/>
                  </a:lnTo>
                  <a:lnTo>
                    <a:pt x="204" y="1754"/>
                  </a:lnTo>
                  <a:lnTo>
                    <a:pt x="204" y="195"/>
                  </a:lnTo>
                  <a:lnTo>
                    <a:pt x="98" y="195"/>
                  </a:lnTo>
                  <a:lnTo>
                    <a:pt x="75" y="192"/>
                  </a:lnTo>
                  <a:lnTo>
                    <a:pt x="55" y="185"/>
                  </a:lnTo>
                  <a:lnTo>
                    <a:pt x="37" y="173"/>
                  </a:lnTo>
                  <a:lnTo>
                    <a:pt x="21" y="158"/>
                  </a:lnTo>
                  <a:lnTo>
                    <a:pt x="11" y="140"/>
                  </a:lnTo>
                  <a:lnTo>
                    <a:pt x="3" y="119"/>
                  </a:lnTo>
                  <a:lnTo>
                    <a:pt x="0" y="98"/>
                  </a:lnTo>
                  <a:lnTo>
                    <a:pt x="3" y="75"/>
                  </a:lnTo>
                  <a:lnTo>
                    <a:pt x="11" y="55"/>
                  </a:lnTo>
                  <a:lnTo>
                    <a:pt x="21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233"/>
            <p:cNvSpPr>
              <a:spLocks/>
            </p:cNvSpPr>
            <p:nvPr/>
          </p:nvSpPr>
          <p:spPr bwMode="auto">
            <a:xfrm>
              <a:off x="3756025" y="2684463"/>
              <a:ext cx="106363" cy="106362"/>
            </a:xfrm>
            <a:custGeom>
              <a:avLst/>
              <a:gdLst>
                <a:gd name="T0" fmla="*/ 335 w 668"/>
                <a:gd name="T1" fmla="*/ 0 h 667"/>
                <a:gd name="T2" fmla="*/ 380 w 668"/>
                <a:gd name="T3" fmla="*/ 3 h 667"/>
                <a:gd name="T4" fmla="*/ 423 w 668"/>
                <a:gd name="T5" fmla="*/ 12 h 667"/>
                <a:gd name="T6" fmla="*/ 464 w 668"/>
                <a:gd name="T7" fmla="*/ 26 h 667"/>
                <a:gd name="T8" fmla="*/ 503 w 668"/>
                <a:gd name="T9" fmla="*/ 45 h 667"/>
                <a:gd name="T10" fmla="*/ 538 w 668"/>
                <a:gd name="T11" fmla="*/ 70 h 667"/>
                <a:gd name="T12" fmla="*/ 571 w 668"/>
                <a:gd name="T13" fmla="*/ 98 h 667"/>
                <a:gd name="T14" fmla="*/ 599 w 668"/>
                <a:gd name="T15" fmla="*/ 130 h 667"/>
                <a:gd name="T16" fmla="*/ 622 w 668"/>
                <a:gd name="T17" fmla="*/ 165 h 667"/>
                <a:gd name="T18" fmla="*/ 642 w 668"/>
                <a:gd name="T19" fmla="*/ 203 h 667"/>
                <a:gd name="T20" fmla="*/ 656 w 668"/>
                <a:gd name="T21" fmla="*/ 244 h 667"/>
                <a:gd name="T22" fmla="*/ 664 w 668"/>
                <a:gd name="T23" fmla="*/ 288 h 667"/>
                <a:gd name="T24" fmla="*/ 668 w 668"/>
                <a:gd name="T25" fmla="*/ 333 h 667"/>
                <a:gd name="T26" fmla="*/ 664 w 668"/>
                <a:gd name="T27" fmla="*/ 379 h 667"/>
                <a:gd name="T28" fmla="*/ 656 w 668"/>
                <a:gd name="T29" fmla="*/ 422 h 667"/>
                <a:gd name="T30" fmla="*/ 642 w 668"/>
                <a:gd name="T31" fmla="*/ 463 h 667"/>
                <a:gd name="T32" fmla="*/ 622 w 668"/>
                <a:gd name="T33" fmla="*/ 501 h 667"/>
                <a:gd name="T34" fmla="*/ 599 w 668"/>
                <a:gd name="T35" fmla="*/ 537 h 667"/>
                <a:gd name="T36" fmla="*/ 571 w 668"/>
                <a:gd name="T37" fmla="*/ 569 h 667"/>
                <a:gd name="T38" fmla="*/ 538 w 668"/>
                <a:gd name="T39" fmla="*/ 597 h 667"/>
                <a:gd name="T40" fmla="*/ 503 w 668"/>
                <a:gd name="T41" fmla="*/ 621 h 667"/>
                <a:gd name="T42" fmla="*/ 464 w 668"/>
                <a:gd name="T43" fmla="*/ 640 h 667"/>
                <a:gd name="T44" fmla="*/ 423 w 668"/>
                <a:gd name="T45" fmla="*/ 655 h 667"/>
                <a:gd name="T46" fmla="*/ 380 w 668"/>
                <a:gd name="T47" fmla="*/ 664 h 667"/>
                <a:gd name="T48" fmla="*/ 335 w 668"/>
                <a:gd name="T49" fmla="*/ 667 h 667"/>
                <a:gd name="T50" fmla="*/ 289 w 668"/>
                <a:gd name="T51" fmla="*/ 664 h 667"/>
                <a:gd name="T52" fmla="*/ 245 w 668"/>
                <a:gd name="T53" fmla="*/ 655 h 667"/>
                <a:gd name="T54" fmla="*/ 204 w 668"/>
                <a:gd name="T55" fmla="*/ 640 h 667"/>
                <a:gd name="T56" fmla="*/ 165 w 668"/>
                <a:gd name="T57" fmla="*/ 621 h 667"/>
                <a:gd name="T58" fmla="*/ 130 w 668"/>
                <a:gd name="T59" fmla="*/ 597 h 667"/>
                <a:gd name="T60" fmla="*/ 99 w 668"/>
                <a:gd name="T61" fmla="*/ 569 h 667"/>
                <a:gd name="T62" fmla="*/ 69 w 668"/>
                <a:gd name="T63" fmla="*/ 537 h 667"/>
                <a:gd name="T64" fmla="*/ 46 w 668"/>
                <a:gd name="T65" fmla="*/ 501 h 667"/>
                <a:gd name="T66" fmla="*/ 26 w 668"/>
                <a:gd name="T67" fmla="*/ 463 h 667"/>
                <a:gd name="T68" fmla="*/ 12 w 668"/>
                <a:gd name="T69" fmla="*/ 422 h 667"/>
                <a:gd name="T70" fmla="*/ 4 w 668"/>
                <a:gd name="T71" fmla="*/ 379 h 667"/>
                <a:gd name="T72" fmla="*/ 0 w 668"/>
                <a:gd name="T73" fmla="*/ 333 h 667"/>
                <a:gd name="T74" fmla="*/ 4 w 668"/>
                <a:gd name="T75" fmla="*/ 288 h 667"/>
                <a:gd name="T76" fmla="*/ 12 w 668"/>
                <a:gd name="T77" fmla="*/ 244 h 667"/>
                <a:gd name="T78" fmla="*/ 26 w 668"/>
                <a:gd name="T79" fmla="*/ 203 h 667"/>
                <a:gd name="T80" fmla="*/ 46 w 668"/>
                <a:gd name="T81" fmla="*/ 165 h 667"/>
                <a:gd name="T82" fmla="*/ 69 w 668"/>
                <a:gd name="T83" fmla="*/ 130 h 667"/>
                <a:gd name="T84" fmla="*/ 99 w 668"/>
                <a:gd name="T85" fmla="*/ 98 h 667"/>
                <a:gd name="T86" fmla="*/ 130 w 668"/>
                <a:gd name="T87" fmla="*/ 70 h 667"/>
                <a:gd name="T88" fmla="*/ 165 w 668"/>
                <a:gd name="T89" fmla="*/ 45 h 667"/>
                <a:gd name="T90" fmla="*/ 204 w 668"/>
                <a:gd name="T91" fmla="*/ 26 h 667"/>
                <a:gd name="T92" fmla="*/ 245 w 668"/>
                <a:gd name="T93" fmla="*/ 12 h 667"/>
                <a:gd name="T94" fmla="*/ 289 w 668"/>
                <a:gd name="T95" fmla="*/ 3 h 667"/>
                <a:gd name="T96" fmla="*/ 335 w 668"/>
                <a:gd name="T97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8" h="667">
                  <a:moveTo>
                    <a:pt x="335" y="0"/>
                  </a:moveTo>
                  <a:lnTo>
                    <a:pt x="380" y="3"/>
                  </a:lnTo>
                  <a:lnTo>
                    <a:pt x="423" y="12"/>
                  </a:lnTo>
                  <a:lnTo>
                    <a:pt x="464" y="26"/>
                  </a:lnTo>
                  <a:lnTo>
                    <a:pt x="503" y="45"/>
                  </a:lnTo>
                  <a:lnTo>
                    <a:pt x="538" y="70"/>
                  </a:lnTo>
                  <a:lnTo>
                    <a:pt x="571" y="98"/>
                  </a:lnTo>
                  <a:lnTo>
                    <a:pt x="599" y="130"/>
                  </a:lnTo>
                  <a:lnTo>
                    <a:pt x="622" y="165"/>
                  </a:lnTo>
                  <a:lnTo>
                    <a:pt x="642" y="203"/>
                  </a:lnTo>
                  <a:lnTo>
                    <a:pt x="656" y="244"/>
                  </a:lnTo>
                  <a:lnTo>
                    <a:pt x="664" y="288"/>
                  </a:lnTo>
                  <a:lnTo>
                    <a:pt x="668" y="333"/>
                  </a:lnTo>
                  <a:lnTo>
                    <a:pt x="664" y="379"/>
                  </a:lnTo>
                  <a:lnTo>
                    <a:pt x="656" y="422"/>
                  </a:lnTo>
                  <a:lnTo>
                    <a:pt x="642" y="463"/>
                  </a:lnTo>
                  <a:lnTo>
                    <a:pt x="622" y="501"/>
                  </a:lnTo>
                  <a:lnTo>
                    <a:pt x="599" y="537"/>
                  </a:lnTo>
                  <a:lnTo>
                    <a:pt x="571" y="569"/>
                  </a:lnTo>
                  <a:lnTo>
                    <a:pt x="538" y="597"/>
                  </a:lnTo>
                  <a:lnTo>
                    <a:pt x="503" y="621"/>
                  </a:lnTo>
                  <a:lnTo>
                    <a:pt x="464" y="640"/>
                  </a:lnTo>
                  <a:lnTo>
                    <a:pt x="423" y="655"/>
                  </a:lnTo>
                  <a:lnTo>
                    <a:pt x="380" y="664"/>
                  </a:lnTo>
                  <a:lnTo>
                    <a:pt x="335" y="667"/>
                  </a:lnTo>
                  <a:lnTo>
                    <a:pt x="289" y="664"/>
                  </a:lnTo>
                  <a:lnTo>
                    <a:pt x="245" y="655"/>
                  </a:lnTo>
                  <a:lnTo>
                    <a:pt x="204" y="640"/>
                  </a:lnTo>
                  <a:lnTo>
                    <a:pt x="165" y="621"/>
                  </a:lnTo>
                  <a:lnTo>
                    <a:pt x="130" y="597"/>
                  </a:lnTo>
                  <a:lnTo>
                    <a:pt x="99" y="569"/>
                  </a:lnTo>
                  <a:lnTo>
                    <a:pt x="69" y="537"/>
                  </a:lnTo>
                  <a:lnTo>
                    <a:pt x="46" y="501"/>
                  </a:lnTo>
                  <a:lnTo>
                    <a:pt x="26" y="463"/>
                  </a:lnTo>
                  <a:lnTo>
                    <a:pt x="12" y="422"/>
                  </a:lnTo>
                  <a:lnTo>
                    <a:pt x="4" y="379"/>
                  </a:lnTo>
                  <a:lnTo>
                    <a:pt x="0" y="333"/>
                  </a:lnTo>
                  <a:lnTo>
                    <a:pt x="4" y="288"/>
                  </a:lnTo>
                  <a:lnTo>
                    <a:pt x="12" y="244"/>
                  </a:lnTo>
                  <a:lnTo>
                    <a:pt x="26" y="203"/>
                  </a:lnTo>
                  <a:lnTo>
                    <a:pt x="46" y="165"/>
                  </a:lnTo>
                  <a:lnTo>
                    <a:pt x="69" y="130"/>
                  </a:lnTo>
                  <a:lnTo>
                    <a:pt x="99" y="98"/>
                  </a:lnTo>
                  <a:lnTo>
                    <a:pt x="130" y="70"/>
                  </a:lnTo>
                  <a:lnTo>
                    <a:pt x="165" y="45"/>
                  </a:lnTo>
                  <a:lnTo>
                    <a:pt x="204" y="26"/>
                  </a:lnTo>
                  <a:lnTo>
                    <a:pt x="245" y="12"/>
                  </a:lnTo>
                  <a:lnTo>
                    <a:pt x="289" y="3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5" name="Group 824"/>
          <p:cNvGrpSpPr/>
          <p:nvPr/>
        </p:nvGrpSpPr>
        <p:grpSpPr>
          <a:xfrm>
            <a:off x="2690939" y="2684463"/>
            <a:ext cx="252413" cy="563562"/>
            <a:chOff x="2640013" y="2684463"/>
            <a:chExt cx="252413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0" name="Freeform 238"/>
            <p:cNvSpPr>
              <a:spLocks/>
            </p:cNvSpPr>
            <p:nvPr/>
          </p:nvSpPr>
          <p:spPr bwMode="auto">
            <a:xfrm>
              <a:off x="2728913" y="2917825"/>
              <a:ext cx="119063" cy="330200"/>
            </a:xfrm>
            <a:custGeom>
              <a:avLst/>
              <a:gdLst>
                <a:gd name="T0" fmla="*/ 684 w 749"/>
                <a:gd name="T1" fmla="*/ 123 h 2083"/>
                <a:gd name="T2" fmla="*/ 724 w 749"/>
                <a:gd name="T3" fmla="*/ 165 h 2083"/>
                <a:gd name="T4" fmla="*/ 746 w 749"/>
                <a:gd name="T5" fmla="*/ 192 h 2083"/>
                <a:gd name="T6" fmla="*/ 746 w 749"/>
                <a:gd name="T7" fmla="*/ 235 h 2083"/>
                <a:gd name="T8" fmla="*/ 747 w 749"/>
                <a:gd name="T9" fmla="*/ 306 h 2083"/>
                <a:gd name="T10" fmla="*/ 747 w 749"/>
                <a:gd name="T11" fmla="*/ 402 h 2083"/>
                <a:gd name="T12" fmla="*/ 747 w 749"/>
                <a:gd name="T13" fmla="*/ 516 h 2083"/>
                <a:gd name="T14" fmla="*/ 747 w 749"/>
                <a:gd name="T15" fmla="*/ 645 h 2083"/>
                <a:gd name="T16" fmla="*/ 747 w 749"/>
                <a:gd name="T17" fmla="*/ 786 h 2083"/>
                <a:gd name="T18" fmla="*/ 748 w 749"/>
                <a:gd name="T19" fmla="*/ 934 h 2083"/>
                <a:gd name="T20" fmla="*/ 748 w 749"/>
                <a:gd name="T21" fmla="*/ 1086 h 2083"/>
                <a:gd name="T22" fmla="*/ 748 w 749"/>
                <a:gd name="T23" fmla="*/ 1235 h 2083"/>
                <a:gd name="T24" fmla="*/ 748 w 749"/>
                <a:gd name="T25" fmla="*/ 1381 h 2083"/>
                <a:gd name="T26" fmla="*/ 749 w 749"/>
                <a:gd name="T27" fmla="*/ 1517 h 2083"/>
                <a:gd name="T28" fmla="*/ 749 w 749"/>
                <a:gd name="T29" fmla="*/ 1639 h 2083"/>
                <a:gd name="T30" fmla="*/ 749 w 749"/>
                <a:gd name="T31" fmla="*/ 1744 h 2083"/>
                <a:gd name="T32" fmla="*/ 749 w 749"/>
                <a:gd name="T33" fmla="*/ 1828 h 2083"/>
                <a:gd name="T34" fmla="*/ 749 w 749"/>
                <a:gd name="T35" fmla="*/ 1886 h 2083"/>
                <a:gd name="T36" fmla="*/ 749 w 749"/>
                <a:gd name="T37" fmla="*/ 1914 h 2083"/>
                <a:gd name="T38" fmla="*/ 739 w 749"/>
                <a:gd name="T39" fmla="*/ 1973 h 2083"/>
                <a:gd name="T40" fmla="*/ 710 w 749"/>
                <a:gd name="T41" fmla="*/ 2023 h 2083"/>
                <a:gd name="T42" fmla="*/ 666 w 749"/>
                <a:gd name="T43" fmla="*/ 2060 h 2083"/>
                <a:gd name="T44" fmla="*/ 611 w 749"/>
                <a:gd name="T45" fmla="*/ 2080 h 2083"/>
                <a:gd name="T46" fmla="*/ 551 w 749"/>
                <a:gd name="T47" fmla="*/ 2080 h 2083"/>
                <a:gd name="T48" fmla="*/ 496 w 749"/>
                <a:gd name="T49" fmla="*/ 2060 h 2083"/>
                <a:gd name="T50" fmla="*/ 452 w 749"/>
                <a:gd name="T51" fmla="*/ 2023 h 2083"/>
                <a:gd name="T52" fmla="*/ 421 w 749"/>
                <a:gd name="T53" fmla="*/ 1973 h 2083"/>
                <a:gd name="T54" fmla="*/ 412 w 749"/>
                <a:gd name="T55" fmla="*/ 1914 h 2083"/>
                <a:gd name="T56" fmla="*/ 339 w 749"/>
                <a:gd name="T57" fmla="*/ 562 h 2083"/>
                <a:gd name="T58" fmla="*/ 335 w 749"/>
                <a:gd name="T59" fmla="*/ 1944 h 2083"/>
                <a:gd name="T60" fmla="*/ 315 w 749"/>
                <a:gd name="T61" fmla="*/ 1999 h 2083"/>
                <a:gd name="T62" fmla="*/ 278 w 749"/>
                <a:gd name="T63" fmla="*/ 2043 h 2083"/>
                <a:gd name="T64" fmla="*/ 228 w 749"/>
                <a:gd name="T65" fmla="*/ 2072 h 2083"/>
                <a:gd name="T66" fmla="*/ 169 w 749"/>
                <a:gd name="T67" fmla="*/ 2083 h 2083"/>
                <a:gd name="T68" fmla="*/ 111 w 749"/>
                <a:gd name="T69" fmla="*/ 2072 h 2083"/>
                <a:gd name="T70" fmla="*/ 60 w 749"/>
                <a:gd name="T71" fmla="*/ 2043 h 2083"/>
                <a:gd name="T72" fmla="*/ 24 w 749"/>
                <a:gd name="T73" fmla="*/ 1999 h 2083"/>
                <a:gd name="T74" fmla="*/ 3 w 749"/>
                <a:gd name="T75" fmla="*/ 1944 h 2083"/>
                <a:gd name="T76" fmla="*/ 0 w 749"/>
                <a:gd name="T77" fmla="*/ 195 h 2083"/>
                <a:gd name="T78" fmla="*/ 159 w 749"/>
                <a:gd name="T79" fmla="*/ 193 h 2083"/>
                <a:gd name="T80" fmla="*/ 220 w 749"/>
                <a:gd name="T81" fmla="*/ 178 h 2083"/>
                <a:gd name="T82" fmla="*/ 462 w 749"/>
                <a:gd name="T83" fmla="*/ 221 h 2083"/>
                <a:gd name="T84" fmla="*/ 497 w 749"/>
                <a:gd name="T85" fmla="*/ 220 h 2083"/>
                <a:gd name="T86" fmla="*/ 526 w 749"/>
                <a:gd name="T87" fmla="*/ 204 h 2083"/>
                <a:gd name="T88" fmla="*/ 543 w 749"/>
                <a:gd name="T89" fmla="*/ 174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9" h="2083">
                  <a:moveTo>
                    <a:pt x="587" y="0"/>
                  </a:moveTo>
                  <a:lnTo>
                    <a:pt x="684" y="123"/>
                  </a:lnTo>
                  <a:lnTo>
                    <a:pt x="703" y="146"/>
                  </a:lnTo>
                  <a:lnTo>
                    <a:pt x="724" y="165"/>
                  </a:lnTo>
                  <a:lnTo>
                    <a:pt x="746" y="181"/>
                  </a:lnTo>
                  <a:lnTo>
                    <a:pt x="746" y="192"/>
                  </a:lnTo>
                  <a:lnTo>
                    <a:pt x="746" y="210"/>
                  </a:lnTo>
                  <a:lnTo>
                    <a:pt x="746" y="235"/>
                  </a:lnTo>
                  <a:lnTo>
                    <a:pt x="746" y="267"/>
                  </a:lnTo>
                  <a:lnTo>
                    <a:pt x="747" y="306"/>
                  </a:lnTo>
                  <a:lnTo>
                    <a:pt x="747" y="351"/>
                  </a:lnTo>
                  <a:lnTo>
                    <a:pt x="747" y="402"/>
                  </a:lnTo>
                  <a:lnTo>
                    <a:pt x="747" y="456"/>
                  </a:lnTo>
                  <a:lnTo>
                    <a:pt x="747" y="516"/>
                  </a:lnTo>
                  <a:lnTo>
                    <a:pt x="747" y="579"/>
                  </a:lnTo>
                  <a:lnTo>
                    <a:pt x="747" y="645"/>
                  </a:lnTo>
                  <a:lnTo>
                    <a:pt x="747" y="715"/>
                  </a:lnTo>
                  <a:lnTo>
                    <a:pt x="747" y="786"/>
                  </a:lnTo>
                  <a:lnTo>
                    <a:pt x="747" y="860"/>
                  </a:lnTo>
                  <a:lnTo>
                    <a:pt x="748" y="934"/>
                  </a:lnTo>
                  <a:lnTo>
                    <a:pt x="748" y="1009"/>
                  </a:lnTo>
                  <a:lnTo>
                    <a:pt x="748" y="1086"/>
                  </a:lnTo>
                  <a:lnTo>
                    <a:pt x="748" y="1161"/>
                  </a:lnTo>
                  <a:lnTo>
                    <a:pt x="748" y="1235"/>
                  </a:lnTo>
                  <a:lnTo>
                    <a:pt x="748" y="1310"/>
                  </a:lnTo>
                  <a:lnTo>
                    <a:pt x="748" y="1381"/>
                  </a:lnTo>
                  <a:lnTo>
                    <a:pt x="748" y="1450"/>
                  </a:lnTo>
                  <a:lnTo>
                    <a:pt x="749" y="1517"/>
                  </a:lnTo>
                  <a:lnTo>
                    <a:pt x="749" y="1580"/>
                  </a:lnTo>
                  <a:lnTo>
                    <a:pt x="749" y="1639"/>
                  </a:lnTo>
                  <a:lnTo>
                    <a:pt x="749" y="1695"/>
                  </a:lnTo>
                  <a:lnTo>
                    <a:pt x="749" y="1744"/>
                  </a:lnTo>
                  <a:lnTo>
                    <a:pt x="749" y="1789"/>
                  </a:lnTo>
                  <a:lnTo>
                    <a:pt x="749" y="1828"/>
                  </a:lnTo>
                  <a:lnTo>
                    <a:pt x="749" y="1860"/>
                  </a:lnTo>
                  <a:lnTo>
                    <a:pt x="749" y="1886"/>
                  </a:lnTo>
                  <a:lnTo>
                    <a:pt x="749" y="1903"/>
                  </a:lnTo>
                  <a:lnTo>
                    <a:pt x="749" y="1914"/>
                  </a:lnTo>
                  <a:lnTo>
                    <a:pt x="747" y="1944"/>
                  </a:lnTo>
                  <a:lnTo>
                    <a:pt x="739" y="1973"/>
                  </a:lnTo>
                  <a:lnTo>
                    <a:pt x="727" y="1999"/>
                  </a:lnTo>
                  <a:lnTo>
                    <a:pt x="710" y="2023"/>
                  </a:lnTo>
                  <a:lnTo>
                    <a:pt x="689" y="2043"/>
                  </a:lnTo>
                  <a:lnTo>
                    <a:pt x="666" y="2060"/>
                  </a:lnTo>
                  <a:lnTo>
                    <a:pt x="640" y="2072"/>
                  </a:lnTo>
                  <a:lnTo>
                    <a:pt x="611" y="2080"/>
                  </a:lnTo>
                  <a:lnTo>
                    <a:pt x="581" y="2083"/>
                  </a:lnTo>
                  <a:lnTo>
                    <a:pt x="551" y="2080"/>
                  </a:lnTo>
                  <a:lnTo>
                    <a:pt x="521" y="2072"/>
                  </a:lnTo>
                  <a:lnTo>
                    <a:pt x="496" y="2060"/>
                  </a:lnTo>
                  <a:lnTo>
                    <a:pt x="472" y="2043"/>
                  </a:lnTo>
                  <a:lnTo>
                    <a:pt x="452" y="2023"/>
                  </a:lnTo>
                  <a:lnTo>
                    <a:pt x="434" y="1999"/>
                  </a:lnTo>
                  <a:lnTo>
                    <a:pt x="421" y="1973"/>
                  </a:lnTo>
                  <a:lnTo>
                    <a:pt x="414" y="1944"/>
                  </a:lnTo>
                  <a:lnTo>
                    <a:pt x="412" y="1914"/>
                  </a:lnTo>
                  <a:lnTo>
                    <a:pt x="412" y="562"/>
                  </a:lnTo>
                  <a:lnTo>
                    <a:pt x="339" y="562"/>
                  </a:lnTo>
                  <a:lnTo>
                    <a:pt x="339" y="1914"/>
                  </a:lnTo>
                  <a:lnTo>
                    <a:pt x="335" y="1944"/>
                  </a:lnTo>
                  <a:lnTo>
                    <a:pt x="328" y="1973"/>
                  </a:lnTo>
                  <a:lnTo>
                    <a:pt x="315" y="1999"/>
                  </a:lnTo>
                  <a:lnTo>
                    <a:pt x="299" y="2023"/>
                  </a:lnTo>
                  <a:lnTo>
                    <a:pt x="278" y="2043"/>
                  </a:lnTo>
                  <a:lnTo>
                    <a:pt x="255" y="2060"/>
                  </a:lnTo>
                  <a:lnTo>
                    <a:pt x="228" y="2072"/>
                  </a:lnTo>
                  <a:lnTo>
                    <a:pt x="200" y="2080"/>
                  </a:lnTo>
                  <a:lnTo>
                    <a:pt x="169" y="2083"/>
                  </a:lnTo>
                  <a:lnTo>
                    <a:pt x="139" y="2080"/>
                  </a:lnTo>
                  <a:lnTo>
                    <a:pt x="111" y="2072"/>
                  </a:lnTo>
                  <a:lnTo>
                    <a:pt x="84" y="2060"/>
                  </a:lnTo>
                  <a:lnTo>
                    <a:pt x="60" y="2043"/>
                  </a:lnTo>
                  <a:lnTo>
                    <a:pt x="40" y="2023"/>
                  </a:lnTo>
                  <a:lnTo>
                    <a:pt x="24" y="1999"/>
                  </a:lnTo>
                  <a:lnTo>
                    <a:pt x="11" y="1973"/>
                  </a:lnTo>
                  <a:lnTo>
                    <a:pt x="3" y="1944"/>
                  </a:lnTo>
                  <a:lnTo>
                    <a:pt x="0" y="1914"/>
                  </a:lnTo>
                  <a:lnTo>
                    <a:pt x="0" y="195"/>
                  </a:lnTo>
                  <a:lnTo>
                    <a:pt x="126" y="195"/>
                  </a:lnTo>
                  <a:lnTo>
                    <a:pt x="159" y="193"/>
                  </a:lnTo>
                  <a:lnTo>
                    <a:pt x="190" y="188"/>
                  </a:lnTo>
                  <a:lnTo>
                    <a:pt x="220" y="178"/>
                  </a:lnTo>
                  <a:lnTo>
                    <a:pt x="248" y="166"/>
                  </a:lnTo>
                  <a:lnTo>
                    <a:pt x="462" y="221"/>
                  </a:lnTo>
                  <a:lnTo>
                    <a:pt x="481" y="223"/>
                  </a:lnTo>
                  <a:lnTo>
                    <a:pt x="497" y="220"/>
                  </a:lnTo>
                  <a:lnTo>
                    <a:pt x="513" y="213"/>
                  </a:lnTo>
                  <a:lnTo>
                    <a:pt x="526" y="204"/>
                  </a:lnTo>
                  <a:lnTo>
                    <a:pt x="535" y="190"/>
                  </a:lnTo>
                  <a:lnTo>
                    <a:pt x="543" y="174"/>
                  </a:lnTo>
                  <a:lnTo>
                    <a:pt x="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39"/>
            <p:cNvSpPr>
              <a:spLocks/>
            </p:cNvSpPr>
            <p:nvPr/>
          </p:nvSpPr>
          <p:spPr bwMode="auto">
            <a:xfrm>
              <a:off x="2741613" y="2684463"/>
              <a:ext cx="92075" cy="80962"/>
            </a:xfrm>
            <a:custGeom>
              <a:avLst/>
              <a:gdLst>
                <a:gd name="T0" fmla="*/ 292 w 584"/>
                <a:gd name="T1" fmla="*/ 0 h 509"/>
                <a:gd name="T2" fmla="*/ 335 w 584"/>
                <a:gd name="T3" fmla="*/ 3 h 509"/>
                <a:gd name="T4" fmla="*/ 376 w 584"/>
                <a:gd name="T5" fmla="*/ 13 h 509"/>
                <a:gd name="T6" fmla="*/ 415 w 584"/>
                <a:gd name="T7" fmla="*/ 27 h 509"/>
                <a:gd name="T8" fmla="*/ 451 w 584"/>
                <a:gd name="T9" fmla="*/ 47 h 509"/>
                <a:gd name="T10" fmla="*/ 484 w 584"/>
                <a:gd name="T11" fmla="*/ 72 h 509"/>
                <a:gd name="T12" fmla="*/ 513 w 584"/>
                <a:gd name="T13" fmla="*/ 100 h 509"/>
                <a:gd name="T14" fmla="*/ 537 w 584"/>
                <a:gd name="T15" fmla="*/ 133 h 509"/>
                <a:gd name="T16" fmla="*/ 557 w 584"/>
                <a:gd name="T17" fmla="*/ 169 h 509"/>
                <a:gd name="T18" fmla="*/ 572 w 584"/>
                <a:gd name="T19" fmla="*/ 208 h 509"/>
                <a:gd name="T20" fmla="*/ 580 w 584"/>
                <a:gd name="T21" fmla="*/ 249 h 509"/>
                <a:gd name="T22" fmla="*/ 584 w 584"/>
                <a:gd name="T23" fmla="*/ 293 h 509"/>
                <a:gd name="T24" fmla="*/ 580 w 584"/>
                <a:gd name="T25" fmla="*/ 335 h 509"/>
                <a:gd name="T26" fmla="*/ 572 w 584"/>
                <a:gd name="T27" fmla="*/ 374 h 509"/>
                <a:gd name="T28" fmla="*/ 558 w 584"/>
                <a:gd name="T29" fmla="*/ 413 h 509"/>
                <a:gd name="T30" fmla="*/ 538 w 584"/>
                <a:gd name="T31" fmla="*/ 449 h 509"/>
                <a:gd name="T32" fmla="*/ 515 w 584"/>
                <a:gd name="T33" fmla="*/ 481 h 509"/>
                <a:gd name="T34" fmla="*/ 488 w 584"/>
                <a:gd name="T35" fmla="*/ 509 h 509"/>
                <a:gd name="T36" fmla="*/ 470 w 584"/>
                <a:gd name="T37" fmla="*/ 481 h 509"/>
                <a:gd name="T38" fmla="*/ 447 w 584"/>
                <a:gd name="T39" fmla="*/ 455 h 509"/>
                <a:gd name="T40" fmla="*/ 421 w 584"/>
                <a:gd name="T41" fmla="*/ 434 h 509"/>
                <a:gd name="T42" fmla="*/ 393 w 584"/>
                <a:gd name="T43" fmla="*/ 415 h 509"/>
                <a:gd name="T44" fmla="*/ 361 w 584"/>
                <a:gd name="T45" fmla="*/ 402 h 509"/>
                <a:gd name="T46" fmla="*/ 328 w 584"/>
                <a:gd name="T47" fmla="*/ 394 h 509"/>
                <a:gd name="T48" fmla="*/ 292 w 584"/>
                <a:gd name="T49" fmla="*/ 392 h 509"/>
                <a:gd name="T50" fmla="*/ 257 w 584"/>
                <a:gd name="T51" fmla="*/ 394 h 509"/>
                <a:gd name="T52" fmla="*/ 222 w 584"/>
                <a:gd name="T53" fmla="*/ 402 h 509"/>
                <a:gd name="T54" fmla="*/ 191 w 584"/>
                <a:gd name="T55" fmla="*/ 415 h 509"/>
                <a:gd name="T56" fmla="*/ 162 w 584"/>
                <a:gd name="T57" fmla="*/ 434 h 509"/>
                <a:gd name="T58" fmla="*/ 136 w 584"/>
                <a:gd name="T59" fmla="*/ 455 h 509"/>
                <a:gd name="T60" fmla="*/ 115 w 584"/>
                <a:gd name="T61" fmla="*/ 481 h 509"/>
                <a:gd name="T62" fmla="*/ 97 w 584"/>
                <a:gd name="T63" fmla="*/ 509 h 509"/>
                <a:gd name="T64" fmla="*/ 69 w 584"/>
                <a:gd name="T65" fmla="*/ 481 h 509"/>
                <a:gd name="T66" fmla="*/ 45 w 584"/>
                <a:gd name="T67" fmla="*/ 449 h 509"/>
                <a:gd name="T68" fmla="*/ 26 w 584"/>
                <a:gd name="T69" fmla="*/ 413 h 509"/>
                <a:gd name="T70" fmla="*/ 12 w 584"/>
                <a:gd name="T71" fmla="*/ 375 h 509"/>
                <a:gd name="T72" fmla="*/ 3 w 584"/>
                <a:gd name="T73" fmla="*/ 335 h 509"/>
                <a:gd name="T74" fmla="*/ 0 w 584"/>
                <a:gd name="T75" fmla="*/ 293 h 509"/>
                <a:gd name="T76" fmla="*/ 3 w 584"/>
                <a:gd name="T77" fmla="*/ 249 h 509"/>
                <a:gd name="T78" fmla="*/ 13 w 584"/>
                <a:gd name="T79" fmla="*/ 208 h 509"/>
                <a:gd name="T80" fmla="*/ 27 w 584"/>
                <a:gd name="T81" fmla="*/ 169 h 509"/>
                <a:gd name="T82" fmla="*/ 47 w 584"/>
                <a:gd name="T83" fmla="*/ 133 h 509"/>
                <a:gd name="T84" fmla="*/ 72 w 584"/>
                <a:gd name="T85" fmla="*/ 100 h 509"/>
                <a:gd name="T86" fmla="*/ 100 w 584"/>
                <a:gd name="T87" fmla="*/ 72 h 509"/>
                <a:gd name="T88" fmla="*/ 133 w 584"/>
                <a:gd name="T89" fmla="*/ 47 h 509"/>
                <a:gd name="T90" fmla="*/ 169 w 584"/>
                <a:gd name="T91" fmla="*/ 27 h 509"/>
                <a:gd name="T92" fmla="*/ 207 w 584"/>
                <a:gd name="T93" fmla="*/ 13 h 509"/>
                <a:gd name="T94" fmla="*/ 249 w 584"/>
                <a:gd name="T95" fmla="*/ 3 h 509"/>
                <a:gd name="T96" fmla="*/ 292 w 584"/>
                <a:gd name="T97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4" h="509">
                  <a:moveTo>
                    <a:pt x="292" y="0"/>
                  </a:moveTo>
                  <a:lnTo>
                    <a:pt x="335" y="3"/>
                  </a:lnTo>
                  <a:lnTo>
                    <a:pt x="376" y="13"/>
                  </a:lnTo>
                  <a:lnTo>
                    <a:pt x="415" y="27"/>
                  </a:lnTo>
                  <a:lnTo>
                    <a:pt x="451" y="47"/>
                  </a:lnTo>
                  <a:lnTo>
                    <a:pt x="484" y="72"/>
                  </a:lnTo>
                  <a:lnTo>
                    <a:pt x="513" y="100"/>
                  </a:lnTo>
                  <a:lnTo>
                    <a:pt x="537" y="133"/>
                  </a:lnTo>
                  <a:lnTo>
                    <a:pt x="557" y="169"/>
                  </a:lnTo>
                  <a:lnTo>
                    <a:pt x="572" y="208"/>
                  </a:lnTo>
                  <a:lnTo>
                    <a:pt x="580" y="249"/>
                  </a:lnTo>
                  <a:lnTo>
                    <a:pt x="584" y="293"/>
                  </a:lnTo>
                  <a:lnTo>
                    <a:pt x="580" y="335"/>
                  </a:lnTo>
                  <a:lnTo>
                    <a:pt x="572" y="374"/>
                  </a:lnTo>
                  <a:lnTo>
                    <a:pt x="558" y="413"/>
                  </a:lnTo>
                  <a:lnTo>
                    <a:pt x="538" y="449"/>
                  </a:lnTo>
                  <a:lnTo>
                    <a:pt x="515" y="481"/>
                  </a:lnTo>
                  <a:lnTo>
                    <a:pt x="488" y="509"/>
                  </a:lnTo>
                  <a:lnTo>
                    <a:pt x="470" y="481"/>
                  </a:lnTo>
                  <a:lnTo>
                    <a:pt x="447" y="455"/>
                  </a:lnTo>
                  <a:lnTo>
                    <a:pt x="421" y="434"/>
                  </a:lnTo>
                  <a:lnTo>
                    <a:pt x="393" y="415"/>
                  </a:lnTo>
                  <a:lnTo>
                    <a:pt x="361" y="402"/>
                  </a:lnTo>
                  <a:lnTo>
                    <a:pt x="328" y="394"/>
                  </a:lnTo>
                  <a:lnTo>
                    <a:pt x="292" y="392"/>
                  </a:lnTo>
                  <a:lnTo>
                    <a:pt x="257" y="394"/>
                  </a:lnTo>
                  <a:lnTo>
                    <a:pt x="222" y="402"/>
                  </a:lnTo>
                  <a:lnTo>
                    <a:pt x="191" y="415"/>
                  </a:lnTo>
                  <a:lnTo>
                    <a:pt x="162" y="434"/>
                  </a:lnTo>
                  <a:lnTo>
                    <a:pt x="136" y="455"/>
                  </a:lnTo>
                  <a:lnTo>
                    <a:pt x="115" y="481"/>
                  </a:lnTo>
                  <a:lnTo>
                    <a:pt x="97" y="509"/>
                  </a:lnTo>
                  <a:lnTo>
                    <a:pt x="69" y="481"/>
                  </a:lnTo>
                  <a:lnTo>
                    <a:pt x="45" y="449"/>
                  </a:lnTo>
                  <a:lnTo>
                    <a:pt x="26" y="413"/>
                  </a:lnTo>
                  <a:lnTo>
                    <a:pt x="12" y="375"/>
                  </a:lnTo>
                  <a:lnTo>
                    <a:pt x="3" y="335"/>
                  </a:lnTo>
                  <a:lnTo>
                    <a:pt x="0" y="293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7" y="169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3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40"/>
            <p:cNvSpPr>
              <a:spLocks/>
            </p:cNvSpPr>
            <p:nvPr/>
          </p:nvSpPr>
          <p:spPr bwMode="auto">
            <a:xfrm>
              <a:off x="2767013" y="2760663"/>
              <a:ext cx="41275" cy="31750"/>
            </a:xfrm>
            <a:custGeom>
              <a:avLst/>
              <a:gdLst>
                <a:gd name="T0" fmla="*/ 129 w 257"/>
                <a:gd name="T1" fmla="*/ 0 h 194"/>
                <a:gd name="T2" fmla="*/ 156 w 257"/>
                <a:gd name="T3" fmla="*/ 2 h 194"/>
                <a:gd name="T4" fmla="*/ 182 w 257"/>
                <a:gd name="T5" fmla="*/ 11 h 194"/>
                <a:gd name="T6" fmla="*/ 205 w 257"/>
                <a:gd name="T7" fmla="*/ 25 h 194"/>
                <a:gd name="T8" fmla="*/ 224 w 257"/>
                <a:gd name="T9" fmla="*/ 42 h 194"/>
                <a:gd name="T10" fmla="*/ 240 w 257"/>
                <a:gd name="T11" fmla="*/ 64 h 194"/>
                <a:gd name="T12" fmla="*/ 251 w 257"/>
                <a:gd name="T13" fmla="*/ 87 h 194"/>
                <a:gd name="T14" fmla="*/ 257 w 257"/>
                <a:gd name="T15" fmla="*/ 114 h 194"/>
                <a:gd name="T16" fmla="*/ 221 w 257"/>
                <a:gd name="T17" fmla="*/ 111 h 194"/>
                <a:gd name="T18" fmla="*/ 184 w 257"/>
                <a:gd name="T19" fmla="*/ 112 h 194"/>
                <a:gd name="T20" fmla="*/ 148 w 257"/>
                <a:gd name="T21" fmla="*/ 118 h 194"/>
                <a:gd name="T22" fmla="*/ 112 w 257"/>
                <a:gd name="T23" fmla="*/ 129 h 194"/>
                <a:gd name="T24" fmla="*/ 79 w 257"/>
                <a:gd name="T25" fmla="*/ 146 h 194"/>
                <a:gd name="T26" fmla="*/ 46 w 257"/>
                <a:gd name="T27" fmla="*/ 168 h 194"/>
                <a:gd name="T28" fmla="*/ 19 w 257"/>
                <a:gd name="T29" fmla="*/ 194 h 194"/>
                <a:gd name="T30" fmla="*/ 9 w 257"/>
                <a:gd name="T31" fmla="*/ 173 h 194"/>
                <a:gd name="T32" fmla="*/ 2 w 257"/>
                <a:gd name="T33" fmla="*/ 152 h 194"/>
                <a:gd name="T34" fmla="*/ 0 w 257"/>
                <a:gd name="T35" fmla="*/ 128 h 194"/>
                <a:gd name="T36" fmla="*/ 3 w 257"/>
                <a:gd name="T37" fmla="*/ 102 h 194"/>
                <a:gd name="T38" fmla="*/ 11 w 257"/>
                <a:gd name="T39" fmla="*/ 79 h 194"/>
                <a:gd name="T40" fmla="*/ 23 w 257"/>
                <a:gd name="T41" fmla="*/ 56 h 194"/>
                <a:gd name="T42" fmla="*/ 38 w 257"/>
                <a:gd name="T43" fmla="*/ 38 h 194"/>
                <a:gd name="T44" fmla="*/ 57 w 257"/>
                <a:gd name="T45" fmla="*/ 22 h 194"/>
                <a:gd name="T46" fmla="*/ 79 w 257"/>
                <a:gd name="T47" fmla="*/ 10 h 194"/>
                <a:gd name="T48" fmla="*/ 103 w 257"/>
                <a:gd name="T49" fmla="*/ 2 h 194"/>
                <a:gd name="T50" fmla="*/ 129 w 257"/>
                <a:gd name="T5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94">
                  <a:moveTo>
                    <a:pt x="129" y="0"/>
                  </a:moveTo>
                  <a:lnTo>
                    <a:pt x="156" y="2"/>
                  </a:lnTo>
                  <a:lnTo>
                    <a:pt x="182" y="11"/>
                  </a:lnTo>
                  <a:lnTo>
                    <a:pt x="205" y="25"/>
                  </a:lnTo>
                  <a:lnTo>
                    <a:pt x="224" y="42"/>
                  </a:lnTo>
                  <a:lnTo>
                    <a:pt x="240" y="64"/>
                  </a:lnTo>
                  <a:lnTo>
                    <a:pt x="251" y="87"/>
                  </a:lnTo>
                  <a:lnTo>
                    <a:pt x="257" y="114"/>
                  </a:lnTo>
                  <a:lnTo>
                    <a:pt x="221" y="111"/>
                  </a:lnTo>
                  <a:lnTo>
                    <a:pt x="184" y="112"/>
                  </a:lnTo>
                  <a:lnTo>
                    <a:pt x="148" y="118"/>
                  </a:lnTo>
                  <a:lnTo>
                    <a:pt x="112" y="129"/>
                  </a:lnTo>
                  <a:lnTo>
                    <a:pt x="79" y="146"/>
                  </a:lnTo>
                  <a:lnTo>
                    <a:pt x="46" y="168"/>
                  </a:lnTo>
                  <a:lnTo>
                    <a:pt x="19" y="194"/>
                  </a:lnTo>
                  <a:lnTo>
                    <a:pt x="9" y="173"/>
                  </a:lnTo>
                  <a:lnTo>
                    <a:pt x="2" y="152"/>
                  </a:lnTo>
                  <a:lnTo>
                    <a:pt x="0" y="128"/>
                  </a:lnTo>
                  <a:lnTo>
                    <a:pt x="3" y="102"/>
                  </a:lnTo>
                  <a:lnTo>
                    <a:pt x="11" y="79"/>
                  </a:lnTo>
                  <a:lnTo>
                    <a:pt x="23" y="56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9" y="10"/>
                  </a:lnTo>
                  <a:lnTo>
                    <a:pt x="103" y="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41"/>
            <p:cNvSpPr>
              <a:spLocks/>
            </p:cNvSpPr>
            <p:nvPr/>
          </p:nvSpPr>
          <p:spPr bwMode="auto">
            <a:xfrm>
              <a:off x="2779713" y="2792413"/>
              <a:ext cx="112713" cy="139700"/>
            </a:xfrm>
            <a:custGeom>
              <a:avLst/>
              <a:gdLst>
                <a:gd name="T0" fmla="*/ 335 w 719"/>
                <a:gd name="T1" fmla="*/ 0 h 887"/>
                <a:gd name="T2" fmla="*/ 462 w 719"/>
                <a:gd name="T3" fmla="*/ 4 h 887"/>
                <a:gd name="T4" fmla="*/ 543 w 719"/>
                <a:gd name="T5" fmla="*/ 29 h 887"/>
                <a:gd name="T6" fmla="*/ 613 w 719"/>
                <a:gd name="T7" fmla="*/ 74 h 887"/>
                <a:gd name="T8" fmla="*/ 668 w 719"/>
                <a:gd name="T9" fmla="*/ 136 h 887"/>
                <a:gd name="T10" fmla="*/ 703 w 719"/>
                <a:gd name="T11" fmla="*/ 213 h 887"/>
                <a:gd name="T12" fmla="*/ 716 w 719"/>
                <a:gd name="T13" fmla="*/ 299 h 887"/>
                <a:gd name="T14" fmla="*/ 716 w 719"/>
                <a:gd name="T15" fmla="*/ 330 h 887"/>
                <a:gd name="T16" fmla="*/ 717 w 719"/>
                <a:gd name="T17" fmla="*/ 386 h 887"/>
                <a:gd name="T18" fmla="*/ 717 w 719"/>
                <a:gd name="T19" fmla="*/ 458 h 887"/>
                <a:gd name="T20" fmla="*/ 717 w 719"/>
                <a:gd name="T21" fmla="*/ 538 h 887"/>
                <a:gd name="T22" fmla="*/ 719 w 719"/>
                <a:gd name="T23" fmla="*/ 615 h 887"/>
                <a:gd name="T24" fmla="*/ 719 w 719"/>
                <a:gd name="T25" fmla="*/ 683 h 887"/>
                <a:gd name="T26" fmla="*/ 719 w 719"/>
                <a:gd name="T27" fmla="*/ 731 h 887"/>
                <a:gd name="T28" fmla="*/ 716 w 719"/>
                <a:gd name="T29" fmla="*/ 771 h 887"/>
                <a:gd name="T30" fmla="*/ 700 w 719"/>
                <a:gd name="T31" fmla="*/ 817 h 887"/>
                <a:gd name="T32" fmla="*/ 668 w 719"/>
                <a:gd name="T33" fmla="*/ 855 h 887"/>
                <a:gd name="T34" fmla="*/ 624 w 719"/>
                <a:gd name="T35" fmla="*/ 880 h 887"/>
                <a:gd name="T36" fmla="*/ 574 w 719"/>
                <a:gd name="T37" fmla="*/ 887 h 887"/>
                <a:gd name="T38" fmla="*/ 527 w 719"/>
                <a:gd name="T39" fmla="*/ 877 h 887"/>
                <a:gd name="T40" fmla="*/ 484 w 719"/>
                <a:gd name="T41" fmla="*/ 852 h 887"/>
                <a:gd name="T42" fmla="*/ 310 w 719"/>
                <a:gd name="T43" fmla="*/ 632 h 887"/>
                <a:gd name="T44" fmla="*/ 357 w 719"/>
                <a:gd name="T45" fmla="*/ 437 h 887"/>
                <a:gd name="T46" fmla="*/ 348 w 719"/>
                <a:gd name="T47" fmla="*/ 405 h 887"/>
                <a:gd name="T48" fmla="*/ 324 w 719"/>
                <a:gd name="T49" fmla="*/ 382 h 887"/>
                <a:gd name="T50" fmla="*/ 58 w 719"/>
                <a:gd name="T51" fmla="*/ 311 h 887"/>
                <a:gd name="T52" fmla="*/ 14 w 719"/>
                <a:gd name="T53" fmla="*/ 250 h 887"/>
                <a:gd name="T54" fmla="*/ 0 w 719"/>
                <a:gd name="T55" fmla="*/ 198 h 887"/>
                <a:gd name="T56" fmla="*/ 7 w 719"/>
                <a:gd name="T57" fmla="*/ 144 h 887"/>
                <a:gd name="T58" fmla="*/ 34 w 719"/>
                <a:gd name="T59" fmla="*/ 96 h 887"/>
                <a:gd name="T60" fmla="*/ 78 w 719"/>
                <a:gd name="T61" fmla="*/ 61 h 887"/>
                <a:gd name="T62" fmla="*/ 131 w 719"/>
                <a:gd name="T63" fmla="*/ 47 h 887"/>
                <a:gd name="T64" fmla="*/ 184 w 719"/>
                <a:gd name="T65" fmla="*/ 53 h 887"/>
                <a:gd name="T66" fmla="*/ 233 w 719"/>
                <a:gd name="T67" fmla="*/ 80 h 887"/>
                <a:gd name="T68" fmla="*/ 435 w 719"/>
                <a:gd name="T69" fmla="*/ 334 h 887"/>
                <a:gd name="T70" fmla="*/ 333 w 719"/>
                <a:gd name="T71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9" h="887">
                  <a:moveTo>
                    <a:pt x="333" y="0"/>
                  </a:moveTo>
                  <a:lnTo>
                    <a:pt x="335" y="0"/>
                  </a:lnTo>
                  <a:lnTo>
                    <a:pt x="417" y="1"/>
                  </a:lnTo>
                  <a:lnTo>
                    <a:pt x="462" y="4"/>
                  </a:lnTo>
                  <a:lnTo>
                    <a:pt x="503" y="14"/>
                  </a:lnTo>
                  <a:lnTo>
                    <a:pt x="543" y="29"/>
                  </a:lnTo>
                  <a:lnTo>
                    <a:pt x="580" y="48"/>
                  </a:lnTo>
                  <a:lnTo>
                    <a:pt x="613" y="74"/>
                  </a:lnTo>
                  <a:lnTo>
                    <a:pt x="642" y="103"/>
                  </a:lnTo>
                  <a:lnTo>
                    <a:pt x="668" y="136"/>
                  </a:lnTo>
                  <a:lnTo>
                    <a:pt x="688" y="173"/>
                  </a:lnTo>
                  <a:lnTo>
                    <a:pt x="703" y="213"/>
                  </a:lnTo>
                  <a:lnTo>
                    <a:pt x="713" y="255"/>
                  </a:lnTo>
                  <a:lnTo>
                    <a:pt x="716" y="299"/>
                  </a:lnTo>
                  <a:lnTo>
                    <a:pt x="716" y="311"/>
                  </a:lnTo>
                  <a:lnTo>
                    <a:pt x="716" y="330"/>
                  </a:lnTo>
                  <a:lnTo>
                    <a:pt x="716" y="356"/>
                  </a:lnTo>
                  <a:lnTo>
                    <a:pt x="717" y="386"/>
                  </a:lnTo>
                  <a:lnTo>
                    <a:pt x="717" y="421"/>
                  </a:lnTo>
                  <a:lnTo>
                    <a:pt x="717" y="458"/>
                  </a:lnTo>
                  <a:lnTo>
                    <a:pt x="717" y="498"/>
                  </a:lnTo>
                  <a:lnTo>
                    <a:pt x="717" y="538"/>
                  </a:lnTo>
                  <a:lnTo>
                    <a:pt x="719" y="577"/>
                  </a:lnTo>
                  <a:lnTo>
                    <a:pt x="719" y="615"/>
                  </a:lnTo>
                  <a:lnTo>
                    <a:pt x="719" y="650"/>
                  </a:lnTo>
                  <a:lnTo>
                    <a:pt x="719" y="683"/>
                  </a:lnTo>
                  <a:lnTo>
                    <a:pt x="719" y="710"/>
                  </a:lnTo>
                  <a:lnTo>
                    <a:pt x="719" y="731"/>
                  </a:lnTo>
                  <a:lnTo>
                    <a:pt x="719" y="746"/>
                  </a:lnTo>
                  <a:lnTo>
                    <a:pt x="716" y="771"/>
                  </a:lnTo>
                  <a:lnTo>
                    <a:pt x="710" y="796"/>
                  </a:lnTo>
                  <a:lnTo>
                    <a:pt x="700" y="817"/>
                  </a:lnTo>
                  <a:lnTo>
                    <a:pt x="685" y="838"/>
                  </a:lnTo>
                  <a:lnTo>
                    <a:pt x="668" y="855"/>
                  </a:lnTo>
                  <a:lnTo>
                    <a:pt x="648" y="869"/>
                  </a:lnTo>
                  <a:lnTo>
                    <a:pt x="624" y="880"/>
                  </a:lnTo>
                  <a:lnTo>
                    <a:pt x="599" y="886"/>
                  </a:lnTo>
                  <a:lnTo>
                    <a:pt x="574" y="887"/>
                  </a:lnTo>
                  <a:lnTo>
                    <a:pt x="550" y="885"/>
                  </a:lnTo>
                  <a:lnTo>
                    <a:pt x="527" y="877"/>
                  </a:lnTo>
                  <a:lnTo>
                    <a:pt x="505" y="867"/>
                  </a:lnTo>
                  <a:lnTo>
                    <a:pt x="484" y="852"/>
                  </a:lnTo>
                  <a:lnTo>
                    <a:pt x="467" y="833"/>
                  </a:lnTo>
                  <a:lnTo>
                    <a:pt x="310" y="632"/>
                  </a:lnTo>
                  <a:lnTo>
                    <a:pt x="355" y="455"/>
                  </a:lnTo>
                  <a:lnTo>
                    <a:pt x="357" y="437"/>
                  </a:lnTo>
                  <a:lnTo>
                    <a:pt x="354" y="420"/>
                  </a:lnTo>
                  <a:lnTo>
                    <a:pt x="348" y="405"/>
                  </a:lnTo>
                  <a:lnTo>
                    <a:pt x="338" y="391"/>
                  </a:lnTo>
                  <a:lnTo>
                    <a:pt x="324" y="382"/>
                  </a:lnTo>
                  <a:lnTo>
                    <a:pt x="308" y="375"/>
                  </a:lnTo>
                  <a:lnTo>
                    <a:pt x="58" y="311"/>
                  </a:lnTo>
                  <a:lnTo>
                    <a:pt x="30" y="274"/>
                  </a:lnTo>
                  <a:lnTo>
                    <a:pt x="14" y="250"/>
                  </a:lnTo>
                  <a:lnTo>
                    <a:pt x="5" y="224"/>
                  </a:lnTo>
                  <a:lnTo>
                    <a:pt x="0" y="198"/>
                  </a:lnTo>
                  <a:lnTo>
                    <a:pt x="1" y="171"/>
                  </a:lnTo>
                  <a:lnTo>
                    <a:pt x="7" y="144"/>
                  </a:lnTo>
                  <a:lnTo>
                    <a:pt x="17" y="119"/>
                  </a:lnTo>
                  <a:lnTo>
                    <a:pt x="34" y="96"/>
                  </a:lnTo>
                  <a:lnTo>
                    <a:pt x="54" y="76"/>
                  </a:lnTo>
                  <a:lnTo>
                    <a:pt x="78" y="61"/>
                  </a:lnTo>
                  <a:lnTo>
                    <a:pt x="105" y="51"/>
                  </a:lnTo>
                  <a:lnTo>
                    <a:pt x="131" y="47"/>
                  </a:lnTo>
                  <a:lnTo>
                    <a:pt x="158" y="48"/>
                  </a:lnTo>
                  <a:lnTo>
                    <a:pt x="184" y="53"/>
                  </a:lnTo>
                  <a:lnTo>
                    <a:pt x="209" y="64"/>
                  </a:lnTo>
                  <a:lnTo>
                    <a:pt x="233" y="80"/>
                  </a:lnTo>
                  <a:lnTo>
                    <a:pt x="252" y="101"/>
                  </a:lnTo>
                  <a:lnTo>
                    <a:pt x="435" y="334"/>
                  </a:lnTo>
                  <a:lnTo>
                    <a:pt x="435" y="334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42"/>
            <p:cNvSpPr>
              <a:spLocks/>
            </p:cNvSpPr>
            <p:nvPr/>
          </p:nvSpPr>
          <p:spPr bwMode="auto">
            <a:xfrm>
              <a:off x="2640013" y="2792413"/>
              <a:ext cx="130175" cy="134937"/>
            </a:xfrm>
            <a:custGeom>
              <a:avLst/>
              <a:gdLst>
                <a:gd name="T0" fmla="*/ 720 w 824"/>
                <a:gd name="T1" fmla="*/ 0 h 856"/>
                <a:gd name="T2" fmla="*/ 748 w 824"/>
                <a:gd name="T3" fmla="*/ 57 h 856"/>
                <a:gd name="T4" fmla="*/ 754 w 824"/>
                <a:gd name="T5" fmla="*/ 120 h 856"/>
                <a:gd name="T6" fmla="*/ 746 w 824"/>
                <a:gd name="T7" fmla="*/ 201 h 856"/>
                <a:gd name="T8" fmla="*/ 763 w 824"/>
                <a:gd name="T9" fmla="*/ 282 h 856"/>
                <a:gd name="T10" fmla="*/ 785 w 824"/>
                <a:gd name="T11" fmla="*/ 326 h 856"/>
                <a:gd name="T12" fmla="*/ 783 w 824"/>
                <a:gd name="T13" fmla="*/ 330 h 856"/>
                <a:gd name="T14" fmla="*/ 781 w 824"/>
                <a:gd name="T15" fmla="*/ 336 h 856"/>
                <a:gd name="T16" fmla="*/ 776 w 824"/>
                <a:gd name="T17" fmla="*/ 350 h 856"/>
                <a:gd name="T18" fmla="*/ 770 w 824"/>
                <a:gd name="T19" fmla="*/ 377 h 856"/>
                <a:gd name="T20" fmla="*/ 758 w 824"/>
                <a:gd name="T21" fmla="*/ 421 h 856"/>
                <a:gd name="T22" fmla="*/ 557 w 824"/>
                <a:gd name="T23" fmla="*/ 452 h 856"/>
                <a:gd name="T24" fmla="*/ 537 w 824"/>
                <a:gd name="T25" fmla="*/ 285 h 856"/>
                <a:gd name="T26" fmla="*/ 501 w 824"/>
                <a:gd name="T27" fmla="*/ 303 h 856"/>
                <a:gd name="T28" fmla="*/ 476 w 824"/>
                <a:gd name="T29" fmla="*/ 335 h 856"/>
                <a:gd name="T30" fmla="*/ 452 w 824"/>
                <a:gd name="T31" fmla="*/ 386 h 856"/>
                <a:gd name="T32" fmla="*/ 435 w 824"/>
                <a:gd name="T33" fmla="*/ 421 h 856"/>
                <a:gd name="T34" fmla="*/ 423 w 824"/>
                <a:gd name="T35" fmla="*/ 447 h 856"/>
                <a:gd name="T36" fmla="*/ 411 w 824"/>
                <a:gd name="T37" fmla="*/ 472 h 856"/>
                <a:gd name="T38" fmla="*/ 397 w 824"/>
                <a:gd name="T39" fmla="*/ 503 h 856"/>
                <a:gd name="T40" fmla="*/ 376 w 824"/>
                <a:gd name="T41" fmla="*/ 545 h 856"/>
                <a:gd name="T42" fmla="*/ 682 w 824"/>
                <a:gd name="T43" fmla="*/ 573 h 856"/>
                <a:gd name="T44" fmla="*/ 711 w 824"/>
                <a:gd name="T45" fmla="*/ 576 h 856"/>
                <a:gd name="T46" fmla="*/ 761 w 824"/>
                <a:gd name="T47" fmla="*/ 597 h 856"/>
                <a:gd name="T48" fmla="*/ 799 w 824"/>
                <a:gd name="T49" fmla="*/ 634 h 856"/>
                <a:gd name="T50" fmla="*/ 820 w 824"/>
                <a:gd name="T51" fmla="*/ 685 h 856"/>
                <a:gd name="T52" fmla="*/ 820 w 824"/>
                <a:gd name="T53" fmla="*/ 742 h 856"/>
                <a:gd name="T54" fmla="*/ 799 w 824"/>
                <a:gd name="T55" fmla="*/ 793 h 856"/>
                <a:gd name="T56" fmla="*/ 761 w 824"/>
                <a:gd name="T57" fmla="*/ 831 h 856"/>
                <a:gd name="T58" fmla="*/ 712 w 824"/>
                <a:gd name="T59" fmla="*/ 852 h 856"/>
                <a:gd name="T60" fmla="*/ 668 w 824"/>
                <a:gd name="T61" fmla="*/ 855 h 856"/>
                <a:gd name="T62" fmla="*/ 616 w 824"/>
                <a:gd name="T63" fmla="*/ 855 h 856"/>
                <a:gd name="T64" fmla="*/ 543 w 824"/>
                <a:gd name="T65" fmla="*/ 855 h 856"/>
                <a:gd name="T66" fmla="*/ 457 w 824"/>
                <a:gd name="T67" fmla="*/ 856 h 856"/>
                <a:gd name="T68" fmla="*/ 367 w 824"/>
                <a:gd name="T69" fmla="*/ 856 h 856"/>
                <a:gd name="T70" fmla="*/ 281 w 824"/>
                <a:gd name="T71" fmla="*/ 856 h 856"/>
                <a:gd name="T72" fmla="*/ 208 w 824"/>
                <a:gd name="T73" fmla="*/ 856 h 856"/>
                <a:gd name="T74" fmla="*/ 156 w 824"/>
                <a:gd name="T75" fmla="*/ 856 h 856"/>
                <a:gd name="T76" fmla="*/ 141 w 824"/>
                <a:gd name="T77" fmla="*/ 856 h 856"/>
                <a:gd name="T78" fmla="*/ 88 w 824"/>
                <a:gd name="T79" fmla="*/ 846 h 856"/>
                <a:gd name="T80" fmla="*/ 45 w 824"/>
                <a:gd name="T81" fmla="*/ 819 h 856"/>
                <a:gd name="T82" fmla="*/ 15 w 824"/>
                <a:gd name="T83" fmla="*/ 780 h 856"/>
                <a:gd name="T84" fmla="*/ 1 w 824"/>
                <a:gd name="T85" fmla="*/ 732 h 856"/>
                <a:gd name="T86" fmla="*/ 4 w 824"/>
                <a:gd name="T87" fmla="*/ 681 h 856"/>
                <a:gd name="T88" fmla="*/ 18 w 824"/>
                <a:gd name="T89" fmla="*/ 645 h 856"/>
                <a:gd name="T90" fmla="*/ 34 w 824"/>
                <a:gd name="T91" fmla="*/ 611 h 856"/>
                <a:gd name="T92" fmla="*/ 58 w 824"/>
                <a:gd name="T93" fmla="*/ 561 h 856"/>
                <a:gd name="T94" fmla="*/ 86 w 824"/>
                <a:gd name="T95" fmla="*/ 501 h 856"/>
                <a:gd name="T96" fmla="*/ 117 w 824"/>
                <a:gd name="T97" fmla="*/ 435 h 856"/>
                <a:gd name="T98" fmla="*/ 148 w 824"/>
                <a:gd name="T99" fmla="*/ 370 h 856"/>
                <a:gd name="T100" fmla="*/ 176 w 824"/>
                <a:gd name="T101" fmla="*/ 310 h 856"/>
                <a:gd name="T102" fmla="*/ 200 w 824"/>
                <a:gd name="T103" fmla="*/ 259 h 856"/>
                <a:gd name="T104" fmla="*/ 217 w 824"/>
                <a:gd name="T105" fmla="*/ 225 h 856"/>
                <a:gd name="T106" fmla="*/ 242 w 824"/>
                <a:gd name="T107" fmla="*/ 176 h 856"/>
                <a:gd name="T108" fmla="*/ 295 w 824"/>
                <a:gd name="T109" fmla="*/ 111 h 856"/>
                <a:gd name="T110" fmla="*/ 360 w 824"/>
                <a:gd name="T111" fmla="*/ 58 h 856"/>
                <a:gd name="T112" fmla="*/ 435 w 824"/>
                <a:gd name="T113" fmla="*/ 21 h 856"/>
                <a:gd name="T114" fmla="*/ 517 w 824"/>
                <a:gd name="T115" fmla="*/ 2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4" h="856">
                  <a:moveTo>
                    <a:pt x="560" y="0"/>
                  </a:moveTo>
                  <a:lnTo>
                    <a:pt x="720" y="0"/>
                  </a:lnTo>
                  <a:lnTo>
                    <a:pt x="732" y="29"/>
                  </a:lnTo>
                  <a:lnTo>
                    <a:pt x="748" y="57"/>
                  </a:lnTo>
                  <a:lnTo>
                    <a:pt x="767" y="81"/>
                  </a:lnTo>
                  <a:lnTo>
                    <a:pt x="754" y="120"/>
                  </a:lnTo>
                  <a:lnTo>
                    <a:pt x="747" y="160"/>
                  </a:lnTo>
                  <a:lnTo>
                    <a:pt x="746" y="201"/>
                  </a:lnTo>
                  <a:lnTo>
                    <a:pt x="752" y="242"/>
                  </a:lnTo>
                  <a:lnTo>
                    <a:pt x="763" y="282"/>
                  </a:lnTo>
                  <a:lnTo>
                    <a:pt x="773" y="304"/>
                  </a:lnTo>
                  <a:lnTo>
                    <a:pt x="785" y="326"/>
                  </a:lnTo>
                  <a:lnTo>
                    <a:pt x="784" y="328"/>
                  </a:lnTo>
                  <a:lnTo>
                    <a:pt x="783" y="330"/>
                  </a:lnTo>
                  <a:lnTo>
                    <a:pt x="782" y="332"/>
                  </a:lnTo>
                  <a:lnTo>
                    <a:pt x="781" y="336"/>
                  </a:lnTo>
                  <a:lnTo>
                    <a:pt x="778" y="342"/>
                  </a:lnTo>
                  <a:lnTo>
                    <a:pt x="776" y="350"/>
                  </a:lnTo>
                  <a:lnTo>
                    <a:pt x="774" y="361"/>
                  </a:lnTo>
                  <a:lnTo>
                    <a:pt x="770" y="377"/>
                  </a:lnTo>
                  <a:lnTo>
                    <a:pt x="765" y="397"/>
                  </a:lnTo>
                  <a:lnTo>
                    <a:pt x="758" y="421"/>
                  </a:lnTo>
                  <a:lnTo>
                    <a:pt x="751" y="453"/>
                  </a:lnTo>
                  <a:lnTo>
                    <a:pt x="557" y="452"/>
                  </a:lnTo>
                  <a:lnTo>
                    <a:pt x="557" y="282"/>
                  </a:lnTo>
                  <a:lnTo>
                    <a:pt x="537" y="285"/>
                  </a:lnTo>
                  <a:lnTo>
                    <a:pt x="518" y="292"/>
                  </a:lnTo>
                  <a:lnTo>
                    <a:pt x="501" y="303"/>
                  </a:lnTo>
                  <a:lnTo>
                    <a:pt x="487" y="317"/>
                  </a:lnTo>
                  <a:lnTo>
                    <a:pt x="476" y="335"/>
                  </a:lnTo>
                  <a:lnTo>
                    <a:pt x="463" y="363"/>
                  </a:lnTo>
                  <a:lnTo>
                    <a:pt x="452" y="386"/>
                  </a:lnTo>
                  <a:lnTo>
                    <a:pt x="443" y="405"/>
                  </a:lnTo>
                  <a:lnTo>
                    <a:pt x="435" y="421"/>
                  </a:lnTo>
                  <a:lnTo>
                    <a:pt x="429" y="435"/>
                  </a:lnTo>
                  <a:lnTo>
                    <a:pt x="423" y="447"/>
                  </a:lnTo>
                  <a:lnTo>
                    <a:pt x="417" y="460"/>
                  </a:lnTo>
                  <a:lnTo>
                    <a:pt x="411" y="472"/>
                  </a:lnTo>
                  <a:lnTo>
                    <a:pt x="404" y="486"/>
                  </a:lnTo>
                  <a:lnTo>
                    <a:pt x="397" y="503"/>
                  </a:lnTo>
                  <a:lnTo>
                    <a:pt x="388" y="523"/>
                  </a:lnTo>
                  <a:lnTo>
                    <a:pt x="376" y="545"/>
                  </a:lnTo>
                  <a:lnTo>
                    <a:pt x="363" y="574"/>
                  </a:lnTo>
                  <a:lnTo>
                    <a:pt x="682" y="573"/>
                  </a:lnTo>
                  <a:lnTo>
                    <a:pt x="683" y="573"/>
                  </a:lnTo>
                  <a:lnTo>
                    <a:pt x="711" y="576"/>
                  </a:lnTo>
                  <a:lnTo>
                    <a:pt x="738" y="584"/>
                  </a:lnTo>
                  <a:lnTo>
                    <a:pt x="761" y="597"/>
                  </a:lnTo>
                  <a:lnTo>
                    <a:pt x="782" y="614"/>
                  </a:lnTo>
                  <a:lnTo>
                    <a:pt x="799" y="634"/>
                  </a:lnTo>
                  <a:lnTo>
                    <a:pt x="812" y="659"/>
                  </a:lnTo>
                  <a:lnTo>
                    <a:pt x="820" y="685"/>
                  </a:lnTo>
                  <a:lnTo>
                    <a:pt x="824" y="714"/>
                  </a:lnTo>
                  <a:lnTo>
                    <a:pt x="820" y="742"/>
                  </a:lnTo>
                  <a:lnTo>
                    <a:pt x="813" y="769"/>
                  </a:lnTo>
                  <a:lnTo>
                    <a:pt x="799" y="793"/>
                  </a:lnTo>
                  <a:lnTo>
                    <a:pt x="783" y="813"/>
                  </a:lnTo>
                  <a:lnTo>
                    <a:pt x="761" y="831"/>
                  </a:lnTo>
                  <a:lnTo>
                    <a:pt x="738" y="844"/>
                  </a:lnTo>
                  <a:lnTo>
                    <a:pt x="712" y="852"/>
                  </a:lnTo>
                  <a:lnTo>
                    <a:pt x="683" y="855"/>
                  </a:lnTo>
                  <a:lnTo>
                    <a:pt x="668" y="855"/>
                  </a:lnTo>
                  <a:lnTo>
                    <a:pt x="645" y="855"/>
                  </a:lnTo>
                  <a:lnTo>
                    <a:pt x="616" y="855"/>
                  </a:lnTo>
                  <a:lnTo>
                    <a:pt x="582" y="855"/>
                  </a:lnTo>
                  <a:lnTo>
                    <a:pt x="543" y="855"/>
                  </a:lnTo>
                  <a:lnTo>
                    <a:pt x="501" y="855"/>
                  </a:lnTo>
                  <a:lnTo>
                    <a:pt x="457" y="856"/>
                  </a:lnTo>
                  <a:lnTo>
                    <a:pt x="412" y="856"/>
                  </a:lnTo>
                  <a:lnTo>
                    <a:pt x="367" y="856"/>
                  </a:lnTo>
                  <a:lnTo>
                    <a:pt x="323" y="856"/>
                  </a:lnTo>
                  <a:lnTo>
                    <a:pt x="281" y="856"/>
                  </a:lnTo>
                  <a:lnTo>
                    <a:pt x="242" y="856"/>
                  </a:lnTo>
                  <a:lnTo>
                    <a:pt x="208" y="856"/>
                  </a:lnTo>
                  <a:lnTo>
                    <a:pt x="178" y="856"/>
                  </a:lnTo>
                  <a:lnTo>
                    <a:pt x="156" y="856"/>
                  </a:lnTo>
                  <a:lnTo>
                    <a:pt x="141" y="856"/>
                  </a:lnTo>
                  <a:lnTo>
                    <a:pt x="141" y="856"/>
                  </a:lnTo>
                  <a:lnTo>
                    <a:pt x="113" y="854"/>
                  </a:lnTo>
                  <a:lnTo>
                    <a:pt x="88" y="846"/>
                  </a:lnTo>
                  <a:lnTo>
                    <a:pt x="66" y="835"/>
                  </a:lnTo>
                  <a:lnTo>
                    <a:pt x="45" y="819"/>
                  </a:lnTo>
                  <a:lnTo>
                    <a:pt x="29" y="801"/>
                  </a:lnTo>
                  <a:lnTo>
                    <a:pt x="15" y="780"/>
                  </a:lnTo>
                  <a:lnTo>
                    <a:pt x="5" y="757"/>
                  </a:lnTo>
                  <a:lnTo>
                    <a:pt x="1" y="732"/>
                  </a:lnTo>
                  <a:lnTo>
                    <a:pt x="0" y="707"/>
                  </a:lnTo>
                  <a:lnTo>
                    <a:pt x="4" y="681"/>
                  </a:lnTo>
                  <a:lnTo>
                    <a:pt x="13" y="655"/>
                  </a:lnTo>
                  <a:lnTo>
                    <a:pt x="18" y="645"/>
                  </a:lnTo>
                  <a:lnTo>
                    <a:pt x="25" y="630"/>
                  </a:lnTo>
                  <a:lnTo>
                    <a:pt x="34" y="611"/>
                  </a:lnTo>
                  <a:lnTo>
                    <a:pt x="45" y="588"/>
                  </a:lnTo>
                  <a:lnTo>
                    <a:pt x="58" y="561"/>
                  </a:lnTo>
                  <a:lnTo>
                    <a:pt x="71" y="532"/>
                  </a:lnTo>
                  <a:lnTo>
                    <a:pt x="86" y="501"/>
                  </a:lnTo>
                  <a:lnTo>
                    <a:pt x="101" y="469"/>
                  </a:lnTo>
                  <a:lnTo>
                    <a:pt x="117" y="435"/>
                  </a:lnTo>
                  <a:lnTo>
                    <a:pt x="132" y="402"/>
                  </a:lnTo>
                  <a:lnTo>
                    <a:pt x="148" y="370"/>
                  </a:lnTo>
                  <a:lnTo>
                    <a:pt x="162" y="339"/>
                  </a:lnTo>
                  <a:lnTo>
                    <a:pt x="176" y="310"/>
                  </a:lnTo>
                  <a:lnTo>
                    <a:pt x="189" y="283"/>
                  </a:lnTo>
                  <a:lnTo>
                    <a:pt x="200" y="259"/>
                  </a:lnTo>
                  <a:lnTo>
                    <a:pt x="210" y="240"/>
                  </a:lnTo>
                  <a:lnTo>
                    <a:pt x="217" y="225"/>
                  </a:lnTo>
                  <a:lnTo>
                    <a:pt x="222" y="215"/>
                  </a:lnTo>
                  <a:lnTo>
                    <a:pt x="242" y="176"/>
                  </a:lnTo>
                  <a:lnTo>
                    <a:pt x="267" y="142"/>
                  </a:lnTo>
                  <a:lnTo>
                    <a:pt x="295" y="111"/>
                  </a:lnTo>
                  <a:lnTo>
                    <a:pt x="326" y="83"/>
                  </a:lnTo>
                  <a:lnTo>
                    <a:pt x="360" y="58"/>
                  </a:lnTo>
                  <a:lnTo>
                    <a:pt x="397" y="37"/>
                  </a:lnTo>
                  <a:lnTo>
                    <a:pt x="435" y="21"/>
                  </a:lnTo>
                  <a:lnTo>
                    <a:pt x="475" y="9"/>
                  </a:lnTo>
                  <a:lnTo>
                    <a:pt x="517" y="2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6" name="Group 835"/>
          <p:cNvGrpSpPr/>
          <p:nvPr/>
        </p:nvGrpSpPr>
        <p:grpSpPr>
          <a:xfrm>
            <a:off x="1618920" y="2686051"/>
            <a:ext cx="525462" cy="563562"/>
            <a:chOff x="1595438" y="2686051"/>
            <a:chExt cx="525462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9" name="Freeform 247"/>
            <p:cNvSpPr>
              <a:spLocks/>
            </p:cNvSpPr>
            <p:nvPr/>
          </p:nvSpPr>
          <p:spPr bwMode="auto">
            <a:xfrm>
              <a:off x="1949450" y="3006726"/>
              <a:ext cx="31750" cy="144463"/>
            </a:xfrm>
            <a:custGeom>
              <a:avLst/>
              <a:gdLst>
                <a:gd name="T0" fmla="*/ 161 w 198"/>
                <a:gd name="T1" fmla="*/ 0 h 912"/>
                <a:gd name="T2" fmla="*/ 198 w 198"/>
                <a:gd name="T3" fmla="*/ 0 h 912"/>
                <a:gd name="T4" fmla="*/ 198 w 198"/>
                <a:gd name="T5" fmla="*/ 912 h 912"/>
                <a:gd name="T6" fmla="*/ 0 w 198"/>
                <a:gd name="T7" fmla="*/ 540 h 912"/>
                <a:gd name="T8" fmla="*/ 0 w 198"/>
                <a:gd name="T9" fmla="*/ 139 h 912"/>
                <a:gd name="T10" fmla="*/ 161 w 198"/>
                <a:gd name="T11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12">
                  <a:moveTo>
                    <a:pt x="161" y="0"/>
                  </a:moveTo>
                  <a:lnTo>
                    <a:pt x="198" y="0"/>
                  </a:lnTo>
                  <a:lnTo>
                    <a:pt x="198" y="912"/>
                  </a:lnTo>
                  <a:lnTo>
                    <a:pt x="0" y="540"/>
                  </a:lnTo>
                  <a:lnTo>
                    <a:pt x="0" y="139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248"/>
            <p:cNvSpPr>
              <a:spLocks/>
            </p:cNvSpPr>
            <p:nvPr/>
          </p:nvSpPr>
          <p:spPr bwMode="auto">
            <a:xfrm>
              <a:off x="1735138" y="3006726"/>
              <a:ext cx="30162" cy="182563"/>
            </a:xfrm>
            <a:custGeom>
              <a:avLst/>
              <a:gdLst>
                <a:gd name="T0" fmla="*/ 0 w 194"/>
                <a:gd name="T1" fmla="*/ 0 h 1149"/>
                <a:gd name="T2" fmla="*/ 76 w 194"/>
                <a:gd name="T3" fmla="*/ 0 h 1149"/>
                <a:gd name="T4" fmla="*/ 56 w 194"/>
                <a:gd name="T5" fmla="*/ 40 h 1149"/>
                <a:gd name="T6" fmla="*/ 42 w 194"/>
                <a:gd name="T7" fmla="*/ 83 h 1149"/>
                <a:gd name="T8" fmla="*/ 34 w 194"/>
                <a:gd name="T9" fmla="*/ 127 h 1149"/>
                <a:gd name="T10" fmla="*/ 33 w 194"/>
                <a:gd name="T11" fmla="*/ 172 h 1149"/>
                <a:gd name="T12" fmla="*/ 37 w 194"/>
                <a:gd name="T13" fmla="*/ 217 h 1149"/>
                <a:gd name="T14" fmla="*/ 194 w 194"/>
                <a:gd name="T15" fmla="*/ 1078 h 1149"/>
                <a:gd name="T16" fmla="*/ 185 w 194"/>
                <a:gd name="T17" fmla="*/ 1097 h 1149"/>
                <a:gd name="T18" fmla="*/ 173 w 194"/>
                <a:gd name="T19" fmla="*/ 1115 h 1149"/>
                <a:gd name="T20" fmla="*/ 158 w 194"/>
                <a:gd name="T21" fmla="*/ 1129 h 1149"/>
                <a:gd name="T22" fmla="*/ 140 w 194"/>
                <a:gd name="T23" fmla="*/ 1139 h 1149"/>
                <a:gd name="T24" fmla="*/ 120 w 194"/>
                <a:gd name="T25" fmla="*/ 1147 h 1149"/>
                <a:gd name="T26" fmla="*/ 98 w 194"/>
                <a:gd name="T27" fmla="*/ 1149 h 1149"/>
                <a:gd name="T28" fmla="*/ 75 w 194"/>
                <a:gd name="T29" fmla="*/ 1147 h 1149"/>
                <a:gd name="T30" fmla="*/ 55 w 194"/>
                <a:gd name="T31" fmla="*/ 1139 h 1149"/>
                <a:gd name="T32" fmla="*/ 36 w 194"/>
                <a:gd name="T33" fmla="*/ 1128 h 1149"/>
                <a:gd name="T34" fmla="*/ 21 w 194"/>
                <a:gd name="T35" fmla="*/ 1111 h 1149"/>
                <a:gd name="T36" fmla="*/ 9 w 194"/>
                <a:gd name="T37" fmla="*/ 1093 h 1149"/>
                <a:gd name="T38" fmla="*/ 2 w 194"/>
                <a:gd name="T39" fmla="*/ 1073 h 1149"/>
                <a:gd name="T40" fmla="*/ 0 w 194"/>
                <a:gd name="T41" fmla="*/ 1050 h 1149"/>
                <a:gd name="T42" fmla="*/ 0 w 194"/>
                <a:gd name="T43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1149">
                  <a:moveTo>
                    <a:pt x="0" y="0"/>
                  </a:moveTo>
                  <a:lnTo>
                    <a:pt x="76" y="0"/>
                  </a:lnTo>
                  <a:lnTo>
                    <a:pt x="56" y="40"/>
                  </a:lnTo>
                  <a:lnTo>
                    <a:pt x="42" y="83"/>
                  </a:lnTo>
                  <a:lnTo>
                    <a:pt x="34" y="127"/>
                  </a:lnTo>
                  <a:lnTo>
                    <a:pt x="33" y="172"/>
                  </a:lnTo>
                  <a:lnTo>
                    <a:pt x="37" y="217"/>
                  </a:lnTo>
                  <a:lnTo>
                    <a:pt x="194" y="1078"/>
                  </a:lnTo>
                  <a:lnTo>
                    <a:pt x="185" y="1097"/>
                  </a:lnTo>
                  <a:lnTo>
                    <a:pt x="173" y="1115"/>
                  </a:lnTo>
                  <a:lnTo>
                    <a:pt x="158" y="1129"/>
                  </a:lnTo>
                  <a:lnTo>
                    <a:pt x="140" y="1139"/>
                  </a:lnTo>
                  <a:lnTo>
                    <a:pt x="120" y="1147"/>
                  </a:lnTo>
                  <a:lnTo>
                    <a:pt x="98" y="1149"/>
                  </a:lnTo>
                  <a:lnTo>
                    <a:pt x="75" y="1147"/>
                  </a:lnTo>
                  <a:lnTo>
                    <a:pt x="55" y="1139"/>
                  </a:lnTo>
                  <a:lnTo>
                    <a:pt x="36" y="1128"/>
                  </a:lnTo>
                  <a:lnTo>
                    <a:pt x="21" y="1111"/>
                  </a:lnTo>
                  <a:lnTo>
                    <a:pt x="9" y="1093"/>
                  </a:lnTo>
                  <a:lnTo>
                    <a:pt x="2" y="1073"/>
                  </a:lnTo>
                  <a:lnTo>
                    <a:pt x="0" y="10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249"/>
            <p:cNvSpPr>
              <a:spLocks/>
            </p:cNvSpPr>
            <p:nvPr/>
          </p:nvSpPr>
          <p:spPr bwMode="auto">
            <a:xfrm>
              <a:off x="1760538" y="3006726"/>
              <a:ext cx="90487" cy="219075"/>
            </a:xfrm>
            <a:custGeom>
              <a:avLst/>
              <a:gdLst>
                <a:gd name="T0" fmla="*/ 79 w 566"/>
                <a:gd name="T1" fmla="*/ 0 h 1385"/>
                <a:gd name="T2" fmla="*/ 266 w 566"/>
                <a:gd name="T3" fmla="*/ 0 h 1385"/>
                <a:gd name="T4" fmla="*/ 253 w 566"/>
                <a:gd name="T5" fmla="*/ 39 h 1385"/>
                <a:gd name="T6" fmla="*/ 246 w 566"/>
                <a:gd name="T7" fmla="*/ 80 h 1385"/>
                <a:gd name="T8" fmla="*/ 243 w 566"/>
                <a:gd name="T9" fmla="*/ 121 h 1385"/>
                <a:gd name="T10" fmla="*/ 245 w 566"/>
                <a:gd name="T11" fmla="*/ 163 h 1385"/>
                <a:gd name="T12" fmla="*/ 252 w 566"/>
                <a:gd name="T13" fmla="*/ 204 h 1385"/>
                <a:gd name="T14" fmla="*/ 264 w 566"/>
                <a:gd name="T15" fmla="*/ 245 h 1385"/>
                <a:gd name="T16" fmla="*/ 282 w 566"/>
                <a:gd name="T17" fmla="*/ 285 h 1385"/>
                <a:gd name="T18" fmla="*/ 466 w 566"/>
                <a:gd name="T19" fmla="*/ 629 h 1385"/>
                <a:gd name="T20" fmla="*/ 562 w 566"/>
                <a:gd name="T21" fmla="*/ 1163 h 1385"/>
                <a:gd name="T22" fmla="*/ 566 w 566"/>
                <a:gd name="T23" fmla="*/ 1197 h 1385"/>
                <a:gd name="T24" fmla="*/ 562 w 566"/>
                <a:gd name="T25" fmla="*/ 1230 h 1385"/>
                <a:gd name="T26" fmla="*/ 554 w 566"/>
                <a:gd name="T27" fmla="*/ 1261 h 1385"/>
                <a:gd name="T28" fmla="*/ 541 w 566"/>
                <a:gd name="T29" fmla="*/ 1290 h 1385"/>
                <a:gd name="T30" fmla="*/ 522 w 566"/>
                <a:gd name="T31" fmla="*/ 1317 h 1385"/>
                <a:gd name="T32" fmla="*/ 500 w 566"/>
                <a:gd name="T33" fmla="*/ 1340 h 1385"/>
                <a:gd name="T34" fmla="*/ 473 w 566"/>
                <a:gd name="T35" fmla="*/ 1359 h 1385"/>
                <a:gd name="T36" fmla="*/ 443 w 566"/>
                <a:gd name="T37" fmla="*/ 1373 h 1385"/>
                <a:gd name="T38" fmla="*/ 410 w 566"/>
                <a:gd name="T39" fmla="*/ 1383 h 1385"/>
                <a:gd name="T40" fmla="*/ 376 w 566"/>
                <a:gd name="T41" fmla="*/ 1385 h 1385"/>
                <a:gd name="T42" fmla="*/ 344 w 566"/>
                <a:gd name="T43" fmla="*/ 1383 h 1385"/>
                <a:gd name="T44" fmla="*/ 313 w 566"/>
                <a:gd name="T45" fmla="*/ 1375 h 1385"/>
                <a:gd name="T46" fmla="*/ 282 w 566"/>
                <a:gd name="T47" fmla="*/ 1361 h 1385"/>
                <a:gd name="T48" fmla="*/ 257 w 566"/>
                <a:gd name="T49" fmla="*/ 1342 h 1385"/>
                <a:gd name="T50" fmla="*/ 233 w 566"/>
                <a:gd name="T51" fmla="*/ 1320 h 1385"/>
                <a:gd name="T52" fmla="*/ 215 w 566"/>
                <a:gd name="T53" fmla="*/ 1294 h 1385"/>
                <a:gd name="T54" fmla="*/ 199 w 566"/>
                <a:gd name="T55" fmla="*/ 1263 h 1385"/>
                <a:gd name="T56" fmla="*/ 191 w 566"/>
                <a:gd name="T57" fmla="*/ 1230 h 1385"/>
                <a:gd name="T58" fmla="*/ 3 w 566"/>
                <a:gd name="T59" fmla="*/ 194 h 1385"/>
                <a:gd name="T60" fmla="*/ 0 w 566"/>
                <a:gd name="T61" fmla="*/ 165 h 1385"/>
                <a:gd name="T62" fmla="*/ 1 w 566"/>
                <a:gd name="T63" fmla="*/ 138 h 1385"/>
                <a:gd name="T64" fmla="*/ 6 w 566"/>
                <a:gd name="T65" fmla="*/ 115 h 1385"/>
                <a:gd name="T66" fmla="*/ 13 w 566"/>
                <a:gd name="T67" fmla="*/ 93 h 1385"/>
                <a:gd name="T68" fmla="*/ 23 w 566"/>
                <a:gd name="T69" fmla="*/ 72 h 1385"/>
                <a:gd name="T70" fmla="*/ 34 w 566"/>
                <a:gd name="T71" fmla="*/ 55 h 1385"/>
                <a:gd name="T72" fmla="*/ 45 w 566"/>
                <a:gd name="T73" fmla="*/ 39 h 1385"/>
                <a:gd name="T74" fmla="*/ 57 w 566"/>
                <a:gd name="T75" fmla="*/ 25 h 1385"/>
                <a:gd name="T76" fmla="*/ 68 w 566"/>
                <a:gd name="T77" fmla="*/ 12 h 1385"/>
                <a:gd name="T78" fmla="*/ 79 w 566"/>
                <a:gd name="T79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6" h="1385">
                  <a:moveTo>
                    <a:pt x="79" y="0"/>
                  </a:moveTo>
                  <a:lnTo>
                    <a:pt x="266" y="0"/>
                  </a:lnTo>
                  <a:lnTo>
                    <a:pt x="253" y="39"/>
                  </a:lnTo>
                  <a:lnTo>
                    <a:pt x="246" y="80"/>
                  </a:lnTo>
                  <a:lnTo>
                    <a:pt x="243" y="121"/>
                  </a:lnTo>
                  <a:lnTo>
                    <a:pt x="245" y="163"/>
                  </a:lnTo>
                  <a:lnTo>
                    <a:pt x="252" y="204"/>
                  </a:lnTo>
                  <a:lnTo>
                    <a:pt x="264" y="245"/>
                  </a:lnTo>
                  <a:lnTo>
                    <a:pt x="282" y="285"/>
                  </a:lnTo>
                  <a:lnTo>
                    <a:pt x="466" y="629"/>
                  </a:lnTo>
                  <a:lnTo>
                    <a:pt x="562" y="1163"/>
                  </a:lnTo>
                  <a:lnTo>
                    <a:pt x="566" y="1197"/>
                  </a:lnTo>
                  <a:lnTo>
                    <a:pt x="562" y="1230"/>
                  </a:lnTo>
                  <a:lnTo>
                    <a:pt x="554" y="1261"/>
                  </a:lnTo>
                  <a:lnTo>
                    <a:pt x="541" y="1290"/>
                  </a:lnTo>
                  <a:lnTo>
                    <a:pt x="522" y="1317"/>
                  </a:lnTo>
                  <a:lnTo>
                    <a:pt x="500" y="1340"/>
                  </a:lnTo>
                  <a:lnTo>
                    <a:pt x="473" y="1359"/>
                  </a:lnTo>
                  <a:lnTo>
                    <a:pt x="443" y="1373"/>
                  </a:lnTo>
                  <a:lnTo>
                    <a:pt x="410" y="1383"/>
                  </a:lnTo>
                  <a:lnTo>
                    <a:pt x="376" y="1385"/>
                  </a:lnTo>
                  <a:lnTo>
                    <a:pt x="344" y="1383"/>
                  </a:lnTo>
                  <a:lnTo>
                    <a:pt x="313" y="1375"/>
                  </a:lnTo>
                  <a:lnTo>
                    <a:pt x="282" y="1361"/>
                  </a:lnTo>
                  <a:lnTo>
                    <a:pt x="257" y="1342"/>
                  </a:lnTo>
                  <a:lnTo>
                    <a:pt x="233" y="1320"/>
                  </a:lnTo>
                  <a:lnTo>
                    <a:pt x="215" y="1294"/>
                  </a:lnTo>
                  <a:lnTo>
                    <a:pt x="199" y="1263"/>
                  </a:lnTo>
                  <a:lnTo>
                    <a:pt x="191" y="1230"/>
                  </a:lnTo>
                  <a:lnTo>
                    <a:pt x="3" y="194"/>
                  </a:lnTo>
                  <a:lnTo>
                    <a:pt x="0" y="165"/>
                  </a:lnTo>
                  <a:lnTo>
                    <a:pt x="1" y="138"/>
                  </a:lnTo>
                  <a:lnTo>
                    <a:pt x="6" y="115"/>
                  </a:lnTo>
                  <a:lnTo>
                    <a:pt x="13" y="93"/>
                  </a:lnTo>
                  <a:lnTo>
                    <a:pt x="23" y="72"/>
                  </a:lnTo>
                  <a:lnTo>
                    <a:pt x="34" y="55"/>
                  </a:lnTo>
                  <a:lnTo>
                    <a:pt x="45" y="39"/>
                  </a:lnTo>
                  <a:lnTo>
                    <a:pt x="57" y="25"/>
                  </a:lnTo>
                  <a:lnTo>
                    <a:pt x="68" y="1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50"/>
            <p:cNvSpPr>
              <a:spLocks/>
            </p:cNvSpPr>
            <p:nvPr/>
          </p:nvSpPr>
          <p:spPr bwMode="auto">
            <a:xfrm>
              <a:off x="1824038" y="3006726"/>
              <a:ext cx="149225" cy="219075"/>
            </a:xfrm>
            <a:custGeom>
              <a:avLst/>
              <a:gdLst>
                <a:gd name="T0" fmla="*/ 47 w 948"/>
                <a:gd name="T1" fmla="*/ 0 h 1385"/>
                <a:gd name="T2" fmla="*/ 731 w 948"/>
                <a:gd name="T3" fmla="*/ 0 h 1385"/>
                <a:gd name="T4" fmla="*/ 438 w 948"/>
                <a:gd name="T5" fmla="*/ 189 h 1385"/>
                <a:gd name="T6" fmla="*/ 926 w 948"/>
                <a:gd name="T7" fmla="*/ 1108 h 1385"/>
                <a:gd name="T8" fmla="*/ 938 w 948"/>
                <a:gd name="T9" fmla="*/ 1136 h 1385"/>
                <a:gd name="T10" fmla="*/ 946 w 948"/>
                <a:gd name="T11" fmla="*/ 1165 h 1385"/>
                <a:gd name="T12" fmla="*/ 948 w 948"/>
                <a:gd name="T13" fmla="*/ 1194 h 1385"/>
                <a:gd name="T14" fmla="*/ 947 w 948"/>
                <a:gd name="T15" fmla="*/ 1224 h 1385"/>
                <a:gd name="T16" fmla="*/ 940 w 948"/>
                <a:gd name="T17" fmla="*/ 1252 h 1385"/>
                <a:gd name="T18" fmla="*/ 930 w 948"/>
                <a:gd name="T19" fmla="*/ 1279 h 1385"/>
                <a:gd name="T20" fmla="*/ 915 w 948"/>
                <a:gd name="T21" fmla="*/ 1304 h 1385"/>
                <a:gd name="T22" fmla="*/ 896 w 948"/>
                <a:gd name="T23" fmla="*/ 1327 h 1385"/>
                <a:gd name="T24" fmla="*/ 874 w 948"/>
                <a:gd name="T25" fmla="*/ 1347 h 1385"/>
                <a:gd name="T26" fmla="*/ 848 w 948"/>
                <a:gd name="T27" fmla="*/ 1364 h 1385"/>
                <a:gd name="T28" fmla="*/ 820 w 948"/>
                <a:gd name="T29" fmla="*/ 1376 h 1385"/>
                <a:gd name="T30" fmla="*/ 791 w 948"/>
                <a:gd name="T31" fmla="*/ 1383 h 1385"/>
                <a:gd name="T32" fmla="*/ 762 w 948"/>
                <a:gd name="T33" fmla="*/ 1385 h 1385"/>
                <a:gd name="T34" fmla="*/ 733 w 948"/>
                <a:gd name="T35" fmla="*/ 1384 h 1385"/>
                <a:gd name="T36" fmla="*/ 705 w 948"/>
                <a:gd name="T37" fmla="*/ 1378 h 1385"/>
                <a:gd name="T38" fmla="*/ 678 w 948"/>
                <a:gd name="T39" fmla="*/ 1367 h 1385"/>
                <a:gd name="T40" fmla="*/ 652 w 948"/>
                <a:gd name="T41" fmla="*/ 1352 h 1385"/>
                <a:gd name="T42" fmla="*/ 629 w 948"/>
                <a:gd name="T43" fmla="*/ 1334 h 1385"/>
                <a:gd name="T44" fmla="*/ 610 w 948"/>
                <a:gd name="T45" fmla="*/ 1312 h 1385"/>
                <a:gd name="T46" fmla="*/ 593 w 948"/>
                <a:gd name="T47" fmla="*/ 1286 h 1385"/>
                <a:gd name="T48" fmla="*/ 23 w 948"/>
                <a:gd name="T49" fmla="*/ 213 h 1385"/>
                <a:gd name="T50" fmla="*/ 9 w 948"/>
                <a:gd name="T51" fmla="*/ 181 h 1385"/>
                <a:gd name="T52" fmla="*/ 2 w 948"/>
                <a:gd name="T53" fmla="*/ 150 h 1385"/>
                <a:gd name="T54" fmla="*/ 0 w 948"/>
                <a:gd name="T55" fmla="*/ 118 h 1385"/>
                <a:gd name="T56" fmla="*/ 5 w 948"/>
                <a:gd name="T57" fmla="*/ 85 h 1385"/>
                <a:gd name="T58" fmla="*/ 13 w 948"/>
                <a:gd name="T59" fmla="*/ 55 h 1385"/>
                <a:gd name="T60" fmla="*/ 27 w 948"/>
                <a:gd name="T61" fmla="*/ 26 h 1385"/>
                <a:gd name="T62" fmla="*/ 47 w 948"/>
                <a:gd name="T63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8" h="1385">
                  <a:moveTo>
                    <a:pt x="47" y="0"/>
                  </a:moveTo>
                  <a:lnTo>
                    <a:pt x="731" y="0"/>
                  </a:lnTo>
                  <a:lnTo>
                    <a:pt x="438" y="189"/>
                  </a:lnTo>
                  <a:lnTo>
                    <a:pt x="926" y="1108"/>
                  </a:lnTo>
                  <a:lnTo>
                    <a:pt x="938" y="1136"/>
                  </a:lnTo>
                  <a:lnTo>
                    <a:pt x="946" y="1165"/>
                  </a:lnTo>
                  <a:lnTo>
                    <a:pt x="948" y="1194"/>
                  </a:lnTo>
                  <a:lnTo>
                    <a:pt x="947" y="1224"/>
                  </a:lnTo>
                  <a:lnTo>
                    <a:pt x="940" y="1252"/>
                  </a:lnTo>
                  <a:lnTo>
                    <a:pt x="930" y="1279"/>
                  </a:lnTo>
                  <a:lnTo>
                    <a:pt x="915" y="1304"/>
                  </a:lnTo>
                  <a:lnTo>
                    <a:pt x="896" y="1327"/>
                  </a:lnTo>
                  <a:lnTo>
                    <a:pt x="874" y="1347"/>
                  </a:lnTo>
                  <a:lnTo>
                    <a:pt x="848" y="1364"/>
                  </a:lnTo>
                  <a:lnTo>
                    <a:pt x="820" y="1376"/>
                  </a:lnTo>
                  <a:lnTo>
                    <a:pt x="791" y="1383"/>
                  </a:lnTo>
                  <a:lnTo>
                    <a:pt x="762" y="1385"/>
                  </a:lnTo>
                  <a:lnTo>
                    <a:pt x="733" y="1384"/>
                  </a:lnTo>
                  <a:lnTo>
                    <a:pt x="705" y="1378"/>
                  </a:lnTo>
                  <a:lnTo>
                    <a:pt x="678" y="1367"/>
                  </a:lnTo>
                  <a:lnTo>
                    <a:pt x="652" y="1352"/>
                  </a:lnTo>
                  <a:lnTo>
                    <a:pt x="629" y="1334"/>
                  </a:lnTo>
                  <a:lnTo>
                    <a:pt x="610" y="1312"/>
                  </a:lnTo>
                  <a:lnTo>
                    <a:pt x="593" y="1286"/>
                  </a:lnTo>
                  <a:lnTo>
                    <a:pt x="23" y="213"/>
                  </a:lnTo>
                  <a:lnTo>
                    <a:pt x="9" y="181"/>
                  </a:lnTo>
                  <a:lnTo>
                    <a:pt x="2" y="150"/>
                  </a:lnTo>
                  <a:lnTo>
                    <a:pt x="0" y="118"/>
                  </a:lnTo>
                  <a:lnTo>
                    <a:pt x="5" y="85"/>
                  </a:lnTo>
                  <a:lnTo>
                    <a:pt x="13" y="55"/>
                  </a:lnTo>
                  <a:lnTo>
                    <a:pt x="27" y="26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51"/>
            <p:cNvSpPr>
              <a:spLocks/>
            </p:cNvSpPr>
            <p:nvPr/>
          </p:nvSpPr>
          <p:spPr bwMode="auto">
            <a:xfrm>
              <a:off x="1776413" y="2767013"/>
              <a:ext cx="163512" cy="169863"/>
            </a:xfrm>
            <a:custGeom>
              <a:avLst/>
              <a:gdLst>
                <a:gd name="T0" fmla="*/ 179 w 1033"/>
                <a:gd name="T1" fmla="*/ 2 h 1072"/>
                <a:gd name="T2" fmla="*/ 230 w 1033"/>
                <a:gd name="T3" fmla="*/ 18 h 1072"/>
                <a:gd name="T4" fmla="*/ 273 w 1033"/>
                <a:gd name="T5" fmla="*/ 52 h 1072"/>
                <a:gd name="T6" fmla="*/ 622 w 1033"/>
                <a:gd name="T7" fmla="*/ 604 h 1072"/>
                <a:gd name="T8" fmla="*/ 684 w 1033"/>
                <a:gd name="T9" fmla="*/ 486 h 1072"/>
                <a:gd name="T10" fmla="*/ 625 w 1033"/>
                <a:gd name="T11" fmla="*/ 391 h 1072"/>
                <a:gd name="T12" fmla="*/ 569 w 1033"/>
                <a:gd name="T13" fmla="*/ 302 h 1072"/>
                <a:gd name="T14" fmla="*/ 511 w 1033"/>
                <a:gd name="T15" fmla="*/ 208 h 1072"/>
                <a:gd name="T16" fmla="*/ 514 w 1033"/>
                <a:gd name="T17" fmla="*/ 124 h 1072"/>
                <a:gd name="T18" fmla="*/ 571 w 1033"/>
                <a:gd name="T19" fmla="*/ 50 h 1072"/>
                <a:gd name="T20" fmla="*/ 640 w 1033"/>
                <a:gd name="T21" fmla="*/ 9 h 1072"/>
                <a:gd name="T22" fmla="*/ 734 w 1033"/>
                <a:gd name="T23" fmla="*/ 20 h 1072"/>
                <a:gd name="T24" fmla="*/ 820 w 1033"/>
                <a:gd name="T25" fmla="*/ 52 h 1072"/>
                <a:gd name="T26" fmla="*/ 897 w 1033"/>
                <a:gd name="T27" fmla="*/ 104 h 1072"/>
                <a:gd name="T28" fmla="*/ 961 w 1033"/>
                <a:gd name="T29" fmla="*/ 175 h 1072"/>
                <a:gd name="T30" fmla="*/ 1007 w 1033"/>
                <a:gd name="T31" fmla="*/ 261 h 1072"/>
                <a:gd name="T32" fmla="*/ 1030 w 1033"/>
                <a:gd name="T33" fmla="*/ 354 h 1072"/>
                <a:gd name="T34" fmla="*/ 1030 w 1033"/>
                <a:gd name="T35" fmla="*/ 449 h 1072"/>
                <a:gd name="T36" fmla="*/ 1016 w 1033"/>
                <a:gd name="T37" fmla="*/ 516 h 1072"/>
                <a:gd name="T38" fmla="*/ 997 w 1033"/>
                <a:gd name="T39" fmla="*/ 563 h 1072"/>
                <a:gd name="T40" fmla="*/ 973 w 1033"/>
                <a:gd name="T41" fmla="*/ 619 h 1072"/>
                <a:gd name="T42" fmla="*/ 943 w 1033"/>
                <a:gd name="T43" fmla="*/ 680 h 1072"/>
                <a:gd name="T44" fmla="*/ 909 w 1033"/>
                <a:gd name="T45" fmla="*/ 743 h 1072"/>
                <a:gd name="T46" fmla="*/ 876 w 1033"/>
                <a:gd name="T47" fmla="*/ 806 h 1072"/>
                <a:gd name="T48" fmla="*/ 843 w 1033"/>
                <a:gd name="T49" fmla="*/ 864 h 1072"/>
                <a:gd name="T50" fmla="*/ 814 w 1033"/>
                <a:gd name="T51" fmla="*/ 915 h 1072"/>
                <a:gd name="T52" fmla="*/ 791 w 1033"/>
                <a:gd name="T53" fmla="*/ 955 h 1072"/>
                <a:gd name="T54" fmla="*/ 775 w 1033"/>
                <a:gd name="T55" fmla="*/ 981 h 1072"/>
                <a:gd name="T56" fmla="*/ 769 w 1033"/>
                <a:gd name="T57" fmla="*/ 990 h 1072"/>
                <a:gd name="T58" fmla="*/ 734 w 1033"/>
                <a:gd name="T59" fmla="*/ 1035 h 1072"/>
                <a:gd name="T60" fmla="*/ 688 w 1033"/>
                <a:gd name="T61" fmla="*/ 1062 h 1072"/>
                <a:gd name="T62" fmla="*/ 637 w 1033"/>
                <a:gd name="T63" fmla="*/ 1072 h 1072"/>
                <a:gd name="T64" fmla="*/ 585 w 1033"/>
                <a:gd name="T65" fmla="*/ 1066 h 1072"/>
                <a:gd name="T66" fmla="*/ 537 w 1033"/>
                <a:gd name="T67" fmla="*/ 1041 h 1072"/>
                <a:gd name="T68" fmla="*/ 498 w 1033"/>
                <a:gd name="T69" fmla="*/ 999 h 1072"/>
                <a:gd name="T70" fmla="*/ 11 w 1033"/>
                <a:gd name="T71" fmla="*/ 216 h 1072"/>
                <a:gd name="T72" fmla="*/ 0 w 1033"/>
                <a:gd name="T73" fmla="*/ 163 h 1072"/>
                <a:gd name="T74" fmla="*/ 7 w 1033"/>
                <a:gd name="T75" fmla="*/ 110 h 1072"/>
                <a:gd name="T76" fmla="*/ 33 w 1033"/>
                <a:gd name="T77" fmla="*/ 62 h 1072"/>
                <a:gd name="T78" fmla="*/ 74 w 1033"/>
                <a:gd name="T79" fmla="*/ 25 h 1072"/>
                <a:gd name="T80" fmla="*/ 125 w 1033"/>
                <a:gd name="T81" fmla="*/ 3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3" h="1072">
                  <a:moveTo>
                    <a:pt x="152" y="0"/>
                  </a:moveTo>
                  <a:lnTo>
                    <a:pt x="179" y="2"/>
                  </a:lnTo>
                  <a:lnTo>
                    <a:pt x="205" y="8"/>
                  </a:lnTo>
                  <a:lnTo>
                    <a:pt x="230" y="18"/>
                  </a:lnTo>
                  <a:lnTo>
                    <a:pt x="252" y="32"/>
                  </a:lnTo>
                  <a:lnTo>
                    <a:pt x="273" y="52"/>
                  </a:lnTo>
                  <a:lnTo>
                    <a:pt x="290" y="75"/>
                  </a:lnTo>
                  <a:lnTo>
                    <a:pt x="622" y="604"/>
                  </a:lnTo>
                  <a:lnTo>
                    <a:pt x="685" y="488"/>
                  </a:lnTo>
                  <a:lnTo>
                    <a:pt x="684" y="486"/>
                  </a:lnTo>
                  <a:lnTo>
                    <a:pt x="654" y="437"/>
                  </a:lnTo>
                  <a:lnTo>
                    <a:pt x="625" y="391"/>
                  </a:lnTo>
                  <a:lnTo>
                    <a:pt x="597" y="346"/>
                  </a:lnTo>
                  <a:lnTo>
                    <a:pt x="569" y="302"/>
                  </a:lnTo>
                  <a:lnTo>
                    <a:pt x="541" y="256"/>
                  </a:lnTo>
                  <a:lnTo>
                    <a:pt x="511" y="208"/>
                  </a:lnTo>
                  <a:lnTo>
                    <a:pt x="478" y="158"/>
                  </a:lnTo>
                  <a:lnTo>
                    <a:pt x="514" y="124"/>
                  </a:lnTo>
                  <a:lnTo>
                    <a:pt x="546" y="86"/>
                  </a:lnTo>
                  <a:lnTo>
                    <a:pt x="571" y="50"/>
                  </a:lnTo>
                  <a:lnTo>
                    <a:pt x="593" y="12"/>
                  </a:lnTo>
                  <a:lnTo>
                    <a:pt x="640" y="9"/>
                  </a:lnTo>
                  <a:lnTo>
                    <a:pt x="687" y="11"/>
                  </a:lnTo>
                  <a:lnTo>
                    <a:pt x="734" y="20"/>
                  </a:lnTo>
                  <a:lnTo>
                    <a:pt x="778" y="34"/>
                  </a:lnTo>
                  <a:lnTo>
                    <a:pt x="820" y="52"/>
                  </a:lnTo>
                  <a:lnTo>
                    <a:pt x="860" y="76"/>
                  </a:lnTo>
                  <a:lnTo>
                    <a:pt x="897" y="104"/>
                  </a:lnTo>
                  <a:lnTo>
                    <a:pt x="931" y="137"/>
                  </a:lnTo>
                  <a:lnTo>
                    <a:pt x="961" y="175"/>
                  </a:lnTo>
                  <a:lnTo>
                    <a:pt x="987" y="217"/>
                  </a:lnTo>
                  <a:lnTo>
                    <a:pt x="1007" y="261"/>
                  </a:lnTo>
                  <a:lnTo>
                    <a:pt x="1021" y="307"/>
                  </a:lnTo>
                  <a:lnTo>
                    <a:pt x="1030" y="354"/>
                  </a:lnTo>
                  <a:lnTo>
                    <a:pt x="1033" y="401"/>
                  </a:lnTo>
                  <a:lnTo>
                    <a:pt x="1030" y="449"/>
                  </a:lnTo>
                  <a:lnTo>
                    <a:pt x="1021" y="496"/>
                  </a:lnTo>
                  <a:lnTo>
                    <a:pt x="1016" y="516"/>
                  </a:lnTo>
                  <a:lnTo>
                    <a:pt x="1008" y="538"/>
                  </a:lnTo>
                  <a:lnTo>
                    <a:pt x="997" y="563"/>
                  </a:lnTo>
                  <a:lnTo>
                    <a:pt x="987" y="590"/>
                  </a:lnTo>
                  <a:lnTo>
                    <a:pt x="973" y="619"/>
                  </a:lnTo>
                  <a:lnTo>
                    <a:pt x="959" y="648"/>
                  </a:lnTo>
                  <a:lnTo>
                    <a:pt x="943" y="680"/>
                  </a:lnTo>
                  <a:lnTo>
                    <a:pt x="926" y="711"/>
                  </a:lnTo>
                  <a:lnTo>
                    <a:pt x="909" y="743"/>
                  </a:lnTo>
                  <a:lnTo>
                    <a:pt x="893" y="775"/>
                  </a:lnTo>
                  <a:lnTo>
                    <a:pt x="876" y="806"/>
                  </a:lnTo>
                  <a:lnTo>
                    <a:pt x="860" y="835"/>
                  </a:lnTo>
                  <a:lnTo>
                    <a:pt x="843" y="864"/>
                  </a:lnTo>
                  <a:lnTo>
                    <a:pt x="828" y="890"/>
                  </a:lnTo>
                  <a:lnTo>
                    <a:pt x="814" y="915"/>
                  </a:lnTo>
                  <a:lnTo>
                    <a:pt x="801" y="937"/>
                  </a:lnTo>
                  <a:lnTo>
                    <a:pt x="791" y="955"/>
                  </a:lnTo>
                  <a:lnTo>
                    <a:pt x="782" y="970"/>
                  </a:lnTo>
                  <a:lnTo>
                    <a:pt x="775" y="981"/>
                  </a:lnTo>
                  <a:lnTo>
                    <a:pt x="771" y="988"/>
                  </a:lnTo>
                  <a:lnTo>
                    <a:pt x="769" y="990"/>
                  </a:lnTo>
                  <a:lnTo>
                    <a:pt x="753" y="1014"/>
                  </a:lnTo>
                  <a:lnTo>
                    <a:pt x="734" y="1035"/>
                  </a:lnTo>
                  <a:lnTo>
                    <a:pt x="712" y="1051"/>
                  </a:lnTo>
                  <a:lnTo>
                    <a:pt x="688" y="1062"/>
                  </a:lnTo>
                  <a:lnTo>
                    <a:pt x="663" y="1069"/>
                  </a:lnTo>
                  <a:lnTo>
                    <a:pt x="637" y="1072"/>
                  </a:lnTo>
                  <a:lnTo>
                    <a:pt x="611" y="1071"/>
                  </a:lnTo>
                  <a:lnTo>
                    <a:pt x="585" y="1066"/>
                  </a:lnTo>
                  <a:lnTo>
                    <a:pt x="560" y="1056"/>
                  </a:lnTo>
                  <a:lnTo>
                    <a:pt x="537" y="1041"/>
                  </a:lnTo>
                  <a:lnTo>
                    <a:pt x="516" y="1023"/>
                  </a:lnTo>
                  <a:lnTo>
                    <a:pt x="498" y="999"/>
                  </a:lnTo>
                  <a:lnTo>
                    <a:pt x="24" y="242"/>
                  </a:lnTo>
                  <a:lnTo>
                    <a:pt x="11" y="216"/>
                  </a:lnTo>
                  <a:lnTo>
                    <a:pt x="3" y="190"/>
                  </a:lnTo>
                  <a:lnTo>
                    <a:pt x="0" y="163"/>
                  </a:lnTo>
                  <a:lnTo>
                    <a:pt x="1" y="136"/>
                  </a:lnTo>
                  <a:lnTo>
                    <a:pt x="7" y="110"/>
                  </a:lnTo>
                  <a:lnTo>
                    <a:pt x="18" y="85"/>
                  </a:lnTo>
                  <a:lnTo>
                    <a:pt x="33" y="62"/>
                  </a:lnTo>
                  <a:lnTo>
                    <a:pt x="51" y="42"/>
                  </a:lnTo>
                  <a:lnTo>
                    <a:pt x="74" y="25"/>
                  </a:lnTo>
                  <a:lnTo>
                    <a:pt x="98" y="12"/>
                  </a:lnTo>
                  <a:lnTo>
                    <a:pt x="125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52"/>
            <p:cNvSpPr>
              <a:spLocks noEditPoints="1"/>
            </p:cNvSpPr>
            <p:nvPr/>
          </p:nvSpPr>
          <p:spPr bwMode="auto">
            <a:xfrm>
              <a:off x="1595438" y="2792413"/>
              <a:ext cx="525462" cy="457200"/>
            </a:xfrm>
            <a:custGeom>
              <a:avLst/>
              <a:gdLst>
                <a:gd name="T0" fmla="*/ 883 w 3306"/>
                <a:gd name="T1" fmla="*/ 699 h 2884"/>
                <a:gd name="T2" fmla="*/ 845 w 3306"/>
                <a:gd name="T3" fmla="*/ 735 h 2884"/>
                <a:gd name="T4" fmla="*/ 1200 w 3306"/>
                <a:gd name="T5" fmla="*/ 1018 h 2884"/>
                <a:gd name="T6" fmla="*/ 1026 w 3306"/>
                <a:gd name="T7" fmla="*/ 0 h 2884"/>
                <a:gd name="T8" fmla="*/ 1036 w 3306"/>
                <a:gd name="T9" fmla="*/ 77 h 2884"/>
                <a:gd name="T10" fmla="*/ 1067 w 3306"/>
                <a:gd name="T11" fmla="*/ 149 h 2884"/>
                <a:gd name="T12" fmla="*/ 1542 w 3306"/>
                <a:gd name="T13" fmla="*/ 907 h 2884"/>
                <a:gd name="T14" fmla="*/ 1591 w 3306"/>
                <a:gd name="T15" fmla="*/ 966 h 2884"/>
                <a:gd name="T16" fmla="*/ 1653 w 3306"/>
                <a:gd name="T17" fmla="*/ 1007 h 2884"/>
                <a:gd name="T18" fmla="*/ 1721 w 3306"/>
                <a:gd name="T19" fmla="*/ 1030 h 2884"/>
                <a:gd name="T20" fmla="*/ 1791 w 3306"/>
                <a:gd name="T21" fmla="*/ 1033 h 2884"/>
                <a:gd name="T22" fmla="*/ 1861 w 3306"/>
                <a:gd name="T23" fmla="*/ 1020 h 2884"/>
                <a:gd name="T24" fmla="*/ 1924 w 3306"/>
                <a:gd name="T25" fmla="*/ 989 h 2884"/>
                <a:gd name="T26" fmla="*/ 1979 w 3306"/>
                <a:gd name="T27" fmla="*/ 939 h 2884"/>
                <a:gd name="T28" fmla="*/ 2021 w 3306"/>
                <a:gd name="T29" fmla="*/ 873 h 2884"/>
                <a:gd name="T30" fmla="*/ 3211 w 3306"/>
                <a:gd name="T31" fmla="*/ 1018 h 2884"/>
                <a:gd name="T32" fmla="*/ 3252 w 3306"/>
                <a:gd name="T33" fmla="*/ 1027 h 2884"/>
                <a:gd name="T34" fmla="*/ 3285 w 3306"/>
                <a:gd name="T35" fmla="*/ 1054 h 2884"/>
                <a:gd name="T36" fmla="*/ 3304 w 3306"/>
                <a:gd name="T37" fmla="*/ 1092 h 2884"/>
                <a:gd name="T38" fmla="*/ 3304 w 3306"/>
                <a:gd name="T39" fmla="*/ 1135 h 2884"/>
                <a:gd name="T40" fmla="*/ 3285 w 3306"/>
                <a:gd name="T41" fmla="*/ 1173 h 2884"/>
                <a:gd name="T42" fmla="*/ 3253 w 3306"/>
                <a:gd name="T43" fmla="*/ 1200 h 2884"/>
                <a:gd name="T44" fmla="*/ 3211 w 3306"/>
                <a:gd name="T45" fmla="*/ 1210 h 2884"/>
                <a:gd name="T46" fmla="*/ 3108 w 3306"/>
                <a:gd name="T47" fmla="*/ 2737 h 2884"/>
                <a:gd name="T48" fmla="*/ 3097 w 3306"/>
                <a:gd name="T49" fmla="*/ 2794 h 2884"/>
                <a:gd name="T50" fmla="*/ 3064 w 3306"/>
                <a:gd name="T51" fmla="*/ 2841 h 2884"/>
                <a:gd name="T52" fmla="*/ 3018 w 3306"/>
                <a:gd name="T53" fmla="*/ 2872 h 2884"/>
                <a:gd name="T54" fmla="*/ 2961 w 3306"/>
                <a:gd name="T55" fmla="*/ 2884 h 2884"/>
                <a:gd name="T56" fmla="*/ 2904 w 3306"/>
                <a:gd name="T57" fmla="*/ 2872 h 2884"/>
                <a:gd name="T58" fmla="*/ 2858 w 3306"/>
                <a:gd name="T59" fmla="*/ 2841 h 2884"/>
                <a:gd name="T60" fmla="*/ 2827 w 3306"/>
                <a:gd name="T61" fmla="*/ 2794 h 2884"/>
                <a:gd name="T62" fmla="*/ 2815 w 3306"/>
                <a:gd name="T63" fmla="*/ 2737 h 2884"/>
                <a:gd name="T64" fmla="*/ 481 w 3306"/>
                <a:gd name="T65" fmla="*/ 1210 h 2884"/>
                <a:gd name="T66" fmla="*/ 479 w 3306"/>
                <a:gd name="T67" fmla="*/ 2766 h 2884"/>
                <a:gd name="T68" fmla="*/ 457 w 3306"/>
                <a:gd name="T69" fmla="*/ 2819 h 2884"/>
                <a:gd name="T70" fmla="*/ 417 w 3306"/>
                <a:gd name="T71" fmla="*/ 2859 h 2884"/>
                <a:gd name="T72" fmla="*/ 365 w 3306"/>
                <a:gd name="T73" fmla="*/ 2881 h 2884"/>
                <a:gd name="T74" fmla="*/ 306 w 3306"/>
                <a:gd name="T75" fmla="*/ 2881 h 2884"/>
                <a:gd name="T76" fmla="*/ 253 w 3306"/>
                <a:gd name="T77" fmla="*/ 2859 h 2884"/>
                <a:gd name="T78" fmla="*/ 214 w 3306"/>
                <a:gd name="T79" fmla="*/ 2819 h 2884"/>
                <a:gd name="T80" fmla="*/ 192 w 3306"/>
                <a:gd name="T81" fmla="*/ 2766 h 2884"/>
                <a:gd name="T82" fmla="*/ 188 w 3306"/>
                <a:gd name="T83" fmla="*/ 1210 h 2884"/>
                <a:gd name="T84" fmla="*/ 73 w 3306"/>
                <a:gd name="T85" fmla="*/ 1206 h 2884"/>
                <a:gd name="T86" fmla="*/ 36 w 3306"/>
                <a:gd name="T87" fmla="*/ 1188 h 2884"/>
                <a:gd name="T88" fmla="*/ 10 w 3306"/>
                <a:gd name="T89" fmla="*/ 1156 h 2884"/>
                <a:gd name="T90" fmla="*/ 0 w 3306"/>
                <a:gd name="T91" fmla="*/ 1114 h 2884"/>
                <a:gd name="T92" fmla="*/ 10 w 3306"/>
                <a:gd name="T93" fmla="*/ 1072 h 2884"/>
                <a:gd name="T94" fmla="*/ 36 w 3306"/>
                <a:gd name="T95" fmla="*/ 1039 h 2884"/>
                <a:gd name="T96" fmla="*/ 73 w 3306"/>
                <a:gd name="T97" fmla="*/ 1021 h 2884"/>
                <a:gd name="T98" fmla="*/ 205 w 3306"/>
                <a:gd name="T99" fmla="*/ 1018 h 2884"/>
                <a:gd name="T100" fmla="*/ 179 w 3306"/>
                <a:gd name="T101" fmla="*/ 987 h 2884"/>
                <a:gd name="T102" fmla="*/ 157 w 3306"/>
                <a:gd name="T103" fmla="*/ 937 h 2884"/>
                <a:gd name="T104" fmla="*/ 154 w 3306"/>
                <a:gd name="T105" fmla="*/ 883 h 2884"/>
                <a:gd name="T106" fmla="*/ 169 w 3306"/>
                <a:gd name="T107" fmla="*/ 831 h 2884"/>
                <a:gd name="T108" fmla="*/ 201 w 3306"/>
                <a:gd name="T109" fmla="*/ 787 h 2884"/>
                <a:gd name="T110" fmla="*/ 649 w 3306"/>
                <a:gd name="T111" fmla="*/ 487 h 2884"/>
                <a:gd name="T112" fmla="*/ 1012 w 3306"/>
                <a:gd name="T113" fmla="*/ 13 h 2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6" h="2884">
                  <a:moveTo>
                    <a:pt x="1116" y="394"/>
                  </a:moveTo>
                  <a:lnTo>
                    <a:pt x="883" y="699"/>
                  </a:lnTo>
                  <a:lnTo>
                    <a:pt x="866" y="719"/>
                  </a:lnTo>
                  <a:lnTo>
                    <a:pt x="845" y="735"/>
                  </a:lnTo>
                  <a:lnTo>
                    <a:pt x="418" y="1018"/>
                  </a:lnTo>
                  <a:lnTo>
                    <a:pt x="1200" y="1018"/>
                  </a:lnTo>
                  <a:lnTo>
                    <a:pt x="1116" y="394"/>
                  </a:lnTo>
                  <a:close/>
                  <a:moveTo>
                    <a:pt x="1026" y="0"/>
                  </a:moveTo>
                  <a:lnTo>
                    <a:pt x="1028" y="39"/>
                  </a:lnTo>
                  <a:lnTo>
                    <a:pt x="1036" y="77"/>
                  </a:lnTo>
                  <a:lnTo>
                    <a:pt x="1049" y="114"/>
                  </a:lnTo>
                  <a:lnTo>
                    <a:pt x="1067" y="149"/>
                  </a:lnTo>
                  <a:lnTo>
                    <a:pt x="1174" y="319"/>
                  </a:lnTo>
                  <a:lnTo>
                    <a:pt x="1542" y="907"/>
                  </a:lnTo>
                  <a:lnTo>
                    <a:pt x="1565" y="938"/>
                  </a:lnTo>
                  <a:lnTo>
                    <a:pt x="1591" y="966"/>
                  </a:lnTo>
                  <a:lnTo>
                    <a:pt x="1621" y="989"/>
                  </a:lnTo>
                  <a:lnTo>
                    <a:pt x="1653" y="1007"/>
                  </a:lnTo>
                  <a:lnTo>
                    <a:pt x="1686" y="1020"/>
                  </a:lnTo>
                  <a:lnTo>
                    <a:pt x="1721" y="1030"/>
                  </a:lnTo>
                  <a:lnTo>
                    <a:pt x="1755" y="1034"/>
                  </a:lnTo>
                  <a:lnTo>
                    <a:pt x="1791" y="1033"/>
                  </a:lnTo>
                  <a:lnTo>
                    <a:pt x="1826" y="1028"/>
                  </a:lnTo>
                  <a:lnTo>
                    <a:pt x="1861" y="1020"/>
                  </a:lnTo>
                  <a:lnTo>
                    <a:pt x="1893" y="1006"/>
                  </a:lnTo>
                  <a:lnTo>
                    <a:pt x="1924" y="989"/>
                  </a:lnTo>
                  <a:lnTo>
                    <a:pt x="1953" y="966"/>
                  </a:lnTo>
                  <a:lnTo>
                    <a:pt x="1979" y="939"/>
                  </a:lnTo>
                  <a:lnTo>
                    <a:pt x="2002" y="909"/>
                  </a:lnTo>
                  <a:lnTo>
                    <a:pt x="2021" y="873"/>
                  </a:lnTo>
                  <a:lnTo>
                    <a:pt x="2040" y="1018"/>
                  </a:lnTo>
                  <a:lnTo>
                    <a:pt x="3211" y="1018"/>
                  </a:lnTo>
                  <a:lnTo>
                    <a:pt x="3232" y="1021"/>
                  </a:lnTo>
                  <a:lnTo>
                    <a:pt x="3252" y="1027"/>
                  </a:lnTo>
                  <a:lnTo>
                    <a:pt x="3270" y="1039"/>
                  </a:lnTo>
                  <a:lnTo>
                    <a:pt x="3285" y="1054"/>
                  </a:lnTo>
                  <a:lnTo>
                    <a:pt x="3296" y="1072"/>
                  </a:lnTo>
                  <a:lnTo>
                    <a:pt x="3304" y="1092"/>
                  </a:lnTo>
                  <a:lnTo>
                    <a:pt x="3306" y="1114"/>
                  </a:lnTo>
                  <a:lnTo>
                    <a:pt x="3304" y="1135"/>
                  </a:lnTo>
                  <a:lnTo>
                    <a:pt x="3296" y="1156"/>
                  </a:lnTo>
                  <a:lnTo>
                    <a:pt x="3285" y="1173"/>
                  </a:lnTo>
                  <a:lnTo>
                    <a:pt x="3270" y="1188"/>
                  </a:lnTo>
                  <a:lnTo>
                    <a:pt x="3253" y="1200"/>
                  </a:lnTo>
                  <a:lnTo>
                    <a:pt x="3232" y="1206"/>
                  </a:lnTo>
                  <a:lnTo>
                    <a:pt x="3211" y="1210"/>
                  </a:lnTo>
                  <a:lnTo>
                    <a:pt x="3108" y="1210"/>
                  </a:lnTo>
                  <a:lnTo>
                    <a:pt x="3108" y="2737"/>
                  </a:lnTo>
                  <a:lnTo>
                    <a:pt x="3104" y="2766"/>
                  </a:lnTo>
                  <a:lnTo>
                    <a:pt x="3097" y="2794"/>
                  </a:lnTo>
                  <a:lnTo>
                    <a:pt x="3083" y="2819"/>
                  </a:lnTo>
                  <a:lnTo>
                    <a:pt x="3064" y="2841"/>
                  </a:lnTo>
                  <a:lnTo>
                    <a:pt x="3043" y="2859"/>
                  </a:lnTo>
                  <a:lnTo>
                    <a:pt x="3018" y="2872"/>
                  </a:lnTo>
                  <a:lnTo>
                    <a:pt x="2991" y="2881"/>
                  </a:lnTo>
                  <a:lnTo>
                    <a:pt x="2961" y="2884"/>
                  </a:lnTo>
                  <a:lnTo>
                    <a:pt x="2932" y="2881"/>
                  </a:lnTo>
                  <a:lnTo>
                    <a:pt x="2904" y="2872"/>
                  </a:lnTo>
                  <a:lnTo>
                    <a:pt x="2879" y="2859"/>
                  </a:lnTo>
                  <a:lnTo>
                    <a:pt x="2858" y="2841"/>
                  </a:lnTo>
                  <a:lnTo>
                    <a:pt x="2841" y="2819"/>
                  </a:lnTo>
                  <a:lnTo>
                    <a:pt x="2827" y="2794"/>
                  </a:lnTo>
                  <a:lnTo>
                    <a:pt x="2818" y="2766"/>
                  </a:lnTo>
                  <a:lnTo>
                    <a:pt x="2815" y="2737"/>
                  </a:lnTo>
                  <a:lnTo>
                    <a:pt x="2815" y="1210"/>
                  </a:lnTo>
                  <a:lnTo>
                    <a:pt x="481" y="1210"/>
                  </a:lnTo>
                  <a:lnTo>
                    <a:pt x="481" y="2737"/>
                  </a:lnTo>
                  <a:lnTo>
                    <a:pt x="479" y="2766"/>
                  </a:lnTo>
                  <a:lnTo>
                    <a:pt x="471" y="2794"/>
                  </a:lnTo>
                  <a:lnTo>
                    <a:pt x="457" y="2819"/>
                  </a:lnTo>
                  <a:lnTo>
                    <a:pt x="439" y="2841"/>
                  </a:lnTo>
                  <a:lnTo>
                    <a:pt x="417" y="2859"/>
                  </a:lnTo>
                  <a:lnTo>
                    <a:pt x="392" y="2872"/>
                  </a:lnTo>
                  <a:lnTo>
                    <a:pt x="365" y="2881"/>
                  </a:lnTo>
                  <a:lnTo>
                    <a:pt x="335" y="2884"/>
                  </a:lnTo>
                  <a:lnTo>
                    <a:pt x="306" y="2881"/>
                  </a:lnTo>
                  <a:lnTo>
                    <a:pt x="279" y="2872"/>
                  </a:lnTo>
                  <a:lnTo>
                    <a:pt x="253" y="2859"/>
                  </a:lnTo>
                  <a:lnTo>
                    <a:pt x="232" y="2841"/>
                  </a:lnTo>
                  <a:lnTo>
                    <a:pt x="214" y="2819"/>
                  </a:lnTo>
                  <a:lnTo>
                    <a:pt x="200" y="2794"/>
                  </a:lnTo>
                  <a:lnTo>
                    <a:pt x="192" y="2766"/>
                  </a:lnTo>
                  <a:lnTo>
                    <a:pt x="188" y="2737"/>
                  </a:lnTo>
                  <a:lnTo>
                    <a:pt x="188" y="1210"/>
                  </a:lnTo>
                  <a:lnTo>
                    <a:pt x="95" y="1210"/>
                  </a:lnTo>
                  <a:lnTo>
                    <a:pt x="73" y="1206"/>
                  </a:lnTo>
                  <a:lnTo>
                    <a:pt x="53" y="1200"/>
                  </a:lnTo>
                  <a:lnTo>
                    <a:pt x="36" y="1188"/>
                  </a:lnTo>
                  <a:lnTo>
                    <a:pt x="20" y="1173"/>
                  </a:lnTo>
                  <a:lnTo>
                    <a:pt x="10" y="1156"/>
                  </a:lnTo>
                  <a:lnTo>
                    <a:pt x="2" y="1135"/>
                  </a:lnTo>
                  <a:lnTo>
                    <a:pt x="0" y="1114"/>
                  </a:lnTo>
                  <a:lnTo>
                    <a:pt x="2" y="1092"/>
                  </a:lnTo>
                  <a:lnTo>
                    <a:pt x="10" y="1072"/>
                  </a:lnTo>
                  <a:lnTo>
                    <a:pt x="20" y="1054"/>
                  </a:lnTo>
                  <a:lnTo>
                    <a:pt x="36" y="1039"/>
                  </a:lnTo>
                  <a:lnTo>
                    <a:pt x="53" y="1027"/>
                  </a:lnTo>
                  <a:lnTo>
                    <a:pt x="73" y="1021"/>
                  </a:lnTo>
                  <a:lnTo>
                    <a:pt x="95" y="1018"/>
                  </a:lnTo>
                  <a:lnTo>
                    <a:pt x="205" y="1018"/>
                  </a:lnTo>
                  <a:lnTo>
                    <a:pt x="191" y="1004"/>
                  </a:lnTo>
                  <a:lnTo>
                    <a:pt x="179" y="987"/>
                  </a:lnTo>
                  <a:lnTo>
                    <a:pt x="166" y="963"/>
                  </a:lnTo>
                  <a:lnTo>
                    <a:pt x="157" y="937"/>
                  </a:lnTo>
                  <a:lnTo>
                    <a:pt x="153" y="910"/>
                  </a:lnTo>
                  <a:lnTo>
                    <a:pt x="154" y="883"/>
                  </a:lnTo>
                  <a:lnTo>
                    <a:pt x="159" y="856"/>
                  </a:lnTo>
                  <a:lnTo>
                    <a:pt x="169" y="831"/>
                  </a:lnTo>
                  <a:lnTo>
                    <a:pt x="183" y="807"/>
                  </a:lnTo>
                  <a:lnTo>
                    <a:pt x="201" y="787"/>
                  </a:lnTo>
                  <a:lnTo>
                    <a:pt x="223" y="770"/>
                  </a:lnTo>
                  <a:lnTo>
                    <a:pt x="649" y="487"/>
                  </a:lnTo>
                  <a:lnTo>
                    <a:pt x="999" y="27"/>
                  </a:lnTo>
                  <a:lnTo>
                    <a:pt x="1012" y="13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53"/>
            <p:cNvSpPr>
              <a:spLocks/>
            </p:cNvSpPr>
            <p:nvPr/>
          </p:nvSpPr>
          <p:spPr bwMode="auto">
            <a:xfrm>
              <a:off x="1754188" y="2686051"/>
              <a:ext cx="103187" cy="88900"/>
            </a:xfrm>
            <a:custGeom>
              <a:avLst/>
              <a:gdLst>
                <a:gd name="T0" fmla="*/ 327 w 653"/>
                <a:gd name="T1" fmla="*/ 0 h 565"/>
                <a:gd name="T2" fmla="*/ 371 w 653"/>
                <a:gd name="T3" fmla="*/ 4 h 565"/>
                <a:gd name="T4" fmla="*/ 412 w 653"/>
                <a:gd name="T5" fmla="*/ 12 h 565"/>
                <a:gd name="T6" fmla="*/ 451 w 653"/>
                <a:gd name="T7" fmla="*/ 26 h 565"/>
                <a:gd name="T8" fmla="*/ 489 w 653"/>
                <a:gd name="T9" fmla="*/ 45 h 565"/>
                <a:gd name="T10" fmla="*/ 524 w 653"/>
                <a:gd name="T11" fmla="*/ 67 h 565"/>
                <a:gd name="T12" fmla="*/ 556 w 653"/>
                <a:gd name="T13" fmla="*/ 95 h 565"/>
                <a:gd name="T14" fmla="*/ 584 w 653"/>
                <a:gd name="T15" fmla="*/ 127 h 565"/>
                <a:gd name="T16" fmla="*/ 608 w 653"/>
                <a:gd name="T17" fmla="*/ 161 h 565"/>
                <a:gd name="T18" fmla="*/ 627 w 653"/>
                <a:gd name="T19" fmla="*/ 199 h 565"/>
                <a:gd name="T20" fmla="*/ 641 w 653"/>
                <a:gd name="T21" fmla="*/ 240 h 565"/>
                <a:gd name="T22" fmla="*/ 650 w 653"/>
                <a:gd name="T23" fmla="*/ 284 h 565"/>
                <a:gd name="T24" fmla="*/ 653 w 653"/>
                <a:gd name="T25" fmla="*/ 330 h 565"/>
                <a:gd name="T26" fmla="*/ 650 w 653"/>
                <a:gd name="T27" fmla="*/ 375 h 565"/>
                <a:gd name="T28" fmla="*/ 640 w 653"/>
                <a:gd name="T29" fmla="*/ 418 h 565"/>
                <a:gd name="T30" fmla="*/ 625 w 653"/>
                <a:gd name="T31" fmla="*/ 459 h 565"/>
                <a:gd name="T32" fmla="*/ 605 w 653"/>
                <a:gd name="T33" fmla="*/ 497 h 565"/>
                <a:gd name="T34" fmla="*/ 581 w 653"/>
                <a:gd name="T35" fmla="*/ 532 h 565"/>
                <a:gd name="T36" fmla="*/ 552 w 653"/>
                <a:gd name="T37" fmla="*/ 565 h 565"/>
                <a:gd name="T38" fmla="*/ 529 w 653"/>
                <a:gd name="T39" fmla="*/ 529 h 565"/>
                <a:gd name="T40" fmla="*/ 507 w 653"/>
                <a:gd name="T41" fmla="*/ 499 h 565"/>
                <a:gd name="T42" fmla="*/ 482 w 653"/>
                <a:gd name="T43" fmla="*/ 473 h 565"/>
                <a:gd name="T44" fmla="*/ 455 w 653"/>
                <a:gd name="T45" fmla="*/ 450 h 565"/>
                <a:gd name="T46" fmla="*/ 425 w 653"/>
                <a:gd name="T47" fmla="*/ 432 h 565"/>
                <a:gd name="T48" fmla="*/ 392 w 653"/>
                <a:gd name="T49" fmla="*/ 418 h 565"/>
                <a:gd name="T50" fmla="*/ 359 w 653"/>
                <a:gd name="T51" fmla="*/ 408 h 565"/>
                <a:gd name="T52" fmla="*/ 324 w 653"/>
                <a:gd name="T53" fmla="*/ 402 h 565"/>
                <a:gd name="T54" fmla="*/ 290 w 653"/>
                <a:gd name="T55" fmla="*/ 401 h 565"/>
                <a:gd name="T56" fmla="*/ 254 w 653"/>
                <a:gd name="T57" fmla="*/ 404 h 565"/>
                <a:gd name="T58" fmla="*/ 220 w 653"/>
                <a:gd name="T59" fmla="*/ 413 h 565"/>
                <a:gd name="T60" fmla="*/ 186 w 653"/>
                <a:gd name="T61" fmla="*/ 426 h 565"/>
                <a:gd name="T62" fmla="*/ 153 w 653"/>
                <a:gd name="T63" fmla="*/ 443 h 565"/>
                <a:gd name="T64" fmla="*/ 128 w 653"/>
                <a:gd name="T65" fmla="*/ 461 h 565"/>
                <a:gd name="T66" fmla="*/ 106 w 653"/>
                <a:gd name="T67" fmla="*/ 481 h 565"/>
                <a:gd name="T68" fmla="*/ 85 w 653"/>
                <a:gd name="T69" fmla="*/ 503 h 565"/>
                <a:gd name="T70" fmla="*/ 68 w 653"/>
                <a:gd name="T71" fmla="*/ 527 h 565"/>
                <a:gd name="T72" fmla="*/ 46 w 653"/>
                <a:gd name="T73" fmla="*/ 492 h 565"/>
                <a:gd name="T74" fmla="*/ 26 w 653"/>
                <a:gd name="T75" fmla="*/ 455 h 565"/>
                <a:gd name="T76" fmla="*/ 12 w 653"/>
                <a:gd name="T77" fmla="*/ 415 h 565"/>
                <a:gd name="T78" fmla="*/ 4 w 653"/>
                <a:gd name="T79" fmla="*/ 372 h 565"/>
                <a:gd name="T80" fmla="*/ 0 w 653"/>
                <a:gd name="T81" fmla="*/ 326 h 565"/>
                <a:gd name="T82" fmla="*/ 4 w 653"/>
                <a:gd name="T83" fmla="*/ 283 h 565"/>
                <a:gd name="T84" fmla="*/ 12 w 653"/>
                <a:gd name="T85" fmla="*/ 241 h 565"/>
                <a:gd name="T86" fmla="*/ 26 w 653"/>
                <a:gd name="T87" fmla="*/ 201 h 565"/>
                <a:gd name="T88" fmla="*/ 44 w 653"/>
                <a:gd name="T89" fmla="*/ 163 h 565"/>
                <a:gd name="T90" fmla="*/ 68 w 653"/>
                <a:gd name="T91" fmla="*/ 129 h 565"/>
                <a:gd name="T92" fmla="*/ 95 w 653"/>
                <a:gd name="T93" fmla="*/ 98 h 565"/>
                <a:gd name="T94" fmla="*/ 126 w 653"/>
                <a:gd name="T95" fmla="*/ 70 h 565"/>
                <a:gd name="T96" fmla="*/ 161 w 653"/>
                <a:gd name="T97" fmla="*/ 46 h 565"/>
                <a:gd name="T98" fmla="*/ 198 w 653"/>
                <a:gd name="T99" fmla="*/ 27 h 565"/>
                <a:gd name="T100" fmla="*/ 239 w 653"/>
                <a:gd name="T101" fmla="*/ 12 h 565"/>
                <a:gd name="T102" fmla="*/ 282 w 653"/>
                <a:gd name="T103" fmla="*/ 4 h 565"/>
                <a:gd name="T104" fmla="*/ 327 w 653"/>
                <a:gd name="T10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3" h="565">
                  <a:moveTo>
                    <a:pt x="327" y="0"/>
                  </a:moveTo>
                  <a:lnTo>
                    <a:pt x="371" y="4"/>
                  </a:lnTo>
                  <a:lnTo>
                    <a:pt x="412" y="12"/>
                  </a:lnTo>
                  <a:lnTo>
                    <a:pt x="451" y="26"/>
                  </a:lnTo>
                  <a:lnTo>
                    <a:pt x="489" y="45"/>
                  </a:lnTo>
                  <a:lnTo>
                    <a:pt x="524" y="67"/>
                  </a:lnTo>
                  <a:lnTo>
                    <a:pt x="556" y="95"/>
                  </a:lnTo>
                  <a:lnTo>
                    <a:pt x="584" y="127"/>
                  </a:lnTo>
                  <a:lnTo>
                    <a:pt x="608" y="161"/>
                  </a:lnTo>
                  <a:lnTo>
                    <a:pt x="627" y="199"/>
                  </a:lnTo>
                  <a:lnTo>
                    <a:pt x="641" y="240"/>
                  </a:lnTo>
                  <a:lnTo>
                    <a:pt x="650" y="284"/>
                  </a:lnTo>
                  <a:lnTo>
                    <a:pt x="653" y="330"/>
                  </a:lnTo>
                  <a:lnTo>
                    <a:pt x="650" y="375"/>
                  </a:lnTo>
                  <a:lnTo>
                    <a:pt x="640" y="418"/>
                  </a:lnTo>
                  <a:lnTo>
                    <a:pt x="625" y="459"/>
                  </a:lnTo>
                  <a:lnTo>
                    <a:pt x="605" y="497"/>
                  </a:lnTo>
                  <a:lnTo>
                    <a:pt x="581" y="532"/>
                  </a:lnTo>
                  <a:lnTo>
                    <a:pt x="552" y="565"/>
                  </a:lnTo>
                  <a:lnTo>
                    <a:pt x="529" y="529"/>
                  </a:lnTo>
                  <a:lnTo>
                    <a:pt x="507" y="499"/>
                  </a:lnTo>
                  <a:lnTo>
                    <a:pt x="482" y="473"/>
                  </a:lnTo>
                  <a:lnTo>
                    <a:pt x="455" y="450"/>
                  </a:lnTo>
                  <a:lnTo>
                    <a:pt x="425" y="432"/>
                  </a:lnTo>
                  <a:lnTo>
                    <a:pt x="392" y="418"/>
                  </a:lnTo>
                  <a:lnTo>
                    <a:pt x="359" y="408"/>
                  </a:lnTo>
                  <a:lnTo>
                    <a:pt x="324" y="402"/>
                  </a:lnTo>
                  <a:lnTo>
                    <a:pt x="290" y="401"/>
                  </a:lnTo>
                  <a:lnTo>
                    <a:pt x="254" y="404"/>
                  </a:lnTo>
                  <a:lnTo>
                    <a:pt x="220" y="413"/>
                  </a:lnTo>
                  <a:lnTo>
                    <a:pt x="186" y="426"/>
                  </a:lnTo>
                  <a:lnTo>
                    <a:pt x="153" y="443"/>
                  </a:lnTo>
                  <a:lnTo>
                    <a:pt x="128" y="461"/>
                  </a:lnTo>
                  <a:lnTo>
                    <a:pt x="106" y="481"/>
                  </a:lnTo>
                  <a:lnTo>
                    <a:pt x="85" y="503"/>
                  </a:lnTo>
                  <a:lnTo>
                    <a:pt x="68" y="527"/>
                  </a:lnTo>
                  <a:lnTo>
                    <a:pt x="46" y="492"/>
                  </a:lnTo>
                  <a:lnTo>
                    <a:pt x="26" y="455"/>
                  </a:lnTo>
                  <a:lnTo>
                    <a:pt x="12" y="415"/>
                  </a:lnTo>
                  <a:lnTo>
                    <a:pt x="4" y="372"/>
                  </a:lnTo>
                  <a:lnTo>
                    <a:pt x="0" y="326"/>
                  </a:lnTo>
                  <a:lnTo>
                    <a:pt x="4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4" y="163"/>
                  </a:lnTo>
                  <a:lnTo>
                    <a:pt x="68" y="129"/>
                  </a:lnTo>
                  <a:lnTo>
                    <a:pt x="95" y="98"/>
                  </a:lnTo>
                  <a:lnTo>
                    <a:pt x="126" y="70"/>
                  </a:lnTo>
                  <a:lnTo>
                    <a:pt x="161" y="46"/>
                  </a:lnTo>
                  <a:lnTo>
                    <a:pt x="198" y="27"/>
                  </a:lnTo>
                  <a:lnTo>
                    <a:pt x="239" y="12"/>
                  </a:lnTo>
                  <a:lnTo>
                    <a:pt x="282" y="4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7" name="Group 846"/>
          <p:cNvGrpSpPr/>
          <p:nvPr/>
        </p:nvGrpSpPr>
        <p:grpSpPr>
          <a:xfrm>
            <a:off x="696126" y="2684463"/>
            <a:ext cx="500063" cy="563562"/>
            <a:chOff x="730250" y="2684463"/>
            <a:chExt cx="500063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0" name="Freeform 258"/>
            <p:cNvSpPr>
              <a:spLocks/>
            </p:cNvSpPr>
            <p:nvPr/>
          </p:nvSpPr>
          <p:spPr bwMode="auto">
            <a:xfrm>
              <a:off x="863600" y="3016250"/>
              <a:ext cx="30163" cy="174625"/>
            </a:xfrm>
            <a:custGeom>
              <a:avLst/>
              <a:gdLst>
                <a:gd name="T0" fmla="*/ 0 w 189"/>
                <a:gd name="T1" fmla="*/ 0 h 1095"/>
                <a:gd name="T2" fmla="*/ 189 w 189"/>
                <a:gd name="T3" fmla="*/ 0 h 1095"/>
                <a:gd name="T4" fmla="*/ 189 w 189"/>
                <a:gd name="T5" fmla="*/ 1001 h 1095"/>
                <a:gd name="T6" fmla="*/ 186 w 189"/>
                <a:gd name="T7" fmla="*/ 1022 h 1095"/>
                <a:gd name="T8" fmla="*/ 179 w 189"/>
                <a:gd name="T9" fmla="*/ 1042 h 1095"/>
                <a:gd name="T10" fmla="*/ 167 w 189"/>
                <a:gd name="T11" fmla="*/ 1060 h 1095"/>
                <a:gd name="T12" fmla="*/ 153 w 189"/>
                <a:gd name="T13" fmla="*/ 1074 h 1095"/>
                <a:gd name="T14" fmla="*/ 135 w 189"/>
                <a:gd name="T15" fmla="*/ 1086 h 1095"/>
                <a:gd name="T16" fmla="*/ 116 w 189"/>
                <a:gd name="T17" fmla="*/ 1092 h 1095"/>
                <a:gd name="T18" fmla="*/ 94 w 189"/>
                <a:gd name="T19" fmla="*/ 1095 h 1095"/>
                <a:gd name="T20" fmla="*/ 73 w 189"/>
                <a:gd name="T21" fmla="*/ 1092 h 1095"/>
                <a:gd name="T22" fmla="*/ 52 w 189"/>
                <a:gd name="T23" fmla="*/ 1086 h 1095"/>
                <a:gd name="T24" fmla="*/ 35 w 189"/>
                <a:gd name="T25" fmla="*/ 1074 h 1095"/>
                <a:gd name="T26" fmla="*/ 20 w 189"/>
                <a:gd name="T27" fmla="*/ 1060 h 1095"/>
                <a:gd name="T28" fmla="*/ 9 w 189"/>
                <a:gd name="T29" fmla="*/ 1042 h 1095"/>
                <a:gd name="T30" fmla="*/ 2 w 189"/>
                <a:gd name="T31" fmla="*/ 1022 h 1095"/>
                <a:gd name="T32" fmla="*/ 0 w 189"/>
                <a:gd name="T33" fmla="*/ 1001 h 1095"/>
                <a:gd name="T34" fmla="*/ 0 w 189"/>
                <a:gd name="T35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095">
                  <a:moveTo>
                    <a:pt x="0" y="0"/>
                  </a:moveTo>
                  <a:lnTo>
                    <a:pt x="189" y="0"/>
                  </a:lnTo>
                  <a:lnTo>
                    <a:pt x="189" y="1001"/>
                  </a:lnTo>
                  <a:lnTo>
                    <a:pt x="186" y="1022"/>
                  </a:lnTo>
                  <a:lnTo>
                    <a:pt x="179" y="1042"/>
                  </a:lnTo>
                  <a:lnTo>
                    <a:pt x="167" y="1060"/>
                  </a:lnTo>
                  <a:lnTo>
                    <a:pt x="153" y="1074"/>
                  </a:lnTo>
                  <a:lnTo>
                    <a:pt x="135" y="1086"/>
                  </a:lnTo>
                  <a:lnTo>
                    <a:pt x="116" y="1092"/>
                  </a:lnTo>
                  <a:lnTo>
                    <a:pt x="94" y="1095"/>
                  </a:lnTo>
                  <a:lnTo>
                    <a:pt x="73" y="1092"/>
                  </a:lnTo>
                  <a:lnTo>
                    <a:pt x="52" y="1086"/>
                  </a:lnTo>
                  <a:lnTo>
                    <a:pt x="35" y="1074"/>
                  </a:lnTo>
                  <a:lnTo>
                    <a:pt x="20" y="1060"/>
                  </a:lnTo>
                  <a:lnTo>
                    <a:pt x="9" y="1042"/>
                  </a:lnTo>
                  <a:lnTo>
                    <a:pt x="2" y="1022"/>
                  </a:lnTo>
                  <a:lnTo>
                    <a:pt x="0" y="10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59"/>
            <p:cNvSpPr>
              <a:spLocks/>
            </p:cNvSpPr>
            <p:nvPr/>
          </p:nvSpPr>
          <p:spPr bwMode="auto">
            <a:xfrm>
              <a:off x="1068388" y="3016250"/>
              <a:ext cx="30163" cy="174625"/>
            </a:xfrm>
            <a:custGeom>
              <a:avLst/>
              <a:gdLst>
                <a:gd name="T0" fmla="*/ 0 w 189"/>
                <a:gd name="T1" fmla="*/ 0 h 1095"/>
                <a:gd name="T2" fmla="*/ 189 w 189"/>
                <a:gd name="T3" fmla="*/ 0 h 1095"/>
                <a:gd name="T4" fmla="*/ 189 w 189"/>
                <a:gd name="T5" fmla="*/ 1001 h 1095"/>
                <a:gd name="T6" fmla="*/ 186 w 189"/>
                <a:gd name="T7" fmla="*/ 1022 h 1095"/>
                <a:gd name="T8" fmla="*/ 179 w 189"/>
                <a:gd name="T9" fmla="*/ 1042 h 1095"/>
                <a:gd name="T10" fmla="*/ 167 w 189"/>
                <a:gd name="T11" fmla="*/ 1060 h 1095"/>
                <a:gd name="T12" fmla="*/ 153 w 189"/>
                <a:gd name="T13" fmla="*/ 1074 h 1095"/>
                <a:gd name="T14" fmla="*/ 135 w 189"/>
                <a:gd name="T15" fmla="*/ 1086 h 1095"/>
                <a:gd name="T16" fmla="*/ 116 w 189"/>
                <a:gd name="T17" fmla="*/ 1092 h 1095"/>
                <a:gd name="T18" fmla="*/ 94 w 189"/>
                <a:gd name="T19" fmla="*/ 1095 h 1095"/>
                <a:gd name="T20" fmla="*/ 72 w 189"/>
                <a:gd name="T21" fmla="*/ 1092 h 1095"/>
                <a:gd name="T22" fmla="*/ 52 w 189"/>
                <a:gd name="T23" fmla="*/ 1086 h 1095"/>
                <a:gd name="T24" fmla="*/ 35 w 189"/>
                <a:gd name="T25" fmla="*/ 1074 h 1095"/>
                <a:gd name="T26" fmla="*/ 20 w 189"/>
                <a:gd name="T27" fmla="*/ 1060 h 1095"/>
                <a:gd name="T28" fmla="*/ 9 w 189"/>
                <a:gd name="T29" fmla="*/ 1042 h 1095"/>
                <a:gd name="T30" fmla="*/ 2 w 189"/>
                <a:gd name="T31" fmla="*/ 1022 h 1095"/>
                <a:gd name="T32" fmla="*/ 0 w 189"/>
                <a:gd name="T33" fmla="*/ 1001 h 1095"/>
                <a:gd name="T34" fmla="*/ 0 w 189"/>
                <a:gd name="T35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095">
                  <a:moveTo>
                    <a:pt x="0" y="0"/>
                  </a:moveTo>
                  <a:lnTo>
                    <a:pt x="189" y="0"/>
                  </a:lnTo>
                  <a:lnTo>
                    <a:pt x="189" y="1001"/>
                  </a:lnTo>
                  <a:lnTo>
                    <a:pt x="186" y="1022"/>
                  </a:lnTo>
                  <a:lnTo>
                    <a:pt x="179" y="1042"/>
                  </a:lnTo>
                  <a:lnTo>
                    <a:pt x="167" y="1060"/>
                  </a:lnTo>
                  <a:lnTo>
                    <a:pt x="153" y="1074"/>
                  </a:lnTo>
                  <a:lnTo>
                    <a:pt x="135" y="1086"/>
                  </a:lnTo>
                  <a:lnTo>
                    <a:pt x="116" y="1092"/>
                  </a:lnTo>
                  <a:lnTo>
                    <a:pt x="94" y="1095"/>
                  </a:lnTo>
                  <a:lnTo>
                    <a:pt x="72" y="1092"/>
                  </a:lnTo>
                  <a:lnTo>
                    <a:pt x="52" y="1086"/>
                  </a:lnTo>
                  <a:lnTo>
                    <a:pt x="35" y="1074"/>
                  </a:lnTo>
                  <a:lnTo>
                    <a:pt x="20" y="1060"/>
                  </a:lnTo>
                  <a:lnTo>
                    <a:pt x="9" y="1042"/>
                  </a:lnTo>
                  <a:lnTo>
                    <a:pt x="2" y="1022"/>
                  </a:lnTo>
                  <a:lnTo>
                    <a:pt x="0" y="10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60"/>
            <p:cNvSpPr>
              <a:spLocks/>
            </p:cNvSpPr>
            <p:nvPr/>
          </p:nvSpPr>
          <p:spPr bwMode="auto">
            <a:xfrm>
              <a:off x="917575" y="3016250"/>
              <a:ext cx="57150" cy="209550"/>
            </a:xfrm>
            <a:custGeom>
              <a:avLst/>
              <a:gdLst>
                <a:gd name="T0" fmla="*/ 0 w 360"/>
                <a:gd name="T1" fmla="*/ 0 h 1320"/>
                <a:gd name="T2" fmla="*/ 360 w 360"/>
                <a:gd name="T3" fmla="*/ 0 h 1320"/>
                <a:gd name="T4" fmla="*/ 360 w 360"/>
                <a:gd name="T5" fmla="*/ 1141 h 1320"/>
                <a:gd name="T6" fmla="*/ 357 w 360"/>
                <a:gd name="T7" fmla="*/ 1173 h 1320"/>
                <a:gd name="T8" fmla="*/ 348 w 360"/>
                <a:gd name="T9" fmla="*/ 1203 h 1320"/>
                <a:gd name="T10" fmla="*/ 335 w 360"/>
                <a:gd name="T11" fmla="*/ 1231 h 1320"/>
                <a:gd name="T12" fmla="*/ 317 w 360"/>
                <a:gd name="T13" fmla="*/ 1257 h 1320"/>
                <a:gd name="T14" fmla="*/ 295 w 360"/>
                <a:gd name="T15" fmla="*/ 1278 h 1320"/>
                <a:gd name="T16" fmla="*/ 271 w 360"/>
                <a:gd name="T17" fmla="*/ 1295 h 1320"/>
                <a:gd name="T18" fmla="*/ 243 w 360"/>
                <a:gd name="T19" fmla="*/ 1309 h 1320"/>
                <a:gd name="T20" fmla="*/ 212 w 360"/>
                <a:gd name="T21" fmla="*/ 1318 h 1320"/>
                <a:gd name="T22" fmla="*/ 179 w 360"/>
                <a:gd name="T23" fmla="*/ 1320 h 1320"/>
                <a:gd name="T24" fmla="*/ 147 w 360"/>
                <a:gd name="T25" fmla="*/ 1318 h 1320"/>
                <a:gd name="T26" fmla="*/ 117 w 360"/>
                <a:gd name="T27" fmla="*/ 1309 h 1320"/>
                <a:gd name="T28" fmla="*/ 89 w 360"/>
                <a:gd name="T29" fmla="*/ 1295 h 1320"/>
                <a:gd name="T30" fmla="*/ 63 w 360"/>
                <a:gd name="T31" fmla="*/ 1278 h 1320"/>
                <a:gd name="T32" fmla="*/ 42 w 360"/>
                <a:gd name="T33" fmla="*/ 1257 h 1320"/>
                <a:gd name="T34" fmla="*/ 25 w 360"/>
                <a:gd name="T35" fmla="*/ 1231 h 1320"/>
                <a:gd name="T36" fmla="*/ 11 w 360"/>
                <a:gd name="T37" fmla="*/ 1203 h 1320"/>
                <a:gd name="T38" fmla="*/ 2 w 360"/>
                <a:gd name="T39" fmla="*/ 1173 h 1320"/>
                <a:gd name="T40" fmla="*/ 0 w 360"/>
                <a:gd name="T41" fmla="*/ 1141 h 1320"/>
                <a:gd name="T42" fmla="*/ 0 w 360"/>
                <a:gd name="T43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0" h="1320">
                  <a:moveTo>
                    <a:pt x="0" y="0"/>
                  </a:moveTo>
                  <a:lnTo>
                    <a:pt x="360" y="0"/>
                  </a:lnTo>
                  <a:lnTo>
                    <a:pt x="360" y="1141"/>
                  </a:lnTo>
                  <a:lnTo>
                    <a:pt x="357" y="1173"/>
                  </a:lnTo>
                  <a:lnTo>
                    <a:pt x="348" y="1203"/>
                  </a:lnTo>
                  <a:lnTo>
                    <a:pt x="335" y="1231"/>
                  </a:lnTo>
                  <a:lnTo>
                    <a:pt x="317" y="1257"/>
                  </a:lnTo>
                  <a:lnTo>
                    <a:pt x="295" y="1278"/>
                  </a:lnTo>
                  <a:lnTo>
                    <a:pt x="271" y="1295"/>
                  </a:lnTo>
                  <a:lnTo>
                    <a:pt x="243" y="1309"/>
                  </a:lnTo>
                  <a:lnTo>
                    <a:pt x="212" y="1318"/>
                  </a:lnTo>
                  <a:lnTo>
                    <a:pt x="179" y="1320"/>
                  </a:lnTo>
                  <a:lnTo>
                    <a:pt x="147" y="1318"/>
                  </a:lnTo>
                  <a:lnTo>
                    <a:pt x="117" y="1309"/>
                  </a:lnTo>
                  <a:lnTo>
                    <a:pt x="89" y="1295"/>
                  </a:lnTo>
                  <a:lnTo>
                    <a:pt x="63" y="1278"/>
                  </a:lnTo>
                  <a:lnTo>
                    <a:pt x="42" y="1257"/>
                  </a:lnTo>
                  <a:lnTo>
                    <a:pt x="25" y="1231"/>
                  </a:lnTo>
                  <a:lnTo>
                    <a:pt x="11" y="1203"/>
                  </a:lnTo>
                  <a:lnTo>
                    <a:pt x="2" y="1173"/>
                  </a:lnTo>
                  <a:lnTo>
                    <a:pt x="0" y="11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61"/>
            <p:cNvSpPr>
              <a:spLocks/>
            </p:cNvSpPr>
            <p:nvPr/>
          </p:nvSpPr>
          <p:spPr bwMode="auto">
            <a:xfrm>
              <a:off x="987425" y="3016250"/>
              <a:ext cx="57150" cy="209550"/>
            </a:xfrm>
            <a:custGeom>
              <a:avLst/>
              <a:gdLst>
                <a:gd name="T0" fmla="*/ 0 w 361"/>
                <a:gd name="T1" fmla="*/ 0 h 1320"/>
                <a:gd name="T2" fmla="*/ 361 w 361"/>
                <a:gd name="T3" fmla="*/ 0 h 1320"/>
                <a:gd name="T4" fmla="*/ 361 w 361"/>
                <a:gd name="T5" fmla="*/ 1141 h 1320"/>
                <a:gd name="T6" fmla="*/ 357 w 361"/>
                <a:gd name="T7" fmla="*/ 1173 h 1320"/>
                <a:gd name="T8" fmla="*/ 350 w 361"/>
                <a:gd name="T9" fmla="*/ 1203 h 1320"/>
                <a:gd name="T10" fmla="*/ 336 w 361"/>
                <a:gd name="T11" fmla="*/ 1231 h 1320"/>
                <a:gd name="T12" fmla="*/ 319 w 361"/>
                <a:gd name="T13" fmla="*/ 1257 h 1320"/>
                <a:gd name="T14" fmla="*/ 296 w 361"/>
                <a:gd name="T15" fmla="*/ 1278 h 1320"/>
                <a:gd name="T16" fmla="*/ 271 w 361"/>
                <a:gd name="T17" fmla="*/ 1295 h 1320"/>
                <a:gd name="T18" fmla="*/ 243 w 361"/>
                <a:gd name="T19" fmla="*/ 1309 h 1320"/>
                <a:gd name="T20" fmla="*/ 213 w 361"/>
                <a:gd name="T21" fmla="*/ 1318 h 1320"/>
                <a:gd name="T22" fmla="*/ 181 w 361"/>
                <a:gd name="T23" fmla="*/ 1320 h 1320"/>
                <a:gd name="T24" fmla="*/ 148 w 361"/>
                <a:gd name="T25" fmla="*/ 1318 h 1320"/>
                <a:gd name="T26" fmla="*/ 118 w 361"/>
                <a:gd name="T27" fmla="*/ 1309 h 1320"/>
                <a:gd name="T28" fmla="*/ 90 w 361"/>
                <a:gd name="T29" fmla="*/ 1295 h 1320"/>
                <a:gd name="T30" fmla="*/ 65 w 361"/>
                <a:gd name="T31" fmla="*/ 1278 h 1320"/>
                <a:gd name="T32" fmla="*/ 42 w 361"/>
                <a:gd name="T33" fmla="*/ 1257 h 1320"/>
                <a:gd name="T34" fmla="*/ 25 w 361"/>
                <a:gd name="T35" fmla="*/ 1231 h 1320"/>
                <a:gd name="T36" fmla="*/ 12 w 361"/>
                <a:gd name="T37" fmla="*/ 1203 h 1320"/>
                <a:gd name="T38" fmla="*/ 4 w 361"/>
                <a:gd name="T39" fmla="*/ 1173 h 1320"/>
                <a:gd name="T40" fmla="*/ 0 w 361"/>
                <a:gd name="T41" fmla="*/ 1141 h 1320"/>
                <a:gd name="T42" fmla="*/ 0 w 361"/>
                <a:gd name="T43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1" h="1320">
                  <a:moveTo>
                    <a:pt x="0" y="0"/>
                  </a:moveTo>
                  <a:lnTo>
                    <a:pt x="361" y="0"/>
                  </a:lnTo>
                  <a:lnTo>
                    <a:pt x="361" y="1141"/>
                  </a:lnTo>
                  <a:lnTo>
                    <a:pt x="357" y="1173"/>
                  </a:lnTo>
                  <a:lnTo>
                    <a:pt x="350" y="1203"/>
                  </a:lnTo>
                  <a:lnTo>
                    <a:pt x="336" y="1231"/>
                  </a:lnTo>
                  <a:lnTo>
                    <a:pt x="319" y="1257"/>
                  </a:lnTo>
                  <a:lnTo>
                    <a:pt x="296" y="1278"/>
                  </a:lnTo>
                  <a:lnTo>
                    <a:pt x="271" y="1295"/>
                  </a:lnTo>
                  <a:lnTo>
                    <a:pt x="243" y="1309"/>
                  </a:lnTo>
                  <a:lnTo>
                    <a:pt x="213" y="1318"/>
                  </a:lnTo>
                  <a:lnTo>
                    <a:pt x="181" y="1320"/>
                  </a:lnTo>
                  <a:lnTo>
                    <a:pt x="148" y="1318"/>
                  </a:lnTo>
                  <a:lnTo>
                    <a:pt x="118" y="1309"/>
                  </a:lnTo>
                  <a:lnTo>
                    <a:pt x="90" y="1295"/>
                  </a:lnTo>
                  <a:lnTo>
                    <a:pt x="65" y="1278"/>
                  </a:lnTo>
                  <a:lnTo>
                    <a:pt x="42" y="1257"/>
                  </a:lnTo>
                  <a:lnTo>
                    <a:pt x="25" y="1231"/>
                  </a:lnTo>
                  <a:lnTo>
                    <a:pt x="12" y="1203"/>
                  </a:lnTo>
                  <a:lnTo>
                    <a:pt x="4" y="1173"/>
                  </a:lnTo>
                  <a:lnTo>
                    <a:pt x="0" y="11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62"/>
            <p:cNvSpPr>
              <a:spLocks/>
            </p:cNvSpPr>
            <p:nvPr/>
          </p:nvSpPr>
          <p:spPr bwMode="auto">
            <a:xfrm>
              <a:off x="931863" y="2684463"/>
              <a:ext cx="98425" cy="98425"/>
            </a:xfrm>
            <a:custGeom>
              <a:avLst/>
              <a:gdLst>
                <a:gd name="T0" fmla="*/ 311 w 621"/>
                <a:gd name="T1" fmla="*/ 0 h 623"/>
                <a:gd name="T2" fmla="*/ 357 w 621"/>
                <a:gd name="T3" fmla="*/ 3 h 623"/>
                <a:gd name="T4" fmla="*/ 400 w 621"/>
                <a:gd name="T5" fmla="*/ 13 h 623"/>
                <a:gd name="T6" fmla="*/ 442 w 621"/>
                <a:gd name="T7" fmla="*/ 29 h 623"/>
                <a:gd name="T8" fmla="*/ 479 w 621"/>
                <a:gd name="T9" fmla="*/ 51 h 623"/>
                <a:gd name="T10" fmla="*/ 515 w 621"/>
                <a:gd name="T11" fmla="*/ 76 h 623"/>
                <a:gd name="T12" fmla="*/ 545 w 621"/>
                <a:gd name="T13" fmla="*/ 108 h 623"/>
                <a:gd name="T14" fmla="*/ 572 w 621"/>
                <a:gd name="T15" fmla="*/ 142 h 623"/>
                <a:gd name="T16" fmla="*/ 592 w 621"/>
                <a:gd name="T17" fmla="*/ 180 h 623"/>
                <a:gd name="T18" fmla="*/ 609 w 621"/>
                <a:gd name="T19" fmla="*/ 222 h 623"/>
                <a:gd name="T20" fmla="*/ 618 w 621"/>
                <a:gd name="T21" fmla="*/ 266 h 623"/>
                <a:gd name="T22" fmla="*/ 621 w 621"/>
                <a:gd name="T23" fmla="*/ 311 h 623"/>
                <a:gd name="T24" fmla="*/ 618 w 621"/>
                <a:gd name="T25" fmla="*/ 357 h 623"/>
                <a:gd name="T26" fmla="*/ 609 w 621"/>
                <a:gd name="T27" fmla="*/ 401 h 623"/>
                <a:gd name="T28" fmla="*/ 592 w 621"/>
                <a:gd name="T29" fmla="*/ 442 h 623"/>
                <a:gd name="T30" fmla="*/ 572 w 621"/>
                <a:gd name="T31" fmla="*/ 481 h 623"/>
                <a:gd name="T32" fmla="*/ 545 w 621"/>
                <a:gd name="T33" fmla="*/ 515 h 623"/>
                <a:gd name="T34" fmla="*/ 515 w 621"/>
                <a:gd name="T35" fmla="*/ 546 h 623"/>
                <a:gd name="T36" fmla="*/ 479 w 621"/>
                <a:gd name="T37" fmla="*/ 572 h 623"/>
                <a:gd name="T38" fmla="*/ 442 w 621"/>
                <a:gd name="T39" fmla="*/ 594 h 623"/>
                <a:gd name="T40" fmla="*/ 400 w 621"/>
                <a:gd name="T41" fmla="*/ 609 h 623"/>
                <a:gd name="T42" fmla="*/ 357 w 621"/>
                <a:gd name="T43" fmla="*/ 620 h 623"/>
                <a:gd name="T44" fmla="*/ 311 w 621"/>
                <a:gd name="T45" fmla="*/ 623 h 623"/>
                <a:gd name="T46" fmla="*/ 264 w 621"/>
                <a:gd name="T47" fmla="*/ 620 h 623"/>
                <a:gd name="T48" fmla="*/ 220 w 621"/>
                <a:gd name="T49" fmla="*/ 609 h 623"/>
                <a:gd name="T50" fmla="*/ 180 w 621"/>
                <a:gd name="T51" fmla="*/ 594 h 623"/>
                <a:gd name="T52" fmla="*/ 141 w 621"/>
                <a:gd name="T53" fmla="*/ 572 h 623"/>
                <a:gd name="T54" fmla="*/ 106 w 621"/>
                <a:gd name="T55" fmla="*/ 546 h 623"/>
                <a:gd name="T56" fmla="*/ 75 w 621"/>
                <a:gd name="T57" fmla="*/ 515 h 623"/>
                <a:gd name="T58" fmla="*/ 49 w 621"/>
                <a:gd name="T59" fmla="*/ 481 h 623"/>
                <a:gd name="T60" fmla="*/ 28 w 621"/>
                <a:gd name="T61" fmla="*/ 442 h 623"/>
                <a:gd name="T62" fmla="*/ 13 w 621"/>
                <a:gd name="T63" fmla="*/ 401 h 623"/>
                <a:gd name="T64" fmla="*/ 3 w 621"/>
                <a:gd name="T65" fmla="*/ 357 h 623"/>
                <a:gd name="T66" fmla="*/ 0 w 621"/>
                <a:gd name="T67" fmla="*/ 311 h 623"/>
                <a:gd name="T68" fmla="*/ 3 w 621"/>
                <a:gd name="T69" fmla="*/ 266 h 623"/>
                <a:gd name="T70" fmla="*/ 13 w 621"/>
                <a:gd name="T71" fmla="*/ 222 h 623"/>
                <a:gd name="T72" fmla="*/ 28 w 621"/>
                <a:gd name="T73" fmla="*/ 180 h 623"/>
                <a:gd name="T74" fmla="*/ 49 w 621"/>
                <a:gd name="T75" fmla="*/ 142 h 623"/>
                <a:gd name="T76" fmla="*/ 75 w 621"/>
                <a:gd name="T77" fmla="*/ 108 h 623"/>
                <a:gd name="T78" fmla="*/ 106 w 621"/>
                <a:gd name="T79" fmla="*/ 76 h 623"/>
                <a:gd name="T80" fmla="*/ 141 w 621"/>
                <a:gd name="T81" fmla="*/ 51 h 623"/>
                <a:gd name="T82" fmla="*/ 180 w 621"/>
                <a:gd name="T83" fmla="*/ 29 h 623"/>
                <a:gd name="T84" fmla="*/ 220 w 621"/>
                <a:gd name="T85" fmla="*/ 13 h 623"/>
                <a:gd name="T86" fmla="*/ 264 w 621"/>
                <a:gd name="T87" fmla="*/ 3 h 623"/>
                <a:gd name="T88" fmla="*/ 311 w 621"/>
                <a:gd name="T8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1" h="623">
                  <a:moveTo>
                    <a:pt x="311" y="0"/>
                  </a:moveTo>
                  <a:lnTo>
                    <a:pt x="357" y="3"/>
                  </a:lnTo>
                  <a:lnTo>
                    <a:pt x="400" y="13"/>
                  </a:lnTo>
                  <a:lnTo>
                    <a:pt x="442" y="29"/>
                  </a:lnTo>
                  <a:lnTo>
                    <a:pt x="479" y="51"/>
                  </a:lnTo>
                  <a:lnTo>
                    <a:pt x="515" y="76"/>
                  </a:lnTo>
                  <a:lnTo>
                    <a:pt x="545" y="108"/>
                  </a:lnTo>
                  <a:lnTo>
                    <a:pt x="572" y="142"/>
                  </a:lnTo>
                  <a:lnTo>
                    <a:pt x="592" y="180"/>
                  </a:lnTo>
                  <a:lnTo>
                    <a:pt x="609" y="222"/>
                  </a:lnTo>
                  <a:lnTo>
                    <a:pt x="618" y="266"/>
                  </a:lnTo>
                  <a:lnTo>
                    <a:pt x="621" y="311"/>
                  </a:lnTo>
                  <a:lnTo>
                    <a:pt x="618" y="357"/>
                  </a:lnTo>
                  <a:lnTo>
                    <a:pt x="609" y="401"/>
                  </a:lnTo>
                  <a:lnTo>
                    <a:pt x="592" y="442"/>
                  </a:lnTo>
                  <a:lnTo>
                    <a:pt x="572" y="481"/>
                  </a:lnTo>
                  <a:lnTo>
                    <a:pt x="545" y="515"/>
                  </a:lnTo>
                  <a:lnTo>
                    <a:pt x="515" y="546"/>
                  </a:lnTo>
                  <a:lnTo>
                    <a:pt x="479" y="572"/>
                  </a:lnTo>
                  <a:lnTo>
                    <a:pt x="442" y="594"/>
                  </a:lnTo>
                  <a:lnTo>
                    <a:pt x="400" y="609"/>
                  </a:lnTo>
                  <a:lnTo>
                    <a:pt x="357" y="620"/>
                  </a:lnTo>
                  <a:lnTo>
                    <a:pt x="311" y="623"/>
                  </a:lnTo>
                  <a:lnTo>
                    <a:pt x="264" y="620"/>
                  </a:lnTo>
                  <a:lnTo>
                    <a:pt x="220" y="609"/>
                  </a:lnTo>
                  <a:lnTo>
                    <a:pt x="180" y="594"/>
                  </a:lnTo>
                  <a:lnTo>
                    <a:pt x="141" y="572"/>
                  </a:lnTo>
                  <a:lnTo>
                    <a:pt x="106" y="546"/>
                  </a:lnTo>
                  <a:lnTo>
                    <a:pt x="75" y="515"/>
                  </a:lnTo>
                  <a:lnTo>
                    <a:pt x="49" y="481"/>
                  </a:lnTo>
                  <a:lnTo>
                    <a:pt x="28" y="442"/>
                  </a:lnTo>
                  <a:lnTo>
                    <a:pt x="13" y="401"/>
                  </a:lnTo>
                  <a:lnTo>
                    <a:pt x="3" y="357"/>
                  </a:lnTo>
                  <a:lnTo>
                    <a:pt x="0" y="311"/>
                  </a:lnTo>
                  <a:lnTo>
                    <a:pt x="3" y="266"/>
                  </a:lnTo>
                  <a:lnTo>
                    <a:pt x="13" y="222"/>
                  </a:lnTo>
                  <a:lnTo>
                    <a:pt x="28" y="180"/>
                  </a:lnTo>
                  <a:lnTo>
                    <a:pt x="49" y="142"/>
                  </a:lnTo>
                  <a:lnTo>
                    <a:pt x="75" y="108"/>
                  </a:lnTo>
                  <a:lnTo>
                    <a:pt x="106" y="76"/>
                  </a:lnTo>
                  <a:lnTo>
                    <a:pt x="141" y="51"/>
                  </a:lnTo>
                  <a:lnTo>
                    <a:pt x="180" y="29"/>
                  </a:lnTo>
                  <a:lnTo>
                    <a:pt x="220" y="13"/>
                  </a:lnTo>
                  <a:lnTo>
                    <a:pt x="264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63"/>
            <p:cNvSpPr>
              <a:spLocks/>
            </p:cNvSpPr>
            <p:nvPr/>
          </p:nvSpPr>
          <p:spPr bwMode="auto">
            <a:xfrm>
              <a:off x="823913" y="2798763"/>
              <a:ext cx="314325" cy="144462"/>
            </a:xfrm>
            <a:custGeom>
              <a:avLst/>
              <a:gdLst>
                <a:gd name="T0" fmla="*/ 1478 w 1985"/>
                <a:gd name="T1" fmla="*/ 11 h 912"/>
                <a:gd name="T2" fmla="*/ 1637 w 1985"/>
                <a:gd name="T3" fmla="*/ 88 h 912"/>
                <a:gd name="T4" fmla="*/ 1748 w 1985"/>
                <a:gd name="T5" fmla="*/ 229 h 912"/>
                <a:gd name="T6" fmla="*/ 1780 w 1985"/>
                <a:gd name="T7" fmla="*/ 296 h 912"/>
                <a:gd name="T8" fmla="*/ 1836 w 1985"/>
                <a:gd name="T9" fmla="*/ 414 h 912"/>
                <a:gd name="T10" fmla="*/ 1898 w 1985"/>
                <a:gd name="T11" fmla="*/ 546 h 912"/>
                <a:gd name="T12" fmla="*/ 1950 w 1985"/>
                <a:gd name="T13" fmla="*/ 655 h 912"/>
                <a:gd name="T14" fmla="*/ 1980 w 1985"/>
                <a:gd name="T15" fmla="*/ 726 h 912"/>
                <a:gd name="T16" fmla="*/ 1968 w 1985"/>
                <a:gd name="T17" fmla="*/ 831 h 912"/>
                <a:gd name="T18" fmla="*/ 1890 w 1985"/>
                <a:gd name="T19" fmla="*/ 902 h 912"/>
                <a:gd name="T20" fmla="*/ 1226 w 1985"/>
                <a:gd name="T21" fmla="*/ 909 h 912"/>
                <a:gd name="T22" fmla="*/ 1132 w 1985"/>
                <a:gd name="T23" fmla="*/ 845 h 912"/>
                <a:gd name="T24" fmla="*/ 1110 w 1985"/>
                <a:gd name="T25" fmla="*/ 732 h 912"/>
                <a:gd name="T26" fmla="*/ 1173 w 1985"/>
                <a:gd name="T27" fmla="*/ 638 h 912"/>
                <a:gd name="T28" fmla="*/ 1598 w 1985"/>
                <a:gd name="T29" fmla="*/ 612 h 912"/>
                <a:gd name="T30" fmla="*/ 1556 w 1985"/>
                <a:gd name="T31" fmla="*/ 524 h 912"/>
                <a:gd name="T32" fmla="*/ 1531 w 1985"/>
                <a:gd name="T33" fmla="*/ 472 h 912"/>
                <a:gd name="T34" fmla="*/ 1501 w 1985"/>
                <a:gd name="T35" fmla="*/ 409 h 912"/>
                <a:gd name="T36" fmla="*/ 1475 w 1985"/>
                <a:gd name="T37" fmla="*/ 355 h 912"/>
                <a:gd name="T38" fmla="*/ 1456 w 1985"/>
                <a:gd name="T39" fmla="*/ 339 h 912"/>
                <a:gd name="T40" fmla="*/ 1405 w 1985"/>
                <a:gd name="T41" fmla="*/ 344 h 912"/>
                <a:gd name="T42" fmla="*/ 1389 w 1985"/>
                <a:gd name="T43" fmla="*/ 474 h 912"/>
                <a:gd name="T44" fmla="*/ 1305 w 1985"/>
                <a:gd name="T45" fmla="*/ 410 h 912"/>
                <a:gd name="T46" fmla="*/ 1344 w 1985"/>
                <a:gd name="T47" fmla="*/ 291 h 912"/>
                <a:gd name="T48" fmla="*/ 1353 w 1985"/>
                <a:gd name="T49" fmla="*/ 204 h 912"/>
                <a:gd name="T50" fmla="*/ 1301 w 1985"/>
                <a:gd name="T51" fmla="*/ 171 h 912"/>
                <a:gd name="T52" fmla="*/ 1246 w 1985"/>
                <a:gd name="T53" fmla="*/ 198 h 912"/>
                <a:gd name="T54" fmla="*/ 1171 w 1985"/>
                <a:gd name="T55" fmla="*/ 426 h 912"/>
                <a:gd name="T56" fmla="*/ 1056 w 1985"/>
                <a:gd name="T57" fmla="*/ 557 h 912"/>
                <a:gd name="T58" fmla="*/ 974 w 1985"/>
                <a:gd name="T59" fmla="*/ 612 h 912"/>
                <a:gd name="T60" fmla="*/ 853 w 1985"/>
                <a:gd name="T61" fmla="*/ 501 h 912"/>
                <a:gd name="T62" fmla="*/ 727 w 1985"/>
                <a:gd name="T63" fmla="*/ 473 h 912"/>
                <a:gd name="T64" fmla="*/ 587 w 1985"/>
                <a:gd name="T65" fmla="*/ 356 h 912"/>
                <a:gd name="T66" fmla="*/ 543 w 1985"/>
                <a:gd name="T67" fmla="*/ 335 h 912"/>
                <a:gd name="T68" fmla="*/ 513 w 1985"/>
                <a:gd name="T69" fmla="*/ 353 h 912"/>
                <a:gd name="T70" fmla="*/ 495 w 1985"/>
                <a:gd name="T71" fmla="*/ 385 h 912"/>
                <a:gd name="T72" fmla="*/ 460 w 1985"/>
                <a:gd name="T73" fmla="*/ 458 h 912"/>
                <a:gd name="T74" fmla="*/ 437 w 1985"/>
                <a:gd name="T75" fmla="*/ 509 h 912"/>
                <a:gd name="T76" fmla="*/ 401 w 1985"/>
                <a:gd name="T77" fmla="*/ 583 h 912"/>
                <a:gd name="T78" fmla="*/ 758 w 1985"/>
                <a:gd name="T79" fmla="*/ 614 h 912"/>
                <a:gd name="T80" fmla="*/ 852 w 1985"/>
                <a:gd name="T81" fmla="*/ 676 h 912"/>
                <a:gd name="T82" fmla="*/ 875 w 1985"/>
                <a:gd name="T83" fmla="*/ 791 h 912"/>
                <a:gd name="T84" fmla="*/ 812 w 1985"/>
                <a:gd name="T85" fmla="*/ 885 h 912"/>
                <a:gd name="T86" fmla="*/ 151 w 1985"/>
                <a:gd name="T87" fmla="*/ 912 h 912"/>
                <a:gd name="T88" fmla="*/ 70 w 1985"/>
                <a:gd name="T89" fmla="*/ 889 h 912"/>
                <a:gd name="T90" fmla="*/ 7 w 1985"/>
                <a:gd name="T91" fmla="*/ 807 h 912"/>
                <a:gd name="T92" fmla="*/ 15 w 1985"/>
                <a:gd name="T93" fmla="*/ 698 h 912"/>
                <a:gd name="T94" fmla="*/ 46 w 1985"/>
                <a:gd name="T95" fmla="*/ 631 h 912"/>
                <a:gd name="T96" fmla="*/ 102 w 1985"/>
                <a:gd name="T97" fmla="*/ 514 h 912"/>
                <a:gd name="T98" fmla="*/ 165 w 1985"/>
                <a:gd name="T99" fmla="*/ 382 h 912"/>
                <a:gd name="T100" fmla="*/ 216 w 1985"/>
                <a:gd name="T101" fmla="*/ 273 h 912"/>
                <a:gd name="T102" fmla="*/ 258 w 1985"/>
                <a:gd name="T103" fmla="*/ 188 h 912"/>
                <a:gd name="T104" fmla="*/ 384 w 1985"/>
                <a:gd name="T105" fmla="*/ 62 h 912"/>
                <a:gd name="T106" fmla="*/ 552 w 1985"/>
                <a:gd name="T107" fmla="*/ 2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5" h="912">
                  <a:moveTo>
                    <a:pt x="598" y="0"/>
                  </a:moveTo>
                  <a:lnTo>
                    <a:pt x="1387" y="0"/>
                  </a:lnTo>
                  <a:lnTo>
                    <a:pt x="1432" y="2"/>
                  </a:lnTo>
                  <a:lnTo>
                    <a:pt x="1478" y="11"/>
                  </a:lnTo>
                  <a:lnTo>
                    <a:pt x="1521" y="22"/>
                  </a:lnTo>
                  <a:lnTo>
                    <a:pt x="1561" y="41"/>
                  </a:lnTo>
                  <a:lnTo>
                    <a:pt x="1601" y="62"/>
                  </a:lnTo>
                  <a:lnTo>
                    <a:pt x="1637" y="88"/>
                  </a:lnTo>
                  <a:lnTo>
                    <a:pt x="1670" y="118"/>
                  </a:lnTo>
                  <a:lnTo>
                    <a:pt x="1700" y="152"/>
                  </a:lnTo>
                  <a:lnTo>
                    <a:pt x="1727" y="188"/>
                  </a:lnTo>
                  <a:lnTo>
                    <a:pt x="1748" y="229"/>
                  </a:lnTo>
                  <a:lnTo>
                    <a:pt x="1753" y="239"/>
                  </a:lnTo>
                  <a:lnTo>
                    <a:pt x="1760" y="254"/>
                  </a:lnTo>
                  <a:lnTo>
                    <a:pt x="1769" y="273"/>
                  </a:lnTo>
                  <a:lnTo>
                    <a:pt x="1780" y="296"/>
                  </a:lnTo>
                  <a:lnTo>
                    <a:pt x="1793" y="321"/>
                  </a:lnTo>
                  <a:lnTo>
                    <a:pt x="1807" y="351"/>
                  </a:lnTo>
                  <a:lnTo>
                    <a:pt x="1821" y="382"/>
                  </a:lnTo>
                  <a:lnTo>
                    <a:pt x="1836" y="414"/>
                  </a:lnTo>
                  <a:lnTo>
                    <a:pt x="1852" y="447"/>
                  </a:lnTo>
                  <a:lnTo>
                    <a:pt x="1868" y="481"/>
                  </a:lnTo>
                  <a:lnTo>
                    <a:pt x="1883" y="514"/>
                  </a:lnTo>
                  <a:lnTo>
                    <a:pt x="1898" y="546"/>
                  </a:lnTo>
                  <a:lnTo>
                    <a:pt x="1913" y="576"/>
                  </a:lnTo>
                  <a:lnTo>
                    <a:pt x="1927" y="605"/>
                  </a:lnTo>
                  <a:lnTo>
                    <a:pt x="1939" y="631"/>
                  </a:lnTo>
                  <a:lnTo>
                    <a:pt x="1950" y="655"/>
                  </a:lnTo>
                  <a:lnTo>
                    <a:pt x="1959" y="673"/>
                  </a:lnTo>
                  <a:lnTo>
                    <a:pt x="1966" y="688"/>
                  </a:lnTo>
                  <a:lnTo>
                    <a:pt x="1970" y="698"/>
                  </a:lnTo>
                  <a:lnTo>
                    <a:pt x="1980" y="726"/>
                  </a:lnTo>
                  <a:lnTo>
                    <a:pt x="1985" y="753"/>
                  </a:lnTo>
                  <a:lnTo>
                    <a:pt x="1984" y="781"/>
                  </a:lnTo>
                  <a:lnTo>
                    <a:pt x="1977" y="807"/>
                  </a:lnTo>
                  <a:lnTo>
                    <a:pt x="1968" y="831"/>
                  </a:lnTo>
                  <a:lnTo>
                    <a:pt x="1954" y="854"/>
                  </a:lnTo>
                  <a:lnTo>
                    <a:pt x="1936" y="873"/>
                  </a:lnTo>
                  <a:lnTo>
                    <a:pt x="1914" y="889"/>
                  </a:lnTo>
                  <a:lnTo>
                    <a:pt x="1890" y="902"/>
                  </a:lnTo>
                  <a:lnTo>
                    <a:pt x="1864" y="910"/>
                  </a:lnTo>
                  <a:lnTo>
                    <a:pt x="1834" y="912"/>
                  </a:lnTo>
                  <a:lnTo>
                    <a:pt x="1256" y="912"/>
                  </a:lnTo>
                  <a:lnTo>
                    <a:pt x="1226" y="909"/>
                  </a:lnTo>
                  <a:lnTo>
                    <a:pt x="1198" y="900"/>
                  </a:lnTo>
                  <a:lnTo>
                    <a:pt x="1172" y="886"/>
                  </a:lnTo>
                  <a:lnTo>
                    <a:pt x="1151" y="868"/>
                  </a:lnTo>
                  <a:lnTo>
                    <a:pt x="1132" y="845"/>
                  </a:lnTo>
                  <a:lnTo>
                    <a:pt x="1118" y="821"/>
                  </a:lnTo>
                  <a:lnTo>
                    <a:pt x="1110" y="793"/>
                  </a:lnTo>
                  <a:lnTo>
                    <a:pt x="1107" y="763"/>
                  </a:lnTo>
                  <a:lnTo>
                    <a:pt x="1110" y="732"/>
                  </a:lnTo>
                  <a:lnTo>
                    <a:pt x="1118" y="703"/>
                  </a:lnTo>
                  <a:lnTo>
                    <a:pt x="1132" y="679"/>
                  </a:lnTo>
                  <a:lnTo>
                    <a:pt x="1151" y="656"/>
                  </a:lnTo>
                  <a:lnTo>
                    <a:pt x="1173" y="638"/>
                  </a:lnTo>
                  <a:lnTo>
                    <a:pt x="1199" y="624"/>
                  </a:lnTo>
                  <a:lnTo>
                    <a:pt x="1227" y="615"/>
                  </a:lnTo>
                  <a:lnTo>
                    <a:pt x="1257" y="612"/>
                  </a:lnTo>
                  <a:lnTo>
                    <a:pt x="1598" y="612"/>
                  </a:lnTo>
                  <a:lnTo>
                    <a:pt x="1584" y="584"/>
                  </a:lnTo>
                  <a:lnTo>
                    <a:pt x="1573" y="560"/>
                  </a:lnTo>
                  <a:lnTo>
                    <a:pt x="1564" y="541"/>
                  </a:lnTo>
                  <a:lnTo>
                    <a:pt x="1556" y="524"/>
                  </a:lnTo>
                  <a:lnTo>
                    <a:pt x="1548" y="510"/>
                  </a:lnTo>
                  <a:lnTo>
                    <a:pt x="1543" y="497"/>
                  </a:lnTo>
                  <a:lnTo>
                    <a:pt x="1537" y="484"/>
                  </a:lnTo>
                  <a:lnTo>
                    <a:pt x="1531" y="472"/>
                  </a:lnTo>
                  <a:lnTo>
                    <a:pt x="1525" y="459"/>
                  </a:lnTo>
                  <a:lnTo>
                    <a:pt x="1518" y="445"/>
                  </a:lnTo>
                  <a:lnTo>
                    <a:pt x="1511" y="428"/>
                  </a:lnTo>
                  <a:lnTo>
                    <a:pt x="1501" y="409"/>
                  </a:lnTo>
                  <a:lnTo>
                    <a:pt x="1490" y="385"/>
                  </a:lnTo>
                  <a:lnTo>
                    <a:pt x="1476" y="357"/>
                  </a:lnTo>
                  <a:lnTo>
                    <a:pt x="1476" y="356"/>
                  </a:lnTo>
                  <a:lnTo>
                    <a:pt x="1475" y="355"/>
                  </a:lnTo>
                  <a:lnTo>
                    <a:pt x="1473" y="353"/>
                  </a:lnTo>
                  <a:lnTo>
                    <a:pt x="1470" y="351"/>
                  </a:lnTo>
                  <a:lnTo>
                    <a:pt x="1467" y="346"/>
                  </a:lnTo>
                  <a:lnTo>
                    <a:pt x="1456" y="339"/>
                  </a:lnTo>
                  <a:lnTo>
                    <a:pt x="1443" y="334"/>
                  </a:lnTo>
                  <a:lnTo>
                    <a:pt x="1430" y="333"/>
                  </a:lnTo>
                  <a:lnTo>
                    <a:pt x="1417" y="338"/>
                  </a:lnTo>
                  <a:lnTo>
                    <a:pt x="1405" y="344"/>
                  </a:lnTo>
                  <a:lnTo>
                    <a:pt x="1397" y="354"/>
                  </a:lnTo>
                  <a:lnTo>
                    <a:pt x="1392" y="366"/>
                  </a:lnTo>
                  <a:lnTo>
                    <a:pt x="1389" y="380"/>
                  </a:lnTo>
                  <a:lnTo>
                    <a:pt x="1389" y="474"/>
                  </a:lnTo>
                  <a:lnTo>
                    <a:pt x="1285" y="474"/>
                  </a:lnTo>
                  <a:lnTo>
                    <a:pt x="1292" y="454"/>
                  </a:lnTo>
                  <a:lnTo>
                    <a:pt x="1298" y="432"/>
                  </a:lnTo>
                  <a:lnTo>
                    <a:pt x="1305" y="410"/>
                  </a:lnTo>
                  <a:lnTo>
                    <a:pt x="1313" y="385"/>
                  </a:lnTo>
                  <a:lnTo>
                    <a:pt x="1323" y="358"/>
                  </a:lnTo>
                  <a:lnTo>
                    <a:pt x="1332" y="327"/>
                  </a:lnTo>
                  <a:lnTo>
                    <a:pt x="1344" y="291"/>
                  </a:lnTo>
                  <a:lnTo>
                    <a:pt x="1357" y="250"/>
                  </a:lnTo>
                  <a:lnTo>
                    <a:pt x="1359" y="234"/>
                  </a:lnTo>
                  <a:lnTo>
                    <a:pt x="1358" y="218"/>
                  </a:lnTo>
                  <a:lnTo>
                    <a:pt x="1353" y="204"/>
                  </a:lnTo>
                  <a:lnTo>
                    <a:pt x="1344" y="191"/>
                  </a:lnTo>
                  <a:lnTo>
                    <a:pt x="1332" y="181"/>
                  </a:lnTo>
                  <a:lnTo>
                    <a:pt x="1317" y="173"/>
                  </a:lnTo>
                  <a:lnTo>
                    <a:pt x="1301" y="171"/>
                  </a:lnTo>
                  <a:lnTo>
                    <a:pt x="1285" y="172"/>
                  </a:lnTo>
                  <a:lnTo>
                    <a:pt x="1270" y="177"/>
                  </a:lnTo>
                  <a:lnTo>
                    <a:pt x="1257" y="186"/>
                  </a:lnTo>
                  <a:lnTo>
                    <a:pt x="1246" y="198"/>
                  </a:lnTo>
                  <a:lnTo>
                    <a:pt x="1240" y="213"/>
                  </a:lnTo>
                  <a:lnTo>
                    <a:pt x="1216" y="286"/>
                  </a:lnTo>
                  <a:lnTo>
                    <a:pt x="1194" y="356"/>
                  </a:lnTo>
                  <a:lnTo>
                    <a:pt x="1171" y="426"/>
                  </a:lnTo>
                  <a:lnTo>
                    <a:pt x="1149" y="496"/>
                  </a:lnTo>
                  <a:lnTo>
                    <a:pt x="1114" y="513"/>
                  </a:lnTo>
                  <a:lnTo>
                    <a:pt x="1084" y="533"/>
                  </a:lnTo>
                  <a:lnTo>
                    <a:pt x="1056" y="557"/>
                  </a:lnTo>
                  <a:lnTo>
                    <a:pt x="1031" y="585"/>
                  </a:lnTo>
                  <a:lnTo>
                    <a:pt x="1010" y="615"/>
                  </a:lnTo>
                  <a:lnTo>
                    <a:pt x="993" y="649"/>
                  </a:lnTo>
                  <a:lnTo>
                    <a:pt x="974" y="612"/>
                  </a:lnTo>
                  <a:lnTo>
                    <a:pt x="950" y="578"/>
                  </a:lnTo>
                  <a:lnTo>
                    <a:pt x="922" y="547"/>
                  </a:lnTo>
                  <a:lnTo>
                    <a:pt x="888" y="523"/>
                  </a:lnTo>
                  <a:lnTo>
                    <a:pt x="853" y="501"/>
                  </a:lnTo>
                  <a:lnTo>
                    <a:pt x="813" y="486"/>
                  </a:lnTo>
                  <a:lnTo>
                    <a:pt x="772" y="476"/>
                  </a:lnTo>
                  <a:lnTo>
                    <a:pt x="728" y="473"/>
                  </a:lnTo>
                  <a:lnTo>
                    <a:pt x="727" y="473"/>
                  </a:lnTo>
                  <a:lnTo>
                    <a:pt x="595" y="473"/>
                  </a:lnTo>
                  <a:lnTo>
                    <a:pt x="595" y="381"/>
                  </a:lnTo>
                  <a:lnTo>
                    <a:pt x="593" y="368"/>
                  </a:lnTo>
                  <a:lnTo>
                    <a:pt x="587" y="356"/>
                  </a:lnTo>
                  <a:lnTo>
                    <a:pt x="579" y="346"/>
                  </a:lnTo>
                  <a:lnTo>
                    <a:pt x="568" y="340"/>
                  </a:lnTo>
                  <a:lnTo>
                    <a:pt x="556" y="335"/>
                  </a:lnTo>
                  <a:lnTo>
                    <a:pt x="543" y="335"/>
                  </a:lnTo>
                  <a:lnTo>
                    <a:pt x="531" y="339"/>
                  </a:lnTo>
                  <a:lnTo>
                    <a:pt x="520" y="346"/>
                  </a:lnTo>
                  <a:lnTo>
                    <a:pt x="516" y="349"/>
                  </a:lnTo>
                  <a:lnTo>
                    <a:pt x="513" y="353"/>
                  </a:lnTo>
                  <a:lnTo>
                    <a:pt x="510" y="355"/>
                  </a:lnTo>
                  <a:lnTo>
                    <a:pt x="509" y="356"/>
                  </a:lnTo>
                  <a:lnTo>
                    <a:pt x="508" y="357"/>
                  </a:lnTo>
                  <a:lnTo>
                    <a:pt x="495" y="385"/>
                  </a:lnTo>
                  <a:lnTo>
                    <a:pt x="484" y="408"/>
                  </a:lnTo>
                  <a:lnTo>
                    <a:pt x="474" y="428"/>
                  </a:lnTo>
                  <a:lnTo>
                    <a:pt x="467" y="444"/>
                  </a:lnTo>
                  <a:lnTo>
                    <a:pt x="460" y="458"/>
                  </a:lnTo>
                  <a:lnTo>
                    <a:pt x="454" y="471"/>
                  </a:lnTo>
                  <a:lnTo>
                    <a:pt x="449" y="484"/>
                  </a:lnTo>
                  <a:lnTo>
                    <a:pt x="442" y="496"/>
                  </a:lnTo>
                  <a:lnTo>
                    <a:pt x="437" y="509"/>
                  </a:lnTo>
                  <a:lnTo>
                    <a:pt x="429" y="523"/>
                  </a:lnTo>
                  <a:lnTo>
                    <a:pt x="422" y="540"/>
                  </a:lnTo>
                  <a:lnTo>
                    <a:pt x="412" y="559"/>
                  </a:lnTo>
                  <a:lnTo>
                    <a:pt x="401" y="583"/>
                  </a:lnTo>
                  <a:lnTo>
                    <a:pt x="388" y="612"/>
                  </a:lnTo>
                  <a:lnTo>
                    <a:pt x="727" y="611"/>
                  </a:lnTo>
                  <a:lnTo>
                    <a:pt x="728" y="611"/>
                  </a:lnTo>
                  <a:lnTo>
                    <a:pt x="758" y="614"/>
                  </a:lnTo>
                  <a:lnTo>
                    <a:pt x="786" y="623"/>
                  </a:lnTo>
                  <a:lnTo>
                    <a:pt x="812" y="637"/>
                  </a:lnTo>
                  <a:lnTo>
                    <a:pt x="833" y="655"/>
                  </a:lnTo>
                  <a:lnTo>
                    <a:pt x="852" y="676"/>
                  </a:lnTo>
                  <a:lnTo>
                    <a:pt x="866" y="702"/>
                  </a:lnTo>
                  <a:lnTo>
                    <a:pt x="875" y="730"/>
                  </a:lnTo>
                  <a:lnTo>
                    <a:pt x="878" y="760"/>
                  </a:lnTo>
                  <a:lnTo>
                    <a:pt x="875" y="791"/>
                  </a:lnTo>
                  <a:lnTo>
                    <a:pt x="867" y="818"/>
                  </a:lnTo>
                  <a:lnTo>
                    <a:pt x="853" y="844"/>
                  </a:lnTo>
                  <a:lnTo>
                    <a:pt x="835" y="867"/>
                  </a:lnTo>
                  <a:lnTo>
                    <a:pt x="812" y="885"/>
                  </a:lnTo>
                  <a:lnTo>
                    <a:pt x="786" y="899"/>
                  </a:lnTo>
                  <a:lnTo>
                    <a:pt x="758" y="908"/>
                  </a:lnTo>
                  <a:lnTo>
                    <a:pt x="728" y="911"/>
                  </a:lnTo>
                  <a:lnTo>
                    <a:pt x="151" y="912"/>
                  </a:lnTo>
                  <a:lnTo>
                    <a:pt x="151" y="912"/>
                  </a:lnTo>
                  <a:lnTo>
                    <a:pt x="122" y="910"/>
                  </a:lnTo>
                  <a:lnTo>
                    <a:pt x="95" y="902"/>
                  </a:lnTo>
                  <a:lnTo>
                    <a:pt x="70" y="889"/>
                  </a:lnTo>
                  <a:lnTo>
                    <a:pt x="50" y="873"/>
                  </a:lnTo>
                  <a:lnTo>
                    <a:pt x="31" y="854"/>
                  </a:lnTo>
                  <a:lnTo>
                    <a:pt x="17" y="831"/>
                  </a:lnTo>
                  <a:lnTo>
                    <a:pt x="7" y="807"/>
                  </a:lnTo>
                  <a:lnTo>
                    <a:pt x="1" y="780"/>
                  </a:lnTo>
                  <a:lnTo>
                    <a:pt x="0" y="753"/>
                  </a:lnTo>
                  <a:lnTo>
                    <a:pt x="5" y="726"/>
                  </a:lnTo>
                  <a:lnTo>
                    <a:pt x="15" y="698"/>
                  </a:lnTo>
                  <a:lnTo>
                    <a:pt x="20" y="688"/>
                  </a:lnTo>
                  <a:lnTo>
                    <a:pt x="26" y="673"/>
                  </a:lnTo>
                  <a:lnTo>
                    <a:pt x="36" y="655"/>
                  </a:lnTo>
                  <a:lnTo>
                    <a:pt x="46" y="631"/>
                  </a:lnTo>
                  <a:lnTo>
                    <a:pt x="58" y="605"/>
                  </a:lnTo>
                  <a:lnTo>
                    <a:pt x="72" y="576"/>
                  </a:lnTo>
                  <a:lnTo>
                    <a:pt x="86" y="546"/>
                  </a:lnTo>
                  <a:lnTo>
                    <a:pt x="102" y="514"/>
                  </a:lnTo>
                  <a:lnTo>
                    <a:pt x="117" y="481"/>
                  </a:lnTo>
                  <a:lnTo>
                    <a:pt x="134" y="447"/>
                  </a:lnTo>
                  <a:lnTo>
                    <a:pt x="149" y="414"/>
                  </a:lnTo>
                  <a:lnTo>
                    <a:pt x="165" y="382"/>
                  </a:lnTo>
                  <a:lnTo>
                    <a:pt x="179" y="351"/>
                  </a:lnTo>
                  <a:lnTo>
                    <a:pt x="193" y="321"/>
                  </a:lnTo>
                  <a:lnTo>
                    <a:pt x="204" y="296"/>
                  </a:lnTo>
                  <a:lnTo>
                    <a:pt x="216" y="273"/>
                  </a:lnTo>
                  <a:lnTo>
                    <a:pt x="225" y="254"/>
                  </a:lnTo>
                  <a:lnTo>
                    <a:pt x="232" y="239"/>
                  </a:lnTo>
                  <a:lnTo>
                    <a:pt x="237" y="229"/>
                  </a:lnTo>
                  <a:lnTo>
                    <a:pt x="258" y="188"/>
                  </a:lnTo>
                  <a:lnTo>
                    <a:pt x="285" y="152"/>
                  </a:lnTo>
                  <a:lnTo>
                    <a:pt x="314" y="118"/>
                  </a:lnTo>
                  <a:lnTo>
                    <a:pt x="347" y="88"/>
                  </a:lnTo>
                  <a:lnTo>
                    <a:pt x="384" y="62"/>
                  </a:lnTo>
                  <a:lnTo>
                    <a:pt x="423" y="41"/>
                  </a:lnTo>
                  <a:lnTo>
                    <a:pt x="465" y="22"/>
                  </a:lnTo>
                  <a:lnTo>
                    <a:pt x="508" y="11"/>
                  </a:lnTo>
                  <a:lnTo>
                    <a:pt x="552" y="2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64"/>
            <p:cNvSpPr>
              <a:spLocks/>
            </p:cNvSpPr>
            <p:nvPr/>
          </p:nvSpPr>
          <p:spPr bwMode="auto">
            <a:xfrm>
              <a:off x="730250" y="2965450"/>
              <a:ext cx="500063" cy="282575"/>
            </a:xfrm>
            <a:custGeom>
              <a:avLst/>
              <a:gdLst>
                <a:gd name="T0" fmla="*/ 3065 w 3156"/>
                <a:gd name="T1" fmla="*/ 0 h 1778"/>
                <a:gd name="T2" fmla="*/ 3110 w 3156"/>
                <a:gd name="T3" fmla="*/ 12 h 1778"/>
                <a:gd name="T4" fmla="*/ 3144 w 3156"/>
                <a:gd name="T5" fmla="*/ 45 h 1778"/>
                <a:gd name="T6" fmla="*/ 3156 w 3156"/>
                <a:gd name="T7" fmla="*/ 90 h 1778"/>
                <a:gd name="T8" fmla="*/ 3144 w 3156"/>
                <a:gd name="T9" fmla="*/ 136 h 1778"/>
                <a:gd name="T10" fmla="*/ 3110 w 3156"/>
                <a:gd name="T11" fmla="*/ 170 h 1778"/>
                <a:gd name="T12" fmla="*/ 3065 w 3156"/>
                <a:gd name="T13" fmla="*/ 182 h 1778"/>
                <a:gd name="T14" fmla="*/ 2975 w 3156"/>
                <a:gd name="T15" fmla="*/ 1638 h 1778"/>
                <a:gd name="T16" fmla="*/ 2964 w 3156"/>
                <a:gd name="T17" fmla="*/ 1693 h 1778"/>
                <a:gd name="T18" fmla="*/ 2934 w 3156"/>
                <a:gd name="T19" fmla="*/ 1737 h 1778"/>
                <a:gd name="T20" fmla="*/ 2890 w 3156"/>
                <a:gd name="T21" fmla="*/ 1767 h 1778"/>
                <a:gd name="T22" fmla="*/ 2835 w 3156"/>
                <a:gd name="T23" fmla="*/ 1778 h 1778"/>
                <a:gd name="T24" fmla="*/ 2781 w 3156"/>
                <a:gd name="T25" fmla="*/ 1767 h 1778"/>
                <a:gd name="T26" fmla="*/ 2736 w 3156"/>
                <a:gd name="T27" fmla="*/ 1737 h 1778"/>
                <a:gd name="T28" fmla="*/ 2707 w 3156"/>
                <a:gd name="T29" fmla="*/ 1693 h 1778"/>
                <a:gd name="T30" fmla="*/ 2695 w 3156"/>
                <a:gd name="T31" fmla="*/ 1638 h 1778"/>
                <a:gd name="T32" fmla="*/ 828 w 3156"/>
                <a:gd name="T33" fmla="*/ 182 h 1778"/>
                <a:gd name="T34" fmla="*/ 706 w 3156"/>
                <a:gd name="T35" fmla="*/ 182 h 1778"/>
                <a:gd name="T36" fmla="*/ 469 w 3156"/>
                <a:gd name="T37" fmla="*/ 1638 h 1778"/>
                <a:gd name="T38" fmla="*/ 458 w 3156"/>
                <a:gd name="T39" fmla="*/ 1693 h 1778"/>
                <a:gd name="T40" fmla="*/ 428 w 3156"/>
                <a:gd name="T41" fmla="*/ 1737 h 1778"/>
                <a:gd name="T42" fmla="*/ 384 w 3156"/>
                <a:gd name="T43" fmla="*/ 1767 h 1778"/>
                <a:gd name="T44" fmla="*/ 329 w 3156"/>
                <a:gd name="T45" fmla="*/ 1778 h 1778"/>
                <a:gd name="T46" fmla="*/ 275 w 3156"/>
                <a:gd name="T47" fmla="*/ 1767 h 1778"/>
                <a:gd name="T48" fmla="*/ 230 w 3156"/>
                <a:gd name="T49" fmla="*/ 1737 h 1778"/>
                <a:gd name="T50" fmla="*/ 200 w 3156"/>
                <a:gd name="T51" fmla="*/ 1693 h 1778"/>
                <a:gd name="T52" fmla="*/ 189 w 3156"/>
                <a:gd name="T53" fmla="*/ 1638 h 1778"/>
                <a:gd name="T54" fmla="*/ 91 w 3156"/>
                <a:gd name="T55" fmla="*/ 182 h 1778"/>
                <a:gd name="T56" fmla="*/ 45 w 3156"/>
                <a:gd name="T57" fmla="*/ 170 h 1778"/>
                <a:gd name="T58" fmla="*/ 13 w 3156"/>
                <a:gd name="T59" fmla="*/ 136 h 1778"/>
                <a:gd name="T60" fmla="*/ 0 w 3156"/>
                <a:gd name="T61" fmla="*/ 90 h 1778"/>
                <a:gd name="T62" fmla="*/ 13 w 3156"/>
                <a:gd name="T63" fmla="*/ 45 h 1778"/>
                <a:gd name="T64" fmla="*/ 45 w 3156"/>
                <a:gd name="T65" fmla="*/ 12 h 1778"/>
                <a:gd name="T66" fmla="*/ 91 w 3156"/>
                <a:gd name="T67" fmla="*/ 0 h 1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56" h="1778">
                  <a:moveTo>
                    <a:pt x="91" y="0"/>
                  </a:moveTo>
                  <a:lnTo>
                    <a:pt x="3065" y="0"/>
                  </a:lnTo>
                  <a:lnTo>
                    <a:pt x="3089" y="2"/>
                  </a:lnTo>
                  <a:lnTo>
                    <a:pt x="3110" y="12"/>
                  </a:lnTo>
                  <a:lnTo>
                    <a:pt x="3130" y="27"/>
                  </a:lnTo>
                  <a:lnTo>
                    <a:pt x="3144" y="45"/>
                  </a:lnTo>
                  <a:lnTo>
                    <a:pt x="3152" y="66"/>
                  </a:lnTo>
                  <a:lnTo>
                    <a:pt x="3156" y="90"/>
                  </a:lnTo>
                  <a:lnTo>
                    <a:pt x="3152" y="115"/>
                  </a:lnTo>
                  <a:lnTo>
                    <a:pt x="3144" y="136"/>
                  </a:lnTo>
                  <a:lnTo>
                    <a:pt x="3130" y="155"/>
                  </a:lnTo>
                  <a:lnTo>
                    <a:pt x="3110" y="170"/>
                  </a:lnTo>
                  <a:lnTo>
                    <a:pt x="3089" y="178"/>
                  </a:lnTo>
                  <a:lnTo>
                    <a:pt x="3065" y="182"/>
                  </a:lnTo>
                  <a:lnTo>
                    <a:pt x="2975" y="182"/>
                  </a:lnTo>
                  <a:lnTo>
                    <a:pt x="2975" y="1638"/>
                  </a:lnTo>
                  <a:lnTo>
                    <a:pt x="2973" y="1666"/>
                  </a:lnTo>
                  <a:lnTo>
                    <a:pt x="2964" y="1693"/>
                  </a:lnTo>
                  <a:lnTo>
                    <a:pt x="2951" y="1717"/>
                  </a:lnTo>
                  <a:lnTo>
                    <a:pt x="2934" y="1737"/>
                  </a:lnTo>
                  <a:lnTo>
                    <a:pt x="2914" y="1754"/>
                  </a:lnTo>
                  <a:lnTo>
                    <a:pt x="2890" y="1767"/>
                  </a:lnTo>
                  <a:lnTo>
                    <a:pt x="2863" y="1775"/>
                  </a:lnTo>
                  <a:lnTo>
                    <a:pt x="2835" y="1778"/>
                  </a:lnTo>
                  <a:lnTo>
                    <a:pt x="2807" y="1775"/>
                  </a:lnTo>
                  <a:lnTo>
                    <a:pt x="2781" y="1767"/>
                  </a:lnTo>
                  <a:lnTo>
                    <a:pt x="2758" y="1754"/>
                  </a:lnTo>
                  <a:lnTo>
                    <a:pt x="2736" y="1737"/>
                  </a:lnTo>
                  <a:lnTo>
                    <a:pt x="2720" y="1717"/>
                  </a:lnTo>
                  <a:lnTo>
                    <a:pt x="2707" y="1693"/>
                  </a:lnTo>
                  <a:lnTo>
                    <a:pt x="2699" y="1666"/>
                  </a:lnTo>
                  <a:lnTo>
                    <a:pt x="2695" y="1638"/>
                  </a:lnTo>
                  <a:lnTo>
                    <a:pt x="2695" y="182"/>
                  </a:lnTo>
                  <a:lnTo>
                    <a:pt x="828" y="182"/>
                  </a:lnTo>
                  <a:lnTo>
                    <a:pt x="764" y="182"/>
                  </a:lnTo>
                  <a:lnTo>
                    <a:pt x="706" y="182"/>
                  </a:lnTo>
                  <a:lnTo>
                    <a:pt x="469" y="182"/>
                  </a:lnTo>
                  <a:lnTo>
                    <a:pt x="469" y="1638"/>
                  </a:lnTo>
                  <a:lnTo>
                    <a:pt x="465" y="1666"/>
                  </a:lnTo>
                  <a:lnTo>
                    <a:pt x="458" y="1693"/>
                  </a:lnTo>
                  <a:lnTo>
                    <a:pt x="445" y="1717"/>
                  </a:lnTo>
                  <a:lnTo>
                    <a:pt x="428" y="1737"/>
                  </a:lnTo>
                  <a:lnTo>
                    <a:pt x="407" y="1754"/>
                  </a:lnTo>
                  <a:lnTo>
                    <a:pt x="384" y="1767"/>
                  </a:lnTo>
                  <a:lnTo>
                    <a:pt x="357" y="1775"/>
                  </a:lnTo>
                  <a:lnTo>
                    <a:pt x="329" y="1778"/>
                  </a:lnTo>
                  <a:lnTo>
                    <a:pt x="301" y="1775"/>
                  </a:lnTo>
                  <a:lnTo>
                    <a:pt x="275" y="1767"/>
                  </a:lnTo>
                  <a:lnTo>
                    <a:pt x="252" y="1754"/>
                  </a:lnTo>
                  <a:lnTo>
                    <a:pt x="230" y="1737"/>
                  </a:lnTo>
                  <a:lnTo>
                    <a:pt x="213" y="1717"/>
                  </a:lnTo>
                  <a:lnTo>
                    <a:pt x="200" y="1693"/>
                  </a:lnTo>
                  <a:lnTo>
                    <a:pt x="192" y="1666"/>
                  </a:lnTo>
                  <a:lnTo>
                    <a:pt x="189" y="1638"/>
                  </a:lnTo>
                  <a:lnTo>
                    <a:pt x="189" y="182"/>
                  </a:lnTo>
                  <a:lnTo>
                    <a:pt x="91" y="182"/>
                  </a:lnTo>
                  <a:lnTo>
                    <a:pt x="68" y="178"/>
                  </a:lnTo>
                  <a:lnTo>
                    <a:pt x="45" y="170"/>
                  </a:lnTo>
                  <a:lnTo>
                    <a:pt x="27" y="155"/>
                  </a:lnTo>
                  <a:lnTo>
                    <a:pt x="13" y="136"/>
                  </a:lnTo>
                  <a:lnTo>
                    <a:pt x="3" y="115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2"/>
                  </a:lnTo>
                  <a:lnTo>
                    <a:pt x="68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2" name="Group 861"/>
          <p:cNvGrpSpPr/>
          <p:nvPr/>
        </p:nvGrpSpPr>
        <p:grpSpPr>
          <a:xfrm>
            <a:off x="10954815" y="3457533"/>
            <a:ext cx="563563" cy="561976"/>
            <a:chOff x="10915650" y="3457575"/>
            <a:chExt cx="563563" cy="5619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1" name="Freeform 269"/>
            <p:cNvSpPr>
              <a:spLocks/>
            </p:cNvSpPr>
            <p:nvPr/>
          </p:nvSpPr>
          <p:spPr bwMode="auto">
            <a:xfrm>
              <a:off x="11125200" y="3670300"/>
              <a:ext cx="11113" cy="15875"/>
            </a:xfrm>
            <a:custGeom>
              <a:avLst/>
              <a:gdLst>
                <a:gd name="T0" fmla="*/ 23 w 68"/>
                <a:gd name="T1" fmla="*/ 0 h 100"/>
                <a:gd name="T2" fmla="*/ 68 w 68"/>
                <a:gd name="T3" fmla="*/ 13 h 100"/>
                <a:gd name="T4" fmla="*/ 44 w 68"/>
                <a:gd name="T5" fmla="*/ 100 h 100"/>
                <a:gd name="T6" fmla="*/ 0 w 68"/>
                <a:gd name="T7" fmla="*/ 89 h 100"/>
                <a:gd name="T8" fmla="*/ 23 w 68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00">
                  <a:moveTo>
                    <a:pt x="23" y="0"/>
                  </a:moveTo>
                  <a:lnTo>
                    <a:pt x="68" y="13"/>
                  </a:lnTo>
                  <a:lnTo>
                    <a:pt x="44" y="100"/>
                  </a:lnTo>
                  <a:lnTo>
                    <a:pt x="0" y="89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70"/>
            <p:cNvSpPr>
              <a:spLocks/>
            </p:cNvSpPr>
            <p:nvPr/>
          </p:nvSpPr>
          <p:spPr bwMode="auto">
            <a:xfrm>
              <a:off x="11133138" y="3643313"/>
              <a:ext cx="12700" cy="15875"/>
            </a:xfrm>
            <a:custGeom>
              <a:avLst/>
              <a:gdLst>
                <a:gd name="T0" fmla="*/ 31 w 74"/>
                <a:gd name="T1" fmla="*/ 0 h 101"/>
                <a:gd name="T2" fmla="*/ 74 w 74"/>
                <a:gd name="T3" fmla="*/ 16 h 101"/>
                <a:gd name="T4" fmla="*/ 44 w 74"/>
                <a:gd name="T5" fmla="*/ 101 h 101"/>
                <a:gd name="T6" fmla="*/ 0 w 74"/>
                <a:gd name="T7" fmla="*/ 87 h 101"/>
                <a:gd name="T8" fmla="*/ 31 w 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1">
                  <a:moveTo>
                    <a:pt x="31" y="0"/>
                  </a:moveTo>
                  <a:lnTo>
                    <a:pt x="74" y="16"/>
                  </a:lnTo>
                  <a:lnTo>
                    <a:pt x="44" y="101"/>
                  </a:lnTo>
                  <a:lnTo>
                    <a:pt x="0" y="87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271"/>
            <p:cNvSpPr>
              <a:spLocks/>
            </p:cNvSpPr>
            <p:nvPr/>
          </p:nvSpPr>
          <p:spPr bwMode="auto">
            <a:xfrm>
              <a:off x="11144250" y="3616325"/>
              <a:ext cx="12700" cy="15875"/>
            </a:xfrm>
            <a:custGeom>
              <a:avLst/>
              <a:gdLst>
                <a:gd name="T0" fmla="*/ 38 w 79"/>
                <a:gd name="T1" fmla="*/ 0 h 102"/>
                <a:gd name="T2" fmla="*/ 79 w 79"/>
                <a:gd name="T3" fmla="*/ 20 h 102"/>
                <a:gd name="T4" fmla="*/ 41 w 79"/>
                <a:gd name="T5" fmla="*/ 102 h 102"/>
                <a:gd name="T6" fmla="*/ 0 w 79"/>
                <a:gd name="T7" fmla="*/ 84 h 102"/>
                <a:gd name="T8" fmla="*/ 38 w 79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02">
                  <a:moveTo>
                    <a:pt x="38" y="0"/>
                  </a:moveTo>
                  <a:lnTo>
                    <a:pt x="79" y="20"/>
                  </a:lnTo>
                  <a:lnTo>
                    <a:pt x="41" y="102"/>
                  </a:lnTo>
                  <a:lnTo>
                    <a:pt x="0" y="8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272"/>
            <p:cNvSpPr>
              <a:spLocks/>
            </p:cNvSpPr>
            <p:nvPr/>
          </p:nvSpPr>
          <p:spPr bwMode="auto">
            <a:xfrm>
              <a:off x="11156950" y="3590925"/>
              <a:ext cx="12700" cy="15875"/>
            </a:xfrm>
            <a:custGeom>
              <a:avLst/>
              <a:gdLst>
                <a:gd name="T0" fmla="*/ 45 w 84"/>
                <a:gd name="T1" fmla="*/ 0 h 101"/>
                <a:gd name="T2" fmla="*/ 84 w 84"/>
                <a:gd name="T3" fmla="*/ 24 h 101"/>
                <a:gd name="T4" fmla="*/ 74 w 84"/>
                <a:gd name="T5" fmla="*/ 41 h 101"/>
                <a:gd name="T6" fmla="*/ 64 w 84"/>
                <a:gd name="T7" fmla="*/ 58 h 101"/>
                <a:gd name="T8" fmla="*/ 55 w 84"/>
                <a:gd name="T9" fmla="*/ 75 h 101"/>
                <a:gd name="T10" fmla="*/ 46 w 84"/>
                <a:gd name="T11" fmla="*/ 90 h 101"/>
                <a:gd name="T12" fmla="*/ 40 w 84"/>
                <a:gd name="T13" fmla="*/ 101 h 101"/>
                <a:gd name="T14" fmla="*/ 0 w 84"/>
                <a:gd name="T15" fmla="*/ 80 h 101"/>
                <a:gd name="T16" fmla="*/ 10 w 84"/>
                <a:gd name="T17" fmla="*/ 62 h 101"/>
                <a:gd name="T18" fmla="*/ 22 w 84"/>
                <a:gd name="T19" fmla="*/ 42 h 101"/>
                <a:gd name="T20" fmla="*/ 33 w 84"/>
                <a:gd name="T21" fmla="*/ 20 h 101"/>
                <a:gd name="T22" fmla="*/ 45 w 84"/>
                <a:gd name="T2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01">
                  <a:moveTo>
                    <a:pt x="45" y="0"/>
                  </a:moveTo>
                  <a:lnTo>
                    <a:pt x="84" y="24"/>
                  </a:lnTo>
                  <a:lnTo>
                    <a:pt x="74" y="41"/>
                  </a:lnTo>
                  <a:lnTo>
                    <a:pt x="64" y="58"/>
                  </a:lnTo>
                  <a:lnTo>
                    <a:pt x="55" y="75"/>
                  </a:lnTo>
                  <a:lnTo>
                    <a:pt x="46" y="90"/>
                  </a:lnTo>
                  <a:lnTo>
                    <a:pt x="40" y="101"/>
                  </a:lnTo>
                  <a:lnTo>
                    <a:pt x="0" y="80"/>
                  </a:lnTo>
                  <a:lnTo>
                    <a:pt x="10" y="62"/>
                  </a:lnTo>
                  <a:lnTo>
                    <a:pt x="22" y="42"/>
                  </a:lnTo>
                  <a:lnTo>
                    <a:pt x="33" y="2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73"/>
            <p:cNvSpPr>
              <a:spLocks/>
            </p:cNvSpPr>
            <p:nvPr/>
          </p:nvSpPr>
          <p:spPr bwMode="auto">
            <a:xfrm>
              <a:off x="11204575" y="3517900"/>
              <a:ext cx="38100" cy="17463"/>
            </a:xfrm>
            <a:custGeom>
              <a:avLst/>
              <a:gdLst>
                <a:gd name="T0" fmla="*/ 0 w 247"/>
                <a:gd name="T1" fmla="*/ 0 h 109"/>
                <a:gd name="T2" fmla="*/ 247 w 247"/>
                <a:gd name="T3" fmla="*/ 0 h 109"/>
                <a:gd name="T4" fmla="*/ 227 w 247"/>
                <a:gd name="T5" fmla="*/ 35 h 109"/>
                <a:gd name="T6" fmla="*/ 211 w 247"/>
                <a:gd name="T7" fmla="*/ 70 h 109"/>
                <a:gd name="T8" fmla="*/ 199 w 247"/>
                <a:gd name="T9" fmla="*/ 109 h 109"/>
                <a:gd name="T10" fmla="*/ 101 w 247"/>
                <a:gd name="T11" fmla="*/ 109 h 109"/>
                <a:gd name="T12" fmla="*/ 82 w 247"/>
                <a:gd name="T13" fmla="*/ 86 h 109"/>
                <a:gd name="T14" fmla="*/ 66 w 247"/>
                <a:gd name="T15" fmla="*/ 67 h 109"/>
                <a:gd name="T16" fmla="*/ 53 w 247"/>
                <a:gd name="T17" fmla="*/ 52 h 109"/>
                <a:gd name="T18" fmla="*/ 42 w 247"/>
                <a:gd name="T19" fmla="*/ 40 h 109"/>
                <a:gd name="T20" fmla="*/ 33 w 247"/>
                <a:gd name="T21" fmla="*/ 29 h 109"/>
                <a:gd name="T22" fmla="*/ 26 w 247"/>
                <a:gd name="T23" fmla="*/ 22 h 109"/>
                <a:gd name="T24" fmla="*/ 20 w 247"/>
                <a:gd name="T25" fmla="*/ 16 h 109"/>
                <a:gd name="T26" fmla="*/ 15 w 247"/>
                <a:gd name="T27" fmla="*/ 11 h 109"/>
                <a:gd name="T28" fmla="*/ 11 w 247"/>
                <a:gd name="T29" fmla="*/ 8 h 109"/>
                <a:gd name="T30" fmla="*/ 5 w 247"/>
                <a:gd name="T31" fmla="*/ 4 h 109"/>
                <a:gd name="T32" fmla="*/ 0 w 247"/>
                <a:gd name="T3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109">
                  <a:moveTo>
                    <a:pt x="0" y="0"/>
                  </a:moveTo>
                  <a:lnTo>
                    <a:pt x="247" y="0"/>
                  </a:lnTo>
                  <a:lnTo>
                    <a:pt x="227" y="35"/>
                  </a:lnTo>
                  <a:lnTo>
                    <a:pt x="211" y="70"/>
                  </a:lnTo>
                  <a:lnTo>
                    <a:pt x="199" y="109"/>
                  </a:lnTo>
                  <a:lnTo>
                    <a:pt x="101" y="109"/>
                  </a:lnTo>
                  <a:lnTo>
                    <a:pt x="82" y="86"/>
                  </a:lnTo>
                  <a:lnTo>
                    <a:pt x="66" y="67"/>
                  </a:lnTo>
                  <a:lnTo>
                    <a:pt x="53" y="52"/>
                  </a:lnTo>
                  <a:lnTo>
                    <a:pt x="42" y="40"/>
                  </a:lnTo>
                  <a:lnTo>
                    <a:pt x="33" y="29"/>
                  </a:lnTo>
                  <a:lnTo>
                    <a:pt x="26" y="22"/>
                  </a:lnTo>
                  <a:lnTo>
                    <a:pt x="20" y="16"/>
                  </a:lnTo>
                  <a:lnTo>
                    <a:pt x="15" y="11"/>
                  </a:lnTo>
                  <a:lnTo>
                    <a:pt x="11" y="8"/>
                  </a:lnTo>
                  <a:lnTo>
                    <a:pt x="5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74"/>
            <p:cNvSpPr>
              <a:spLocks/>
            </p:cNvSpPr>
            <p:nvPr/>
          </p:nvSpPr>
          <p:spPr bwMode="auto">
            <a:xfrm>
              <a:off x="11083925" y="3457575"/>
              <a:ext cx="395288" cy="508000"/>
            </a:xfrm>
            <a:custGeom>
              <a:avLst/>
              <a:gdLst>
                <a:gd name="T0" fmla="*/ 2459 w 2497"/>
                <a:gd name="T1" fmla="*/ 11 h 3199"/>
                <a:gd name="T2" fmla="*/ 2497 w 2497"/>
                <a:gd name="T3" fmla="*/ 75 h 3199"/>
                <a:gd name="T4" fmla="*/ 2474 w 2497"/>
                <a:gd name="T5" fmla="*/ 1697 h 3199"/>
                <a:gd name="T6" fmla="*/ 1704 w 2497"/>
                <a:gd name="T7" fmla="*/ 1719 h 3199"/>
                <a:gd name="T8" fmla="*/ 2336 w 2497"/>
                <a:gd name="T9" fmla="*/ 713 h 3199"/>
                <a:gd name="T10" fmla="*/ 2262 w 2497"/>
                <a:gd name="T11" fmla="*/ 780 h 3199"/>
                <a:gd name="T12" fmla="*/ 2158 w 2497"/>
                <a:gd name="T13" fmla="*/ 876 h 3199"/>
                <a:gd name="T14" fmla="*/ 2052 w 2497"/>
                <a:gd name="T15" fmla="*/ 972 h 3199"/>
                <a:gd name="T16" fmla="*/ 1979 w 2497"/>
                <a:gd name="T17" fmla="*/ 1038 h 3199"/>
                <a:gd name="T18" fmla="*/ 1913 w 2497"/>
                <a:gd name="T19" fmla="*/ 1075 h 3199"/>
                <a:gd name="T20" fmla="*/ 1810 w 2497"/>
                <a:gd name="T21" fmla="*/ 1077 h 3199"/>
                <a:gd name="T22" fmla="*/ 1732 w 2497"/>
                <a:gd name="T23" fmla="*/ 1077 h 3199"/>
                <a:gd name="T24" fmla="*/ 1638 w 2497"/>
                <a:gd name="T25" fmla="*/ 1077 h 3199"/>
                <a:gd name="T26" fmla="*/ 1590 w 2497"/>
                <a:gd name="T27" fmla="*/ 3114 h 3199"/>
                <a:gd name="T28" fmla="*/ 1517 w 2497"/>
                <a:gd name="T29" fmla="*/ 3188 h 3199"/>
                <a:gd name="T30" fmla="*/ 1409 w 2497"/>
                <a:gd name="T31" fmla="*/ 3188 h 3199"/>
                <a:gd name="T32" fmla="*/ 1335 w 2497"/>
                <a:gd name="T33" fmla="*/ 3114 h 3199"/>
                <a:gd name="T34" fmla="*/ 1265 w 2497"/>
                <a:gd name="T35" fmla="*/ 1953 h 3199"/>
                <a:gd name="T36" fmla="*/ 1241 w 2497"/>
                <a:gd name="T37" fmla="*/ 3137 h 3199"/>
                <a:gd name="T38" fmla="*/ 1153 w 2497"/>
                <a:gd name="T39" fmla="*/ 3195 h 3199"/>
                <a:gd name="T40" fmla="*/ 1048 w 2497"/>
                <a:gd name="T41" fmla="*/ 3175 h 3199"/>
                <a:gd name="T42" fmla="*/ 989 w 2497"/>
                <a:gd name="T43" fmla="*/ 3088 h 3199"/>
                <a:gd name="T44" fmla="*/ 986 w 2497"/>
                <a:gd name="T45" fmla="*/ 2730 h 3199"/>
                <a:gd name="T46" fmla="*/ 987 w 2497"/>
                <a:gd name="T47" fmla="*/ 2387 h 3199"/>
                <a:gd name="T48" fmla="*/ 987 w 2497"/>
                <a:gd name="T49" fmla="*/ 2127 h 3199"/>
                <a:gd name="T50" fmla="*/ 987 w 2497"/>
                <a:gd name="T51" fmla="*/ 1925 h 3199"/>
                <a:gd name="T52" fmla="*/ 988 w 2497"/>
                <a:gd name="T53" fmla="*/ 1750 h 3199"/>
                <a:gd name="T54" fmla="*/ 988 w 2497"/>
                <a:gd name="T55" fmla="*/ 1577 h 3199"/>
                <a:gd name="T56" fmla="*/ 988 w 2497"/>
                <a:gd name="T57" fmla="*/ 1376 h 3199"/>
                <a:gd name="T58" fmla="*/ 989 w 2497"/>
                <a:gd name="T59" fmla="*/ 1120 h 3199"/>
                <a:gd name="T60" fmla="*/ 965 w 2497"/>
                <a:gd name="T61" fmla="*/ 1095 h 3199"/>
                <a:gd name="T62" fmla="*/ 941 w 2497"/>
                <a:gd name="T63" fmla="*/ 1119 h 3199"/>
                <a:gd name="T64" fmla="*/ 911 w 2497"/>
                <a:gd name="T65" fmla="*/ 2040 h 3199"/>
                <a:gd name="T66" fmla="*/ 821 w 2497"/>
                <a:gd name="T67" fmla="*/ 2083 h 3199"/>
                <a:gd name="T68" fmla="*/ 748 w 2497"/>
                <a:gd name="T69" fmla="*/ 2057 h 3199"/>
                <a:gd name="T70" fmla="*/ 705 w 2497"/>
                <a:gd name="T71" fmla="*/ 1967 h 3199"/>
                <a:gd name="T72" fmla="*/ 735 w 2497"/>
                <a:gd name="T73" fmla="*/ 1004 h 3199"/>
                <a:gd name="T74" fmla="*/ 834 w 2497"/>
                <a:gd name="T75" fmla="*/ 891 h 3199"/>
                <a:gd name="T76" fmla="*/ 983 w 2497"/>
                <a:gd name="T77" fmla="*/ 847 h 3199"/>
                <a:gd name="T78" fmla="*/ 1196 w 2497"/>
                <a:gd name="T79" fmla="*/ 847 h 3199"/>
                <a:gd name="T80" fmla="*/ 1585 w 2497"/>
                <a:gd name="T81" fmla="*/ 847 h 3199"/>
                <a:gd name="T82" fmla="*/ 1768 w 2497"/>
                <a:gd name="T83" fmla="*/ 847 h 3199"/>
                <a:gd name="T84" fmla="*/ 2176 w 2497"/>
                <a:gd name="T85" fmla="*/ 546 h 3199"/>
                <a:gd name="T86" fmla="*/ 1597 w 2497"/>
                <a:gd name="T87" fmla="*/ 416 h 3199"/>
                <a:gd name="T88" fmla="*/ 2160 w 2497"/>
                <a:gd name="T89" fmla="*/ 353 h 3199"/>
                <a:gd name="T90" fmla="*/ 2218 w 2497"/>
                <a:gd name="T91" fmla="*/ 326 h 3199"/>
                <a:gd name="T92" fmla="*/ 2274 w 2497"/>
                <a:gd name="T93" fmla="*/ 364 h 3199"/>
                <a:gd name="T94" fmla="*/ 2345 w 2497"/>
                <a:gd name="T95" fmla="*/ 523 h 3199"/>
                <a:gd name="T96" fmla="*/ 235 w 2497"/>
                <a:gd name="T97" fmla="*/ 1569 h 3199"/>
                <a:gd name="T98" fmla="*/ 604 w 2497"/>
                <a:gd name="T99" fmla="*/ 1569 h 3199"/>
                <a:gd name="T100" fmla="*/ 205 w 2497"/>
                <a:gd name="T101" fmla="*/ 1794 h 3199"/>
                <a:gd name="T102" fmla="*/ 38 w 2497"/>
                <a:gd name="T103" fmla="*/ 1709 h 3199"/>
                <a:gd name="T104" fmla="*/ 0 w 2497"/>
                <a:gd name="T105" fmla="*/ 1644 h 3199"/>
                <a:gd name="T106" fmla="*/ 23 w 2497"/>
                <a:gd name="T107" fmla="*/ 23 h 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97" h="3199">
                  <a:moveTo>
                    <a:pt x="76" y="0"/>
                  </a:moveTo>
                  <a:lnTo>
                    <a:pt x="2421" y="0"/>
                  </a:lnTo>
                  <a:lnTo>
                    <a:pt x="2440" y="3"/>
                  </a:lnTo>
                  <a:lnTo>
                    <a:pt x="2459" y="11"/>
                  </a:lnTo>
                  <a:lnTo>
                    <a:pt x="2474" y="23"/>
                  </a:lnTo>
                  <a:lnTo>
                    <a:pt x="2486" y="38"/>
                  </a:lnTo>
                  <a:lnTo>
                    <a:pt x="2493" y="55"/>
                  </a:lnTo>
                  <a:lnTo>
                    <a:pt x="2497" y="75"/>
                  </a:lnTo>
                  <a:lnTo>
                    <a:pt x="2497" y="1644"/>
                  </a:lnTo>
                  <a:lnTo>
                    <a:pt x="2493" y="1664"/>
                  </a:lnTo>
                  <a:lnTo>
                    <a:pt x="2486" y="1682"/>
                  </a:lnTo>
                  <a:lnTo>
                    <a:pt x="2474" y="1697"/>
                  </a:lnTo>
                  <a:lnTo>
                    <a:pt x="2459" y="1709"/>
                  </a:lnTo>
                  <a:lnTo>
                    <a:pt x="2440" y="1717"/>
                  </a:lnTo>
                  <a:lnTo>
                    <a:pt x="2421" y="1719"/>
                  </a:lnTo>
                  <a:lnTo>
                    <a:pt x="1704" y="1719"/>
                  </a:lnTo>
                  <a:lnTo>
                    <a:pt x="1704" y="1569"/>
                  </a:lnTo>
                  <a:lnTo>
                    <a:pt x="2345" y="1569"/>
                  </a:lnTo>
                  <a:lnTo>
                    <a:pt x="2345" y="703"/>
                  </a:lnTo>
                  <a:lnTo>
                    <a:pt x="2336" y="713"/>
                  </a:lnTo>
                  <a:lnTo>
                    <a:pt x="2323" y="725"/>
                  </a:lnTo>
                  <a:lnTo>
                    <a:pt x="2306" y="741"/>
                  </a:lnTo>
                  <a:lnTo>
                    <a:pt x="2285" y="759"/>
                  </a:lnTo>
                  <a:lnTo>
                    <a:pt x="2262" y="780"/>
                  </a:lnTo>
                  <a:lnTo>
                    <a:pt x="2238" y="802"/>
                  </a:lnTo>
                  <a:lnTo>
                    <a:pt x="2212" y="826"/>
                  </a:lnTo>
                  <a:lnTo>
                    <a:pt x="2185" y="851"/>
                  </a:lnTo>
                  <a:lnTo>
                    <a:pt x="2158" y="876"/>
                  </a:lnTo>
                  <a:lnTo>
                    <a:pt x="2130" y="900"/>
                  </a:lnTo>
                  <a:lnTo>
                    <a:pt x="2103" y="925"/>
                  </a:lnTo>
                  <a:lnTo>
                    <a:pt x="2077" y="949"/>
                  </a:lnTo>
                  <a:lnTo>
                    <a:pt x="2052" y="972"/>
                  </a:lnTo>
                  <a:lnTo>
                    <a:pt x="2030" y="992"/>
                  </a:lnTo>
                  <a:lnTo>
                    <a:pt x="2010" y="1010"/>
                  </a:lnTo>
                  <a:lnTo>
                    <a:pt x="1993" y="1025"/>
                  </a:lnTo>
                  <a:lnTo>
                    <a:pt x="1979" y="1038"/>
                  </a:lnTo>
                  <a:lnTo>
                    <a:pt x="1969" y="1047"/>
                  </a:lnTo>
                  <a:lnTo>
                    <a:pt x="1953" y="1060"/>
                  </a:lnTo>
                  <a:lnTo>
                    <a:pt x="1933" y="1070"/>
                  </a:lnTo>
                  <a:lnTo>
                    <a:pt x="1913" y="1075"/>
                  </a:lnTo>
                  <a:lnTo>
                    <a:pt x="1891" y="1077"/>
                  </a:lnTo>
                  <a:lnTo>
                    <a:pt x="1859" y="1077"/>
                  </a:lnTo>
                  <a:lnTo>
                    <a:pt x="1832" y="1077"/>
                  </a:lnTo>
                  <a:lnTo>
                    <a:pt x="1810" y="1077"/>
                  </a:lnTo>
                  <a:lnTo>
                    <a:pt x="1792" y="1077"/>
                  </a:lnTo>
                  <a:lnTo>
                    <a:pt x="1776" y="1077"/>
                  </a:lnTo>
                  <a:lnTo>
                    <a:pt x="1747" y="1077"/>
                  </a:lnTo>
                  <a:lnTo>
                    <a:pt x="1732" y="1077"/>
                  </a:lnTo>
                  <a:lnTo>
                    <a:pt x="1714" y="1077"/>
                  </a:lnTo>
                  <a:lnTo>
                    <a:pt x="1694" y="1077"/>
                  </a:lnTo>
                  <a:lnTo>
                    <a:pt x="1669" y="1077"/>
                  </a:lnTo>
                  <a:lnTo>
                    <a:pt x="1638" y="1077"/>
                  </a:lnTo>
                  <a:lnTo>
                    <a:pt x="1601" y="1077"/>
                  </a:lnTo>
                  <a:lnTo>
                    <a:pt x="1601" y="3060"/>
                  </a:lnTo>
                  <a:lnTo>
                    <a:pt x="1599" y="3088"/>
                  </a:lnTo>
                  <a:lnTo>
                    <a:pt x="1590" y="3114"/>
                  </a:lnTo>
                  <a:lnTo>
                    <a:pt x="1577" y="3137"/>
                  </a:lnTo>
                  <a:lnTo>
                    <a:pt x="1561" y="3158"/>
                  </a:lnTo>
                  <a:lnTo>
                    <a:pt x="1541" y="3175"/>
                  </a:lnTo>
                  <a:lnTo>
                    <a:pt x="1517" y="3188"/>
                  </a:lnTo>
                  <a:lnTo>
                    <a:pt x="1491" y="3195"/>
                  </a:lnTo>
                  <a:lnTo>
                    <a:pt x="1463" y="3199"/>
                  </a:lnTo>
                  <a:lnTo>
                    <a:pt x="1435" y="3195"/>
                  </a:lnTo>
                  <a:lnTo>
                    <a:pt x="1409" y="3188"/>
                  </a:lnTo>
                  <a:lnTo>
                    <a:pt x="1385" y="3175"/>
                  </a:lnTo>
                  <a:lnTo>
                    <a:pt x="1365" y="3158"/>
                  </a:lnTo>
                  <a:lnTo>
                    <a:pt x="1348" y="3137"/>
                  </a:lnTo>
                  <a:lnTo>
                    <a:pt x="1335" y="3114"/>
                  </a:lnTo>
                  <a:lnTo>
                    <a:pt x="1327" y="3088"/>
                  </a:lnTo>
                  <a:lnTo>
                    <a:pt x="1324" y="3060"/>
                  </a:lnTo>
                  <a:lnTo>
                    <a:pt x="1324" y="1953"/>
                  </a:lnTo>
                  <a:lnTo>
                    <a:pt x="1265" y="1953"/>
                  </a:lnTo>
                  <a:lnTo>
                    <a:pt x="1265" y="3060"/>
                  </a:lnTo>
                  <a:lnTo>
                    <a:pt x="1261" y="3088"/>
                  </a:lnTo>
                  <a:lnTo>
                    <a:pt x="1253" y="3114"/>
                  </a:lnTo>
                  <a:lnTo>
                    <a:pt x="1241" y="3137"/>
                  </a:lnTo>
                  <a:lnTo>
                    <a:pt x="1224" y="3158"/>
                  </a:lnTo>
                  <a:lnTo>
                    <a:pt x="1203" y="3175"/>
                  </a:lnTo>
                  <a:lnTo>
                    <a:pt x="1179" y="3188"/>
                  </a:lnTo>
                  <a:lnTo>
                    <a:pt x="1153" y="3195"/>
                  </a:lnTo>
                  <a:lnTo>
                    <a:pt x="1125" y="3199"/>
                  </a:lnTo>
                  <a:lnTo>
                    <a:pt x="1097" y="3195"/>
                  </a:lnTo>
                  <a:lnTo>
                    <a:pt x="1071" y="3188"/>
                  </a:lnTo>
                  <a:lnTo>
                    <a:pt x="1048" y="3175"/>
                  </a:lnTo>
                  <a:lnTo>
                    <a:pt x="1027" y="3158"/>
                  </a:lnTo>
                  <a:lnTo>
                    <a:pt x="1010" y="3137"/>
                  </a:lnTo>
                  <a:lnTo>
                    <a:pt x="997" y="3114"/>
                  </a:lnTo>
                  <a:lnTo>
                    <a:pt x="989" y="3088"/>
                  </a:lnTo>
                  <a:lnTo>
                    <a:pt x="986" y="3060"/>
                  </a:lnTo>
                  <a:lnTo>
                    <a:pt x="986" y="2942"/>
                  </a:lnTo>
                  <a:lnTo>
                    <a:pt x="986" y="2833"/>
                  </a:lnTo>
                  <a:lnTo>
                    <a:pt x="986" y="2730"/>
                  </a:lnTo>
                  <a:lnTo>
                    <a:pt x="986" y="2634"/>
                  </a:lnTo>
                  <a:lnTo>
                    <a:pt x="986" y="2546"/>
                  </a:lnTo>
                  <a:lnTo>
                    <a:pt x="986" y="2463"/>
                  </a:lnTo>
                  <a:lnTo>
                    <a:pt x="987" y="2387"/>
                  </a:lnTo>
                  <a:lnTo>
                    <a:pt x="987" y="2314"/>
                  </a:lnTo>
                  <a:lnTo>
                    <a:pt x="987" y="2248"/>
                  </a:lnTo>
                  <a:lnTo>
                    <a:pt x="987" y="2185"/>
                  </a:lnTo>
                  <a:lnTo>
                    <a:pt x="987" y="2127"/>
                  </a:lnTo>
                  <a:lnTo>
                    <a:pt x="987" y="2072"/>
                  </a:lnTo>
                  <a:lnTo>
                    <a:pt x="987" y="2020"/>
                  </a:lnTo>
                  <a:lnTo>
                    <a:pt x="987" y="1971"/>
                  </a:lnTo>
                  <a:lnTo>
                    <a:pt x="987" y="1925"/>
                  </a:lnTo>
                  <a:lnTo>
                    <a:pt x="987" y="1879"/>
                  </a:lnTo>
                  <a:lnTo>
                    <a:pt x="988" y="1835"/>
                  </a:lnTo>
                  <a:lnTo>
                    <a:pt x="988" y="1793"/>
                  </a:lnTo>
                  <a:lnTo>
                    <a:pt x="988" y="1750"/>
                  </a:lnTo>
                  <a:lnTo>
                    <a:pt x="988" y="1708"/>
                  </a:lnTo>
                  <a:lnTo>
                    <a:pt x="988" y="1665"/>
                  </a:lnTo>
                  <a:lnTo>
                    <a:pt x="988" y="1622"/>
                  </a:lnTo>
                  <a:lnTo>
                    <a:pt x="988" y="1577"/>
                  </a:lnTo>
                  <a:lnTo>
                    <a:pt x="988" y="1530"/>
                  </a:lnTo>
                  <a:lnTo>
                    <a:pt x="988" y="1482"/>
                  </a:lnTo>
                  <a:lnTo>
                    <a:pt x="988" y="1430"/>
                  </a:lnTo>
                  <a:lnTo>
                    <a:pt x="988" y="1376"/>
                  </a:lnTo>
                  <a:lnTo>
                    <a:pt x="989" y="1318"/>
                  </a:lnTo>
                  <a:lnTo>
                    <a:pt x="989" y="1257"/>
                  </a:lnTo>
                  <a:lnTo>
                    <a:pt x="989" y="1190"/>
                  </a:lnTo>
                  <a:lnTo>
                    <a:pt x="989" y="1120"/>
                  </a:lnTo>
                  <a:lnTo>
                    <a:pt x="987" y="1110"/>
                  </a:lnTo>
                  <a:lnTo>
                    <a:pt x="982" y="1103"/>
                  </a:lnTo>
                  <a:lnTo>
                    <a:pt x="974" y="1098"/>
                  </a:lnTo>
                  <a:lnTo>
                    <a:pt x="965" y="1095"/>
                  </a:lnTo>
                  <a:lnTo>
                    <a:pt x="956" y="1098"/>
                  </a:lnTo>
                  <a:lnTo>
                    <a:pt x="947" y="1103"/>
                  </a:lnTo>
                  <a:lnTo>
                    <a:pt x="943" y="1110"/>
                  </a:lnTo>
                  <a:lnTo>
                    <a:pt x="941" y="1119"/>
                  </a:lnTo>
                  <a:lnTo>
                    <a:pt x="937" y="1968"/>
                  </a:lnTo>
                  <a:lnTo>
                    <a:pt x="933" y="1994"/>
                  </a:lnTo>
                  <a:lnTo>
                    <a:pt x="925" y="2018"/>
                  </a:lnTo>
                  <a:lnTo>
                    <a:pt x="911" y="2040"/>
                  </a:lnTo>
                  <a:lnTo>
                    <a:pt x="892" y="2057"/>
                  </a:lnTo>
                  <a:lnTo>
                    <a:pt x="872" y="2071"/>
                  </a:lnTo>
                  <a:lnTo>
                    <a:pt x="847" y="2080"/>
                  </a:lnTo>
                  <a:lnTo>
                    <a:pt x="821" y="2083"/>
                  </a:lnTo>
                  <a:lnTo>
                    <a:pt x="820" y="2083"/>
                  </a:lnTo>
                  <a:lnTo>
                    <a:pt x="793" y="2080"/>
                  </a:lnTo>
                  <a:lnTo>
                    <a:pt x="769" y="2070"/>
                  </a:lnTo>
                  <a:lnTo>
                    <a:pt x="748" y="2057"/>
                  </a:lnTo>
                  <a:lnTo>
                    <a:pt x="731" y="2039"/>
                  </a:lnTo>
                  <a:lnTo>
                    <a:pt x="717" y="2017"/>
                  </a:lnTo>
                  <a:lnTo>
                    <a:pt x="708" y="1992"/>
                  </a:lnTo>
                  <a:lnTo>
                    <a:pt x="705" y="1967"/>
                  </a:lnTo>
                  <a:lnTo>
                    <a:pt x="709" y="1118"/>
                  </a:lnTo>
                  <a:lnTo>
                    <a:pt x="712" y="1078"/>
                  </a:lnTo>
                  <a:lnTo>
                    <a:pt x="721" y="1040"/>
                  </a:lnTo>
                  <a:lnTo>
                    <a:pt x="735" y="1004"/>
                  </a:lnTo>
                  <a:lnTo>
                    <a:pt x="754" y="970"/>
                  </a:lnTo>
                  <a:lnTo>
                    <a:pt x="777" y="940"/>
                  </a:lnTo>
                  <a:lnTo>
                    <a:pt x="804" y="913"/>
                  </a:lnTo>
                  <a:lnTo>
                    <a:pt x="834" y="891"/>
                  </a:lnTo>
                  <a:lnTo>
                    <a:pt x="869" y="871"/>
                  </a:lnTo>
                  <a:lnTo>
                    <a:pt x="904" y="858"/>
                  </a:lnTo>
                  <a:lnTo>
                    <a:pt x="943" y="850"/>
                  </a:lnTo>
                  <a:lnTo>
                    <a:pt x="983" y="847"/>
                  </a:lnTo>
                  <a:lnTo>
                    <a:pt x="1063" y="847"/>
                  </a:lnTo>
                  <a:lnTo>
                    <a:pt x="1103" y="847"/>
                  </a:lnTo>
                  <a:lnTo>
                    <a:pt x="1147" y="847"/>
                  </a:lnTo>
                  <a:lnTo>
                    <a:pt x="1196" y="847"/>
                  </a:lnTo>
                  <a:lnTo>
                    <a:pt x="1303" y="847"/>
                  </a:lnTo>
                  <a:lnTo>
                    <a:pt x="1359" y="847"/>
                  </a:lnTo>
                  <a:lnTo>
                    <a:pt x="1530" y="847"/>
                  </a:lnTo>
                  <a:lnTo>
                    <a:pt x="1585" y="847"/>
                  </a:lnTo>
                  <a:lnTo>
                    <a:pt x="1637" y="847"/>
                  </a:lnTo>
                  <a:lnTo>
                    <a:pt x="1685" y="847"/>
                  </a:lnTo>
                  <a:lnTo>
                    <a:pt x="1730" y="847"/>
                  </a:lnTo>
                  <a:lnTo>
                    <a:pt x="1768" y="847"/>
                  </a:lnTo>
                  <a:lnTo>
                    <a:pt x="1802" y="847"/>
                  </a:lnTo>
                  <a:lnTo>
                    <a:pt x="1828" y="847"/>
                  </a:lnTo>
                  <a:lnTo>
                    <a:pt x="1846" y="847"/>
                  </a:lnTo>
                  <a:lnTo>
                    <a:pt x="2176" y="546"/>
                  </a:lnTo>
                  <a:lnTo>
                    <a:pt x="2164" y="490"/>
                  </a:lnTo>
                  <a:lnTo>
                    <a:pt x="1625" y="490"/>
                  </a:lnTo>
                  <a:lnTo>
                    <a:pt x="1613" y="451"/>
                  </a:lnTo>
                  <a:lnTo>
                    <a:pt x="1597" y="416"/>
                  </a:lnTo>
                  <a:lnTo>
                    <a:pt x="1576" y="381"/>
                  </a:lnTo>
                  <a:lnTo>
                    <a:pt x="2147" y="381"/>
                  </a:lnTo>
                  <a:lnTo>
                    <a:pt x="2151" y="366"/>
                  </a:lnTo>
                  <a:lnTo>
                    <a:pt x="2160" y="353"/>
                  </a:lnTo>
                  <a:lnTo>
                    <a:pt x="2171" y="341"/>
                  </a:lnTo>
                  <a:lnTo>
                    <a:pt x="2184" y="333"/>
                  </a:lnTo>
                  <a:lnTo>
                    <a:pt x="2200" y="329"/>
                  </a:lnTo>
                  <a:lnTo>
                    <a:pt x="2218" y="326"/>
                  </a:lnTo>
                  <a:lnTo>
                    <a:pt x="2235" y="330"/>
                  </a:lnTo>
                  <a:lnTo>
                    <a:pt x="2251" y="338"/>
                  </a:lnTo>
                  <a:lnTo>
                    <a:pt x="2265" y="349"/>
                  </a:lnTo>
                  <a:lnTo>
                    <a:pt x="2274" y="364"/>
                  </a:lnTo>
                  <a:lnTo>
                    <a:pt x="2281" y="381"/>
                  </a:lnTo>
                  <a:lnTo>
                    <a:pt x="2307" y="503"/>
                  </a:lnTo>
                  <a:lnTo>
                    <a:pt x="2327" y="511"/>
                  </a:lnTo>
                  <a:lnTo>
                    <a:pt x="2345" y="523"/>
                  </a:lnTo>
                  <a:lnTo>
                    <a:pt x="2345" y="150"/>
                  </a:lnTo>
                  <a:lnTo>
                    <a:pt x="151" y="150"/>
                  </a:lnTo>
                  <a:lnTo>
                    <a:pt x="151" y="1569"/>
                  </a:lnTo>
                  <a:lnTo>
                    <a:pt x="235" y="1569"/>
                  </a:lnTo>
                  <a:lnTo>
                    <a:pt x="245" y="1522"/>
                  </a:lnTo>
                  <a:lnTo>
                    <a:pt x="289" y="1530"/>
                  </a:lnTo>
                  <a:lnTo>
                    <a:pt x="282" y="1569"/>
                  </a:lnTo>
                  <a:lnTo>
                    <a:pt x="604" y="1569"/>
                  </a:lnTo>
                  <a:lnTo>
                    <a:pt x="604" y="1719"/>
                  </a:lnTo>
                  <a:lnTo>
                    <a:pt x="259" y="1719"/>
                  </a:lnTo>
                  <a:lnTo>
                    <a:pt x="250" y="1799"/>
                  </a:lnTo>
                  <a:lnTo>
                    <a:pt x="205" y="1794"/>
                  </a:lnTo>
                  <a:lnTo>
                    <a:pt x="213" y="1719"/>
                  </a:lnTo>
                  <a:lnTo>
                    <a:pt x="76" y="1719"/>
                  </a:lnTo>
                  <a:lnTo>
                    <a:pt x="56" y="1717"/>
                  </a:lnTo>
                  <a:lnTo>
                    <a:pt x="38" y="1709"/>
                  </a:lnTo>
                  <a:lnTo>
                    <a:pt x="23" y="1697"/>
                  </a:lnTo>
                  <a:lnTo>
                    <a:pt x="11" y="1682"/>
                  </a:lnTo>
                  <a:lnTo>
                    <a:pt x="3" y="1664"/>
                  </a:lnTo>
                  <a:lnTo>
                    <a:pt x="0" y="1644"/>
                  </a:lnTo>
                  <a:lnTo>
                    <a:pt x="0" y="75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75"/>
            <p:cNvSpPr>
              <a:spLocks/>
            </p:cNvSpPr>
            <p:nvPr/>
          </p:nvSpPr>
          <p:spPr bwMode="auto">
            <a:xfrm>
              <a:off x="11250613" y="3509963"/>
              <a:ext cx="76200" cy="66675"/>
            </a:xfrm>
            <a:custGeom>
              <a:avLst/>
              <a:gdLst>
                <a:gd name="T0" fmla="*/ 240 w 479"/>
                <a:gd name="T1" fmla="*/ 0 h 412"/>
                <a:gd name="T2" fmla="*/ 278 w 479"/>
                <a:gd name="T3" fmla="*/ 3 h 412"/>
                <a:gd name="T4" fmla="*/ 315 w 479"/>
                <a:gd name="T5" fmla="*/ 12 h 412"/>
                <a:gd name="T6" fmla="*/ 350 w 479"/>
                <a:gd name="T7" fmla="*/ 27 h 412"/>
                <a:gd name="T8" fmla="*/ 381 w 479"/>
                <a:gd name="T9" fmla="*/ 46 h 412"/>
                <a:gd name="T10" fmla="*/ 409 w 479"/>
                <a:gd name="T11" fmla="*/ 70 h 412"/>
                <a:gd name="T12" fmla="*/ 433 w 479"/>
                <a:gd name="T13" fmla="*/ 98 h 412"/>
                <a:gd name="T14" fmla="*/ 452 w 479"/>
                <a:gd name="T15" fmla="*/ 129 h 412"/>
                <a:gd name="T16" fmla="*/ 467 w 479"/>
                <a:gd name="T17" fmla="*/ 163 h 412"/>
                <a:gd name="T18" fmla="*/ 476 w 479"/>
                <a:gd name="T19" fmla="*/ 200 h 412"/>
                <a:gd name="T20" fmla="*/ 479 w 479"/>
                <a:gd name="T21" fmla="*/ 239 h 412"/>
                <a:gd name="T22" fmla="*/ 477 w 479"/>
                <a:gd name="T23" fmla="*/ 272 h 412"/>
                <a:gd name="T24" fmla="*/ 470 w 479"/>
                <a:gd name="T25" fmla="*/ 303 h 412"/>
                <a:gd name="T26" fmla="*/ 460 w 479"/>
                <a:gd name="T27" fmla="*/ 334 h 412"/>
                <a:gd name="T28" fmla="*/ 445 w 479"/>
                <a:gd name="T29" fmla="*/ 363 h 412"/>
                <a:gd name="T30" fmla="*/ 426 w 479"/>
                <a:gd name="T31" fmla="*/ 389 h 412"/>
                <a:gd name="T32" fmla="*/ 405 w 479"/>
                <a:gd name="T33" fmla="*/ 412 h 412"/>
                <a:gd name="T34" fmla="*/ 392 w 479"/>
                <a:gd name="T35" fmla="*/ 412 h 412"/>
                <a:gd name="T36" fmla="*/ 373 w 479"/>
                <a:gd name="T37" fmla="*/ 412 h 412"/>
                <a:gd name="T38" fmla="*/ 349 w 479"/>
                <a:gd name="T39" fmla="*/ 412 h 412"/>
                <a:gd name="T40" fmla="*/ 321 w 479"/>
                <a:gd name="T41" fmla="*/ 412 h 412"/>
                <a:gd name="T42" fmla="*/ 289 w 479"/>
                <a:gd name="T43" fmla="*/ 412 h 412"/>
                <a:gd name="T44" fmla="*/ 223 w 479"/>
                <a:gd name="T45" fmla="*/ 412 h 412"/>
                <a:gd name="T46" fmla="*/ 190 w 479"/>
                <a:gd name="T47" fmla="*/ 412 h 412"/>
                <a:gd name="T48" fmla="*/ 159 w 479"/>
                <a:gd name="T49" fmla="*/ 412 h 412"/>
                <a:gd name="T50" fmla="*/ 131 w 479"/>
                <a:gd name="T51" fmla="*/ 412 h 412"/>
                <a:gd name="T52" fmla="*/ 106 w 479"/>
                <a:gd name="T53" fmla="*/ 412 h 412"/>
                <a:gd name="T54" fmla="*/ 87 w 479"/>
                <a:gd name="T55" fmla="*/ 412 h 412"/>
                <a:gd name="T56" fmla="*/ 73 w 479"/>
                <a:gd name="T57" fmla="*/ 412 h 412"/>
                <a:gd name="T58" fmla="*/ 49 w 479"/>
                <a:gd name="T59" fmla="*/ 384 h 412"/>
                <a:gd name="T60" fmla="*/ 28 w 479"/>
                <a:gd name="T61" fmla="*/ 352 h 412"/>
                <a:gd name="T62" fmla="*/ 13 w 479"/>
                <a:gd name="T63" fmla="*/ 316 h 412"/>
                <a:gd name="T64" fmla="*/ 3 w 479"/>
                <a:gd name="T65" fmla="*/ 279 h 412"/>
                <a:gd name="T66" fmla="*/ 0 w 479"/>
                <a:gd name="T67" fmla="*/ 239 h 412"/>
                <a:gd name="T68" fmla="*/ 3 w 479"/>
                <a:gd name="T69" fmla="*/ 200 h 412"/>
                <a:gd name="T70" fmla="*/ 12 w 479"/>
                <a:gd name="T71" fmla="*/ 163 h 412"/>
                <a:gd name="T72" fmla="*/ 26 w 479"/>
                <a:gd name="T73" fmla="*/ 130 h 412"/>
                <a:gd name="T74" fmla="*/ 45 w 479"/>
                <a:gd name="T75" fmla="*/ 98 h 412"/>
                <a:gd name="T76" fmla="*/ 69 w 479"/>
                <a:gd name="T77" fmla="*/ 70 h 412"/>
                <a:gd name="T78" fmla="*/ 97 w 479"/>
                <a:gd name="T79" fmla="*/ 46 h 412"/>
                <a:gd name="T80" fmla="*/ 128 w 479"/>
                <a:gd name="T81" fmla="*/ 27 h 412"/>
                <a:gd name="T82" fmla="*/ 163 w 479"/>
                <a:gd name="T83" fmla="*/ 13 h 412"/>
                <a:gd name="T84" fmla="*/ 201 w 479"/>
                <a:gd name="T85" fmla="*/ 3 h 412"/>
                <a:gd name="T86" fmla="*/ 240 w 479"/>
                <a:gd name="T8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9" h="412">
                  <a:moveTo>
                    <a:pt x="240" y="0"/>
                  </a:moveTo>
                  <a:lnTo>
                    <a:pt x="278" y="3"/>
                  </a:lnTo>
                  <a:lnTo>
                    <a:pt x="315" y="12"/>
                  </a:lnTo>
                  <a:lnTo>
                    <a:pt x="350" y="27"/>
                  </a:lnTo>
                  <a:lnTo>
                    <a:pt x="381" y="46"/>
                  </a:lnTo>
                  <a:lnTo>
                    <a:pt x="409" y="70"/>
                  </a:lnTo>
                  <a:lnTo>
                    <a:pt x="433" y="98"/>
                  </a:lnTo>
                  <a:lnTo>
                    <a:pt x="452" y="129"/>
                  </a:lnTo>
                  <a:lnTo>
                    <a:pt x="467" y="163"/>
                  </a:lnTo>
                  <a:lnTo>
                    <a:pt x="476" y="200"/>
                  </a:lnTo>
                  <a:lnTo>
                    <a:pt x="479" y="239"/>
                  </a:lnTo>
                  <a:lnTo>
                    <a:pt x="477" y="272"/>
                  </a:lnTo>
                  <a:lnTo>
                    <a:pt x="470" y="303"/>
                  </a:lnTo>
                  <a:lnTo>
                    <a:pt x="460" y="334"/>
                  </a:lnTo>
                  <a:lnTo>
                    <a:pt x="445" y="363"/>
                  </a:lnTo>
                  <a:lnTo>
                    <a:pt x="426" y="389"/>
                  </a:lnTo>
                  <a:lnTo>
                    <a:pt x="405" y="412"/>
                  </a:lnTo>
                  <a:lnTo>
                    <a:pt x="392" y="412"/>
                  </a:lnTo>
                  <a:lnTo>
                    <a:pt x="373" y="412"/>
                  </a:lnTo>
                  <a:lnTo>
                    <a:pt x="349" y="412"/>
                  </a:lnTo>
                  <a:lnTo>
                    <a:pt x="321" y="412"/>
                  </a:lnTo>
                  <a:lnTo>
                    <a:pt x="289" y="412"/>
                  </a:lnTo>
                  <a:lnTo>
                    <a:pt x="223" y="412"/>
                  </a:lnTo>
                  <a:lnTo>
                    <a:pt x="190" y="412"/>
                  </a:lnTo>
                  <a:lnTo>
                    <a:pt x="159" y="412"/>
                  </a:lnTo>
                  <a:lnTo>
                    <a:pt x="131" y="412"/>
                  </a:lnTo>
                  <a:lnTo>
                    <a:pt x="106" y="412"/>
                  </a:lnTo>
                  <a:lnTo>
                    <a:pt x="87" y="412"/>
                  </a:lnTo>
                  <a:lnTo>
                    <a:pt x="73" y="412"/>
                  </a:lnTo>
                  <a:lnTo>
                    <a:pt x="49" y="384"/>
                  </a:lnTo>
                  <a:lnTo>
                    <a:pt x="28" y="352"/>
                  </a:lnTo>
                  <a:lnTo>
                    <a:pt x="13" y="316"/>
                  </a:lnTo>
                  <a:lnTo>
                    <a:pt x="3" y="279"/>
                  </a:lnTo>
                  <a:lnTo>
                    <a:pt x="0" y="239"/>
                  </a:lnTo>
                  <a:lnTo>
                    <a:pt x="3" y="200"/>
                  </a:lnTo>
                  <a:lnTo>
                    <a:pt x="12" y="163"/>
                  </a:lnTo>
                  <a:lnTo>
                    <a:pt x="26" y="130"/>
                  </a:lnTo>
                  <a:lnTo>
                    <a:pt x="45" y="98"/>
                  </a:lnTo>
                  <a:lnTo>
                    <a:pt x="69" y="70"/>
                  </a:lnTo>
                  <a:lnTo>
                    <a:pt x="97" y="46"/>
                  </a:lnTo>
                  <a:lnTo>
                    <a:pt x="128" y="27"/>
                  </a:lnTo>
                  <a:lnTo>
                    <a:pt x="163" y="13"/>
                  </a:lnTo>
                  <a:lnTo>
                    <a:pt x="201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76"/>
            <p:cNvSpPr>
              <a:spLocks/>
            </p:cNvSpPr>
            <p:nvPr/>
          </p:nvSpPr>
          <p:spPr bwMode="auto">
            <a:xfrm>
              <a:off x="10968038" y="3779838"/>
              <a:ext cx="74613" cy="73025"/>
            </a:xfrm>
            <a:custGeom>
              <a:avLst/>
              <a:gdLst>
                <a:gd name="T0" fmla="*/ 231 w 463"/>
                <a:gd name="T1" fmla="*/ 0 h 462"/>
                <a:gd name="T2" fmla="*/ 269 w 463"/>
                <a:gd name="T3" fmla="*/ 3 h 462"/>
                <a:gd name="T4" fmla="*/ 305 w 463"/>
                <a:gd name="T5" fmla="*/ 12 h 462"/>
                <a:gd name="T6" fmla="*/ 338 w 463"/>
                <a:gd name="T7" fmla="*/ 26 h 462"/>
                <a:gd name="T8" fmla="*/ 368 w 463"/>
                <a:gd name="T9" fmla="*/ 44 h 462"/>
                <a:gd name="T10" fmla="*/ 395 w 463"/>
                <a:gd name="T11" fmla="*/ 68 h 462"/>
                <a:gd name="T12" fmla="*/ 419 w 463"/>
                <a:gd name="T13" fmla="*/ 95 h 462"/>
                <a:gd name="T14" fmla="*/ 437 w 463"/>
                <a:gd name="T15" fmla="*/ 125 h 462"/>
                <a:gd name="T16" fmla="*/ 451 w 463"/>
                <a:gd name="T17" fmla="*/ 159 h 462"/>
                <a:gd name="T18" fmla="*/ 460 w 463"/>
                <a:gd name="T19" fmla="*/ 194 h 462"/>
                <a:gd name="T20" fmla="*/ 463 w 463"/>
                <a:gd name="T21" fmla="*/ 232 h 462"/>
                <a:gd name="T22" fmla="*/ 460 w 463"/>
                <a:gd name="T23" fmla="*/ 268 h 462"/>
                <a:gd name="T24" fmla="*/ 451 w 463"/>
                <a:gd name="T25" fmla="*/ 305 h 462"/>
                <a:gd name="T26" fmla="*/ 437 w 463"/>
                <a:gd name="T27" fmla="*/ 337 h 462"/>
                <a:gd name="T28" fmla="*/ 418 w 463"/>
                <a:gd name="T29" fmla="*/ 367 h 462"/>
                <a:gd name="T30" fmla="*/ 395 w 463"/>
                <a:gd name="T31" fmla="*/ 394 h 462"/>
                <a:gd name="T32" fmla="*/ 368 w 463"/>
                <a:gd name="T33" fmla="*/ 418 h 462"/>
                <a:gd name="T34" fmla="*/ 338 w 463"/>
                <a:gd name="T35" fmla="*/ 436 h 462"/>
                <a:gd name="T36" fmla="*/ 305 w 463"/>
                <a:gd name="T37" fmla="*/ 450 h 462"/>
                <a:gd name="T38" fmla="*/ 269 w 463"/>
                <a:gd name="T39" fmla="*/ 459 h 462"/>
                <a:gd name="T40" fmla="*/ 231 w 463"/>
                <a:gd name="T41" fmla="*/ 462 h 462"/>
                <a:gd name="T42" fmla="*/ 195 w 463"/>
                <a:gd name="T43" fmla="*/ 459 h 462"/>
                <a:gd name="T44" fmla="*/ 159 w 463"/>
                <a:gd name="T45" fmla="*/ 450 h 462"/>
                <a:gd name="T46" fmla="*/ 125 w 463"/>
                <a:gd name="T47" fmla="*/ 436 h 462"/>
                <a:gd name="T48" fmla="*/ 95 w 463"/>
                <a:gd name="T49" fmla="*/ 418 h 462"/>
                <a:gd name="T50" fmla="*/ 68 w 463"/>
                <a:gd name="T51" fmla="*/ 395 h 462"/>
                <a:gd name="T52" fmla="*/ 45 w 463"/>
                <a:gd name="T53" fmla="*/ 369 h 462"/>
                <a:gd name="T54" fmla="*/ 26 w 463"/>
                <a:gd name="T55" fmla="*/ 338 h 462"/>
                <a:gd name="T56" fmla="*/ 12 w 463"/>
                <a:gd name="T57" fmla="*/ 305 h 462"/>
                <a:gd name="T58" fmla="*/ 4 w 463"/>
                <a:gd name="T59" fmla="*/ 269 h 462"/>
                <a:gd name="T60" fmla="*/ 0 w 463"/>
                <a:gd name="T61" fmla="*/ 232 h 462"/>
                <a:gd name="T62" fmla="*/ 4 w 463"/>
                <a:gd name="T63" fmla="*/ 194 h 462"/>
                <a:gd name="T64" fmla="*/ 12 w 463"/>
                <a:gd name="T65" fmla="*/ 159 h 462"/>
                <a:gd name="T66" fmla="*/ 26 w 463"/>
                <a:gd name="T67" fmla="*/ 125 h 462"/>
                <a:gd name="T68" fmla="*/ 45 w 463"/>
                <a:gd name="T69" fmla="*/ 95 h 462"/>
                <a:gd name="T70" fmla="*/ 67 w 463"/>
                <a:gd name="T71" fmla="*/ 68 h 462"/>
                <a:gd name="T72" fmla="*/ 94 w 463"/>
                <a:gd name="T73" fmla="*/ 45 h 462"/>
                <a:gd name="T74" fmla="*/ 125 w 463"/>
                <a:gd name="T75" fmla="*/ 26 h 462"/>
                <a:gd name="T76" fmla="*/ 158 w 463"/>
                <a:gd name="T77" fmla="*/ 12 h 462"/>
                <a:gd name="T78" fmla="*/ 193 w 463"/>
                <a:gd name="T79" fmla="*/ 3 h 462"/>
                <a:gd name="T80" fmla="*/ 231 w 463"/>
                <a:gd name="T81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2">
                  <a:moveTo>
                    <a:pt x="231" y="0"/>
                  </a:moveTo>
                  <a:lnTo>
                    <a:pt x="269" y="3"/>
                  </a:lnTo>
                  <a:lnTo>
                    <a:pt x="305" y="12"/>
                  </a:lnTo>
                  <a:lnTo>
                    <a:pt x="338" y="26"/>
                  </a:lnTo>
                  <a:lnTo>
                    <a:pt x="368" y="44"/>
                  </a:lnTo>
                  <a:lnTo>
                    <a:pt x="395" y="68"/>
                  </a:lnTo>
                  <a:lnTo>
                    <a:pt x="419" y="95"/>
                  </a:lnTo>
                  <a:lnTo>
                    <a:pt x="437" y="125"/>
                  </a:lnTo>
                  <a:lnTo>
                    <a:pt x="451" y="159"/>
                  </a:lnTo>
                  <a:lnTo>
                    <a:pt x="460" y="194"/>
                  </a:lnTo>
                  <a:lnTo>
                    <a:pt x="463" y="232"/>
                  </a:lnTo>
                  <a:lnTo>
                    <a:pt x="460" y="268"/>
                  </a:lnTo>
                  <a:lnTo>
                    <a:pt x="451" y="305"/>
                  </a:lnTo>
                  <a:lnTo>
                    <a:pt x="437" y="337"/>
                  </a:lnTo>
                  <a:lnTo>
                    <a:pt x="418" y="367"/>
                  </a:lnTo>
                  <a:lnTo>
                    <a:pt x="395" y="394"/>
                  </a:lnTo>
                  <a:lnTo>
                    <a:pt x="368" y="418"/>
                  </a:lnTo>
                  <a:lnTo>
                    <a:pt x="338" y="436"/>
                  </a:lnTo>
                  <a:lnTo>
                    <a:pt x="305" y="450"/>
                  </a:lnTo>
                  <a:lnTo>
                    <a:pt x="269" y="459"/>
                  </a:lnTo>
                  <a:lnTo>
                    <a:pt x="231" y="462"/>
                  </a:lnTo>
                  <a:lnTo>
                    <a:pt x="195" y="459"/>
                  </a:lnTo>
                  <a:lnTo>
                    <a:pt x="159" y="450"/>
                  </a:lnTo>
                  <a:lnTo>
                    <a:pt x="125" y="436"/>
                  </a:lnTo>
                  <a:lnTo>
                    <a:pt x="95" y="418"/>
                  </a:lnTo>
                  <a:lnTo>
                    <a:pt x="68" y="395"/>
                  </a:lnTo>
                  <a:lnTo>
                    <a:pt x="45" y="369"/>
                  </a:lnTo>
                  <a:lnTo>
                    <a:pt x="26" y="338"/>
                  </a:lnTo>
                  <a:lnTo>
                    <a:pt x="12" y="305"/>
                  </a:lnTo>
                  <a:lnTo>
                    <a:pt x="4" y="269"/>
                  </a:lnTo>
                  <a:lnTo>
                    <a:pt x="0" y="232"/>
                  </a:lnTo>
                  <a:lnTo>
                    <a:pt x="4" y="194"/>
                  </a:lnTo>
                  <a:lnTo>
                    <a:pt x="12" y="159"/>
                  </a:lnTo>
                  <a:lnTo>
                    <a:pt x="26" y="125"/>
                  </a:lnTo>
                  <a:lnTo>
                    <a:pt x="45" y="95"/>
                  </a:lnTo>
                  <a:lnTo>
                    <a:pt x="67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3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277"/>
            <p:cNvSpPr>
              <a:spLocks/>
            </p:cNvSpPr>
            <p:nvPr/>
          </p:nvSpPr>
          <p:spPr bwMode="auto">
            <a:xfrm>
              <a:off x="10941050" y="3917950"/>
              <a:ext cx="123825" cy="101600"/>
            </a:xfrm>
            <a:custGeom>
              <a:avLst/>
              <a:gdLst>
                <a:gd name="T0" fmla="*/ 196 w 788"/>
                <a:gd name="T1" fmla="*/ 0 h 640"/>
                <a:gd name="T2" fmla="*/ 581 w 788"/>
                <a:gd name="T3" fmla="*/ 0 h 640"/>
                <a:gd name="T4" fmla="*/ 617 w 788"/>
                <a:gd name="T5" fmla="*/ 3 h 640"/>
                <a:gd name="T6" fmla="*/ 653 w 788"/>
                <a:gd name="T7" fmla="*/ 13 h 640"/>
                <a:gd name="T8" fmla="*/ 685 w 788"/>
                <a:gd name="T9" fmla="*/ 28 h 640"/>
                <a:gd name="T10" fmla="*/ 715 w 788"/>
                <a:gd name="T11" fmla="*/ 49 h 640"/>
                <a:gd name="T12" fmla="*/ 739 w 788"/>
                <a:gd name="T13" fmla="*/ 74 h 640"/>
                <a:gd name="T14" fmla="*/ 760 w 788"/>
                <a:gd name="T15" fmla="*/ 102 h 640"/>
                <a:gd name="T16" fmla="*/ 775 w 788"/>
                <a:gd name="T17" fmla="*/ 136 h 640"/>
                <a:gd name="T18" fmla="*/ 785 w 788"/>
                <a:gd name="T19" fmla="*/ 170 h 640"/>
                <a:gd name="T20" fmla="*/ 788 w 788"/>
                <a:gd name="T21" fmla="*/ 208 h 640"/>
                <a:gd name="T22" fmla="*/ 788 w 788"/>
                <a:gd name="T23" fmla="*/ 640 h 640"/>
                <a:gd name="T24" fmla="*/ 0 w 788"/>
                <a:gd name="T25" fmla="*/ 640 h 640"/>
                <a:gd name="T26" fmla="*/ 0 w 788"/>
                <a:gd name="T27" fmla="*/ 195 h 640"/>
                <a:gd name="T28" fmla="*/ 4 w 788"/>
                <a:gd name="T29" fmla="*/ 159 h 640"/>
                <a:gd name="T30" fmla="*/ 13 w 788"/>
                <a:gd name="T31" fmla="*/ 127 h 640"/>
                <a:gd name="T32" fmla="*/ 27 w 788"/>
                <a:gd name="T33" fmla="*/ 97 h 640"/>
                <a:gd name="T34" fmla="*/ 47 w 788"/>
                <a:gd name="T35" fmla="*/ 69 h 640"/>
                <a:gd name="T36" fmla="*/ 71 w 788"/>
                <a:gd name="T37" fmla="*/ 46 h 640"/>
                <a:gd name="T38" fmla="*/ 98 w 788"/>
                <a:gd name="T39" fmla="*/ 27 h 640"/>
                <a:gd name="T40" fmla="*/ 128 w 788"/>
                <a:gd name="T41" fmla="*/ 12 h 640"/>
                <a:gd name="T42" fmla="*/ 161 w 788"/>
                <a:gd name="T43" fmla="*/ 3 h 640"/>
                <a:gd name="T44" fmla="*/ 196 w 788"/>
                <a:gd name="T45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8" h="640">
                  <a:moveTo>
                    <a:pt x="196" y="0"/>
                  </a:moveTo>
                  <a:lnTo>
                    <a:pt x="581" y="0"/>
                  </a:lnTo>
                  <a:lnTo>
                    <a:pt x="617" y="3"/>
                  </a:lnTo>
                  <a:lnTo>
                    <a:pt x="653" y="13"/>
                  </a:lnTo>
                  <a:lnTo>
                    <a:pt x="685" y="28"/>
                  </a:lnTo>
                  <a:lnTo>
                    <a:pt x="715" y="49"/>
                  </a:lnTo>
                  <a:lnTo>
                    <a:pt x="739" y="74"/>
                  </a:lnTo>
                  <a:lnTo>
                    <a:pt x="760" y="102"/>
                  </a:lnTo>
                  <a:lnTo>
                    <a:pt x="775" y="136"/>
                  </a:lnTo>
                  <a:lnTo>
                    <a:pt x="785" y="170"/>
                  </a:lnTo>
                  <a:lnTo>
                    <a:pt x="788" y="208"/>
                  </a:lnTo>
                  <a:lnTo>
                    <a:pt x="788" y="640"/>
                  </a:lnTo>
                  <a:lnTo>
                    <a:pt x="0" y="640"/>
                  </a:lnTo>
                  <a:lnTo>
                    <a:pt x="0" y="195"/>
                  </a:lnTo>
                  <a:lnTo>
                    <a:pt x="4" y="159"/>
                  </a:lnTo>
                  <a:lnTo>
                    <a:pt x="13" y="127"/>
                  </a:lnTo>
                  <a:lnTo>
                    <a:pt x="27" y="97"/>
                  </a:lnTo>
                  <a:lnTo>
                    <a:pt x="47" y="69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28" y="12"/>
                  </a:lnTo>
                  <a:lnTo>
                    <a:pt x="161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278"/>
            <p:cNvSpPr>
              <a:spLocks/>
            </p:cNvSpPr>
            <p:nvPr/>
          </p:nvSpPr>
          <p:spPr bwMode="auto">
            <a:xfrm>
              <a:off x="10915650" y="3757613"/>
              <a:ext cx="219075" cy="261938"/>
            </a:xfrm>
            <a:custGeom>
              <a:avLst/>
              <a:gdLst>
                <a:gd name="T0" fmla="*/ 1302 w 1379"/>
                <a:gd name="T1" fmla="*/ 1 h 1652"/>
                <a:gd name="T2" fmla="*/ 1301 w 1379"/>
                <a:gd name="T3" fmla="*/ 68 h 1652"/>
                <a:gd name="T4" fmla="*/ 1302 w 1379"/>
                <a:gd name="T5" fmla="*/ 87 h 1652"/>
                <a:gd name="T6" fmla="*/ 1297 w 1379"/>
                <a:gd name="T7" fmla="*/ 90 h 1652"/>
                <a:gd name="T8" fmla="*/ 1323 w 1379"/>
                <a:gd name="T9" fmla="*/ 99 h 1652"/>
                <a:gd name="T10" fmla="*/ 1357 w 1379"/>
                <a:gd name="T11" fmla="*/ 126 h 1652"/>
                <a:gd name="T12" fmla="*/ 1375 w 1379"/>
                <a:gd name="T13" fmla="*/ 165 h 1652"/>
                <a:gd name="T14" fmla="*/ 1375 w 1379"/>
                <a:gd name="T15" fmla="*/ 209 h 1652"/>
                <a:gd name="T16" fmla="*/ 1288 w 1379"/>
                <a:gd name="T17" fmla="*/ 580 h 1652"/>
                <a:gd name="T18" fmla="*/ 1259 w 1379"/>
                <a:gd name="T19" fmla="*/ 616 h 1652"/>
                <a:gd name="T20" fmla="*/ 890 w 1379"/>
                <a:gd name="T21" fmla="*/ 969 h 1652"/>
                <a:gd name="T22" fmla="*/ 885 w 1379"/>
                <a:gd name="T23" fmla="*/ 965 h 1652"/>
                <a:gd name="T24" fmla="*/ 870 w 1379"/>
                <a:gd name="T25" fmla="*/ 954 h 1652"/>
                <a:gd name="T26" fmla="*/ 839 w 1379"/>
                <a:gd name="T27" fmla="*/ 941 h 1652"/>
                <a:gd name="T28" fmla="*/ 794 w 1379"/>
                <a:gd name="T29" fmla="*/ 930 h 1652"/>
                <a:gd name="T30" fmla="*/ 729 w 1379"/>
                <a:gd name="T31" fmla="*/ 926 h 1652"/>
                <a:gd name="T32" fmla="*/ 311 w 1379"/>
                <a:gd name="T33" fmla="*/ 928 h 1652"/>
                <a:gd name="T34" fmla="*/ 235 w 1379"/>
                <a:gd name="T35" fmla="*/ 951 h 1652"/>
                <a:gd name="T36" fmla="*/ 169 w 1379"/>
                <a:gd name="T37" fmla="*/ 994 h 1652"/>
                <a:gd name="T38" fmla="*/ 119 w 1379"/>
                <a:gd name="T39" fmla="*/ 1052 h 1652"/>
                <a:gd name="T40" fmla="*/ 85 w 1379"/>
                <a:gd name="T41" fmla="*/ 1123 h 1652"/>
                <a:gd name="T42" fmla="*/ 73 w 1379"/>
                <a:gd name="T43" fmla="*/ 1204 h 1652"/>
                <a:gd name="T44" fmla="*/ 0 w 1379"/>
                <a:gd name="T45" fmla="*/ 1652 h 1652"/>
                <a:gd name="T46" fmla="*/ 4 w 1379"/>
                <a:gd name="T47" fmla="*/ 901 h 1652"/>
                <a:gd name="T48" fmla="*/ 29 w 1379"/>
                <a:gd name="T49" fmla="*/ 826 h 1652"/>
                <a:gd name="T50" fmla="*/ 74 w 1379"/>
                <a:gd name="T51" fmla="*/ 762 h 1652"/>
                <a:gd name="T52" fmla="*/ 136 w 1379"/>
                <a:gd name="T53" fmla="*/ 714 h 1652"/>
                <a:gd name="T54" fmla="*/ 210 w 1379"/>
                <a:gd name="T55" fmla="*/ 686 h 1652"/>
                <a:gd name="T56" fmla="*/ 235 w 1379"/>
                <a:gd name="T57" fmla="*/ 684 h 1652"/>
                <a:gd name="T58" fmla="*/ 286 w 1379"/>
                <a:gd name="T59" fmla="*/ 683 h 1652"/>
                <a:gd name="T60" fmla="*/ 355 w 1379"/>
                <a:gd name="T61" fmla="*/ 682 h 1652"/>
                <a:gd name="T62" fmla="*/ 436 w 1379"/>
                <a:gd name="T63" fmla="*/ 681 h 1652"/>
                <a:gd name="T64" fmla="*/ 523 w 1379"/>
                <a:gd name="T65" fmla="*/ 681 h 1652"/>
                <a:gd name="T66" fmla="*/ 611 w 1379"/>
                <a:gd name="T67" fmla="*/ 681 h 1652"/>
                <a:gd name="T68" fmla="*/ 693 w 1379"/>
                <a:gd name="T69" fmla="*/ 681 h 1652"/>
                <a:gd name="T70" fmla="*/ 761 w 1379"/>
                <a:gd name="T71" fmla="*/ 681 h 1652"/>
                <a:gd name="T72" fmla="*/ 811 w 1379"/>
                <a:gd name="T73" fmla="*/ 681 h 1652"/>
                <a:gd name="T74" fmla="*/ 836 w 1379"/>
                <a:gd name="T75" fmla="*/ 681 h 1652"/>
                <a:gd name="T76" fmla="*/ 884 w 1379"/>
                <a:gd name="T77" fmla="*/ 645 h 1652"/>
                <a:gd name="T78" fmla="*/ 919 w 1379"/>
                <a:gd name="T79" fmla="*/ 619 h 1652"/>
                <a:gd name="T80" fmla="*/ 946 w 1379"/>
                <a:gd name="T81" fmla="*/ 600 h 1652"/>
                <a:gd name="T82" fmla="*/ 969 w 1379"/>
                <a:gd name="T83" fmla="*/ 583 h 1652"/>
                <a:gd name="T84" fmla="*/ 992 w 1379"/>
                <a:gd name="T85" fmla="*/ 565 h 1652"/>
                <a:gd name="T86" fmla="*/ 1022 w 1379"/>
                <a:gd name="T87" fmla="*/ 545 h 1652"/>
                <a:gd name="T88" fmla="*/ 1059 w 1379"/>
                <a:gd name="T89" fmla="*/ 517 h 1652"/>
                <a:gd name="T90" fmla="*/ 1112 w 1379"/>
                <a:gd name="T91" fmla="*/ 478 h 1652"/>
                <a:gd name="T92" fmla="*/ 1191 w 1379"/>
                <a:gd name="T93" fmla="*/ 144 h 1652"/>
                <a:gd name="T94" fmla="*/ 1218 w 1379"/>
                <a:gd name="T95" fmla="*/ 111 h 1652"/>
                <a:gd name="T96" fmla="*/ 1257 w 1379"/>
                <a:gd name="T97" fmla="*/ 91 h 1652"/>
                <a:gd name="T98" fmla="*/ 1256 w 1379"/>
                <a:gd name="T99" fmla="*/ 71 h 1652"/>
                <a:gd name="T100" fmla="*/ 1257 w 1379"/>
                <a:gd name="T101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9" h="1652">
                  <a:moveTo>
                    <a:pt x="1257" y="0"/>
                  </a:moveTo>
                  <a:lnTo>
                    <a:pt x="1302" y="1"/>
                  </a:lnTo>
                  <a:lnTo>
                    <a:pt x="1301" y="52"/>
                  </a:lnTo>
                  <a:lnTo>
                    <a:pt x="1301" y="68"/>
                  </a:lnTo>
                  <a:lnTo>
                    <a:pt x="1302" y="80"/>
                  </a:lnTo>
                  <a:lnTo>
                    <a:pt x="1302" y="87"/>
                  </a:lnTo>
                  <a:lnTo>
                    <a:pt x="1302" y="90"/>
                  </a:lnTo>
                  <a:lnTo>
                    <a:pt x="1297" y="90"/>
                  </a:lnTo>
                  <a:lnTo>
                    <a:pt x="1301" y="91"/>
                  </a:lnTo>
                  <a:lnTo>
                    <a:pt x="1323" y="99"/>
                  </a:lnTo>
                  <a:lnTo>
                    <a:pt x="1341" y="111"/>
                  </a:lnTo>
                  <a:lnTo>
                    <a:pt x="1357" y="126"/>
                  </a:lnTo>
                  <a:lnTo>
                    <a:pt x="1368" y="144"/>
                  </a:lnTo>
                  <a:lnTo>
                    <a:pt x="1375" y="165"/>
                  </a:lnTo>
                  <a:lnTo>
                    <a:pt x="1379" y="186"/>
                  </a:lnTo>
                  <a:lnTo>
                    <a:pt x="1375" y="209"/>
                  </a:lnTo>
                  <a:lnTo>
                    <a:pt x="1297" y="558"/>
                  </a:lnTo>
                  <a:lnTo>
                    <a:pt x="1288" y="580"/>
                  </a:lnTo>
                  <a:lnTo>
                    <a:pt x="1276" y="600"/>
                  </a:lnTo>
                  <a:lnTo>
                    <a:pt x="1259" y="616"/>
                  </a:lnTo>
                  <a:lnTo>
                    <a:pt x="890" y="885"/>
                  </a:lnTo>
                  <a:lnTo>
                    <a:pt x="890" y="969"/>
                  </a:lnTo>
                  <a:lnTo>
                    <a:pt x="889" y="968"/>
                  </a:lnTo>
                  <a:lnTo>
                    <a:pt x="885" y="965"/>
                  </a:lnTo>
                  <a:lnTo>
                    <a:pt x="879" y="960"/>
                  </a:lnTo>
                  <a:lnTo>
                    <a:pt x="870" y="954"/>
                  </a:lnTo>
                  <a:lnTo>
                    <a:pt x="857" y="948"/>
                  </a:lnTo>
                  <a:lnTo>
                    <a:pt x="839" y="941"/>
                  </a:lnTo>
                  <a:lnTo>
                    <a:pt x="819" y="935"/>
                  </a:lnTo>
                  <a:lnTo>
                    <a:pt x="794" y="930"/>
                  </a:lnTo>
                  <a:lnTo>
                    <a:pt x="764" y="927"/>
                  </a:lnTo>
                  <a:lnTo>
                    <a:pt x="729" y="926"/>
                  </a:lnTo>
                  <a:lnTo>
                    <a:pt x="352" y="926"/>
                  </a:lnTo>
                  <a:lnTo>
                    <a:pt x="311" y="928"/>
                  </a:lnTo>
                  <a:lnTo>
                    <a:pt x="272" y="937"/>
                  </a:lnTo>
                  <a:lnTo>
                    <a:pt x="235" y="951"/>
                  </a:lnTo>
                  <a:lnTo>
                    <a:pt x="201" y="970"/>
                  </a:lnTo>
                  <a:lnTo>
                    <a:pt x="169" y="994"/>
                  </a:lnTo>
                  <a:lnTo>
                    <a:pt x="142" y="1021"/>
                  </a:lnTo>
                  <a:lnTo>
                    <a:pt x="119" y="1052"/>
                  </a:lnTo>
                  <a:lnTo>
                    <a:pt x="99" y="1087"/>
                  </a:lnTo>
                  <a:lnTo>
                    <a:pt x="85" y="1123"/>
                  </a:lnTo>
                  <a:lnTo>
                    <a:pt x="77" y="1163"/>
                  </a:lnTo>
                  <a:lnTo>
                    <a:pt x="73" y="1204"/>
                  </a:lnTo>
                  <a:lnTo>
                    <a:pt x="73" y="1652"/>
                  </a:lnTo>
                  <a:lnTo>
                    <a:pt x="0" y="1652"/>
                  </a:lnTo>
                  <a:lnTo>
                    <a:pt x="1" y="942"/>
                  </a:lnTo>
                  <a:lnTo>
                    <a:pt x="4" y="901"/>
                  </a:lnTo>
                  <a:lnTo>
                    <a:pt x="14" y="863"/>
                  </a:lnTo>
                  <a:lnTo>
                    <a:pt x="29" y="826"/>
                  </a:lnTo>
                  <a:lnTo>
                    <a:pt x="50" y="793"/>
                  </a:lnTo>
                  <a:lnTo>
                    <a:pt x="74" y="762"/>
                  </a:lnTo>
                  <a:lnTo>
                    <a:pt x="104" y="735"/>
                  </a:lnTo>
                  <a:lnTo>
                    <a:pt x="136" y="714"/>
                  </a:lnTo>
                  <a:lnTo>
                    <a:pt x="172" y="698"/>
                  </a:lnTo>
                  <a:lnTo>
                    <a:pt x="210" y="686"/>
                  </a:lnTo>
                  <a:lnTo>
                    <a:pt x="219" y="685"/>
                  </a:lnTo>
                  <a:lnTo>
                    <a:pt x="235" y="684"/>
                  </a:lnTo>
                  <a:lnTo>
                    <a:pt x="258" y="684"/>
                  </a:lnTo>
                  <a:lnTo>
                    <a:pt x="286" y="683"/>
                  </a:lnTo>
                  <a:lnTo>
                    <a:pt x="318" y="682"/>
                  </a:lnTo>
                  <a:lnTo>
                    <a:pt x="355" y="682"/>
                  </a:lnTo>
                  <a:lnTo>
                    <a:pt x="394" y="681"/>
                  </a:lnTo>
                  <a:lnTo>
                    <a:pt x="436" y="681"/>
                  </a:lnTo>
                  <a:lnTo>
                    <a:pt x="479" y="681"/>
                  </a:lnTo>
                  <a:lnTo>
                    <a:pt x="523" y="681"/>
                  </a:lnTo>
                  <a:lnTo>
                    <a:pt x="567" y="681"/>
                  </a:lnTo>
                  <a:lnTo>
                    <a:pt x="611" y="681"/>
                  </a:lnTo>
                  <a:lnTo>
                    <a:pt x="653" y="681"/>
                  </a:lnTo>
                  <a:lnTo>
                    <a:pt x="693" y="681"/>
                  </a:lnTo>
                  <a:lnTo>
                    <a:pt x="728" y="681"/>
                  </a:lnTo>
                  <a:lnTo>
                    <a:pt x="761" y="681"/>
                  </a:lnTo>
                  <a:lnTo>
                    <a:pt x="789" y="681"/>
                  </a:lnTo>
                  <a:lnTo>
                    <a:pt x="811" y="681"/>
                  </a:lnTo>
                  <a:lnTo>
                    <a:pt x="826" y="681"/>
                  </a:lnTo>
                  <a:lnTo>
                    <a:pt x="836" y="681"/>
                  </a:lnTo>
                  <a:lnTo>
                    <a:pt x="861" y="661"/>
                  </a:lnTo>
                  <a:lnTo>
                    <a:pt x="884" y="645"/>
                  </a:lnTo>
                  <a:lnTo>
                    <a:pt x="902" y="631"/>
                  </a:lnTo>
                  <a:lnTo>
                    <a:pt x="919" y="619"/>
                  </a:lnTo>
                  <a:lnTo>
                    <a:pt x="933" y="609"/>
                  </a:lnTo>
                  <a:lnTo>
                    <a:pt x="946" y="600"/>
                  </a:lnTo>
                  <a:lnTo>
                    <a:pt x="958" y="591"/>
                  </a:lnTo>
                  <a:lnTo>
                    <a:pt x="969" y="583"/>
                  </a:lnTo>
                  <a:lnTo>
                    <a:pt x="981" y="574"/>
                  </a:lnTo>
                  <a:lnTo>
                    <a:pt x="992" y="565"/>
                  </a:lnTo>
                  <a:lnTo>
                    <a:pt x="1007" y="556"/>
                  </a:lnTo>
                  <a:lnTo>
                    <a:pt x="1022" y="545"/>
                  </a:lnTo>
                  <a:lnTo>
                    <a:pt x="1039" y="532"/>
                  </a:lnTo>
                  <a:lnTo>
                    <a:pt x="1059" y="517"/>
                  </a:lnTo>
                  <a:lnTo>
                    <a:pt x="1084" y="499"/>
                  </a:lnTo>
                  <a:lnTo>
                    <a:pt x="1112" y="478"/>
                  </a:lnTo>
                  <a:lnTo>
                    <a:pt x="1183" y="166"/>
                  </a:lnTo>
                  <a:lnTo>
                    <a:pt x="1191" y="144"/>
                  </a:lnTo>
                  <a:lnTo>
                    <a:pt x="1203" y="126"/>
                  </a:lnTo>
                  <a:lnTo>
                    <a:pt x="1218" y="111"/>
                  </a:lnTo>
                  <a:lnTo>
                    <a:pt x="1236" y="99"/>
                  </a:lnTo>
                  <a:lnTo>
                    <a:pt x="1257" y="91"/>
                  </a:lnTo>
                  <a:lnTo>
                    <a:pt x="1257" y="84"/>
                  </a:lnTo>
                  <a:lnTo>
                    <a:pt x="1256" y="71"/>
                  </a:lnTo>
                  <a:lnTo>
                    <a:pt x="1256" y="52"/>
                  </a:lnTo>
                  <a:lnTo>
                    <a:pt x="1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279"/>
            <p:cNvSpPr>
              <a:spLocks/>
            </p:cNvSpPr>
            <p:nvPr/>
          </p:nvSpPr>
          <p:spPr bwMode="auto">
            <a:xfrm>
              <a:off x="11158538" y="3530600"/>
              <a:ext cx="57150" cy="63500"/>
            </a:xfrm>
            <a:custGeom>
              <a:avLst/>
              <a:gdLst>
                <a:gd name="T0" fmla="*/ 117 w 361"/>
                <a:gd name="T1" fmla="*/ 0 h 395"/>
                <a:gd name="T2" fmla="*/ 218 w 361"/>
                <a:gd name="T3" fmla="*/ 0 h 395"/>
                <a:gd name="T4" fmla="*/ 227 w 361"/>
                <a:gd name="T5" fmla="*/ 1 h 395"/>
                <a:gd name="T6" fmla="*/ 236 w 361"/>
                <a:gd name="T7" fmla="*/ 5 h 395"/>
                <a:gd name="T8" fmla="*/ 243 w 361"/>
                <a:gd name="T9" fmla="*/ 12 h 395"/>
                <a:gd name="T10" fmla="*/ 353 w 361"/>
                <a:gd name="T11" fmla="*/ 139 h 395"/>
                <a:gd name="T12" fmla="*/ 358 w 361"/>
                <a:gd name="T13" fmla="*/ 147 h 395"/>
                <a:gd name="T14" fmla="*/ 361 w 361"/>
                <a:gd name="T15" fmla="*/ 158 h 395"/>
                <a:gd name="T16" fmla="*/ 360 w 361"/>
                <a:gd name="T17" fmla="*/ 168 h 395"/>
                <a:gd name="T18" fmla="*/ 325 w 361"/>
                <a:gd name="T19" fmla="*/ 292 h 395"/>
                <a:gd name="T20" fmla="*/ 320 w 361"/>
                <a:gd name="T21" fmla="*/ 302 h 395"/>
                <a:gd name="T22" fmla="*/ 311 w 361"/>
                <a:gd name="T23" fmla="*/ 310 h 395"/>
                <a:gd name="T24" fmla="*/ 301 w 361"/>
                <a:gd name="T25" fmla="*/ 314 h 395"/>
                <a:gd name="T26" fmla="*/ 289 w 361"/>
                <a:gd name="T27" fmla="*/ 314 h 395"/>
                <a:gd name="T28" fmla="*/ 277 w 361"/>
                <a:gd name="T29" fmla="*/ 310 h 395"/>
                <a:gd name="T30" fmla="*/ 234 w 361"/>
                <a:gd name="T31" fmla="*/ 281 h 395"/>
                <a:gd name="T32" fmla="*/ 178 w 361"/>
                <a:gd name="T33" fmla="*/ 379 h 395"/>
                <a:gd name="T34" fmla="*/ 171 w 361"/>
                <a:gd name="T35" fmla="*/ 388 h 395"/>
                <a:gd name="T36" fmla="*/ 161 w 361"/>
                <a:gd name="T37" fmla="*/ 393 h 395"/>
                <a:gd name="T38" fmla="*/ 152 w 361"/>
                <a:gd name="T39" fmla="*/ 395 h 395"/>
                <a:gd name="T40" fmla="*/ 141 w 361"/>
                <a:gd name="T41" fmla="*/ 394 h 395"/>
                <a:gd name="T42" fmla="*/ 131 w 361"/>
                <a:gd name="T43" fmla="*/ 389 h 395"/>
                <a:gd name="T44" fmla="*/ 26 w 361"/>
                <a:gd name="T45" fmla="*/ 312 h 395"/>
                <a:gd name="T46" fmla="*/ 18 w 361"/>
                <a:gd name="T47" fmla="*/ 304 h 395"/>
                <a:gd name="T48" fmla="*/ 14 w 361"/>
                <a:gd name="T49" fmla="*/ 294 h 395"/>
                <a:gd name="T50" fmla="*/ 13 w 361"/>
                <a:gd name="T51" fmla="*/ 282 h 395"/>
                <a:gd name="T52" fmla="*/ 17 w 361"/>
                <a:gd name="T53" fmla="*/ 271 h 395"/>
                <a:gd name="T54" fmla="*/ 38 w 361"/>
                <a:gd name="T55" fmla="*/ 232 h 395"/>
                <a:gd name="T56" fmla="*/ 43 w 361"/>
                <a:gd name="T57" fmla="*/ 220 h 395"/>
                <a:gd name="T58" fmla="*/ 42 w 361"/>
                <a:gd name="T59" fmla="*/ 208 h 395"/>
                <a:gd name="T60" fmla="*/ 37 w 361"/>
                <a:gd name="T61" fmla="*/ 196 h 395"/>
                <a:gd name="T62" fmla="*/ 28 w 361"/>
                <a:gd name="T63" fmla="*/ 187 h 395"/>
                <a:gd name="T64" fmla="*/ 21 w 361"/>
                <a:gd name="T65" fmla="*/ 183 h 395"/>
                <a:gd name="T66" fmla="*/ 15 w 361"/>
                <a:gd name="T67" fmla="*/ 179 h 395"/>
                <a:gd name="T68" fmla="*/ 8 w 361"/>
                <a:gd name="T69" fmla="*/ 172 h 395"/>
                <a:gd name="T70" fmla="*/ 3 w 361"/>
                <a:gd name="T71" fmla="*/ 166 h 395"/>
                <a:gd name="T72" fmla="*/ 0 w 361"/>
                <a:gd name="T73" fmla="*/ 157 h 395"/>
                <a:gd name="T74" fmla="*/ 1 w 361"/>
                <a:gd name="T75" fmla="*/ 146 h 395"/>
                <a:gd name="T76" fmla="*/ 5 w 361"/>
                <a:gd name="T77" fmla="*/ 134 h 395"/>
                <a:gd name="T78" fmla="*/ 14 w 361"/>
                <a:gd name="T79" fmla="*/ 126 h 395"/>
                <a:gd name="T80" fmla="*/ 26 w 361"/>
                <a:gd name="T81" fmla="*/ 122 h 395"/>
                <a:gd name="T82" fmla="*/ 75 w 361"/>
                <a:gd name="T83" fmla="*/ 111 h 395"/>
                <a:gd name="T84" fmla="*/ 85 w 361"/>
                <a:gd name="T85" fmla="*/ 106 h 395"/>
                <a:gd name="T86" fmla="*/ 92 w 361"/>
                <a:gd name="T87" fmla="*/ 100 h 395"/>
                <a:gd name="T88" fmla="*/ 99 w 361"/>
                <a:gd name="T89" fmla="*/ 91 h 395"/>
                <a:gd name="T90" fmla="*/ 102 w 361"/>
                <a:gd name="T91" fmla="*/ 82 h 395"/>
                <a:gd name="T92" fmla="*/ 101 w 361"/>
                <a:gd name="T93" fmla="*/ 71 h 395"/>
                <a:gd name="T94" fmla="*/ 98 w 361"/>
                <a:gd name="T95" fmla="*/ 61 h 395"/>
                <a:gd name="T96" fmla="*/ 93 w 361"/>
                <a:gd name="T97" fmla="*/ 53 h 395"/>
                <a:gd name="T98" fmla="*/ 89 w 361"/>
                <a:gd name="T99" fmla="*/ 45 h 395"/>
                <a:gd name="T100" fmla="*/ 86 w 361"/>
                <a:gd name="T101" fmla="*/ 35 h 395"/>
                <a:gd name="T102" fmla="*/ 86 w 361"/>
                <a:gd name="T103" fmla="*/ 26 h 395"/>
                <a:gd name="T104" fmla="*/ 90 w 361"/>
                <a:gd name="T105" fmla="*/ 15 h 395"/>
                <a:gd name="T106" fmla="*/ 98 w 361"/>
                <a:gd name="T107" fmla="*/ 7 h 395"/>
                <a:gd name="T108" fmla="*/ 106 w 361"/>
                <a:gd name="T109" fmla="*/ 2 h 395"/>
                <a:gd name="T110" fmla="*/ 117 w 361"/>
                <a:gd name="T111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1" h="395">
                  <a:moveTo>
                    <a:pt x="117" y="0"/>
                  </a:moveTo>
                  <a:lnTo>
                    <a:pt x="218" y="0"/>
                  </a:lnTo>
                  <a:lnTo>
                    <a:pt x="227" y="1"/>
                  </a:lnTo>
                  <a:lnTo>
                    <a:pt x="236" y="5"/>
                  </a:lnTo>
                  <a:lnTo>
                    <a:pt x="243" y="12"/>
                  </a:lnTo>
                  <a:lnTo>
                    <a:pt x="353" y="139"/>
                  </a:lnTo>
                  <a:lnTo>
                    <a:pt x="358" y="147"/>
                  </a:lnTo>
                  <a:lnTo>
                    <a:pt x="361" y="158"/>
                  </a:lnTo>
                  <a:lnTo>
                    <a:pt x="360" y="168"/>
                  </a:lnTo>
                  <a:lnTo>
                    <a:pt x="325" y="292"/>
                  </a:lnTo>
                  <a:lnTo>
                    <a:pt x="320" y="302"/>
                  </a:lnTo>
                  <a:lnTo>
                    <a:pt x="311" y="310"/>
                  </a:lnTo>
                  <a:lnTo>
                    <a:pt x="301" y="314"/>
                  </a:lnTo>
                  <a:lnTo>
                    <a:pt x="289" y="314"/>
                  </a:lnTo>
                  <a:lnTo>
                    <a:pt x="277" y="310"/>
                  </a:lnTo>
                  <a:lnTo>
                    <a:pt x="234" y="281"/>
                  </a:lnTo>
                  <a:lnTo>
                    <a:pt x="178" y="379"/>
                  </a:lnTo>
                  <a:lnTo>
                    <a:pt x="171" y="388"/>
                  </a:lnTo>
                  <a:lnTo>
                    <a:pt x="161" y="393"/>
                  </a:lnTo>
                  <a:lnTo>
                    <a:pt x="152" y="395"/>
                  </a:lnTo>
                  <a:lnTo>
                    <a:pt x="141" y="394"/>
                  </a:lnTo>
                  <a:lnTo>
                    <a:pt x="131" y="389"/>
                  </a:lnTo>
                  <a:lnTo>
                    <a:pt x="26" y="312"/>
                  </a:lnTo>
                  <a:lnTo>
                    <a:pt x="18" y="304"/>
                  </a:lnTo>
                  <a:lnTo>
                    <a:pt x="14" y="294"/>
                  </a:lnTo>
                  <a:lnTo>
                    <a:pt x="13" y="282"/>
                  </a:lnTo>
                  <a:lnTo>
                    <a:pt x="17" y="271"/>
                  </a:lnTo>
                  <a:lnTo>
                    <a:pt x="38" y="232"/>
                  </a:lnTo>
                  <a:lnTo>
                    <a:pt x="43" y="220"/>
                  </a:lnTo>
                  <a:lnTo>
                    <a:pt x="42" y="208"/>
                  </a:lnTo>
                  <a:lnTo>
                    <a:pt x="37" y="196"/>
                  </a:lnTo>
                  <a:lnTo>
                    <a:pt x="28" y="187"/>
                  </a:lnTo>
                  <a:lnTo>
                    <a:pt x="21" y="183"/>
                  </a:lnTo>
                  <a:lnTo>
                    <a:pt x="15" y="179"/>
                  </a:lnTo>
                  <a:lnTo>
                    <a:pt x="8" y="172"/>
                  </a:lnTo>
                  <a:lnTo>
                    <a:pt x="3" y="166"/>
                  </a:lnTo>
                  <a:lnTo>
                    <a:pt x="0" y="157"/>
                  </a:lnTo>
                  <a:lnTo>
                    <a:pt x="1" y="146"/>
                  </a:lnTo>
                  <a:lnTo>
                    <a:pt x="5" y="134"/>
                  </a:lnTo>
                  <a:lnTo>
                    <a:pt x="14" y="126"/>
                  </a:lnTo>
                  <a:lnTo>
                    <a:pt x="26" y="122"/>
                  </a:lnTo>
                  <a:lnTo>
                    <a:pt x="75" y="111"/>
                  </a:lnTo>
                  <a:lnTo>
                    <a:pt x="85" y="106"/>
                  </a:lnTo>
                  <a:lnTo>
                    <a:pt x="92" y="100"/>
                  </a:lnTo>
                  <a:lnTo>
                    <a:pt x="99" y="91"/>
                  </a:lnTo>
                  <a:lnTo>
                    <a:pt x="102" y="82"/>
                  </a:lnTo>
                  <a:lnTo>
                    <a:pt x="101" y="71"/>
                  </a:lnTo>
                  <a:lnTo>
                    <a:pt x="98" y="61"/>
                  </a:lnTo>
                  <a:lnTo>
                    <a:pt x="93" y="53"/>
                  </a:lnTo>
                  <a:lnTo>
                    <a:pt x="89" y="45"/>
                  </a:lnTo>
                  <a:lnTo>
                    <a:pt x="86" y="35"/>
                  </a:lnTo>
                  <a:lnTo>
                    <a:pt x="86" y="26"/>
                  </a:lnTo>
                  <a:lnTo>
                    <a:pt x="90" y="15"/>
                  </a:lnTo>
                  <a:lnTo>
                    <a:pt x="98" y="7"/>
                  </a:lnTo>
                  <a:lnTo>
                    <a:pt x="106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3" name="Group 872"/>
          <p:cNvGrpSpPr/>
          <p:nvPr/>
        </p:nvGrpSpPr>
        <p:grpSpPr>
          <a:xfrm>
            <a:off x="10031222" y="3455946"/>
            <a:ext cx="539750" cy="565150"/>
            <a:chOff x="10028238" y="3455988"/>
            <a:chExt cx="53975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84"/>
            <p:cNvSpPr>
              <a:spLocks/>
            </p:cNvSpPr>
            <p:nvPr/>
          </p:nvSpPr>
          <p:spPr bwMode="auto">
            <a:xfrm>
              <a:off x="10171113" y="3770313"/>
              <a:ext cx="31750" cy="188913"/>
            </a:xfrm>
            <a:custGeom>
              <a:avLst/>
              <a:gdLst>
                <a:gd name="T0" fmla="*/ 0 w 204"/>
                <a:gd name="T1" fmla="*/ 0 h 1182"/>
                <a:gd name="T2" fmla="*/ 204 w 204"/>
                <a:gd name="T3" fmla="*/ 0 h 1182"/>
                <a:gd name="T4" fmla="*/ 204 w 204"/>
                <a:gd name="T5" fmla="*/ 1081 h 1182"/>
                <a:gd name="T6" fmla="*/ 200 w 204"/>
                <a:gd name="T7" fmla="*/ 1103 h 1182"/>
                <a:gd name="T8" fmla="*/ 193 w 204"/>
                <a:gd name="T9" fmla="*/ 1125 h 1182"/>
                <a:gd name="T10" fmla="*/ 181 w 204"/>
                <a:gd name="T11" fmla="*/ 1144 h 1182"/>
                <a:gd name="T12" fmla="*/ 165 w 204"/>
                <a:gd name="T13" fmla="*/ 1161 h 1182"/>
                <a:gd name="T14" fmla="*/ 147 w 204"/>
                <a:gd name="T15" fmla="*/ 1173 h 1182"/>
                <a:gd name="T16" fmla="*/ 125 w 204"/>
                <a:gd name="T17" fmla="*/ 1180 h 1182"/>
                <a:gd name="T18" fmla="*/ 102 w 204"/>
                <a:gd name="T19" fmla="*/ 1182 h 1182"/>
                <a:gd name="T20" fmla="*/ 78 w 204"/>
                <a:gd name="T21" fmla="*/ 1180 h 1182"/>
                <a:gd name="T22" fmla="*/ 56 w 204"/>
                <a:gd name="T23" fmla="*/ 1173 h 1182"/>
                <a:gd name="T24" fmla="*/ 38 w 204"/>
                <a:gd name="T25" fmla="*/ 1161 h 1182"/>
                <a:gd name="T26" fmla="*/ 22 w 204"/>
                <a:gd name="T27" fmla="*/ 1144 h 1182"/>
                <a:gd name="T28" fmla="*/ 10 w 204"/>
                <a:gd name="T29" fmla="*/ 1125 h 1182"/>
                <a:gd name="T30" fmla="*/ 3 w 204"/>
                <a:gd name="T31" fmla="*/ 1103 h 1182"/>
                <a:gd name="T32" fmla="*/ 0 w 204"/>
                <a:gd name="T33" fmla="*/ 1081 h 1182"/>
                <a:gd name="T34" fmla="*/ 0 w 204"/>
                <a:gd name="T35" fmla="*/ 1081 h 1182"/>
                <a:gd name="T36" fmla="*/ 0 w 204"/>
                <a:gd name="T37" fmla="*/ 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182">
                  <a:moveTo>
                    <a:pt x="0" y="0"/>
                  </a:moveTo>
                  <a:lnTo>
                    <a:pt x="204" y="0"/>
                  </a:lnTo>
                  <a:lnTo>
                    <a:pt x="204" y="1081"/>
                  </a:lnTo>
                  <a:lnTo>
                    <a:pt x="200" y="1103"/>
                  </a:lnTo>
                  <a:lnTo>
                    <a:pt x="193" y="1125"/>
                  </a:lnTo>
                  <a:lnTo>
                    <a:pt x="181" y="1144"/>
                  </a:lnTo>
                  <a:lnTo>
                    <a:pt x="165" y="1161"/>
                  </a:lnTo>
                  <a:lnTo>
                    <a:pt x="147" y="1173"/>
                  </a:lnTo>
                  <a:lnTo>
                    <a:pt x="125" y="1180"/>
                  </a:lnTo>
                  <a:lnTo>
                    <a:pt x="102" y="1182"/>
                  </a:lnTo>
                  <a:lnTo>
                    <a:pt x="78" y="1180"/>
                  </a:lnTo>
                  <a:lnTo>
                    <a:pt x="56" y="1173"/>
                  </a:lnTo>
                  <a:lnTo>
                    <a:pt x="38" y="1161"/>
                  </a:lnTo>
                  <a:lnTo>
                    <a:pt x="22" y="1144"/>
                  </a:lnTo>
                  <a:lnTo>
                    <a:pt x="10" y="1125"/>
                  </a:lnTo>
                  <a:lnTo>
                    <a:pt x="3" y="1103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85"/>
            <p:cNvSpPr>
              <a:spLocks/>
            </p:cNvSpPr>
            <p:nvPr/>
          </p:nvSpPr>
          <p:spPr bwMode="auto">
            <a:xfrm>
              <a:off x="10391776" y="3770313"/>
              <a:ext cx="31750" cy="188913"/>
            </a:xfrm>
            <a:custGeom>
              <a:avLst/>
              <a:gdLst>
                <a:gd name="T0" fmla="*/ 0 w 203"/>
                <a:gd name="T1" fmla="*/ 0 h 1182"/>
                <a:gd name="T2" fmla="*/ 203 w 203"/>
                <a:gd name="T3" fmla="*/ 0 h 1182"/>
                <a:gd name="T4" fmla="*/ 203 w 203"/>
                <a:gd name="T5" fmla="*/ 1081 h 1182"/>
                <a:gd name="T6" fmla="*/ 201 w 203"/>
                <a:gd name="T7" fmla="*/ 1103 h 1182"/>
                <a:gd name="T8" fmla="*/ 193 w 203"/>
                <a:gd name="T9" fmla="*/ 1125 h 1182"/>
                <a:gd name="T10" fmla="*/ 182 w 203"/>
                <a:gd name="T11" fmla="*/ 1144 h 1182"/>
                <a:gd name="T12" fmla="*/ 165 w 203"/>
                <a:gd name="T13" fmla="*/ 1161 h 1182"/>
                <a:gd name="T14" fmla="*/ 146 w 203"/>
                <a:gd name="T15" fmla="*/ 1173 h 1182"/>
                <a:gd name="T16" fmla="*/ 125 w 203"/>
                <a:gd name="T17" fmla="*/ 1180 h 1182"/>
                <a:gd name="T18" fmla="*/ 102 w 203"/>
                <a:gd name="T19" fmla="*/ 1182 h 1182"/>
                <a:gd name="T20" fmla="*/ 78 w 203"/>
                <a:gd name="T21" fmla="*/ 1180 h 1182"/>
                <a:gd name="T22" fmla="*/ 57 w 203"/>
                <a:gd name="T23" fmla="*/ 1173 h 1182"/>
                <a:gd name="T24" fmla="*/ 38 w 203"/>
                <a:gd name="T25" fmla="*/ 1161 h 1182"/>
                <a:gd name="T26" fmla="*/ 23 w 203"/>
                <a:gd name="T27" fmla="*/ 1144 h 1182"/>
                <a:gd name="T28" fmla="*/ 11 w 203"/>
                <a:gd name="T29" fmla="*/ 1125 h 1182"/>
                <a:gd name="T30" fmla="*/ 2 w 203"/>
                <a:gd name="T31" fmla="*/ 1103 h 1182"/>
                <a:gd name="T32" fmla="*/ 0 w 203"/>
                <a:gd name="T33" fmla="*/ 1081 h 1182"/>
                <a:gd name="T34" fmla="*/ 0 w 203"/>
                <a:gd name="T35" fmla="*/ 1081 h 1182"/>
                <a:gd name="T36" fmla="*/ 0 w 203"/>
                <a:gd name="T37" fmla="*/ 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3" h="1182">
                  <a:moveTo>
                    <a:pt x="0" y="0"/>
                  </a:moveTo>
                  <a:lnTo>
                    <a:pt x="203" y="0"/>
                  </a:lnTo>
                  <a:lnTo>
                    <a:pt x="203" y="1081"/>
                  </a:lnTo>
                  <a:lnTo>
                    <a:pt x="201" y="1103"/>
                  </a:lnTo>
                  <a:lnTo>
                    <a:pt x="193" y="1125"/>
                  </a:lnTo>
                  <a:lnTo>
                    <a:pt x="182" y="1144"/>
                  </a:lnTo>
                  <a:lnTo>
                    <a:pt x="165" y="1161"/>
                  </a:lnTo>
                  <a:lnTo>
                    <a:pt x="146" y="1173"/>
                  </a:lnTo>
                  <a:lnTo>
                    <a:pt x="125" y="1180"/>
                  </a:lnTo>
                  <a:lnTo>
                    <a:pt x="102" y="1182"/>
                  </a:lnTo>
                  <a:lnTo>
                    <a:pt x="78" y="1180"/>
                  </a:lnTo>
                  <a:lnTo>
                    <a:pt x="57" y="1173"/>
                  </a:lnTo>
                  <a:lnTo>
                    <a:pt x="38" y="1161"/>
                  </a:lnTo>
                  <a:lnTo>
                    <a:pt x="23" y="1144"/>
                  </a:lnTo>
                  <a:lnTo>
                    <a:pt x="11" y="1125"/>
                  </a:lnTo>
                  <a:lnTo>
                    <a:pt x="2" y="1103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86"/>
            <p:cNvSpPr>
              <a:spLocks/>
            </p:cNvSpPr>
            <p:nvPr/>
          </p:nvSpPr>
          <p:spPr bwMode="auto">
            <a:xfrm>
              <a:off x="10229851" y="3770313"/>
              <a:ext cx="61913" cy="227013"/>
            </a:xfrm>
            <a:custGeom>
              <a:avLst/>
              <a:gdLst>
                <a:gd name="T0" fmla="*/ 0 w 388"/>
                <a:gd name="T1" fmla="*/ 0 h 1426"/>
                <a:gd name="T2" fmla="*/ 388 w 388"/>
                <a:gd name="T3" fmla="*/ 0 h 1426"/>
                <a:gd name="T4" fmla="*/ 388 w 388"/>
                <a:gd name="T5" fmla="*/ 1232 h 1426"/>
                <a:gd name="T6" fmla="*/ 385 w 388"/>
                <a:gd name="T7" fmla="*/ 1266 h 1426"/>
                <a:gd name="T8" fmla="*/ 377 w 388"/>
                <a:gd name="T9" fmla="*/ 1300 h 1426"/>
                <a:gd name="T10" fmla="*/ 362 w 388"/>
                <a:gd name="T11" fmla="*/ 1330 h 1426"/>
                <a:gd name="T12" fmla="*/ 343 w 388"/>
                <a:gd name="T13" fmla="*/ 1357 h 1426"/>
                <a:gd name="T14" fmla="*/ 320 w 388"/>
                <a:gd name="T15" fmla="*/ 1381 h 1426"/>
                <a:gd name="T16" fmla="*/ 293 w 388"/>
                <a:gd name="T17" fmla="*/ 1400 h 1426"/>
                <a:gd name="T18" fmla="*/ 263 w 388"/>
                <a:gd name="T19" fmla="*/ 1414 h 1426"/>
                <a:gd name="T20" fmla="*/ 229 w 388"/>
                <a:gd name="T21" fmla="*/ 1424 h 1426"/>
                <a:gd name="T22" fmla="*/ 195 w 388"/>
                <a:gd name="T23" fmla="*/ 1426 h 1426"/>
                <a:gd name="T24" fmla="*/ 160 w 388"/>
                <a:gd name="T25" fmla="*/ 1424 h 1426"/>
                <a:gd name="T26" fmla="*/ 127 w 388"/>
                <a:gd name="T27" fmla="*/ 1414 h 1426"/>
                <a:gd name="T28" fmla="*/ 96 w 388"/>
                <a:gd name="T29" fmla="*/ 1400 h 1426"/>
                <a:gd name="T30" fmla="*/ 69 w 388"/>
                <a:gd name="T31" fmla="*/ 1381 h 1426"/>
                <a:gd name="T32" fmla="*/ 46 w 388"/>
                <a:gd name="T33" fmla="*/ 1357 h 1426"/>
                <a:gd name="T34" fmla="*/ 27 w 388"/>
                <a:gd name="T35" fmla="*/ 1330 h 1426"/>
                <a:gd name="T36" fmla="*/ 12 w 388"/>
                <a:gd name="T37" fmla="*/ 1300 h 1426"/>
                <a:gd name="T38" fmla="*/ 4 w 388"/>
                <a:gd name="T39" fmla="*/ 1266 h 1426"/>
                <a:gd name="T40" fmla="*/ 0 w 388"/>
                <a:gd name="T41" fmla="*/ 1232 h 1426"/>
                <a:gd name="T42" fmla="*/ 0 w 388"/>
                <a:gd name="T43" fmla="*/ 1232 h 1426"/>
                <a:gd name="T44" fmla="*/ 0 w 388"/>
                <a:gd name="T45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8" h="1426">
                  <a:moveTo>
                    <a:pt x="0" y="0"/>
                  </a:moveTo>
                  <a:lnTo>
                    <a:pt x="388" y="0"/>
                  </a:lnTo>
                  <a:lnTo>
                    <a:pt x="388" y="1232"/>
                  </a:lnTo>
                  <a:lnTo>
                    <a:pt x="385" y="1266"/>
                  </a:lnTo>
                  <a:lnTo>
                    <a:pt x="377" y="1300"/>
                  </a:lnTo>
                  <a:lnTo>
                    <a:pt x="362" y="1330"/>
                  </a:lnTo>
                  <a:lnTo>
                    <a:pt x="343" y="1357"/>
                  </a:lnTo>
                  <a:lnTo>
                    <a:pt x="320" y="1381"/>
                  </a:lnTo>
                  <a:lnTo>
                    <a:pt x="293" y="1400"/>
                  </a:lnTo>
                  <a:lnTo>
                    <a:pt x="263" y="1414"/>
                  </a:lnTo>
                  <a:lnTo>
                    <a:pt x="229" y="1424"/>
                  </a:lnTo>
                  <a:lnTo>
                    <a:pt x="195" y="1426"/>
                  </a:lnTo>
                  <a:lnTo>
                    <a:pt x="160" y="1424"/>
                  </a:lnTo>
                  <a:lnTo>
                    <a:pt x="127" y="1414"/>
                  </a:lnTo>
                  <a:lnTo>
                    <a:pt x="96" y="1400"/>
                  </a:lnTo>
                  <a:lnTo>
                    <a:pt x="69" y="1381"/>
                  </a:lnTo>
                  <a:lnTo>
                    <a:pt x="46" y="1357"/>
                  </a:lnTo>
                  <a:lnTo>
                    <a:pt x="27" y="1330"/>
                  </a:lnTo>
                  <a:lnTo>
                    <a:pt x="12" y="1300"/>
                  </a:lnTo>
                  <a:lnTo>
                    <a:pt x="4" y="1266"/>
                  </a:lnTo>
                  <a:lnTo>
                    <a:pt x="0" y="1232"/>
                  </a:lnTo>
                  <a:lnTo>
                    <a:pt x="0" y="12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87"/>
            <p:cNvSpPr>
              <a:spLocks/>
            </p:cNvSpPr>
            <p:nvPr/>
          </p:nvSpPr>
          <p:spPr bwMode="auto">
            <a:xfrm>
              <a:off x="10306051" y="3770313"/>
              <a:ext cx="60325" cy="227013"/>
            </a:xfrm>
            <a:custGeom>
              <a:avLst/>
              <a:gdLst>
                <a:gd name="T0" fmla="*/ 0 w 388"/>
                <a:gd name="T1" fmla="*/ 0 h 1426"/>
                <a:gd name="T2" fmla="*/ 388 w 388"/>
                <a:gd name="T3" fmla="*/ 0 h 1426"/>
                <a:gd name="T4" fmla="*/ 388 w 388"/>
                <a:gd name="T5" fmla="*/ 1232 h 1426"/>
                <a:gd name="T6" fmla="*/ 385 w 388"/>
                <a:gd name="T7" fmla="*/ 1266 h 1426"/>
                <a:gd name="T8" fmla="*/ 376 w 388"/>
                <a:gd name="T9" fmla="*/ 1300 h 1426"/>
                <a:gd name="T10" fmla="*/ 361 w 388"/>
                <a:gd name="T11" fmla="*/ 1330 h 1426"/>
                <a:gd name="T12" fmla="*/ 342 w 388"/>
                <a:gd name="T13" fmla="*/ 1357 h 1426"/>
                <a:gd name="T14" fmla="*/ 319 w 388"/>
                <a:gd name="T15" fmla="*/ 1381 h 1426"/>
                <a:gd name="T16" fmla="*/ 292 w 388"/>
                <a:gd name="T17" fmla="*/ 1400 h 1426"/>
                <a:gd name="T18" fmla="*/ 261 w 388"/>
                <a:gd name="T19" fmla="*/ 1414 h 1426"/>
                <a:gd name="T20" fmla="*/ 229 w 388"/>
                <a:gd name="T21" fmla="*/ 1424 h 1426"/>
                <a:gd name="T22" fmla="*/ 194 w 388"/>
                <a:gd name="T23" fmla="*/ 1426 h 1426"/>
                <a:gd name="T24" fmla="*/ 159 w 388"/>
                <a:gd name="T25" fmla="*/ 1424 h 1426"/>
                <a:gd name="T26" fmla="*/ 126 w 388"/>
                <a:gd name="T27" fmla="*/ 1414 h 1426"/>
                <a:gd name="T28" fmla="*/ 96 w 388"/>
                <a:gd name="T29" fmla="*/ 1400 h 1426"/>
                <a:gd name="T30" fmla="*/ 69 w 388"/>
                <a:gd name="T31" fmla="*/ 1381 h 1426"/>
                <a:gd name="T32" fmla="*/ 45 w 388"/>
                <a:gd name="T33" fmla="*/ 1357 h 1426"/>
                <a:gd name="T34" fmla="*/ 27 w 388"/>
                <a:gd name="T35" fmla="*/ 1330 h 1426"/>
                <a:gd name="T36" fmla="*/ 12 w 388"/>
                <a:gd name="T37" fmla="*/ 1300 h 1426"/>
                <a:gd name="T38" fmla="*/ 3 w 388"/>
                <a:gd name="T39" fmla="*/ 1266 h 1426"/>
                <a:gd name="T40" fmla="*/ 0 w 388"/>
                <a:gd name="T41" fmla="*/ 1232 h 1426"/>
                <a:gd name="T42" fmla="*/ 0 w 388"/>
                <a:gd name="T43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8" h="1426">
                  <a:moveTo>
                    <a:pt x="0" y="0"/>
                  </a:moveTo>
                  <a:lnTo>
                    <a:pt x="388" y="0"/>
                  </a:lnTo>
                  <a:lnTo>
                    <a:pt x="388" y="1232"/>
                  </a:lnTo>
                  <a:lnTo>
                    <a:pt x="385" y="1266"/>
                  </a:lnTo>
                  <a:lnTo>
                    <a:pt x="376" y="1300"/>
                  </a:lnTo>
                  <a:lnTo>
                    <a:pt x="361" y="1330"/>
                  </a:lnTo>
                  <a:lnTo>
                    <a:pt x="342" y="1357"/>
                  </a:lnTo>
                  <a:lnTo>
                    <a:pt x="319" y="1381"/>
                  </a:lnTo>
                  <a:lnTo>
                    <a:pt x="292" y="1400"/>
                  </a:lnTo>
                  <a:lnTo>
                    <a:pt x="261" y="1414"/>
                  </a:lnTo>
                  <a:lnTo>
                    <a:pt x="229" y="1424"/>
                  </a:lnTo>
                  <a:lnTo>
                    <a:pt x="194" y="1426"/>
                  </a:lnTo>
                  <a:lnTo>
                    <a:pt x="159" y="1424"/>
                  </a:lnTo>
                  <a:lnTo>
                    <a:pt x="126" y="1414"/>
                  </a:lnTo>
                  <a:lnTo>
                    <a:pt x="96" y="1400"/>
                  </a:lnTo>
                  <a:lnTo>
                    <a:pt x="69" y="1381"/>
                  </a:lnTo>
                  <a:lnTo>
                    <a:pt x="45" y="1357"/>
                  </a:lnTo>
                  <a:lnTo>
                    <a:pt x="27" y="1330"/>
                  </a:lnTo>
                  <a:lnTo>
                    <a:pt x="12" y="1300"/>
                  </a:lnTo>
                  <a:lnTo>
                    <a:pt x="3" y="1266"/>
                  </a:lnTo>
                  <a:lnTo>
                    <a:pt x="0" y="12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88"/>
            <p:cNvSpPr>
              <a:spLocks/>
            </p:cNvSpPr>
            <p:nvPr/>
          </p:nvSpPr>
          <p:spPr bwMode="auto">
            <a:xfrm>
              <a:off x="10129838" y="3535363"/>
              <a:ext cx="338138" cy="157163"/>
            </a:xfrm>
            <a:custGeom>
              <a:avLst/>
              <a:gdLst>
                <a:gd name="T0" fmla="*/ 718 w 2136"/>
                <a:gd name="T1" fmla="*/ 127 h 986"/>
                <a:gd name="T2" fmla="*/ 873 w 2136"/>
                <a:gd name="T3" fmla="*/ 247 h 986"/>
                <a:gd name="T4" fmla="*/ 1069 w 2136"/>
                <a:gd name="T5" fmla="*/ 292 h 986"/>
                <a:gd name="T6" fmla="*/ 1265 w 2136"/>
                <a:gd name="T7" fmla="*/ 248 h 986"/>
                <a:gd name="T8" fmla="*/ 1420 w 2136"/>
                <a:gd name="T9" fmla="*/ 127 h 986"/>
                <a:gd name="T10" fmla="*/ 1545 w 2136"/>
                <a:gd name="T11" fmla="*/ 3 h 986"/>
                <a:gd name="T12" fmla="*/ 1725 w 2136"/>
                <a:gd name="T13" fmla="*/ 68 h 986"/>
                <a:gd name="T14" fmla="*/ 1858 w 2136"/>
                <a:gd name="T15" fmla="*/ 204 h 986"/>
                <a:gd name="T16" fmla="*/ 1903 w 2136"/>
                <a:gd name="T17" fmla="*/ 291 h 986"/>
                <a:gd name="T18" fmla="*/ 1955 w 2136"/>
                <a:gd name="T19" fmla="*/ 400 h 986"/>
                <a:gd name="T20" fmla="*/ 2018 w 2136"/>
                <a:gd name="T21" fmla="*/ 535 h 986"/>
                <a:gd name="T22" fmla="*/ 2077 w 2136"/>
                <a:gd name="T23" fmla="*/ 661 h 986"/>
                <a:gd name="T24" fmla="*/ 2116 w 2136"/>
                <a:gd name="T25" fmla="*/ 744 h 986"/>
                <a:gd name="T26" fmla="*/ 2135 w 2136"/>
                <a:gd name="T27" fmla="*/ 842 h 986"/>
                <a:gd name="T28" fmla="*/ 2084 w 2136"/>
                <a:gd name="T29" fmla="*/ 943 h 986"/>
                <a:gd name="T30" fmla="*/ 1975 w 2136"/>
                <a:gd name="T31" fmla="*/ 986 h 986"/>
                <a:gd name="T32" fmla="*/ 1262 w 2136"/>
                <a:gd name="T33" fmla="*/ 957 h 986"/>
                <a:gd name="T34" fmla="*/ 1195 w 2136"/>
                <a:gd name="T35" fmla="*/ 855 h 986"/>
                <a:gd name="T36" fmla="*/ 1219 w 2136"/>
                <a:gd name="T37" fmla="*/ 732 h 986"/>
                <a:gd name="T38" fmla="*/ 1321 w 2136"/>
                <a:gd name="T39" fmla="*/ 664 h 986"/>
                <a:gd name="T40" fmla="*/ 1694 w 2136"/>
                <a:gd name="T41" fmla="*/ 605 h 986"/>
                <a:gd name="T42" fmla="*/ 1660 w 2136"/>
                <a:gd name="T43" fmla="*/ 536 h 986"/>
                <a:gd name="T44" fmla="*/ 1635 w 2136"/>
                <a:gd name="T45" fmla="*/ 480 h 986"/>
                <a:gd name="T46" fmla="*/ 1589 w 2136"/>
                <a:gd name="T47" fmla="*/ 385 h 986"/>
                <a:gd name="T48" fmla="*/ 1535 w 2136"/>
                <a:gd name="T49" fmla="*/ 358 h 986"/>
                <a:gd name="T50" fmla="*/ 1496 w 2136"/>
                <a:gd name="T51" fmla="*/ 407 h 986"/>
                <a:gd name="T52" fmla="*/ 1271 w 2136"/>
                <a:gd name="T53" fmla="*/ 523 h 986"/>
                <a:gd name="T54" fmla="*/ 1135 w 2136"/>
                <a:gd name="T55" fmla="*/ 603 h 986"/>
                <a:gd name="T56" fmla="*/ 1051 w 2136"/>
                <a:gd name="T57" fmla="*/ 664 h 986"/>
                <a:gd name="T58" fmla="*/ 939 w 2136"/>
                <a:gd name="T59" fmla="*/ 553 h 986"/>
                <a:gd name="T60" fmla="*/ 783 w 2136"/>
                <a:gd name="T61" fmla="*/ 511 h 986"/>
                <a:gd name="T62" fmla="*/ 733 w 2136"/>
                <a:gd name="T63" fmla="*/ 511 h 986"/>
                <a:gd name="T64" fmla="*/ 655 w 2136"/>
                <a:gd name="T65" fmla="*/ 511 h 986"/>
                <a:gd name="T66" fmla="*/ 636 w 2136"/>
                <a:gd name="T67" fmla="*/ 389 h 986"/>
                <a:gd name="T68" fmla="*/ 585 w 2136"/>
                <a:gd name="T69" fmla="*/ 358 h 986"/>
                <a:gd name="T70" fmla="*/ 532 w 2136"/>
                <a:gd name="T71" fmla="*/ 415 h 986"/>
                <a:gd name="T72" fmla="*/ 494 w 2136"/>
                <a:gd name="T73" fmla="*/ 495 h 986"/>
                <a:gd name="T74" fmla="*/ 470 w 2136"/>
                <a:gd name="T75" fmla="*/ 549 h 986"/>
                <a:gd name="T76" fmla="*/ 431 w 2136"/>
                <a:gd name="T77" fmla="*/ 630 h 986"/>
                <a:gd name="T78" fmla="*/ 816 w 2136"/>
                <a:gd name="T79" fmla="*/ 662 h 986"/>
                <a:gd name="T80" fmla="*/ 917 w 2136"/>
                <a:gd name="T81" fmla="*/ 731 h 986"/>
                <a:gd name="T82" fmla="*/ 941 w 2136"/>
                <a:gd name="T83" fmla="*/ 854 h 986"/>
                <a:gd name="T84" fmla="*/ 874 w 2136"/>
                <a:gd name="T85" fmla="*/ 956 h 986"/>
                <a:gd name="T86" fmla="*/ 162 w 2136"/>
                <a:gd name="T87" fmla="*/ 986 h 986"/>
                <a:gd name="T88" fmla="*/ 75 w 2136"/>
                <a:gd name="T89" fmla="*/ 961 h 986"/>
                <a:gd name="T90" fmla="*/ 8 w 2136"/>
                <a:gd name="T91" fmla="*/ 872 h 986"/>
                <a:gd name="T92" fmla="*/ 15 w 2136"/>
                <a:gd name="T93" fmla="*/ 754 h 986"/>
                <a:gd name="T94" fmla="*/ 46 w 2136"/>
                <a:gd name="T95" fmla="*/ 687 h 986"/>
                <a:gd name="T96" fmla="*/ 102 w 2136"/>
                <a:gd name="T97" fmla="*/ 568 h 986"/>
                <a:gd name="T98" fmla="*/ 167 w 2136"/>
                <a:gd name="T99" fmla="*/ 432 h 986"/>
                <a:gd name="T100" fmla="*/ 223 w 2136"/>
                <a:gd name="T101" fmla="*/ 314 h 986"/>
                <a:gd name="T102" fmla="*/ 255 w 2136"/>
                <a:gd name="T103" fmla="*/ 247 h 986"/>
                <a:gd name="T104" fmla="*/ 374 w 2136"/>
                <a:gd name="T105" fmla="*/ 95 h 986"/>
                <a:gd name="T106" fmla="*/ 545 w 2136"/>
                <a:gd name="T107" fmla="*/ 1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36" h="986">
                  <a:moveTo>
                    <a:pt x="643" y="0"/>
                  </a:moveTo>
                  <a:lnTo>
                    <a:pt x="663" y="45"/>
                  </a:lnTo>
                  <a:lnTo>
                    <a:pt x="688" y="87"/>
                  </a:lnTo>
                  <a:lnTo>
                    <a:pt x="718" y="127"/>
                  </a:lnTo>
                  <a:lnTo>
                    <a:pt x="751" y="163"/>
                  </a:lnTo>
                  <a:lnTo>
                    <a:pt x="789" y="195"/>
                  </a:lnTo>
                  <a:lnTo>
                    <a:pt x="829" y="223"/>
                  </a:lnTo>
                  <a:lnTo>
                    <a:pt x="873" y="247"/>
                  </a:lnTo>
                  <a:lnTo>
                    <a:pt x="918" y="266"/>
                  </a:lnTo>
                  <a:lnTo>
                    <a:pt x="966" y="280"/>
                  </a:lnTo>
                  <a:lnTo>
                    <a:pt x="1017" y="289"/>
                  </a:lnTo>
                  <a:lnTo>
                    <a:pt x="1069" y="292"/>
                  </a:lnTo>
                  <a:lnTo>
                    <a:pt x="1121" y="289"/>
                  </a:lnTo>
                  <a:lnTo>
                    <a:pt x="1171" y="280"/>
                  </a:lnTo>
                  <a:lnTo>
                    <a:pt x="1220" y="266"/>
                  </a:lnTo>
                  <a:lnTo>
                    <a:pt x="1265" y="248"/>
                  </a:lnTo>
                  <a:lnTo>
                    <a:pt x="1309" y="224"/>
                  </a:lnTo>
                  <a:lnTo>
                    <a:pt x="1349" y="196"/>
                  </a:lnTo>
                  <a:lnTo>
                    <a:pt x="1386" y="164"/>
                  </a:lnTo>
                  <a:lnTo>
                    <a:pt x="1420" y="127"/>
                  </a:lnTo>
                  <a:lnTo>
                    <a:pt x="1450" y="88"/>
                  </a:lnTo>
                  <a:lnTo>
                    <a:pt x="1475" y="45"/>
                  </a:lnTo>
                  <a:lnTo>
                    <a:pt x="1496" y="0"/>
                  </a:lnTo>
                  <a:lnTo>
                    <a:pt x="1545" y="3"/>
                  </a:lnTo>
                  <a:lnTo>
                    <a:pt x="1593" y="12"/>
                  </a:lnTo>
                  <a:lnTo>
                    <a:pt x="1639" y="25"/>
                  </a:lnTo>
                  <a:lnTo>
                    <a:pt x="1683" y="44"/>
                  </a:lnTo>
                  <a:lnTo>
                    <a:pt x="1725" y="68"/>
                  </a:lnTo>
                  <a:lnTo>
                    <a:pt x="1763" y="96"/>
                  </a:lnTo>
                  <a:lnTo>
                    <a:pt x="1799" y="127"/>
                  </a:lnTo>
                  <a:lnTo>
                    <a:pt x="1831" y="164"/>
                  </a:lnTo>
                  <a:lnTo>
                    <a:pt x="1858" y="204"/>
                  </a:lnTo>
                  <a:lnTo>
                    <a:pt x="1882" y="247"/>
                  </a:lnTo>
                  <a:lnTo>
                    <a:pt x="1887" y="257"/>
                  </a:lnTo>
                  <a:lnTo>
                    <a:pt x="1894" y="272"/>
                  </a:lnTo>
                  <a:lnTo>
                    <a:pt x="1903" y="291"/>
                  </a:lnTo>
                  <a:lnTo>
                    <a:pt x="1914" y="314"/>
                  </a:lnTo>
                  <a:lnTo>
                    <a:pt x="1926" y="340"/>
                  </a:lnTo>
                  <a:lnTo>
                    <a:pt x="1940" y="369"/>
                  </a:lnTo>
                  <a:lnTo>
                    <a:pt x="1955" y="400"/>
                  </a:lnTo>
                  <a:lnTo>
                    <a:pt x="1970" y="432"/>
                  </a:lnTo>
                  <a:lnTo>
                    <a:pt x="1986" y="467"/>
                  </a:lnTo>
                  <a:lnTo>
                    <a:pt x="2002" y="500"/>
                  </a:lnTo>
                  <a:lnTo>
                    <a:pt x="2018" y="535"/>
                  </a:lnTo>
                  <a:lnTo>
                    <a:pt x="2034" y="569"/>
                  </a:lnTo>
                  <a:lnTo>
                    <a:pt x="2049" y="602"/>
                  </a:lnTo>
                  <a:lnTo>
                    <a:pt x="2063" y="632"/>
                  </a:lnTo>
                  <a:lnTo>
                    <a:pt x="2077" y="661"/>
                  </a:lnTo>
                  <a:lnTo>
                    <a:pt x="2089" y="687"/>
                  </a:lnTo>
                  <a:lnTo>
                    <a:pt x="2100" y="711"/>
                  </a:lnTo>
                  <a:lnTo>
                    <a:pt x="2110" y="729"/>
                  </a:lnTo>
                  <a:lnTo>
                    <a:pt x="2116" y="744"/>
                  </a:lnTo>
                  <a:lnTo>
                    <a:pt x="2121" y="754"/>
                  </a:lnTo>
                  <a:lnTo>
                    <a:pt x="2132" y="783"/>
                  </a:lnTo>
                  <a:lnTo>
                    <a:pt x="2136" y="813"/>
                  </a:lnTo>
                  <a:lnTo>
                    <a:pt x="2135" y="842"/>
                  </a:lnTo>
                  <a:lnTo>
                    <a:pt x="2129" y="872"/>
                  </a:lnTo>
                  <a:lnTo>
                    <a:pt x="2118" y="897"/>
                  </a:lnTo>
                  <a:lnTo>
                    <a:pt x="2103" y="922"/>
                  </a:lnTo>
                  <a:lnTo>
                    <a:pt x="2084" y="943"/>
                  </a:lnTo>
                  <a:lnTo>
                    <a:pt x="2061" y="961"/>
                  </a:lnTo>
                  <a:lnTo>
                    <a:pt x="2035" y="974"/>
                  </a:lnTo>
                  <a:lnTo>
                    <a:pt x="2006" y="983"/>
                  </a:lnTo>
                  <a:lnTo>
                    <a:pt x="1975" y="986"/>
                  </a:lnTo>
                  <a:lnTo>
                    <a:pt x="1352" y="986"/>
                  </a:lnTo>
                  <a:lnTo>
                    <a:pt x="1320" y="982"/>
                  </a:lnTo>
                  <a:lnTo>
                    <a:pt x="1289" y="972"/>
                  </a:lnTo>
                  <a:lnTo>
                    <a:pt x="1262" y="957"/>
                  </a:lnTo>
                  <a:lnTo>
                    <a:pt x="1238" y="937"/>
                  </a:lnTo>
                  <a:lnTo>
                    <a:pt x="1219" y="914"/>
                  </a:lnTo>
                  <a:lnTo>
                    <a:pt x="1204" y="886"/>
                  </a:lnTo>
                  <a:lnTo>
                    <a:pt x="1195" y="855"/>
                  </a:lnTo>
                  <a:lnTo>
                    <a:pt x="1192" y="823"/>
                  </a:lnTo>
                  <a:lnTo>
                    <a:pt x="1195" y="791"/>
                  </a:lnTo>
                  <a:lnTo>
                    <a:pt x="1205" y="760"/>
                  </a:lnTo>
                  <a:lnTo>
                    <a:pt x="1219" y="732"/>
                  </a:lnTo>
                  <a:lnTo>
                    <a:pt x="1239" y="709"/>
                  </a:lnTo>
                  <a:lnTo>
                    <a:pt x="1263" y="689"/>
                  </a:lnTo>
                  <a:lnTo>
                    <a:pt x="1291" y="674"/>
                  </a:lnTo>
                  <a:lnTo>
                    <a:pt x="1321" y="664"/>
                  </a:lnTo>
                  <a:lnTo>
                    <a:pt x="1353" y="661"/>
                  </a:lnTo>
                  <a:lnTo>
                    <a:pt x="1719" y="661"/>
                  </a:lnTo>
                  <a:lnTo>
                    <a:pt x="1705" y="631"/>
                  </a:lnTo>
                  <a:lnTo>
                    <a:pt x="1694" y="605"/>
                  </a:lnTo>
                  <a:lnTo>
                    <a:pt x="1683" y="583"/>
                  </a:lnTo>
                  <a:lnTo>
                    <a:pt x="1674" y="565"/>
                  </a:lnTo>
                  <a:lnTo>
                    <a:pt x="1668" y="550"/>
                  </a:lnTo>
                  <a:lnTo>
                    <a:pt x="1660" y="536"/>
                  </a:lnTo>
                  <a:lnTo>
                    <a:pt x="1655" y="523"/>
                  </a:lnTo>
                  <a:lnTo>
                    <a:pt x="1649" y="510"/>
                  </a:lnTo>
                  <a:lnTo>
                    <a:pt x="1642" y="496"/>
                  </a:lnTo>
                  <a:lnTo>
                    <a:pt x="1635" y="480"/>
                  </a:lnTo>
                  <a:lnTo>
                    <a:pt x="1626" y="463"/>
                  </a:lnTo>
                  <a:lnTo>
                    <a:pt x="1616" y="441"/>
                  </a:lnTo>
                  <a:lnTo>
                    <a:pt x="1604" y="415"/>
                  </a:lnTo>
                  <a:lnTo>
                    <a:pt x="1589" y="385"/>
                  </a:lnTo>
                  <a:lnTo>
                    <a:pt x="1580" y="371"/>
                  </a:lnTo>
                  <a:lnTo>
                    <a:pt x="1567" y="362"/>
                  </a:lnTo>
                  <a:lnTo>
                    <a:pt x="1551" y="357"/>
                  </a:lnTo>
                  <a:lnTo>
                    <a:pt x="1535" y="358"/>
                  </a:lnTo>
                  <a:lnTo>
                    <a:pt x="1518" y="365"/>
                  </a:lnTo>
                  <a:lnTo>
                    <a:pt x="1507" y="375"/>
                  </a:lnTo>
                  <a:lnTo>
                    <a:pt x="1498" y="389"/>
                  </a:lnTo>
                  <a:lnTo>
                    <a:pt x="1496" y="407"/>
                  </a:lnTo>
                  <a:lnTo>
                    <a:pt x="1496" y="512"/>
                  </a:lnTo>
                  <a:lnTo>
                    <a:pt x="1353" y="512"/>
                  </a:lnTo>
                  <a:lnTo>
                    <a:pt x="1311" y="516"/>
                  </a:lnTo>
                  <a:lnTo>
                    <a:pt x="1271" y="523"/>
                  </a:lnTo>
                  <a:lnTo>
                    <a:pt x="1233" y="536"/>
                  </a:lnTo>
                  <a:lnTo>
                    <a:pt x="1197" y="554"/>
                  </a:lnTo>
                  <a:lnTo>
                    <a:pt x="1165" y="577"/>
                  </a:lnTo>
                  <a:lnTo>
                    <a:pt x="1135" y="603"/>
                  </a:lnTo>
                  <a:lnTo>
                    <a:pt x="1109" y="632"/>
                  </a:lnTo>
                  <a:lnTo>
                    <a:pt x="1086" y="664"/>
                  </a:lnTo>
                  <a:lnTo>
                    <a:pt x="1068" y="700"/>
                  </a:lnTo>
                  <a:lnTo>
                    <a:pt x="1051" y="664"/>
                  </a:lnTo>
                  <a:lnTo>
                    <a:pt x="1028" y="632"/>
                  </a:lnTo>
                  <a:lnTo>
                    <a:pt x="1003" y="602"/>
                  </a:lnTo>
                  <a:lnTo>
                    <a:pt x="973" y="576"/>
                  </a:lnTo>
                  <a:lnTo>
                    <a:pt x="939" y="553"/>
                  </a:lnTo>
                  <a:lnTo>
                    <a:pt x="904" y="535"/>
                  </a:lnTo>
                  <a:lnTo>
                    <a:pt x="865" y="522"/>
                  </a:lnTo>
                  <a:lnTo>
                    <a:pt x="825" y="513"/>
                  </a:lnTo>
                  <a:lnTo>
                    <a:pt x="783" y="511"/>
                  </a:lnTo>
                  <a:lnTo>
                    <a:pt x="779" y="511"/>
                  </a:lnTo>
                  <a:lnTo>
                    <a:pt x="768" y="511"/>
                  </a:lnTo>
                  <a:lnTo>
                    <a:pt x="752" y="511"/>
                  </a:lnTo>
                  <a:lnTo>
                    <a:pt x="733" y="511"/>
                  </a:lnTo>
                  <a:lnTo>
                    <a:pt x="711" y="511"/>
                  </a:lnTo>
                  <a:lnTo>
                    <a:pt x="690" y="511"/>
                  </a:lnTo>
                  <a:lnTo>
                    <a:pt x="671" y="511"/>
                  </a:lnTo>
                  <a:lnTo>
                    <a:pt x="655" y="511"/>
                  </a:lnTo>
                  <a:lnTo>
                    <a:pt x="644" y="511"/>
                  </a:lnTo>
                  <a:lnTo>
                    <a:pt x="639" y="511"/>
                  </a:lnTo>
                  <a:lnTo>
                    <a:pt x="639" y="407"/>
                  </a:lnTo>
                  <a:lnTo>
                    <a:pt x="636" y="389"/>
                  </a:lnTo>
                  <a:lnTo>
                    <a:pt x="629" y="375"/>
                  </a:lnTo>
                  <a:lnTo>
                    <a:pt x="617" y="365"/>
                  </a:lnTo>
                  <a:lnTo>
                    <a:pt x="602" y="358"/>
                  </a:lnTo>
                  <a:lnTo>
                    <a:pt x="585" y="358"/>
                  </a:lnTo>
                  <a:lnTo>
                    <a:pt x="570" y="362"/>
                  </a:lnTo>
                  <a:lnTo>
                    <a:pt x="556" y="372"/>
                  </a:lnTo>
                  <a:lnTo>
                    <a:pt x="547" y="385"/>
                  </a:lnTo>
                  <a:lnTo>
                    <a:pt x="532" y="415"/>
                  </a:lnTo>
                  <a:lnTo>
                    <a:pt x="520" y="440"/>
                  </a:lnTo>
                  <a:lnTo>
                    <a:pt x="511" y="462"/>
                  </a:lnTo>
                  <a:lnTo>
                    <a:pt x="502" y="480"/>
                  </a:lnTo>
                  <a:lnTo>
                    <a:pt x="494" y="495"/>
                  </a:lnTo>
                  <a:lnTo>
                    <a:pt x="488" y="509"/>
                  </a:lnTo>
                  <a:lnTo>
                    <a:pt x="483" y="522"/>
                  </a:lnTo>
                  <a:lnTo>
                    <a:pt x="476" y="535"/>
                  </a:lnTo>
                  <a:lnTo>
                    <a:pt x="470" y="549"/>
                  </a:lnTo>
                  <a:lnTo>
                    <a:pt x="462" y="565"/>
                  </a:lnTo>
                  <a:lnTo>
                    <a:pt x="454" y="582"/>
                  </a:lnTo>
                  <a:lnTo>
                    <a:pt x="444" y="604"/>
                  </a:lnTo>
                  <a:lnTo>
                    <a:pt x="431" y="630"/>
                  </a:lnTo>
                  <a:lnTo>
                    <a:pt x="417" y="660"/>
                  </a:lnTo>
                  <a:lnTo>
                    <a:pt x="782" y="659"/>
                  </a:lnTo>
                  <a:lnTo>
                    <a:pt x="783" y="659"/>
                  </a:lnTo>
                  <a:lnTo>
                    <a:pt x="816" y="662"/>
                  </a:lnTo>
                  <a:lnTo>
                    <a:pt x="846" y="672"/>
                  </a:lnTo>
                  <a:lnTo>
                    <a:pt x="874" y="687"/>
                  </a:lnTo>
                  <a:lnTo>
                    <a:pt x="897" y="706"/>
                  </a:lnTo>
                  <a:lnTo>
                    <a:pt x="917" y="731"/>
                  </a:lnTo>
                  <a:lnTo>
                    <a:pt x="932" y="758"/>
                  </a:lnTo>
                  <a:lnTo>
                    <a:pt x="941" y="788"/>
                  </a:lnTo>
                  <a:lnTo>
                    <a:pt x="945" y="821"/>
                  </a:lnTo>
                  <a:lnTo>
                    <a:pt x="941" y="854"/>
                  </a:lnTo>
                  <a:lnTo>
                    <a:pt x="933" y="884"/>
                  </a:lnTo>
                  <a:lnTo>
                    <a:pt x="918" y="913"/>
                  </a:lnTo>
                  <a:lnTo>
                    <a:pt x="897" y="936"/>
                  </a:lnTo>
                  <a:lnTo>
                    <a:pt x="874" y="956"/>
                  </a:lnTo>
                  <a:lnTo>
                    <a:pt x="847" y="971"/>
                  </a:lnTo>
                  <a:lnTo>
                    <a:pt x="816" y="980"/>
                  </a:lnTo>
                  <a:lnTo>
                    <a:pt x="783" y="984"/>
                  </a:lnTo>
                  <a:lnTo>
                    <a:pt x="162" y="986"/>
                  </a:lnTo>
                  <a:lnTo>
                    <a:pt x="161" y="986"/>
                  </a:lnTo>
                  <a:lnTo>
                    <a:pt x="130" y="983"/>
                  </a:lnTo>
                  <a:lnTo>
                    <a:pt x="101" y="974"/>
                  </a:lnTo>
                  <a:lnTo>
                    <a:pt x="75" y="961"/>
                  </a:lnTo>
                  <a:lnTo>
                    <a:pt x="53" y="943"/>
                  </a:lnTo>
                  <a:lnTo>
                    <a:pt x="33" y="922"/>
                  </a:lnTo>
                  <a:lnTo>
                    <a:pt x="18" y="897"/>
                  </a:lnTo>
                  <a:lnTo>
                    <a:pt x="8" y="872"/>
                  </a:lnTo>
                  <a:lnTo>
                    <a:pt x="1" y="842"/>
                  </a:lnTo>
                  <a:lnTo>
                    <a:pt x="0" y="813"/>
                  </a:lnTo>
                  <a:lnTo>
                    <a:pt x="4" y="783"/>
                  </a:lnTo>
                  <a:lnTo>
                    <a:pt x="15" y="754"/>
                  </a:lnTo>
                  <a:lnTo>
                    <a:pt x="20" y="744"/>
                  </a:lnTo>
                  <a:lnTo>
                    <a:pt x="27" y="729"/>
                  </a:lnTo>
                  <a:lnTo>
                    <a:pt x="36" y="711"/>
                  </a:lnTo>
                  <a:lnTo>
                    <a:pt x="46" y="687"/>
                  </a:lnTo>
                  <a:lnTo>
                    <a:pt x="59" y="661"/>
                  </a:lnTo>
                  <a:lnTo>
                    <a:pt x="73" y="632"/>
                  </a:lnTo>
                  <a:lnTo>
                    <a:pt x="87" y="602"/>
                  </a:lnTo>
                  <a:lnTo>
                    <a:pt x="102" y="568"/>
                  </a:lnTo>
                  <a:lnTo>
                    <a:pt x="118" y="535"/>
                  </a:lnTo>
                  <a:lnTo>
                    <a:pt x="134" y="500"/>
                  </a:lnTo>
                  <a:lnTo>
                    <a:pt x="151" y="467"/>
                  </a:lnTo>
                  <a:lnTo>
                    <a:pt x="167" y="432"/>
                  </a:lnTo>
                  <a:lnTo>
                    <a:pt x="182" y="400"/>
                  </a:lnTo>
                  <a:lnTo>
                    <a:pt x="197" y="369"/>
                  </a:lnTo>
                  <a:lnTo>
                    <a:pt x="211" y="340"/>
                  </a:lnTo>
                  <a:lnTo>
                    <a:pt x="223" y="314"/>
                  </a:lnTo>
                  <a:lnTo>
                    <a:pt x="233" y="291"/>
                  </a:lnTo>
                  <a:lnTo>
                    <a:pt x="243" y="272"/>
                  </a:lnTo>
                  <a:lnTo>
                    <a:pt x="249" y="257"/>
                  </a:lnTo>
                  <a:lnTo>
                    <a:pt x="255" y="247"/>
                  </a:lnTo>
                  <a:lnTo>
                    <a:pt x="278" y="204"/>
                  </a:lnTo>
                  <a:lnTo>
                    <a:pt x="306" y="164"/>
                  </a:lnTo>
                  <a:lnTo>
                    <a:pt x="339" y="127"/>
                  </a:lnTo>
                  <a:lnTo>
                    <a:pt x="374" y="95"/>
                  </a:lnTo>
                  <a:lnTo>
                    <a:pt x="413" y="67"/>
                  </a:lnTo>
                  <a:lnTo>
                    <a:pt x="455" y="43"/>
                  </a:lnTo>
                  <a:lnTo>
                    <a:pt x="499" y="25"/>
                  </a:lnTo>
                  <a:lnTo>
                    <a:pt x="545" y="11"/>
                  </a:lnTo>
                  <a:lnTo>
                    <a:pt x="593" y="2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289"/>
            <p:cNvSpPr>
              <a:spLocks/>
            </p:cNvSpPr>
            <p:nvPr/>
          </p:nvSpPr>
          <p:spPr bwMode="auto">
            <a:xfrm>
              <a:off x="10028238" y="3716338"/>
              <a:ext cx="539750" cy="304800"/>
            </a:xfrm>
            <a:custGeom>
              <a:avLst/>
              <a:gdLst>
                <a:gd name="T0" fmla="*/ 183 w 3398"/>
                <a:gd name="T1" fmla="*/ 0 h 1921"/>
                <a:gd name="T2" fmla="*/ 268 w 3398"/>
                <a:gd name="T3" fmla="*/ 0 h 1921"/>
                <a:gd name="T4" fmla="*/ 3322 w 3398"/>
                <a:gd name="T5" fmla="*/ 2 h 1921"/>
                <a:gd name="T6" fmla="*/ 3360 w 3398"/>
                <a:gd name="T7" fmla="*/ 21 h 1921"/>
                <a:gd name="T8" fmla="*/ 3387 w 3398"/>
                <a:gd name="T9" fmla="*/ 55 h 1921"/>
                <a:gd name="T10" fmla="*/ 3398 w 3398"/>
                <a:gd name="T11" fmla="*/ 98 h 1921"/>
                <a:gd name="T12" fmla="*/ 3387 w 3398"/>
                <a:gd name="T13" fmla="*/ 141 h 1921"/>
                <a:gd name="T14" fmla="*/ 3360 w 3398"/>
                <a:gd name="T15" fmla="*/ 174 h 1921"/>
                <a:gd name="T16" fmla="*/ 3322 w 3398"/>
                <a:gd name="T17" fmla="*/ 194 h 1921"/>
                <a:gd name="T18" fmla="*/ 3202 w 3398"/>
                <a:gd name="T19" fmla="*/ 196 h 1921"/>
                <a:gd name="T20" fmla="*/ 3200 w 3398"/>
                <a:gd name="T21" fmla="*/ 1800 h 1921"/>
                <a:gd name="T22" fmla="*/ 3178 w 3398"/>
                <a:gd name="T23" fmla="*/ 1854 h 1921"/>
                <a:gd name="T24" fmla="*/ 3137 w 3398"/>
                <a:gd name="T25" fmla="*/ 1895 h 1921"/>
                <a:gd name="T26" fmla="*/ 3083 w 3398"/>
                <a:gd name="T27" fmla="*/ 1918 h 1921"/>
                <a:gd name="T28" fmla="*/ 3022 w 3398"/>
                <a:gd name="T29" fmla="*/ 1918 h 1921"/>
                <a:gd name="T30" fmla="*/ 2968 w 3398"/>
                <a:gd name="T31" fmla="*/ 1895 h 1921"/>
                <a:gd name="T32" fmla="*/ 2927 w 3398"/>
                <a:gd name="T33" fmla="*/ 1854 h 1921"/>
                <a:gd name="T34" fmla="*/ 2905 w 3398"/>
                <a:gd name="T35" fmla="*/ 1800 h 1921"/>
                <a:gd name="T36" fmla="*/ 2902 w 3398"/>
                <a:gd name="T37" fmla="*/ 196 h 1921"/>
                <a:gd name="T38" fmla="*/ 504 w 3398"/>
                <a:gd name="T39" fmla="*/ 1770 h 1921"/>
                <a:gd name="T40" fmla="*/ 492 w 3398"/>
                <a:gd name="T41" fmla="*/ 1829 h 1921"/>
                <a:gd name="T42" fmla="*/ 460 w 3398"/>
                <a:gd name="T43" fmla="*/ 1877 h 1921"/>
                <a:gd name="T44" fmla="*/ 413 w 3398"/>
                <a:gd name="T45" fmla="*/ 1909 h 1921"/>
                <a:gd name="T46" fmla="*/ 354 w 3398"/>
                <a:gd name="T47" fmla="*/ 1921 h 1921"/>
                <a:gd name="T48" fmla="*/ 296 w 3398"/>
                <a:gd name="T49" fmla="*/ 1909 h 1921"/>
                <a:gd name="T50" fmla="*/ 247 w 3398"/>
                <a:gd name="T51" fmla="*/ 1877 h 1921"/>
                <a:gd name="T52" fmla="*/ 215 w 3398"/>
                <a:gd name="T53" fmla="*/ 1829 h 1921"/>
                <a:gd name="T54" fmla="*/ 203 w 3398"/>
                <a:gd name="T55" fmla="*/ 1770 h 1921"/>
                <a:gd name="T56" fmla="*/ 98 w 3398"/>
                <a:gd name="T57" fmla="*/ 196 h 1921"/>
                <a:gd name="T58" fmla="*/ 55 w 3398"/>
                <a:gd name="T59" fmla="*/ 186 h 1921"/>
                <a:gd name="T60" fmla="*/ 21 w 3398"/>
                <a:gd name="T61" fmla="*/ 159 h 1921"/>
                <a:gd name="T62" fmla="*/ 2 w 3398"/>
                <a:gd name="T63" fmla="*/ 121 h 1921"/>
                <a:gd name="T64" fmla="*/ 2 w 3398"/>
                <a:gd name="T65" fmla="*/ 75 h 1921"/>
                <a:gd name="T66" fmla="*/ 21 w 3398"/>
                <a:gd name="T67" fmla="*/ 36 h 1921"/>
                <a:gd name="T68" fmla="*/ 55 w 3398"/>
                <a:gd name="T69" fmla="*/ 9 h 1921"/>
                <a:gd name="T70" fmla="*/ 98 w 3398"/>
                <a:gd name="T71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98" h="1921">
                  <a:moveTo>
                    <a:pt x="98" y="0"/>
                  </a:moveTo>
                  <a:lnTo>
                    <a:pt x="183" y="0"/>
                  </a:lnTo>
                  <a:lnTo>
                    <a:pt x="222" y="0"/>
                  </a:lnTo>
                  <a:lnTo>
                    <a:pt x="268" y="0"/>
                  </a:lnTo>
                  <a:lnTo>
                    <a:pt x="3299" y="0"/>
                  </a:lnTo>
                  <a:lnTo>
                    <a:pt x="3322" y="2"/>
                  </a:lnTo>
                  <a:lnTo>
                    <a:pt x="3343" y="9"/>
                  </a:lnTo>
                  <a:lnTo>
                    <a:pt x="3360" y="21"/>
                  </a:lnTo>
                  <a:lnTo>
                    <a:pt x="3376" y="36"/>
                  </a:lnTo>
                  <a:lnTo>
                    <a:pt x="3387" y="55"/>
                  </a:lnTo>
                  <a:lnTo>
                    <a:pt x="3395" y="75"/>
                  </a:lnTo>
                  <a:lnTo>
                    <a:pt x="3398" y="98"/>
                  </a:lnTo>
                  <a:lnTo>
                    <a:pt x="3395" y="121"/>
                  </a:lnTo>
                  <a:lnTo>
                    <a:pt x="3387" y="141"/>
                  </a:lnTo>
                  <a:lnTo>
                    <a:pt x="3376" y="159"/>
                  </a:lnTo>
                  <a:lnTo>
                    <a:pt x="3360" y="174"/>
                  </a:lnTo>
                  <a:lnTo>
                    <a:pt x="3343" y="186"/>
                  </a:lnTo>
                  <a:lnTo>
                    <a:pt x="3322" y="194"/>
                  </a:lnTo>
                  <a:lnTo>
                    <a:pt x="3299" y="196"/>
                  </a:lnTo>
                  <a:lnTo>
                    <a:pt x="3202" y="196"/>
                  </a:lnTo>
                  <a:lnTo>
                    <a:pt x="3202" y="1770"/>
                  </a:lnTo>
                  <a:lnTo>
                    <a:pt x="3200" y="1800"/>
                  </a:lnTo>
                  <a:lnTo>
                    <a:pt x="3190" y="1829"/>
                  </a:lnTo>
                  <a:lnTo>
                    <a:pt x="3178" y="1854"/>
                  </a:lnTo>
                  <a:lnTo>
                    <a:pt x="3158" y="1877"/>
                  </a:lnTo>
                  <a:lnTo>
                    <a:pt x="3137" y="1895"/>
                  </a:lnTo>
                  <a:lnTo>
                    <a:pt x="3111" y="1909"/>
                  </a:lnTo>
                  <a:lnTo>
                    <a:pt x="3083" y="1918"/>
                  </a:lnTo>
                  <a:lnTo>
                    <a:pt x="3052" y="1921"/>
                  </a:lnTo>
                  <a:lnTo>
                    <a:pt x="3022" y="1918"/>
                  </a:lnTo>
                  <a:lnTo>
                    <a:pt x="2994" y="1909"/>
                  </a:lnTo>
                  <a:lnTo>
                    <a:pt x="2968" y="1895"/>
                  </a:lnTo>
                  <a:lnTo>
                    <a:pt x="2947" y="1877"/>
                  </a:lnTo>
                  <a:lnTo>
                    <a:pt x="2927" y="1854"/>
                  </a:lnTo>
                  <a:lnTo>
                    <a:pt x="2914" y="1829"/>
                  </a:lnTo>
                  <a:lnTo>
                    <a:pt x="2905" y="1800"/>
                  </a:lnTo>
                  <a:lnTo>
                    <a:pt x="2902" y="1770"/>
                  </a:lnTo>
                  <a:lnTo>
                    <a:pt x="2902" y="196"/>
                  </a:lnTo>
                  <a:lnTo>
                    <a:pt x="504" y="196"/>
                  </a:lnTo>
                  <a:lnTo>
                    <a:pt x="504" y="1770"/>
                  </a:lnTo>
                  <a:lnTo>
                    <a:pt x="501" y="1800"/>
                  </a:lnTo>
                  <a:lnTo>
                    <a:pt x="492" y="1829"/>
                  </a:lnTo>
                  <a:lnTo>
                    <a:pt x="478" y="1854"/>
                  </a:lnTo>
                  <a:lnTo>
                    <a:pt x="460" y="1877"/>
                  </a:lnTo>
                  <a:lnTo>
                    <a:pt x="437" y="1895"/>
                  </a:lnTo>
                  <a:lnTo>
                    <a:pt x="413" y="1909"/>
                  </a:lnTo>
                  <a:lnTo>
                    <a:pt x="384" y="1918"/>
                  </a:lnTo>
                  <a:lnTo>
                    <a:pt x="354" y="1921"/>
                  </a:lnTo>
                  <a:lnTo>
                    <a:pt x="323" y="1918"/>
                  </a:lnTo>
                  <a:lnTo>
                    <a:pt x="296" y="1909"/>
                  </a:lnTo>
                  <a:lnTo>
                    <a:pt x="270" y="1895"/>
                  </a:lnTo>
                  <a:lnTo>
                    <a:pt x="247" y="1877"/>
                  </a:lnTo>
                  <a:lnTo>
                    <a:pt x="229" y="1854"/>
                  </a:lnTo>
                  <a:lnTo>
                    <a:pt x="215" y="1829"/>
                  </a:lnTo>
                  <a:lnTo>
                    <a:pt x="206" y="1800"/>
                  </a:lnTo>
                  <a:lnTo>
                    <a:pt x="203" y="1770"/>
                  </a:lnTo>
                  <a:lnTo>
                    <a:pt x="203" y="196"/>
                  </a:lnTo>
                  <a:lnTo>
                    <a:pt x="98" y="196"/>
                  </a:lnTo>
                  <a:lnTo>
                    <a:pt x="75" y="194"/>
                  </a:lnTo>
                  <a:lnTo>
                    <a:pt x="55" y="186"/>
                  </a:lnTo>
                  <a:lnTo>
                    <a:pt x="37" y="174"/>
                  </a:lnTo>
                  <a:lnTo>
                    <a:pt x="21" y="159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1" y="36"/>
                  </a:lnTo>
                  <a:lnTo>
                    <a:pt x="37" y="21"/>
                  </a:lnTo>
                  <a:lnTo>
                    <a:pt x="55" y="9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290"/>
            <p:cNvSpPr>
              <a:spLocks/>
            </p:cNvSpPr>
            <p:nvPr/>
          </p:nvSpPr>
          <p:spPr bwMode="auto">
            <a:xfrm>
              <a:off x="10245726" y="3455988"/>
              <a:ext cx="106363" cy="106363"/>
            </a:xfrm>
            <a:custGeom>
              <a:avLst/>
              <a:gdLst>
                <a:gd name="T0" fmla="*/ 335 w 671"/>
                <a:gd name="T1" fmla="*/ 0 h 672"/>
                <a:gd name="T2" fmla="*/ 380 w 671"/>
                <a:gd name="T3" fmla="*/ 3 h 672"/>
                <a:gd name="T4" fmla="*/ 424 w 671"/>
                <a:gd name="T5" fmla="*/ 12 h 672"/>
                <a:gd name="T6" fmla="*/ 465 w 671"/>
                <a:gd name="T7" fmla="*/ 26 h 672"/>
                <a:gd name="T8" fmla="*/ 504 w 671"/>
                <a:gd name="T9" fmla="*/ 46 h 672"/>
                <a:gd name="T10" fmla="*/ 539 w 671"/>
                <a:gd name="T11" fmla="*/ 70 h 672"/>
                <a:gd name="T12" fmla="*/ 572 w 671"/>
                <a:gd name="T13" fmla="*/ 98 h 672"/>
                <a:gd name="T14" fmla="*/ 601 w 671"/>
                <a:gd name="T15" fmla="*/ 131 h 672"/>
                <a:gd name="T16" fmla="*/ 624 w 671"/>
                <a:gd name="T17" fmla="*/ 166 h 672"/>
                <a:gd name="T18" fmla="*/ 644 w 671"/>
                <a:gd name="T19" fmla="*/ 205 h 672"/>
                <a:gd name="T20" fmla="*/ 658 w 671"/>
                <a:gd name="T21" fmla="*/ 247 h 672"/>
                <a:gd name="T22" fmla="*/ 667 w 671"/>
                <a:gd name="T23" fmla="*/ 290 h 672"/>
                <a:gd name="T24" fmla="*/ 671 w 671"/>
                <a:gd name="T25" fmla="*/ 337 h 672"/>
                <a:gd name="T26" fmla="*/ 667 w 671"/>
                <a:gd name="T27" fmla="*/ 382 h 672"/>
                <a:gd name="T28" fmla="*/ 658 w 671"/>
                <a:gd name="T29" fmla="*/ 426 h 672"/>
                <a:gd name="T30" fmla="*/ 644 w 671"/>
                <a:gd name="T31" fmla="*/ 467 h 672"/>
                <a:gd name="T32" fmla="*/ 624 w 671"/>
                <a:gd name="T33" fmla="*/ 506 h 672"/>
                <a:gd name="T34" fmla="*/ 601 w 671"/>
                <a:gd name="T35" fmla="*/ 542 h 672"/>
                <a:gd name="T36" fmla="*/ 572 w 671"/>
                <a:gd name="T37" fmla="*/ 574 h 672"/>
                <a:gd name="T38" fmla="*/ 539 w 671"/>
                <a:gd name="T39" fmla="*/ 602 h 672"/>
                <a:gd name="T40" fmla="*/ 504 w 671"/>
                <a:gd name="T41" fmla="*/ 627 h 672"/>
                <a:gd name="T42" fmla="*/ 465 w 671"/>
                <a:gd name="T43" fmla="*/ 646 h 672"/>
                <a:gd name="T44" fmla="*/ 424 w 671"/>
                <a:gd name="T45" fmla="*/ 660 h 672"/>
                <a:gd name="T46" fmla="*/ 380 w 671"/>
                <a:gd name="T47" fmla="*/ 670 h 672"/>
                <a:gd name="T48" fmla="*/ 335 w 671"/>
                <a:gd name="T49" fmla="*/ 672 h 672"/>
                <a:gd name="T50" fmla="*/ 290 w 671"/>
                <a:gd name="T51" fmla="*/ 670 h 672"/>
                <a:gd name="T52" fmla="*/ 246 w 671"/>
                <a:gd name="T53" fmla="*/ 660 h 672"/>
                <a:gd name="T54" fmla="*/ 205 w 671"/>
                <a:gd name="T55" fmla="*/ 646 h 672"/>
                <a:gd name="T56" fmla="*/ 167 w 671"/>
                <a:gd name="T57" fmla="*/ 627 h 672"/>
                <a:gd name="T58" fmla="*/ 130 w 671"/>
                <a:gd name="T59" fmla="*/ 602 h 672"/>
                <a:gd name="T60" fmla="*/ 99 w 671"/>
                <a:gd name="T61" fmla="*/ 574 h 672"/>
                <a:gd name="T62" fmla="*/ 70 w 671"/>
                <a:gd name="T63" fmla="*/ 542 h 672"/>
                <a:gd name="T64" fmla="*/ 46 w 671"/>
                <a:gd name="T65" fmla="*/ 506 h 672"/>
                <a:gd name="T66" fmla="*/ 27 w 671"/>
                <a:gd name="T67" fmla="*/ 467 h 672"/>
                <a:gd name="T68" fmla="*/ 12 w 671"/>
                <a:gd name="T69" fmla="*/ 426 h 672"/>
                <a:gd name="T70" fmla="*/ 3 w 671"/>
                <a:gd name="T71" fmla="*/ 382 h 672"/>
                <a:gd name="T72" fmla="*/ 0 w 671"/>
                <a:gd name="T73" fmla="*/ 337 h 672"/>
                <a:gd name="T74" fmla="*/ 3 w 671"/>
                <a:gd name="T75" fmla="*/ 290 h 672"/>
                <a:gd name="T76" fmla="*/ 12 w 671"/>
                <a:gd name="T77" fmla="*/ 247 h 672"/>
                <a:gd name="T78" fmla="*/ 27 w 671"/>
                <a:gd name="T79" fmla="*/ 205 h 672"/>
                <a:gd name="T80" fmla="*/ 46 w 671"/>
                <a:gd name="T81" fmla="*/ 166 h 672"/>
                <a:gd name="T82" fmla="*/ 70 w 671"/>
                <a:gd name="T83" fmla="*/ 131 h 672"/>
                <a:gd name="T84" fmla="*/ 99 w 671"/>
                <a:gd name="T85" fmla="*/ 98 h 672"/>
                <a:gd name="T86" fmla="*/ 130 w 671"/>
                <a:gd name="T87" fmla="*/ 70 h 672"/>
                <a:gd name="T88" fmla="*/ 167 w 671"/>
                <a:gd name="T89" fmla="*/ 46 h 672"/>
                <a:gd name="T90" fmla="*/ 205 w 671"/>
                <a:gd name="T91" fmla="*/ 26 h 672"/>
                <a:gd name="T92" fmla="*/ 246 w 671"/>
                <a:gd name="T93" fmla="*/ 12 h 672"/>
                <a:gd name="T94" fmla="*/ 290 w 671"/>
                <a:gd name="T95" fmla="*/ 3 h 672"/>
                <a:gd name="T96" fmla="*/ 335 w 671"/>
                <a:gd name="T9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1" h="672">
                  <a:moveTo>
                    <a:pt x="335" y="0"/>
                  </a:moveTo>
                  <a:lnTo>
                    <a:pt x="380" y="3"/>
                  </a:lnTo>
                  <a:lnTo>
                    <a:pt x="424" y="12"/>
                  </a:lnTo>
                  <a:lnTo>
                    <a:pt x="465" y="26"/>
                  </a:lnTo>
                  <a:lnTo>
                    <a:pt x="504" y="46"/>
                  </a:lnTo>
                  <a:lnTo>
                    <a:pt x="539" y="70"/>
                  </a:lnTo>
                  <a:lnTo>
                    <a:pt x="572" y="98"/>
                  </a:lnTo>
                  <a:lnTo>
                    <a:pt x="601" y="131"/>
                  </a:lnTo>
                  <a:lnTo>
                    <a:pt x="624" y="166"/>
                  </a:lnTo>
                  <a:lnTo>
                    <a:pt x="644" y="205"/>
                  </a:lnTo>
                  <a:lnTo>
                    <a:pt x="658" y="247"/>
                  </a:lnTo>
                  <a:lnTo>
                    <a:pt x="667" y="290"/>
                  </a:lnTo>
                  <a:lnTo>
                    <a:pt x="671" y="337"/>
                  </a:lnTo>
                  <a:lnTo>
                    <a:pt x="667" y="382"/>
                  </a:lnTo>
                  <a:lnTo>
                    <a:pt x="658" y="426"/>
                  </a:lnTo>
                  <a:lnTo>
                    <a:pt x="644" y="467"/>
                  </a:lnTo>
                  <a:lnTo>
                    <a:pt x="624" y="506"/>
                  </a:lnTo>
                  <a:lnTo>
                    <a:pt x="601" y="542"/>
                  </a:lnTo>
                  <a:lnTo>
                    <a:pt x="572" y="574"/>
                  </a:lnTo>
                  <a:lnTo>
                    <a:pt x="539" y="602"/>
                  </a:lnTo>
                  <a:lnTo>
                    <a:pt x="504" y="627"/>
                  </a:lnTo>
                  <a:lnTo>
                    <a:pt x="465" y="646"/>
                  </a:lnTo>
                  <a:lnTo>
                    <a:pt x="424" y="660"/>
                  </a:lnTo>
                  <a:lnTo>
                    <a:pt x="380" y="670"/>
                  </a:lnTo>
                  <a:lnTo>
                    <a:pt x="335" y="672"/>
                  </a:lnTo>
                  <a:lnTo>
                    <a:pt x="290" y="670"/>
                  </a:lnTo>
                  <a:lnTo>
                    <a:pt x="246" y="660"/>
                  </a:lnTo>
                  <a:lnTo>
                    <a:pt x="205" y="646"/>
                  </a:lnTo>
                  <a:lnTo>
                    <a:pt x="167" y="627"/>
                  </a:lnTo>
                  <a:lnTo>
                    <a:pt x="130" y="602"/>
                  </a:lnTo>
                  <a:lnTo>
                    <a:pt x="99" y="574"/>
                  </a:lnTo>
                  <a:lnTo>
                    <a:pt x="70" y="542"/>
                  </a:lnTo>
                  <a:lnTo>
                    <a:pt x="46" y="506"/>
                  </a:lnTo>
                  <a:lnTo>
                    <a:pt x="27" y="467"/>
                  </a:lnTo>
                  <a:lnTo>
                    <a:pt x="12" y="426"/>
                  </a:lnTo>
                  <a:lnTo>
                    <a:pt x="3" y="382"/>
                  </a:lnTo>
                  <a:lnTo>
                    <a:pt x="0" y="337"/>
                  </a:lnTo>
                  <a:lnTo>
                    <a:pt x="3" y="290"/>
                  </a:lnTo>
                  <a:lnTo>
                    <a:pt x="12" y="247"/>
                  </a:lnTo>
                  <a:lnTo>
                    <a:pt x="27" y="205"/>
                  </a:lnTo>
                  <a:lnTo>
                    <a:pt x="46" y="166"/>
                  </a:lnTo>
                  <a:lnTo>
                    <a:pt x="70" y="131"/>
                  </a:lnTo>
                  <a:lnTo>
                    <a:pt x="99" y="98"/>
                  </a:lnTo>
                  <a:lnTo>
                    <a:pt x="130" y="70"/>
                  </a:lnTo>
                  <a:lnTo>
                    <a:pt x="167" y="46"/>
                  </a:lnTo>
                  <a:lnTo>
                    <a:pt x="205" y="26"/>
                  </a:lnTo>
                  <a:lnTo>
                    <a:pt x="246" y="12"/>
                  </a:lnTo>
                  <a:lnTo>
                    <a:pt x="290" y="3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9083028" y="3526590"/>
            <a:ext cx="565150" cy="423862"/>
            <a:chOff x="9099550" y="3525838"/>
            <a:chExt cx="565150" cy="4238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7" name="Freeform 295"/>
            <p:cNvSpPr>
              <a:spLocks/>
            </p:cNvSpPr>
            <p:nvPr/>
          </p:nvSpPr>
          <p:spPr bwMode="auto">
            <a:xfrm>
              <a:off x="9099550" y="3629025"/>
              <a:ext cx="288925" cy="320675"/>
            </a:xfrm>
            <a:custGeom>
              <a:avLst/>
              <a:gdLst>
                <a:gd name="T0" fmla="*/ 931 w 1818"/>
                <a:gd name="T1" fmla="*/ 5 h 2017"/>
                <a:gd name="T2" fmla="*/ 1022 w 1818"/>
                <a:gd name="T3" fmla="*/ 43 h 2017"/>
                <a:gd name="T4" fmla="*/ 1086 w 1818"/>
                <a:gd name="T5" fmla="*/ 122 h 2017"/>
                <a:gd name="T6" fmla="*/ 1031 w 1818"/>
                <a:gd name="T7" fmla="*/ 129 h 2017"/>
                <a:gd name="T8" fmla="*/ 948 w 1818"/>
                <a:gd name="T9" fmla="*/ 102 h 2017"/>
                <a:gd name="T10" fmla="*/ 1224 w 1818"/>
                <a:gd name="T11" fmla="*/ 299 h 2017"/>
                <a:gd name="T12" fmla="*/ 1754 w 1818"/>
                <a:gd name="T13" fmla="*/ 374 h 2017"/>
                <a:gd name="T14" fmla="*/ 1804 w 1818"/>
                <a:gd name="T15" fmla="*/ 425 h 2017"/>
                <a:gd name="T16" fmla="*/ 1817 w 1818"/>
                <a:gd name="T17" fmla="*/ 499 h 2017"/>
                <a:gd name="T18" fmla="*/ 1786 w 1818"/>
                <a:gd name="T19" fmla="*/ 565 h 2017"/>
                <a:gd name="T20" fmla="*/ 1726 w 1818"/>
                <a:gd name="T21" fmla="*/ 604 h 2017"/>
                <a:gd name="T22" fmla="*/ 1164 w 1818"/>
                <a:gd name="T23" fmla="*/ 547 h 2017"/>
                <a:gd name="T24" fmla="*/ 1109 w 1818"/>
                <a:gd name="T25" fmla="*/ 526 h 2017"/>
                <a:gd name="T26" fmla="*/ 1097 w 1818"/>
                <a:gd name="T27" fmla="*/ 844 h 2017"/>
                <a:gd name="T28" fmla="*/ 1435 w 1818"/>
                <a:gd name="T29" fmla="*/ 933 h 2017"/>
                <a:gd name="T30" fmla="*/ 1488 w 1818"/>
                <a:gd name="T31" fmla="*/ 1000 h 2017"/>
                <a:gd name="T32" fmla="*/ 1498 w 1818"/>
                <a:gd name="T33" fmla="*/ 1865 h 2017"/>
                <a:gd name="T34" fmla="*/ 1473 w 1818"/>
                <a:gd name="T35" fmla="*/ 1950 h 2017"/>
                <a:gd name="T36" fmla="*/ 1406 w 1818"/>
                <a:gd name="T37" fmla="*/ 2005 h 2017"/>
                <a:gd name="T38" fmla="*/ 1316 w 1818"/>
                <a:gd name="T39" fmla="*/ 2014 h 2017"/>
                <a:gd name="T40" fmla="*/ 1240 w 1818"/>
                <a:gd name="T41" fmla="*/ 1972 h 2017"/>
                <a:gd name="T42" fmla="*/ 1197 w 1818"/>
                <a:gd name="T43" fmla="*/ 1895 h 2017"/>
                <a:gd name="T44" fmla="*/ 1097 w 1818"/>
                <a:gd name="T45" fmla="*/ 1155 h 2017"/>
                <a:gd name="T46" fmla="*/ 1138 w 1818"/>
                <a:gd name="T47" fmla="*/ 1214 h 2017"/>
                <a:gd name="T48" fmla="*/ 1131 w 1818"/>
                <a:gd name="T49" fmla="*/ 1286 h 2017"/>
                <a:gd name="T50" fmla="*/ 1082 w 1818"/>
                <a:gd name="T51" fmla="*/ 1334 h 2017"/>
                <a:gd name="T52" fmla="*/ 727 w 1818"/>
                <a:gd name="T53" fmla="*/ 1344 h 2017"/>
                <a:gd name="T54" fmla="*/ 1066 w 1818"/>
                <a:gd name="T55" fmla="*/ 1894 h 2017"/>
                <a:gd name="T56" fmla="*/ 1087 w 1818"/>
                <a:gd name="T57" fmla="*/ 1943 h 2017"/>
                <a:gd name="T58" fmla="*/ 1068 w 1818"/>
                <a:gd name="T59" fmla="*/ 1993 h 2017"/>
                <a:gd name="T60" fmla="*/ 1019 w 1818"/>
                <a:gd name="T61" fmla="*/ 2015 h 2017"/>
                <a:gd name="T62" fmla="*/ 658 w 1818"/>
                <a:gd name="T63" fmla="*/ 1828 h 2017"/>
                <a:gd name="T64" fmla="*/ 296 w 1818"/>
                <a:gd name="T65" fmla="*/ 2015 h 2017"/>
                <a:gd name="T66" fmla="*/ 247 w 1818"/>
                <a:gd name="T67" fmla="*/ 1993 h 2017"/>
                <a:gd name="T68" fmla="*/ 228 w 1818"/>
                <a:gd name="T69" fmla="*/ 1943 h 2017"/>
                <a:gd name="T70" fmla="*/ 249 w 1818"/>
                <a:gd name="T71" fmla="*/ 1894 h 2017"/>
                <a:gd name="T72" fmla="*/ 588 w 1818"/>
                <a:gd name="T73" fmla="*/ 1344 h 2017"/>
                <a:gd name="T74" fmla="*/ 256 w 1818"/>
                <a:gd name="T75" fmla="*/ 1334 h 2017"/>
                <a:gd name="T76" fmla="*/ 207 w 1818"/>
                <a:gd name="T77" fmla="*/ 1283 h 2017"/>
                <a:gd name="T78" fmla="*/ 0 w 1818"/>
                <a:gd name="T79" fmla="*/ 235 h 2017"/>
                <a:gd name="T80" fmla="*/ 25 w 1818"/>
                <a:gd name="T81" fmla="*/ 171 h 2017"/>
                <a:gd name="T82" fmla="*/ 84 w 1818"/>
                <a:gd name="T83" fmla="*/ 136 h 2017"/>
                <a:gd name="T84" fmla="*/ 153 w 1818"/>
                <a:gd name="T85" fmla="*/ 146 h 2017"/>
                <a:gd name="T86" fmla="*/ 201 w 1818"/>
                <a:gd name="T87" fmla="*/ 195 h 2017"/>
                <a:gd name="T88" fmla="*/ 655 w 1818"/>
                <a:gd name="T89" fmla="*/ 1136 h 2017"/>
                <a:gd name="T90" fmla="*/ 576 w 1818"/>
                <a:gd name="T91" fmla="*/ 1099 h 2017"/>
                <a:gd name="T92" fmla="*/ 514 w 1818"/>
                <a:gd name="T93" fmla="*/ 1026 h 2017"/>
                <a:gd name="T94" fmla="*/ 490 w 1818"/>
                <a:gd name="T95" fmla="*/ 930 h 2017"/>
                <a:gd name="T96" fmla="*/ 499 w 1818"/>
                <a:gd name="T97" fmla="*/ 144 h 2017"/>
                <a:gd name="T98" fmla="*/ 551 w 1818"/>
                <a:gd name="T99" fmla="*/ 62 h 2017"/>
                <a:gd name="T100" fmla="*/ 634 w 1818"/>
                <a:gd name="T101" fmla="*/ 11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8" h="2017">
                  <a:moveTo>
                    <a:pt x="702" y="0"/>
                  </a:moveTo>
                  <a:lnTo>
                    <a:pt x="896" y="1"/>
                  </a:lnTo>
                  <a:lnTo>
                    <a:pt x="931" y="5"/>
                  </a:lnTo>
                  <a:lnTo>
                    <a:pt x="963" y="12"/>
                  </a:lnTo>
                  <a:lnTo>
                    <a:pt x="994" y="25"/>
                  </a:lnTo>
                  <a:lnTo>
                    <a:pt x="1022" y="43"/>
                  </a:lnTo>
                  <a:lnTo>
                    <a:pt x="1048" y="65"/>
                  </a:lnTo>
                  <a:lnTo>
                    <a:pt x="1069" y="92"/>
                  </a:lnTo>
                  <a:lnTo>
                    <a:pt x="1086" y="122"/>
                  </a:lnTo>
                  <a:lnTo>
                    <a:pt x="1099" y="154"/>
                  </a:lnTo>
                  <a:lnTo>
                    <a:pt x="1065" y="141"/>
                  </a:lnTo>
                  <a:lnTo>
                    <a:pt x="1031" y="129"/>
                  </a:lnTo>
                  <a:lnTo>
                    <a:pt x="1001" y="119"/>
                  </a:lnTo>
                  <a:lnTo>
                    <a:pt x="973" y="110"/>
                  </a:lnTo>
                  <a:lnTo>
                    <a:pt x="948" y="102"/>
                  </a:lnTo>
                  <a:lnTo>
                    <a:pt x="929" y="97"/>
                  </a:lnTo>
                  <a:lnTo>
                    <a:pt x="914" y="93"/>
                  </a:lnTo>
                  <a:lnTo>
                    <a:pt x="1224" y="299"/>
                  </a:lnTo>
                  <a:lnTo>
                    <a:pt x="1707" y="358"/>
                  </a:lnTo>
                  <a:lnTo>
                    <a:pt x="1731" y="363"/>
                  </a:lnTo>
                  <a:lnTo>
                    <a:pt x="1754" y="374"/>
                  </a:lnTo>
                  <a:lnTo>
                    <a:pt x="1774" y="388"/>
                  </a:lnTo>
                  <a:lnTo>
                    <a:pt x="1791" y="405"/>
                  </a:lnTo>
                  <a:lnTo>
                    <a:pt x="1804" y="425"/>
                  </a:lnTo>
                  <a:lnTo>
                    <a:pt x="1812" y="448"/>
                  </a:lnTo>
                  <a:lnTo>
                    <a:pt x="1818" y="473"/>
                  </a:lnTo>
                  <a:lnTo>
                    <a:pt x="1817" y="499"/>
                  </a:lnTo>
                  <a:lnTo>
                    <a:pt x="1811" y="523"/>
                  </a:lnTo>
                  <a:lnTo>
                    <a:pt x="1800" y="546"/>
                  </a:lnTo>
                  <a:lnTo>
                    <a:pt x="1786" y="565"/>
                  </a:lnTo>
                  <a:lnTo>
                    <a:pt x="1769" y="582"/>
                  </a:lnTo>
                  <a:lnTo>
                    <a:pt x="1749" y="595"/>
                  </a:lnTo>
                  <a:lnTo>
                    <a:pt x="1726" y="604"/>
                  </a:lnTo>
                  <a:lnTo>
                    <a:pt x="1701" y="609"/>
                  </a:lnTo>
                  <a:lnTo>
                    <a:pt x="1675" y="608"/>
                  </a:lnTo>
                  <a:lnTo>
                    <a:pt x="1164" y="547"/>
                  </a:lnTo>
                  <a:lnTo>
                    <a:pt x="1145" y="543"/>
                  </a:lnTo>
                  <a:lnTo>
                    <a:pt x="1126" y="536"/>
                  </a:lnTo>
                  <a:lnTo>
                    <a:pt x="1109" y="526"/>
                  </a:lnTo>
                  <a:lnTo>
                    <a:pt x="811" y="328"/>
                  </a:lnTo>
                  <a:lnTo>
                    <a:pt x="1101" y="627"/>
                  </a:lnTo>
                  <a:lnTo>
                    <a:pt x="1097" y="844"/>
                  </a:lnTo>
                  <a:lnTo>
                    <a:pt x="1381" y="910"/>
                  </a:lnTo>
                  <a:lnTo>
                    <a:pt x="1409" y="919"/>
                  </a:lnTo>
                  <a:lnTo>
                    <a:pt x="1435" y="933"/>
                  </a:lnTo>
                  <a:lnTo>
                    <a:pt x="1456" y="953"/>
                  </a:lnTo>
                  <a:lnTo>
                    <a:pt x="1474" y="974"/>
                  </a:lnTo>
                  <a:lnTo>
                    <a:pt x="1488" y="1000"/>
                  </a:lnTo>
                  <a:lnTo>
                    <a:pt x="1495" y="1028"/>
                  </a:lnTo>
                  <a:lnTo>
                    <a:pt x="1498" y="1057"/>
                  </a:lnTo>
                  <a:lnTo>
                    <a:pt x="1498" y="1865"/>
                  </a:lnTo>
                  <a:lnTo>
                    <a:pt x="1495" y="1895"/>
                  </a:lnTo>
                  <a:lnTo>
                    <a:pt x="1487" y="1924"/>
                  </a:lnTo>
                  <a:lnTo>
                    <a:pt x="1473" y="1950"/>
                  </a:lnTo>
                  <a:lnTo>
                    <a:pt x="1454" y="1972"/>
                  </a:lnTo>
                  <a:lnTo>
                    <a:pt x="1432" y="1991"/>
                  </a:lnTo>
                  <a:lnTo>
                    <a:pt x="1406" y="2005"/>
                  </a:lnTo>
                  <a:lnTo>
                    <a:pt x="1378" y="2014"/>
                  </a:lnTo>
                  <a:lnTo>
                    <a:pt x="1346" y="2017"/>
                  </a:lnTo>
                  <a:lnTo>
                    <a:pt x="1316" y="2014"/>
                  </a:lnTo>
                  <a:lnTo>
                    <a:pt x="1287" y="2005"/>
                  </a:lnTo>
                  <a:lnTo>
                    <a:pt x="1261" y="1991"/>
                  </a:lnTo>
                  <a:lnTo>
                    <a:pt x="1240" y="1972"/>
                  </a:lnTo>
                  <a:lnTo>
                    <a:pt x="1220" y="1950"/>
                  </a:lnTo>
                  <a:lnTo>
                    <a:pt x="1206" y="1924"/>
                  </a:lnTo>
                  <a:lnTo>
                    <a:pt x="1197" y="1895"/>
                  </a:lnTo>
                  <a:lnTo>
                    <a:pt x="1194" y="1865"/>
                  </a:lnTo>
                  <a:lnTo>
                    <a:pt x="1194" y="1178"/>
                  </a:lnTo>
                  <a:lnTo>
                    <a:pt x="1097" y="1155"/>
                  </a:lnTo>
                  <a:lnTo>
                    <a:pt x="1115" y="1171"/>
                  </a:lnTo>
                  <a:lnTo>
                    <a:pt x="1128" y="1192"/>
                  </a:lnTo>
                  <a:lnTo>
                    <a:pt x="1138" y="1214"/>
                  </a:lnTo>
                  <a:lnTo>
                    <a:pt x="1140" y="1240"/>
                  </a:lnTo>
                  <a:lnTo>
                    <a:pt x="1138" y="1264"/>
                  </a:lnTo>
                  <a:lnTo>
                    <a:pt x="1131" y="1286"/>
                  </a:lnTo>
                  <a:lnTo>
                    <a:pt x="1118" y="1306"/>
                  </a:lnTo>
                  <a:lnTo>
                    <a:pt x="1101" y="1322"/>
                  </a:lnTo>
                  <a:lnTo>
                    <a:pt x="1082" y="1334"/>
                  </a:lnTo>
                  <a:lnTo>
                    <a:pt x="1060" y="1341"/>
                  </a:lnTo>
                  <a:lnTo>
                    <a:pt x="1036" y="1344"/>
                  </a:lnTo>
                  <a:lnTo>
                    <a:pt x="727" y="1344"/>
                  </a:lnTo>
                  <a:lnTo>
                    <a:pt x="727" y="1707"/>
                  </a:lnTo>
                  <a:lnTo>
                    <a:pt x="1051" y="1884"/>
                  </a:lnTo>
                  <a:lnTo>
                    <a:pt x="1066" y="1894"/>
                  </a:lnTo>
                  <a:lnTo>
                    <a:pt x="1078" y="1908"/>
                  </a:lnTo>
                  <a:lnTo>
                    <a:pt x="1084" y="1926"/>
                  </a:lnTo>
                  <a:lnTo>
                    <a:pt x="1087" y="1943"/>
                  </a:lnTo>
                  <a:lnTo>
                    <a:pt x="1085" y="1961"/>
                  </a:lnTo>
                  <a:lnTo>
                    <a:pt x="1079" y="1978"/>
                  </a:lnTo>
                  <a:lnTo>
                    <a:pt x="1068" y="1993"/>
                  </a:lnTo>
                  <a:lnTo>
                    <a:pt x="1054" y="2004"/>
                  </a:lnTo>
                  <a:lnTo>
                    <a:pt x="1037" y="2012"/>
                  </a:lnTo>
                  <a:lnTo>
                    <a:pt x="1019" y="2015"/>
                  </a:lnTo>
                  <a:lnTo>
                    <a:pt x="1001" y="2013"/>
                  </a:lnTo>
                  <a:lnTo>
                    <a:pt x="984" y="2006"/>
                  </a:lnTo>
                  <a:lnTo>
                    <a:pt x="658" y="1828"/>
                  </a:lnTo>
                  <a:lnTo>
                    <a:pt x="331" y="2006"/>
                  </a:lnTo>
                  <a:lnTo>
                    <a:pt x="314" y="2013"/>
                  </a:lnTo>
                  <a:lnTo>
                    <a:pt x="296" y="2015"/>
                  </a:lnTo>
                  <a:lnTo>
                    <a:pt x="278" y="2012"/>
                  </a:lnTo>
                  <a:lnTo>
                    <a:pt x="262" y="2004"/>
                  </a:lnTo>
                  <a:lnTo>
                    <a:pt x="247" y="1993"/>
                  </a:lnTo>
                  <a:lnTo>
                    <a:pt x="236" y="1978"/>
                  </a:lnTo>
                  <a:lnTo>
                    <a:pt x="230" y="1961"/>
                  </a:lnTo>
                  <a:lnTo>
                    <a:pt x="228" y="1943"/>
                  </a:lnTo>
                  <a:lnTo>
                    <a:pt x="231" y="1926"/>
                  </a:lnTo>
                  <a:lnTo>
                    <a:pt x="237" y="1908"/>
                  </a:lnTo>
                  <a:lnTo>
                    <a:pt x="249" y="1894"/>
                  </a:lnTo>
                  <a:lnTo>
                    <a:pt x="264" y="1884"/>
                  </a:lnTo>
                  <a:lnTo>
                    <a:pt x="588" y="1707"/>
                  </a:lnTo>
                  <a:lnTo>
                    <a:pt x="588" y="1344"/>
                  </a:lnTo>
                  <a:lnTo>
                    <a:pt x="302" y="1344"/>
                  </a:lnTo>
                  <a:lnTo>
                    <a:pt x="278" y="1341"/>
                  </a:lnTo>
                  <a:lnTo>
                    <a:pt x="256" y="1334"/>
                  </a:lnTo>
                  <a:lnTo>
                    <a:pt x="235" y="1321"/>
                  </a:lnTo>
                  <a:lnTo>
                    <a:pt x="219" y="1303"/>
                  </a:lnTo>
                  <a:lnTo>
                    <a:pt x="207" y="1283"/>
                  </a:lnTo>
                  <a:lnTo>
                    <a:pt x="200" y="1260"/>
                  </a:lnTo>
                  <a:lnTo>
                    <a:pt x="2" y="259"/>
                  </a:lnTo>
                  <a:lnTo>
                    <a:pt x="0" y="235"/>
                  </a:lnTo>
                  <a:lnTo>
                    <a:pt x="3" y="211"/>
                  </a:lnTo>
                  <a:lnTo>
                    <a:pt x="12" y="190"/>
                  </a:lnTo>
                  <a:lnTo>
                    <a:pt x="25" y="171"/>
                  </a:lnTo>
                  <a:lnTo>
                    <a:pt x="41" y="155"/>
                  </a:lnTo>
                  <a:lnTo>
                    <a:pt x="61" y="143"/>
                  </a:lnTo>
                  <a:lnTo>
                    <a:pt x="84" y="136"/>
                  </a:lnTo>
                  <a:lnTo>
                    <a:pt x="109" y="134"/>
                  </a:lnTo>
                  <a:lnTo>
                    <a:pt x="132" y="137"/>
                  </a:lnTo>
                  <a:lnTo>
                    <a:pt x="153" y="146"/>
                  </a:lnTo>
                  <a:lnTo>
                    <a:pt x="173" y="158"/>
                  </a:lnTo>
                  <a:lnTo>
                    <a:pt x="189" y="175"/>
                  </a:lnTo>
                  <a:lnTo>
                    <a:pt x="201" y="195"/>
                  </a:lnTo>
                  <a:lnTo>
                    <a:pt x="208" y="218"/>
                  </a:lnTo>
                  <a:lnTo>
                    <a:pt x="388" y="1136"/>
                  </a:lnTo>
                  <a:lnTo>
                    <a:pt x="655" y="1136"/>
                  </a:lnTo>
                  <a:lnTo>
                    <a:pt x="627" y="1127"/>
                  </a:lnTo>
                  <a:lnTo>
                    <a:pt x="601" y="1114"/>
                  </a:lnTo>
                  <a:lnTo>
                    <a:pt x="576" y="1099"/>
                  </a:lnTo>
                  <a:lnTo>
                    <a:pt x="553" y="1080"/>
                  </a:lnTo>
                  <a:lnTo>
                    <a:pt x="531" y="1054"/>
                  </a:lnTo>
                  <a:lnTo>
                    <a:pt x="514" y="1026"/>
                  </a:lnTo>
                  <a:lnTo>
                    <a:pt x="501" y="996"/>
                  </a:lnTo>
                  <a:lnTo>
                    <a:pt x="493" y="963"/>
                  </a:lnTo>
                  <a:lnTo>
                    <a:pt x="490" y="930"/>
                  </a:lnTo>
                  <a:lnTo>
                    <a:pt x="489" y="212"/>
                  </a:lnTo>
                  <a:lnTo>
                    <a:pt x="491" y="178"/>
                  </a:lnTo>
                  <a:lnTo>
                    <a:pt x="499" y="144"/>
                  </a:lnTo>
                  <a:lnTo>
                    <a:pt x="512" y="114"/>
                  </a:lnTo>
                  <a:lnTo>
                    <a:pt x="530" y="86"/>
                  </a:lnTo>
                  <a:lnTo>
                    <a:pt x="551" y="62"/>
                  </a:lnTo>
                  <a:lnTo>
                    <a:pt x="576" y="40"/>
                  </a:lnTo>
                  <a:lnTo>
                    <a:pt x="604" y="23"/>
                  </a:lnTo>
                  <a:lnTo>
                    <a:pt x="634" y="11"/>
                  </a:lnTo>
                  <a:lnTo>
                    <a:pt x="668" y="2"/>
                  </a:lnTo>
                  <a:lnTo>
                    <a:pt x="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96"/>
            <p:cNvSpPr>
              <a:spLocks/>
            </p:cNvSpPr>
            <p:nvPr/>
          </p:nvSpPr>
          <p:spPr bwMode="auto">
            <a:xfrm>
              <a:off x="9209088" y="3525838"/>
              <a:ext cx="87313" cy="88900"/>
            </a:xfrm>
            <a:custGeom>
              <a:avLst/>
              <a:gdLst>
                <a:gd name="T0" fmla="*/ 279 w 559"/>
                <a:gd name="T1" fmla="*/ 0 h 557"/>
                <a:gd name="T2" fmla="*/ 320 w 559"/>
                <a:gd name="T3" fmla="*/ 3 h 557"/>
                <a:gd name="T4" fmla="*/ 360 w 559"/>
                <a:gd name="T5" fmla="*/ 12 h 557"/>
                <a:gd name="T6" fmla="*/ 397 w 559"/>
                <a:gd name="T7" fmla="*/ 26 h 557"/>
                <a:gd name="T8" fmla="*/ 432 w 559"/>
                <a:gd name="T9" fmla="*/ 45 h 557"/>
                <a:gd name="T10" fmla="*/ 463 w 559"/>
                <a:gd name="T11" fmla="*/ 69 h 557"/>
                <a:gd name="T12" fmla="*/ 490 w 559"/>
                <a:gd name="T13" fmla="*/ 96 h 557"/>
                <a:gd name="T14" fmla="*/ 514 w 559"/>
                <a:gd name="T15" fmla="*/ 127 h 557"/>
                <a:gd name="T16" fmla="*/ 533 w 559"/>
                <a:gd name="T17" fmla="*/ 161 h 557"/>
                <a:gd name="T18" fmla="*/ 547 w 559"/>
                <a:gd name="T19" fmla="*/ 198 h 557"/>
                <a:gd name="T20" fmla="*/ 556 w 559"/>
                <a:gd name="T21" fmla="*/ 238 h 557"/>
                <a:gd name="T22" fmla="*/ 559 w 559"/>
                <a:gd name="T23" fmla="*/ 279 h 557"/>
                <a:gd name="T24" fmla="*/ 556 w 559"/>
                <a:gd name="T25" fmla="*/ 320 h 557"/>
                <a:gd name="T26" fmla="*/ 547 w 559"/>
                <a:gd name="T27" fmla="*/ 359 h 557"/>
                <a:gd name="T28" fmla="*/ 533 w 559"/>
                <a:gd name="T29" fmla="*/ 396 h 557"/>
                <a:gd name="T30" fmla="*/ 514 w 559"/>
                <a:gd name="T31" fmla="*/ 430 h 557"/>
                <a:gd name="T32" fmla="*/ 490 w 559"/>
                <a:gd name="T33" fmla="*/ 462 h 557"/>
                <a:gd name="T34" fmla="*/ 463 w 559"/>
                <a:gd name="T35" fmla="*/ 490 h 557"/>
                <a:gd name="T36" fmla="*/ 432 w 559"/>
                <a:gd name="T37" fmla="*/ 512 h 557"/>
                <a:gd name="T38" fmla="*/ 397 w 559"/>
                <a:gd name="T39" fmla="*/ 532 h 557"/>
                <a:gd name="T40" fmla="*/ 360 w 559"/>
                <a:gd name="T41" fmla="*/ 546 h 557"/>
                <a:gd name="T42" fmla="*/ 320 w 559"/>
                <a:gd name="T43" fmla="*/ 554 h 557"/>
                <a:gd name="T44" fmla="*/ 279 w 559"/>
                <a:gd name="T45" fmla="*/ 557 h 557"/>
                <a:gd name="T46" fmla="*/ 238 w 559"/>
                <a:gd name="T47" fmla="*/ 554 h 557"/>
                <a:gd name="T48" fmla="*/ 199 w 559"/>
                <a:gd name="T49" fmla="*/ 546 h 557"/>
                <a:gd name="T50" fmla="*/ 162 w 559"/>
                <a:gd name="T51" fmla="*/ 532 h 557"/>
                <a:gd name="T52" fmla="*/ 127 w 559"/>
                <a:gd name="T53" fmla="*/ 512 h 557"/>
                <a:gd name="T54" fmla="*/ 96 w 559"/>
                <a:gd name="T55" fmla="*/ 490 h 557"/>
                <a:gd name="T56" fmla="*/ 68 w 559"/>
                <a:gd name="T57" fmla="*/ 462 h 557"/>
                <a:gd name="T58" fmla="*/ 45 w 559"/>
                <a:gd name="T59" fmla="*/ 430 h 557"/>
                <a:gd name="T60" fmla="*/ 26 w 559"/>
                <a:gd name="T61" fmla="*/ 396 h 557"/>
                <a:gd name="T62" fmla="*/ 12 w 559"/>
                <a:gd name="T63" fmla="*/ 359 h 557"/>
                <a:gd name="T64" fmla="*/ 3 w 559"/>
                <a:gd name="T65" fmla="*/ 320 h 557"/>
                <a:gd name="T66" fmla="*/ 0 w 559"/>
                <a:gd name="T67" fmla="*/ 279 h 557"/>
                <a:gd name="T68" fmla="*/ 3 w 559"/>
                <a:gd name="T69" fmla="*/ 238 h 557"/>
                <a:gd name="T70" fmla="*/ 12 w 559"/>
                <a:gd name="T71" fmla="*/ 198 h 557"/>
                <a:gd name="T72" fmla="*/ 26 w 559"/>
                <a:gd name="T73" fmla="*/ 161 h 557"/>
                <a:gd name="T74" fmla="*/ 45 w 559"/>
                <a:gd name="T75" fmla="*/ 127 h 557"/>
                <a:gd name="T76" fmla="*/ 68 w 559"/>
                <a:gd name="T77" fmla="*/ 96 h 557"/>
                <a:gd name="T78" fmla="*/ 96 w 559"/>
                <a:gd name="T79" fmla="*/ 69 h 557"/>
                <a:gd name="T80" fmla="*/ 127 w 559"/>
                <a:gd name="T81" fmla="*/ 45 h 557"/>
                <a:gd name="T82" fmla="*/ 162 w 559"/>
                <a:gd name="T83" fmla="*/ 26 h 557"/>
                <a:gd name="T84" fmla="*/ 199 w 559"/>
                <a:gd name="T85" fmla="*/ 12 h 557"/>
                <a:gd name="T86" fmla="*/ 238 w 559"/>
                <a:gd name="T87" fmla="*/ 3 h 557"/>
                <a:gd name="T88" fmla="*/ 279 w 559"/>
                <a:gd name="T8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9" h="557">
                  <a:moveTo>
                    <a:pt x="279" y="0"/>
                  </a:moveTo>
                  <a:lnTo>
                    <a:pt x="320" y="3"/>
                  </a:lnTo>
                  <a:lnTo>
                    <a:pt x="360" y="12"/>
                  </a:lnTo>
                  <a:lnTo>
                    <a:pt x="397" y="26"/>
                  </a:lnTo>
                  <a:lnTo>
                    <a:pt x="432" y="45"/>
                  </a:lnTo>
                  <a:lnTo>
                    <a:pt x="463" y="69"/>
                  </a:lnTo>
                  <a:lnTo>
                    <a:pt x="490" y="96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7" y="359"/>
                  </a:lnTo>
                  <a:lnTo>
                    <a:pt x="533" y="396"/>
                  </a:lnTo>
                  <a:lnTo>
                    <a:pt x="514" y="430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2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0" y="554"/>
                  </a:lnTo>
                  <a:lnTo>
                    <a:pt x="279" y="557"/>
                  </a:lnTo>
                  <a:lnTo>
                    <a:pt x="238" y="554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2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0"/>
                  </a:lnTo>
                  <a:lnTo>
                    <a:pt x="26" y="396"/>
                  </a:lnTo>
                  <a:lnTo>
                    <a:pt x="12" y="359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6"/>
                  </a:lnTo>
                  <a:lnTo>
                    <a:pt x="96" y="69"/>
                  </a:lnTo>
                  <a:lnTo>
                    <a:pt x="127" y="45"/>
                  </a:lnTo>
                  <a:lnTo>
                    <a:pt x="162" y="26"/>
                  </a:lnTo>
                  <a:lnTo>
                    <a:pt x="199" y="12"/>
                  </a:lnTo>
                  <a:lnTo>
                    <a:pt x="238" y="3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297"/>
            <p:cNvSpPr>
              <a:spLocks/>
            </p:cNvSpPr>
            <p:nvPr/>
          </p:nvSpPr>
          <p:spPr bwMode="auto">
            <a:xfrm>
              <a:off x="9337675" y="3738563"/>
              <a:ext cx="327025" cy="211137"/>
            </a:xfrm>
            <a:custGeom>
              <a:avLst/>
              <a:gdLst>
                <a:gd name="T0" fmla="*/ 1967 w 2063"/>
                <a:gd name="T1" fmla="*/ 0 h 1332"/>
                <a:gd name="T2" fmla="*/ 2009 w 2063"/>
                <a:gd name="T3" fmla="*/ 9 h 1332"/>
                <a:gd name="T4" fmla="*/ 2043 w 2063"/>
                <a:gd name="T5" fmla="*/ 35 h 1332"/>
                <a:gd name="T6" fmla="*/ 2061 w 2063"/>
                <a:gd name="T7" fmla="*/ 73 h 1332"/>
                <a:gd name="T8" fmla="*/ 2061 w 2063"/>
                <a:gd name="T9" fmla="*/ 117 h 1332"/>
                <a:gd name="T10" fmla="*/ 2043 w 2063"/>
                <a:gd name="T11" fmla="*/ 155 h 1332"/>
                <a:gd name="T12" fmla="*/ 2009 w 2063"/>
                <a:gd name="T13" fmla="*/ 180 h 1332"/>
                <a:gd name="T14" fmla="*/ 1967 w 2063"/>
                <a:gd name="T15" fmla="*/ 190 h 1332"/>
                <a:gd name="T16" fmla="*/ 1927 w 2063"/>
                <a:gd name="T17" fmla="*/ 1228 h 1332"/>
                <a:gd name="T18" fmla="*/ 1916 w 2063"/>
                <a:gd name="T19" fmla="*/ 1273 h 1332"/>
                <a:gd name="T20" fmla="*/ 1888 w 2063"/>
                <a:gd name="T21" fmla="*/ 1308 h 1332"/>
                <a:gd name="T22" fmla="*/ 1846 w 2063"/>
                <a:gd name="T23" fmla="*/ 1329 h 1332"/>
                <a:gd name="T24" fmla="*/ 1822 w 2063"/>
                <a:gd name="T25" fmla="*/ 1332 h 1332"/>
                <a:gd name="T26" fmla="*/ 1776 w 2063"/>
                <a:gd name="T27" fmla="*/ 1321 h 1332"/>
                <a:gd name="T28" fmla="*/ 1740 w 2063"/>
                <a:gd name="T29" fmla="*/ 1292 h 1332"/>
                <a:gd name="T30" fmla="*/ 1720 w 2063"/>
                <a:gd name="T31" fmla="*/ 1251 h 1332"/>
                <a:gd name="T32" fmla="*/ 1718 w 2063"/>
                <a:gd name="T33" fmla="*/ 190 h 1332"/>
                <a:gd name="T34" fmla="*/ 352 w 2063"/>
                <a:gd name="T35" fmla="*/ 1228 h 1332"/>
                <a:gd name="T36" fmla="*/ 341 w 2063"/>
                <a:gd name="T37" fmla="*/ 1273 h 1332"/>
                <a:gd name="T38" fmla="*/ 313 w 2063"/>
                <a:gd name="T39" fmla="*/ 1308 h 1332"/>
                <a:gd name="T40" fmla="*/ 271 w 2063"/>
                <a:gd name="T41" fmla="*/ 1329 h 1332"/>
                <a:gd name="T42" fmla="*/ 246 w 2063"/>
                <a:gd name="T43" fmla="*/ 1332 h 1332"/>
                <a:gd name="T44" fmla="*/ 201 w 2063"/>
                <a:gd name="T45" fmla="*/ 1321 h 1332"/>
                <a:gd name="T46" fmla="*/ 165 w 2063"/>
                <a:gd name="T47" fmla="*/ 1292 h 1332"/>
                <a:gd name="T48" fmla="*/ 145 w 2063"/>
                <a:gd name="T49" fmla="*/ 1251 h 1332"/>
                <a:gd name="T50" fmla="*/ 142 w 2063"/>
                <a:gd name="T51" fmla="*/ 190 h 1332"/>
                <a:gd name="T52" fmla="*/ 74 w 2063"/>
                <a:gd name="T53" fmla="*/ 188 h 1332"/>
                <a:gd name="T54" fmla="*/ 36 w 2063"/>
                <a:gd name="T55" fmla="*/ 170 h 1332"/>
                <a:gd name="T56" fmla="*/ 10 w 2063"/>
                <a:gd name="T57" fmla="*/ 137 h 1332"/>
                <a:gd name="T58" fmla="*/ 0 w 2063"/>
                <a:gd name="T59" fmla="*/ 95 h 1332"/>
                <a:gd name="T60" fmla="*/ 10 w 2063"/>
                <a:gd name="T61" fmla="*/ 53 h 1332"/>
                <a:gd name="T62" fmla="*/ 36 w 2063"/>
                <a:gd name="T63" fmla="*/ 21 h 1332"/>
                <a:gd name="T64" fmla="*/ 74 w 2063"/>
                <a:gd name="T65" fmla="*/ 3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3" h="1332">
                  <a:moveTo>
                    <a:pt x="95" y="0"/>
                  </a:moveTo>
                  <a:lnTo>
                    <a:pt x="1967" y="0"/>
                  </a:lnTo>
                  <a:lnTo>
                    <a:pt x="1990" y="3"/>
                  </a:lnTo>
                  <a:lnTo>
                    <a:pt x="2009" y="9"/>
                  </a:lnTo>
                  <a:lnTo>
                    <a:pt x="2027" y="21"/>
                  </a:lnTo>
                  <a:lnTo>
                    <a:pt x="2043" y="35"/>
                  </a:lnTo>
                  <a:lnTo>
                    <a:pt x="2053" y="53"/>
                  </a:lnTo>
                  <a:lnTo>
                    <a:pt x="2061" y="73"/>
                  </a:lnTo>
                  <a:lnTo>
                    <a:pt x="2063" y="95"/>
                  </a:lnTo>
                  <a:lnTo>
                    <a:pt x="2061" y="117"/>
                  </a:lnTo>
                  <a:lnTo>
                    <a:pt x="2053" y="137"/>
                  </a:lnTo>
                  <a:lnTo>
                    <a:pt x="2043" y="155"/>
                  </a:lnTo>
                  <a:lnTo>
                    <a:pt x="2027" y="170"/>
                  </a:lnTo>
                  <a:lnTo>
                    <a:pt x="2009" y="180"/>
                  </a:lnTo>
                  <a:lnTo>
                    <a:pt x="1990" y="188"/>
                  </a:lnTo>
                  <a:lnTo>
                    <a:pt x="1967" y="190"/>
                  </a:lnTo>
                  <a:lnTo>
                    <a:pt x="1927" y="190"/>
                  </a:lnTo>
                  <a:lnTo>
                    <a:pt x="1927" y="1228"/>
                  </a:lnTo>
                  <a:lnTo>
                    <a:pt x="1925" y="1251"/>
                  </a:lnTo>
                  <a:lnTo>
                    <a:pt x="1916" y="1273"/>
                  </a:lnTo>
                  <a:lnTo>
                    <a:pt x="1904" y="1292"/>
                  </a:lnTo>
                  <a:lnTo>
                    <a:pt x="1888" y="1308"/>
                  </a:lnTo>
                  <a:lnTo>
                    <a:pt x="1869" y="1321"/>
                  </a:lnTo>
                  <a:lnTo>
                    <a:pt x="1846" y="1329"/>
                  </a:lnTo>
                  <a:lnTo>
                    <a:pt x="1822" y="1332"/>
                  </a:lnTo>
                  <a:lnTo>
                    <a:pt x="1822" y="1332"/>
                  </a:lnTo>
                  <a:lnTo>
                    <a:pt x="1798" y="1329"/>
                  </a:lnTo>
                  <a:lnTo>
                    <a:pt x="1776" y="1321"/>
                  </a:lnTo>
                  <a:lnTo>
                    <a:pt x="1757" y="1308"/>
                  </a:lnTo>
                  <a:lnTo>
                    <a:pt x="1740" y="1292"/>
                  </a:lnTo>
                  <a:lnTo>
                    <a:pt x="1727" y="1273"/>
                  </a:lnTo>
                  <a:lnTo>
                    <a:pt x="1720" y="1251"/>
                  </a:lnTo>
                  <a:lnTo>
                    <a:pt x="1718" y="1228"/>
                  </a:lnTo>
                  <a:lnTo>
                    <a:pt x="1718" y="190"/>
                  </a:lnTo>
                  <a:lnTo>
                    <a:pt x="352" y="190"/>
                  </a:lnTo>
                  <a:lnTo>
                    <a:pt x="352" y="1228"/>
                  </a:lnTo>
                  <a:lnTo>
                    <a:pt x="349" y="1251"/>
                  </a:lnTo>
                  <a:lnTo>
                    <a:pt x="341" y="1273"/>
                  </a:lnTo>
                  <a:lnTo>
                    <a:pt x="329" y="1292"/>
                  </a:lnTo>
                  <a:lnTo>
                    <a:pt x="313" y="1308"/>
                  </a:lnTo>
                  <a:lnTo>
                    <a:pt x="294" y="1321"/>
                  </a:lnTo>
                  <a:lnTo>
                    <a:pt x="271" y="1329"/>
                  </a:lnTo>
                  <a:lnTo>
                    <a:pt x="247" y="1332"/>
                  </a:lnTo>
                  <a:lnTo>
                    <a:pt x="246" y="1332"/>
                  </a:lnTo>
                  <a:lnTo>
                    <a:pt x="223" y="1329"/>
                  </a:lnTo>
                  <a:lnTo>
                    <a:pt x="201" y="1321"/>
                  </a:lnTo>
                  <a:lnTo>
                    <a:pt x="182" y="1308"/>
                  </a:lnTo>
                  <a:lnTo>
                    <a:pt x="165" y="1292"/>
                  </a:lnTo>
                  <a:lnTo>
                    <a:pt x="152" y="1273"/>
                  </a:lnTo>
                  <a:lnTo>
                    <a:pt x="145" y="1251"/>
                  </a:lnTo>
                  <a:lnTo>
                    <a:pt x="142" y="1228"/>
                  </a:lnTo>
                  <a:lnTo>
                    <a:pt x="142" y="190"/>
                  </a:lnTo>
                  <a:lnTo>
                    <a:pt x="95" y="190"/>
                  </a:lnTo>
                  <a:lnTo>
                    <a:pt x="74" y="188"/>
                  </a:lnTo>
                  <a:lnTo>
                    <a:pt x="53" y="180"/>
                  </a:lnTo>
                  <a:lnTo>
                    <a:pt x="36" y="170"/>
                  </a:lnTo>
                  <a:lnTo>
                    <a:pt x="21" y="155"/>
                  </a:lnTo>
                  <a:lnTo>
                    <a:pt x="10" y="137"/>
                  </a:lnTo>
                  <a:lnTo>
                    <a:pt x="3" y="117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4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98"/>
            <p:cNvSpPr>
              <a:spLocks/>
            </p:cNvSpPr>
            <p:nvPr/>
          </p:nvSpPr>
          <p:spPr bwMode="auto">
            <a:xfrm>
              <a:off x="9477375" y="3562350"/>
              <a:ext cx="79375" cy="161925"/>
            </a:xfrm>
            <a:custGeom>
              <a:avLst/>
              <a:gdLst>
                <a:gd name="T0" fmla="*/ 353 w 502"/>
                <a:gd name="T1" fmla="*/ 0 h 1014"/>
                <a:gd name="T2" fmla="*/ 371 w 502"/>
                <a:gd name="T3" fmla="*/ 5 h 1014"/>
                <a:gd name="T4" fmla="*/ 387 w 502"/>
                <a:gd name="T5" fmla="*/ 14 h 1014"/>
                <a:gd name="T6" fmla="*/ 400 w 502"/>
                <a:gd name="T7" fmla="*/ 27 h 1014"/>
                <a:gd name="T8" fmla="*/ 409 w 502"/>
                <a:gd name="T9" fmla="*/ 42 h 1014"/>
                <a:gd name="T10" fmla="*/ 414 w 502"/>
                <a:gd name="T11" fmla="*/ 60 h 1014"/>
                <a:gd name="T12" fmla="*/ 414 w 502"/>
                <a:gd name="T13" fmla="*/ 78 h 1014"/>
                <a:gd name="T14" fmla="*/ 410 w 502"/>
                <a:gd name="T15" fmla="*/ 95 h 1014"/>
                <a:gd name="T16" fmla="*/ 289 w 502"/>
                <a:gd name="T17" fmla="*/ 389 h 1014"/>
                <a:gd name="T18" fmla="*/ 289 w 502"/>
                <a:gd name="T19" fmla="*/ 874 h 1014"/>
                <a:gd name="T20" fmla="*/ 431 w 502"/>
                <a:gd name="T21" fmla="*/ 874 h 1014"/>
                <a:gd name="T22" fmla="*/ 451 w 502"/>
                <a:gd name="T23" fmla="*/ 876 h 1014"/>
                <a:gd name="T24" fmla="*/ 467 w 502"/>
                <a:gd name="T25" fmla="*/ 884 h 1014"/>
                <a:gd name="T26" fmla="*/ 481 w 502"/>
                <a:gd name="T27" fmla="*/ 895 h 1014"/>
                <a:gd name="T28" fmla="*/ 492 w 502"/>
                <a:gd name="T29" fmla="*/ 909 h 1014"/>
                <a:gd name="T30" fmla="*/ 499 w 502"/>
                <a:gd name="T31" fmla="*/ 926 h 1014"/>
                <a:gd name="T32" fmla="*/ 502 w 502"/>
                <a:gd name="T33" fmla="*/ 944 h 1014"/>
                <a:gd name="T34" fmla="*/ 499 w 502"/>
                <a:gd name="T35" fmla="*/ 963 h 1014"/>
                <a:gd name="T36" fmla="*/ 492 w 502"/>
                <a:gd name="T37" fmla="*/ 980 h 1014"/>
                <a:gd name="T38" fmla="*/ 481 w 502"/>
                <a:gd name="T39" fmla="*/ 994 h 1014"/>
                <a:gd name="T40" fmla="*/ 467 w 502"/>
                <a:gd name="T41" fmla="*/ 1005 h 1014"/>
                <a:gd name="T42" fmla="*/ 451 w 502"/>
                <a:gd name="T43" fmla="*/ 1011 h 1014"/>
                <a:gd name="T44" fmla="*/ 431 w 502"/>
                <a:gd name="T45" fmla="*/ 1014 h 1014"/>
                <a:gd name="T46" fmla="*/ 220 w 502"/>
                <a:gd name="T47" fmla="*/ 1014 h 1014"/>
                <a:gd name="T48" fmla="*/ 201 w 502"/>
                <a:gd name="T49" fmla="*/ 1011 h 1014"/>
                <a:gd name="T50" fmla="*/ 184 w 502"/>
                <a:gd name="T51" fmla="*/ 1005 h 1014"/>
                <a:gd name="T52" fmla="*/ 170 w 502"/>
                <a:gd name="T53" fmla="*/ 994 h 1014"/>
                <a:gd name="T54" fmla="*/ 160 w 502"/>
                <a:gd name="T55" fmla="*/ 980 h 1014"/>
                <a:gd name="T56" fmla="*/ 152 w 502"/>
                <a:gd name="T57" fmla="*/ 963 h 1014"/>
                <a:gd name="T58" fmla="*/ 150 w 502"/>
                <a:gd name="T59" fmla="*/ 944 h 1014"/>
                <a:gd name="T60" fmla="*/ 150 w 502"/>
                <a:gd name="T61" fmla="*/ 730 h 1014"/>
                <a:gd name="T62" fmla="*/ 134 w 502"/>
                <a:gd name="T63" fmla="*/ 768 h 1014"/>
                <a:gd name="T64" fmla="*/ 125 w 502"/>
                <a:gd name="T65" fmla="*/ 784 h 1014"/>
                <a:gd name="T66" fmla="*/ 112 w 502"/>
                <a:gd name="T67" fmla="*/ 797 h 1014"/>
                <a:gd name="T68" fmla="*/ 96 w 502"/>
                <a:gd name="T69" fmla="*/ 805 h 1014"/>
                <a:gd name="T70" fmla="*/ 80 w 502"/>
                <a:gd name="T71" fmla="*/ 811 h 1014"/>
                <a:gd name="T72" fmla="*/ 61 w 502"/>
                <a:gd name="T73" fmla="*/ 811 h 1014"/>
                <a:gd name="T74" fmla="*/ 43 w 502"/>
                <a:gd name="T75" fmla="*/ 807 h 1014"/>
                <a:gd name="T76" fmla="*/ 27 w 502"/>
                <a:gd name="T77" fmla="*/ 797 h 1014"/>
                <a:gd name="T78" fmla="*/ 14 w 502"/>
                <a:gd name="T79" fmla="*/ 784 h 1014"/>
                <a:gd name="T80" fmla="*/ 5 w 502"/>
                <a:gd name="T81" fmla="*/ 769 h 1014"/>
                <a:gd name="T82" fmla="*/ 0 w 502"/>
                <a:gd name="T83" fmla="*/ 752 h 1014"/>
                <a:gd name="T84" fmla="*/ 0 w 502"/>
                <a:gd name="T85" fmla="*/ 733 h 1014"/>
                <a:gd name="T86" fmla="*/ 4 w 502"/>
                <a:gd name="T87" fmla="*/ 715 h 1014"/>
                <a:gd name="T88" fmla="*/ 35 w 502"/>
                <a:gd name="T89" fmla="*/ 641 h 1014"/>
                <a:gd name="T90" fmla="*/ 64 w 502"/>
                <a:gd name="T91" fmla="*/ 572 h 1014"/>
                <a:gd name="T92" fmla="*/ 91 w 502"/>
                <a:gd name="T93" fmla="*/ 506 h 1014"/>
                <a:gd name="T94" fmla="*/ 116 w 502"/>
                <a:gd name="T95" fmla="*/ 443 h 1014"/>
                <a:gd name="T96" fmla="*/ 142 w 502"/>
                <a:gd name="T97" fmla="*/ 380 h 1014"/>
                <a:gd name="T98" fmla="*/ 167 w 502"/>
                <a:gd name="T99" fmla="*/ 318 h 1014"/>
                <a:gd name="T100" fmla="*/ 194 w 502"/>
                <a:gd name="T101" fmla="*/ 253 h 1014"/>
                <a:gd name="T102" fmla="*/ 221 w 502"/>
                <a:gd name="T103" fmla="*/ 188 h 1014"/>
                <a:gd name="T104" fmla="*/ 249 w 502"/>
                <a:gd name="T105" fmla="*/ 118 h 1014"/>
                <a:gd name="T106" fmla="*/ 280 w 502"/>
                <a:gd name="T107" fmla="*/ 42 h 1014"/>
                <a:gd name="T108" fmla="*/ 289 w 502"/>
                <a:gd name="T109" fmla="*/ 26 h 1014"/>
                <a:gd name="T110" fmla="*/ 302 w 502"/>
                <a:gd name="T111" fmla="*/ 14 h 1014"/>
                <a:gd name="T112" fmla="*/ 318 w 502"/>
                <a:gd name="T113" fmla="*/ 5 h 1014"/>
                <a:gd name="T114" fmla="*/ 335 w 502"/>
                <a:gd name="T115" fmla="*/ 0 h 1014"/>
                <a:gd name="T116" fmla="*/ 353 w 502"/>
                <a:gd name="T117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1014">
                  <a:moveTo>
                    <a:pt x="353" y="0"/>
                  </a:moveTo>
                  <a:lnTo>
                    <a:pt x="371" y="5"/>
                  </a:lnTo>
                  <a:lnTo>
                    <a:pt x="387" y="14"/>
                  </a:lnTo>
                  <a:lnTo>
                    <a:pt x="400" y="27"/>
                  </a:lnTo>
                  <a:lnTo>
                    <a:pt x="409" y="42"/>
                  </a:lnTo>
                  <a:lnTo>
                    <a:pt x="414" y="60"/>
                  </a:lnTo>
                  <a:lnTo>
                    <a:pt x="414" y="78"/>
                  </a:lnTo>
                  <a:lnTo>
                    <a:pt x="410" y="95"/>
                  </a:lnTo>
                  <a:lnTo>
                    <a:pt x="289" y="389"/>
                  </a:lnTo>
                  <a:lnTo>
                    <a:pt x="289" y="874"/>
                  </a:lnTo>
                  <a:lnTo>
                    <a:pt x="431" y="874"/>
                  </a:lnTo>
                  <a:lnTo>
                    <a:pt x="451" y="876"/>
                  </a:lnTo>
                  <a:lnTo>
                    <a:pt x="467" y="884"/>
                  </a:lnTo>
                  <a:lnTo>
                    <a:pt x="481" y="895"/>
                  </a:lnTo>
                  <a:lnTo>
                    <a:pt x="492" y="909"/>
                  </a:lnTo>
                  <a:lnTo>
                    <a:pt x="499" y="926"/>
                  </a:lnTo>
                  <a:lnTo>
                    <a:pt x="502" y="944"/>
                  </a:lnTo>
                  <a:lnTo>
                    <a:pt x="499" y="963"/>
                  </a:lnTo>
                  <a:lnTo>
                    <a:pt x="492" y="980"/>
                  </a:lnTo>
                  <a:lnTo>
                    <a:pt x="481" y="994"/>
                  </a:lnTo>
                  <a:lnTo>
                    <a:pt x="467" y="1005"/>
                  </a:lnTo>
                  <a:lnTo>
                    <a:pt x="451" y="1011"/>
                  </a:lnTo>
                  <a:lnTo>
                    <a:pt x="431" y="1014"/>
                  </a:lnTo>
                  <a:lnTo>
                    <a:pt x="220" y="1014"/>
                  </a:lnTo>
                  <a:lnTo>
                    <a:pt x="201" y="1011"/>
                  </a:lnTo>
                  <a:lnTo>
                    <a:pt x="184" y="1005"/>
                  </a:lnTo>
                  <a:lnTo>
                    <a:pt x="170" y="994"/>
                  </a:lnTo>
                  <a:lnTo>
                    <a:pt x="160" y="980"/>
                  </a:lnTo>
                  <a:lnTo>
                    <a:pt x="152" y="963"/>
                  </a:lnTo>
                  <a:lnTo>
                    <a:pt x="150" y="944"/>
                  </a:lnTo>
                  <a:lnTo>
                    <a:pt x="150" y="730"/>
                  </a:lnTo>
                  <a:lnTo>
                    <a:pt x="134" y="768"/>
                  </a:lnTo>
                  <a:lnTo>
                    <a:pt x="125" y="784"/>
                  </a:lnTo>
                  <a:lnTo>
                    <a:pt x="112" y="797"/>
                  </a:lnTo>
                  <a:lnTo>
                    <a:pt x="96" y="805"/>
                  </a:lnTo>
                  <a:lnTo>
                    <a:pt x="80" y="811"/>
                  </a:lnTo>
                  <a:lnTo>
                    <a:pt x="61" y="811"/>
                  </a:lnTo>
                  <a:lnTo>
                    <a:pt x="43" y="807"/>
                  </a:lnTo>
                  <a:lnTo>
                    <a:pt x="27" y="797"/>
                  </a:lnTo>
                  <a:lnTo>
                    <a:pt x="14" y="784"/>
                  </a:lnTo>
                  <a:lnTo>
                    <a:pt x="5" y="769"/>
                  </a:lnTo>
                  <a:lnTo>
                    <a:pt x="0" y="752"/>
                  </a:lnTo>
                  <a:lnTo>
                    <a:pt x="0" y="733"/>
                  </a:lnTo>
                  <a:lnTo>
                    <a:pt x="4" y="715"/>
                  </a:lnTo>
                  <a:lnTo>
                    <a:pt x="35" y="641"/>
                  </a:lnTo>
                  <a:lnTo>
                    <a:pt x="64" y="572"/>
                  </a:lnTo>
                  <a:lnTo>
                    <a:pt x="91" y="506"/>
                  </a:lnTo>
                  <a:lnTo>
                    <a:pt x="116" y="443"/>
                  </a:lnTo>
                  <a:lnTo>
                    <a:pt x="142" y="380"/>
                  </a:lnTo>
                  <a:lnTo>
                    <a:pt x="167" y="318"/>
                  </a:lnTo>
                  <a:lnTo>
                    <a:pt x="194" y="253"/>
                  </a:lnTo>
                  <a:lnTo>
                    <a:pt x="221" y="188"/>
                  </a:lnTo>
                  <a:lnTo>
                    <a:pt x="249" y="118"/>
                  </a:lnTo>
                  <a:lnTo>
                    <a:pt x="280" y="42"/>
                  </a:lnTo>
                  <a:lnTo>
                    <a:pt x="289" y="26"/>
                  </a:lnTo>
                  <a:lnTo>
                    <a:pt x="302" y="14"/>
                  </a:lnTo>
                  <a:lnTo>
                    <a:pt x="318" y="5"/>
                  </a:lnTo>
                  <a:lnTo>
                    <a:pt x="335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99"/>
            <p:cNvSpPr>
              <a:spLocks/>
            </p:cNvSpPr>
            <p:nvPr/>
          </p:nvSpPr>
          <p:spPr bwMode="auto">
            <a:xfrm>
              <a:off x="9404350" y="3702050"/>
              <a:ext cx="65088" cy="22225"/>
            </a:xfrm>
            <a:custGeom>
              <a:avLst/>
              <a:gdLst>
                <a:gd name="T0" fmla="*/ 69 w 408"/>
                <a:gd name="T1" fmla="*/ 0 h 139"/>
                <a:gd name="T2" fmla="*/ 339 w 408"/>
                <a:gd name="T3" fmla="*/ 0 h 139"/>
                <a:gd name="T4" fmla="*/ 357 w 408"/>
                <a:gd name="T5" fmla="*/ 2 h 139"/>
                <a:gd name="T6" fmla="*/ 374 w 408"/>
                <a:gd name="T7" fmla="*/ 10 h 139"/>
                <a:gd name="T8" fmla="*/ 388 w 408"/>
                <a:gd name="T9" fmla="*/ 20 h 139"/>
                <a:gd name="T10" fmla="*/ 399 w 408"/>
                <a:gd name="T11" fmla="*/ 34 h 139"/>
                <a:gd name="T12" fmla="*/ 406 w 408"/>
                <a:gd name="T13" fmla="*/ 51 h 139"/>
                <a:gd name="T14" fmla="*/ 408 w 408"/>
                <a:gd name="T15" fmla="*/ 70 h 139"/>
                <a:gd name="T16" fmla="*/ 406 w 408"/>
                <a:gd name="T17" fmla="*/ 88 h 139"/>
                <a:gd name="T18" fmla="*/ 399 w 408"/>
                <a:gd name="T19" fmla="*/ 104 h 139"/>
                <a:gd name="T20" fmla="*/ 388 w 408"/>
                <a:gd name="T21" fmla="*/ 118 h 139"/>
                <a:gd name="T22" fmla="*/ 374 w 408"/>
                <a:gd name="T23" fmla="*/ 129 h 139"/>
                <a:gd name="T24" fmla="*/ 357 w 408"/>
                <a:gd name="T25" fmla="*/ 137 h 139"/>
                <a:gd name="T26" fmla="*/ 339 w 408"/>
                <a:gd name="T27" fmla="*/ 139 h 139"/>
                <a:gd name="T28" fmla="*/ 69 w 408"/>
                <a:gd name="T29" fmla="*/ 139 h 139"/>
                <a:gd name="T30" fmla="*/ 51 w 408"/>
                <a:gd name="T31" fmla="*/ 137 h 139"/>
                <a:gd name="T32" fmla="*/ 35 w 408"/>
                <a:gd name="T33" fmla="*/ 129 h 139"/>
                <a:gd name="T34" fmla="*/ 21 w 408"/>
                <a:gd name="T35" fmla="*/ 118 h 139"/>
                <a:gd name="T36" fmla="*/ 10 w 408"/>
                <a:gd name="T37" fmla="*/ 104 h 139"/>
                <a:gd name="T38" fmla="*/ 2 w 408"/>
                <a:gd name="T39" fmla="*/ 88 h 139"/>
                <a:gd name="T40" fmla="*/ 0 w 408"/>
                <a:gd name="T41" fmla="*/ 70 h 139"/>
                <a:gd name="T42" fmla="*/ 2 w 408"/>
                <a:gd name="T43" fmla="*/ 51 h 139"/>
                <a:gd name="T44" fmla="*/ 10 w 408"/>
                <a:gd name="T45" fmla="*/ 34 h 139"/>
                <a:gd name="T46" fmla="*/ 21 w 408"/>
                <a:gd name="T47" fmla="*/ 20 h 139"/>
                <a:gd name="T48" fmla="*/ 35 w 408"/>
                <a:gd name="T49" fmla="*/ 10 h 139"/>
                <a:gd name="T50" fmla="*/ 51 w 408"/>
                <a:gd name="T51" fmla="*/ 2 h 139"/>
                <a:gd name="T52" fmla="*/ 69 w 40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8" h="139">
                  <a:moveTo>
                    <a:pt x="69" y="0"/>
                  </a:moveTo>
                  <a:lnTo>
                    <a:pt x="339" y="0"/>
                  </a:lnTo>
                  <a:lnTo>
                    <a:pt x="357" y="2"/>
                  </a:lnTo>
                  <a:lnTo>
                    <a:pt x="374" y="10"/>
                  </a:lnTo>
                  <a:lnTo>
                    <a:pt x="388" y="20"/>
                  </a:lnTo>
                  <a:lnTo>
                    <a:pt x="399" y="34"/>
                  </a:lnTo>
                  <a:lnTo>
                    <a:pt x="406" y="51"/>
                  </a:lnTo>
                  <a:lnTo>
                    <a:pt x="408" y="70"/>
                  </a:lnTo>
                  <a:lnTo>
                    <a:pt x="406" y="88"/>
                  </a:lnTo>
                  <a:lnTo>
                    <a:pt x="399" y="104"/>
                  </a:lnTo>
                  <a:lnTo>
                    <a:pt x="388" y="118"/>
                  </a:lnTo>
                  <a:lnTo>
                    <a:pt x="374" y="129"/>
                  </a:lnTo>
                  <a:lnTo>
                    <a:pt x="357" y="137"/>
                  </a:lnTo>
                  <a:lnTo>
                    <a:pt x="339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0" name="Group 889"/>
          <p:cNvGrpSpPr/>
          <p:nvPr/>
        </p:nvGrpSpPr>
        <p:grpSpPr>
          <a:xfrm>
            <a:off x="8148328" y="3540083"/>
            <a:ext cx="563563" cy="396876"/>
            <a:chOff x="8143875" y="3540125"/>
            <a:chExt cx="563563" cy="3968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6" name="Freeform 304"/>
            <p:cNvSpPr>
              <a:spLocks/>
            </p:cNvSpPr>
            <p:nvPr/>
          </p:nvSpPr>
          <p:spPr bwMode="auto">
            <a:xfrm>
              <a:off x="8154988" y="3609975"/>
              <a:ext cx="104775" cy="103188"/>
            </a:xfrm>
            <a:custGeom>
              <a:avLst/>
              <a:gdLst>
                <a:gd name="T0" fmla="*/ 327 w 653"/>
                <a:gd name="T1" fmla="*/ 0 h 650"/>
                <a:gd name="T2" fmla="*/ 372 w 653"/>
                <a:gd name="T3" fmla="*/ 2 h 650"/>
                <a:gd name="T4" fmla="*/ 414 w 653"/>
                <a:gd name="T5" fmla="*/ 11 h 650"/>
                <a:gd name="T6" fmla="*/ 454 w 653"/>
                <a:gd name="T7" fmla="*/ 25 h 650"/>
                <a:gd name="T8" fmla="*/ 491 w 653"/>
                <a:gd name="T9" fmla="*/ 44 h 650"/>
                <a:gd name="T10" fmla="*/ 526 w 653"/>
                <a:gd name="T11" fmla="*/ 68 h 650"/>
                <a:gd name="T12" fmla="*/ 557 w 653"/>
                <a:gd name="T13" fmla="*/ 95 h 650"/>
                <a:gd name="T14" fmla="*/ 585 w 653"/>
                <a:gd name="T15" fmla="*/ 126 h 650"/>
                <a:gd name="T16" fmla="*/ 608 w 653"/>
                <a:gd name="T17" fmla="*/ 161 h 650"/>
                <a:gd name="T18" fmla="*/ 627 w 653"/>
                <a:gd name="T19" fmla="*/ 198 h 650"/>
                <a:gd name="T20" fmla="*/ 641 w 653"/>
                <a:gd name="T21" fmla="*/ 238 h 650"/>
                <a:gd name="T22" fmla="*/ 650 w 653"/>
                <a:gd name="T23" fmla="*/ 281 h 650"/>
                <a:gd name="T24" fmla="*/ 653 w 653"/>
                <a:gd name="T25" fmla="*/ 325 h 650"/>
                <a:gd name="T26" fmla="*/ 650 w 653"/>
                <a:gd name="T27" fmla="*/ 369 h 650"/>
                <a:gd name="T28" fmla="*/ 641 w 653"/>
                <a:gd name="T29" fmla="*/ 411 h 650"/>
                <a:gd name="T30" fmla="*/ 627 w 653"/>
                <a:gd name="T31" fmla="*/ 451 h 650"/>
                <a:gd name="T32" fmla="*/ 608 w 653"/>
                <a:gd name="T33" fmla="*/ 489 h 650"/>
                <a:gd name="T34" fmla="*/ 585 w 653"/>
                <a:gd name="T35" fmla="*/ 523 h 650"/>
                <a:gd name="T36" fmla="*/ 557 w 653"/>
                <a:gd name="T37" fmla="*/ 555 h 650"/>
                <a:gd name="T38" fmla="*/ 526 w 653"/>
                <a:gd name="T39" fmla="*/ 583 h 650"/>
                <a:gd name="T40" fmla="*/ 491 w 653"/>
                <a:gd name="T41" fmla="*/ 606 h 650"/>
                <a:gd name="T42" fmla="*/ 454 w 653"/>
                <a:gd name="T43" fmla="*/ 625 h 650"/>
                <a:gd name="T44" fmla="*/ 414 w 653"/>
                <a:gd name="T45" fmla="*/ 639 h 650"/>
                <a:gd name="T46" fmla="*/ 372 w 653"/>
                <a:gd name="T47" fmla="*/ 647 h 650"/>
                <a:gd name="T48" fmla="*/ 327 w 653"/>
                <a:gd name="T49" fmla="*/ 650 h 650"/>
                <a:gd name="T50" fmla="*/ 283 w 653"/>
                <a:gd name="T51" fmla="*/ 647 h 650"/>
                <a:gd name="T52" fmla="*/ 240 w 653"/>
                <a:gd name="T53" fmla="*/ 639 h 650"/>
                <a:gd name="T54" fmla="*/ 200 w 653"/>
                <a:gd name="T55" fmla="*/ 625 h 650"/>
                <a:gd name="T56" fmla="*/ 162 w 653"/>
                <a:gd name="T57" fmla="*/ 606 h 650"/>
                <a:gd name="T58" fmla="*/ 128 w 653"/>
                <a:gd name="T59" fmla="*/ 583 h 650"/>
                <a:gd name="T60" fmla="*/ 96 w 653"/>
                <a:gd name="T61" fmla="*/ 555 h 650"/>
                <a:gd name="T62" fmla="*/ 68 w 653"/>
                <a:gd name="T63" fmla="*/ 523 h 650"/>
                <a:gd name="T64" fmla="*/ 46 w 653"/>
                <a:gd name="T65" fmla="*/ 489 h 650"/>
                <a:gd name="T66" fmla="*/ 26 w 653"/>
                <a:gd name="T67" fmla="*/ 451 h 650"/>
                <a:gd name="T68" fmla="*/ 12 w 653"/>
                <a:gd name="T69" fmla="*/ 411 h 650"/>
                <a:gd name="T70" fmla="*/ 4 w 653"/>
                <a:gd name="T71" fmla="*/ 369 h 650"/>
                <a:gd name="T72" fmla="*/ 0 w 653"/>
                <a:gd name="T73" fmla="*/ 325 h 650"/>
                <a:gd name="T74" fmla="*/ 4 w 653"/>
                <a:gd name="T75" fmla="*/ 281 h 650"/>
                <a:gd name="T76" fmla="*/ 12 w 653"/>
                <a:gd name="T77" fmla="*/ 238 h 650"/>
                <a:gd name="T78" fmla="*/ 26 w 653"/>
                <a:gd name="T79" fmla="*/ 198 h 650"/>
                <a:gd name="T80" fmla="*/ 46 w 653"/>
                <a:gd name="T81" fmla="*/ 161 h 650"/>
                <a:gd name="T82" fmla="*/ 68 w 653"/>
                <a:gd name="T83" fmla="*/ 126 h 650"/>
                <a:gd name="T84" fmla="*/ 96 w 653"/>
                <a:gd name="T85" fmla="*/ 95 h 650"/>
                <a:gd name="T86" fmla="*/ 128 w 653"/>
                <a:gd name="T87" fmla="*/ 68 h 650"/>
                <a:gd name="T88" fmla="*/ 162 w 653"/>
                <a:gd name="T89" fmla="*/ 44 h 650"/>
                <a:gd name="T90" fmla="*/ 200 w 653"/>
                <a:gd name="T91" fmla="*/ 25 h 650"/>
                <a:gd name="T92" fmla="*/ 240 w 653"/>
                <a:gd name="T93" fmla="*/ 11 h 650"/>
                <a:gd name="T94" fmla="*/ 283 w 653"/>
                <a:gd name="T95" fmla="*/ 2 h 650"/>
                <a:gd name="T96" fmla="*/ 327 w 653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3" h="650">
                  <a:moveTo>
                    <a:pt x="327" y="0"/>
                  </a:moveTo>
                  <a:lnTo>
                    <a:pt x="372" y="2"/>
                  </a:lnTo>
                  <a:lnTo>
                    <a:pt x="414" y="11"/>
                  </a:lnTo>
                  <a:lnTo>
                    <a:pt x="454" y="25"/>
                  </a:lnTo>
                  <a:lnTo>
                    <a:pt x="491" y="44"/>
                  </a:lnTo>
                  <a:lnTo>
                    <a:pt x="526" y="68"/>
                  </a:lnTo>
                  <a:lnTo>
                    <a:pt x="557" y="95"/>
                  </a:lnTo>
                  <a:lnTo>
                    <a:pt x="585" y="126"/>
                  </a:lnTo>
                  <a:lnTo>
                    <a:pt x="608" y="161"/>
                  </a:lnTo>
                  <a:lnTo>
                    <a:pt x="627" y="198"/>
                  </a:lnTo>
                  <a:lnTo>
                    <a:pt x="641" y="238"/>
                  </a:lnTo>
                  <a:lnTo>
                    <a:pt x="650" y="281"/>
                  </a:lnTo>
                  <a:lnTo>
                    <a:pt x="653" y="325"/>
                  </a:lnTo>
                  <a:lnTo>
                    <a:pt x="650" y="369"/>
                  </a:lnTo>
                  <a:lnTo>
                    <a:pt x="641" y="411"/>
                  </a:lnTo>
                  <a:lnTo>
                    <a:pt x="627" y="451"/>
                  </a:lnTo>
                  <a:lnTo>
                    <a:pt x="608" y="489"/>
                  </a:lnTo>
                  <a:lnTo>
                    <a:pt x="585" y="523"/>
                  </a:lnTo>
                  <a:lnTo>
                    <a:pt x="557" y="555"/>
                  </a:lnTo>
                  <a:lnTo>
                    <a:pt x="526" y="583"/>
                  </a:lnTo>
                  <a:lnTo>
                    <a:pt x="491" y="606"/>
                  </a:lnTo>
                  <a:lnTo>
                    <a:pt x="454" y="625"/>
                  </a:lnTo>
                  <a:lnTo>
                    <a:pt x="414" y="639"/>
                  </a:lnTo>
                  <a:lnTo>
                    <a:pt x="372" y="647"/>
                  </a:lnTo>
                  <a:lnTo>
                    <a:pt x="327" y="650"/>
                  </a:lnTo>
                  <a:lnTo>
                    <a:pt x="283" y="647"/>
                  </a:lnTo>
                  <a:lnTo>
                    <a:pt x="240" y="639"/>
                  </a:lnTo>
                  <a:lnTo>
                    <a:pt x="200" y="625"/>
                  </a:lnTo>
                  <a:lnTo>
                    <a:pt x="162" y="606"/>
                  </a:lnTo>
                  <a:lnTo>
                    <a:pt x="128" y="583"/>
                  </a:lnTo>
                  <a:lnTo>
                    <a:pt x="96" y="555"/>
                  </a:lnTo>
                  <a:lnTo>
                    <a:pt x="68" y="523"/>
                  </a:lnTo>
                  <a:lnTo>
                    <a:pt x="46" y="489"/>
                  </a:lnTo>
                  <a:lnTo>
                    <a:pt x="26" y="451"/>
                  </a:lnTo>
                  <a:lnTo>
                    <a:pt x="12" y="411"/>
                  </a:lnTo>
                  <a:lnTo>
                    <a:pt x="4" y="369"/>
                  </a:lnTo>
                  <a:lnTo>
                    <a:pt x="0" y="325"/>
                  </a:lnTo>
                  <a:lnTo>
                    <a:pt x="4" y="281"/>
                  </a:lnTo>
                  <a:lnTo>
                    <a:pt x="12" y="238"/>
                  </a:lnTo>
                  <a:lnTo>
                    <a:pt x="26" y="198"/>
                  </a:lnTo>
                  <a:lnTo>
                    <a:pt x="46" y="161"/>
                  </a:lnTo>
                  <a:lnTo>
                    <a:pt x="68" y="126"/>
                  </a:lnTo>
                  <a:lnTo>
                    <a:pt x="96" y="95"/>
                  </a:lnTo>
                  <a:lnTo>
                    <a:pt x="128" y="68"/>
                  </a:lnTo>
                  <a:lnTo>
                    <a:pt x="162" y="44"/>
                  </a:lnTo>
                  <a:lnTo>
                    <a:pt x="200" y="25"/>
                  </a:lnTo>
                  <a:lnTo>
                    <a:pt x="240" y="11"/>
                  </a:lnTo>
                  <a:lnTo>
                    <a:pt x="283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305"/>
            <p:cNvSpPr>
              <a:spLocks/>
            </p:cNvSpPr>
            <p:nvPr/>
          </p:nvSpPr>
          <p:spPr bwMode="auto">
            <a:xfrm>
              <a:off x="8143875" y="3717925"/>
              <a:ext cx="346075" cy="219075"/>
            </a:xfrm>
            <a:custGeom>
              <a:avLst/>
              <a:gdLst>
                <a:gd name="T0" fmla="*/ 1847 w 2185"/>
                <a:gd name="T1" fmla="*/ 10 h 1384"/>
                <a:gd name="T2" fmla="*/ 1897 w 2185"/>
                <a:gd name="T3" fmla="*/ 60 h 1384"/>
                <a:gd name="T4" fmla="*/ 1904 w 2185"/>
                <a:gd name="T5" fmla="*/ 128 h 1384"/>
                <a:gd name="T6" fmla="*/ 1624 w 2185"/>
                <a:gd name="T7" fmla="*/ 713 h 1384"/>
                <a:gd name="T8" fmla="*/ 1565 w 2185"/>
                <a:gd name="T9" fmla="*/ 751 h 1384"/>
                <a:gd name="T10" fmla="*/ 1031 w 2185"/>
                <a:gd name="T11" fmla="*/ 751 h 1384"/>
                <a:gd name="T12" fmla="*/ 976 w 2185"/>
                <a:gd name="T13" fmla="*/ 719 h 1384"/>
                <a:gd name="T14" fmla="*/ 775 w 2185"/>
                <a:gd name="T15" fmla="*/ 807 h 1384"/>
                <a:gd name="T16" fmla="*/ 690 w 2185"/>
                <a:gd name="T17" fmla="*/ 785 h 1384"/>
                <a:gd name="T18" fmla="*/ 648 w 2185"/>
                <a:gd name="T19" fmla="*/ 761 h 1384"/>
                <a:gd name="T20" fmla="*/ 578 w 2185"/>
                <a:gd name="T21" fmla="*/ 716 h 1384"/>
                <a:gd name="T22" fmla="*/ 492 w 2185"/>
                <a:gd name="T23" fmla="*/ 663 h 1384"/>
                <a:gd name="T24" fmla="*/ 403 w 2185"/>
                <a:gd name="T25" fmla="*/ 609 h 1384"/>
                <a:gd name="T26" fmla="*/ 326 w 2185"/>
                <a:gd name="T27" fmla="*/ 560 h 1384"/>
                <a:gd name="T28" fmla="*/ 274 w 2185"/>
                <a:gd name="T29" fmla="*/ 528 h 1384"/>
                <a:gd name="T30" fmla="*/ 626 w 2185"/>
                <a:gd name="T31" fmla="*/ 930 h 1384"/>
                <a:gd name="T32" fmla="*/ 702 w 2185"/>
                <a:gd name="T33" fmla="*/ 964 h 1384"/>
                <a:gd name="T34" fmla="*/ 792 w 2185"/>
                <a:gd name="T35" fmla="*/ 960 h 1384"/>
                <a:gd name="T36" fmla="*/ 906 w 2185"/>
                <a:gd name="T37" fmla="*/ 940 h 1384"/>
                <a:gd name="T38" fmla="*/ 1031 w 2185"/>
                <a:gd name="T39" fmla="*/ 919 h 1384"/>
                <a:gd name="T40" fmla="*/ 1144 w 2185"/>
                <a:gd name="T41" fmla="*/ 901 h 1384"/>
                <a:gd name="T42" fmla="*/ 1222 w 2185"/>
                <a:gd name="T43" fmla="*/ 887 h 1384"/>
                <a:gd name="T44" fmla="*/ 1298 w 2185"/>
                <a:gd name="T45" fmla="*/ 886 h 1384"/>
                <a:gd name="T46" fmla="*/ 2101 w 2185"/>
                <a:gd name="T47" fmla="*/ 1049 h 1384"/>
                <a:gd name="T48" fmla="*/ 2163 w 2185"/>
                <a:gd name="T49" fmla="*/ 1113 h 1384"/>
                <a:gd name="T50" fmla="*/ 2185 w 2185"/>
                <a:gd name="T51" fmla="*/ 1199 h 1384"/>
                <a:gd name="T52" fmla="*/ 2160 w 2185"/>
                <a:gd name="T53" fmla="*/ 1287 h 1384"/>
                <a:gd name="T54" fmla="*/ 2096 w 2185"/>
                <a:gd name="T55" fmla="*/ 1348 h 1384"/>
                <a:gd name="T56" fmla="*/ 2010 w 2185"/>
                <a:gd name="T57" fmla="*/ 1371 h 1384"/>
                <a:gd name="T58" fmla="*/ 432 w 2185"/>
                <a:gd name="T59" fmla="*/ 1380 h 1384"/>
                <a:gd name="T60" fmla="*/ 327 w 2185"/>
                <a:gd name="T61" fmla="*/ 1376 h 1384"/>
                <a:gd name="T62" fmla="*/ 236 w 2185"/>
                <a:gd name="T63" fmla="*/ 1331 h 1384"/>
                <a:gd name="T64" fmla="*/ 172 w 2185"/>
                <a:gd name="T65" fmla="*/ 1253 h 1384"/>
                <a:gd name="T66" fmla="*/ 4 w 2185"/>
                <a:gd name="T67" fmla="*/ 378 h 1384"/>
                <a:gd name="T68" fmla="*/ 9 w 2185"/>
                <a:gd name="T69" fmla="*/ 273 h 1384"/>
                <a:gd name="T70" fmla="*/ 54 w 2185"/>
                <a:gd name="T71" fmla="*/ 182 h 1384"/>
                <a:gd name="T72" fmla="*/ 134 w 2185"/>
                <a:gd name="T73" fmla="*/ 119 h 1384"/>
                <a:gd name="T74" fmla="*/ 422 w 2185"/>
                <a:gd name="T75" fmla="*/ 60 h 1384"/>
                <a:gd name="T76" fmla="*/ 526 w 2185"/>
                <a:gd name="T77" fmla="*/ 65 h 1384"/>
                <a:gd name="T78" fmla="*/ 616 w 2185"/>
                <a:gd name="T79" fmla="*/ 112 h 1384"/>
                <a:gd name="T80" fmla="*/ 680 w 2185"/>
                <a:gd name="T81" fmla="*/ 192 h 1384"/>
                <a:gd name="T82" fmla="*/ 715 w 2185"/>
                <a:gd name="T83" fmla="*/ 349 h 1384"/>
                <a:gd name="T84" fmla="*/ 372 w 2185"/>
                <a:gd name="T85" fmla="*/ 249 h 1384"/>
                <a:gd name="T86" fmla="*/ 440 w 2185"/>
                <a:gd name="T87" fmla="*/ 291 h 1384"/>
                <a:gd name="T88" fmla="*/ 529 w 2185"/>
                <a:gd name="T89" fmla="*/ 346 h 1384"/>
                <a:gd name="T90" fmla="*/ 622 w 2185"/>
                <a:gd name="T91" fmla="*/ 404 h 1384"/>
                <a:gd name="T92" fmla="*/ 704 w 2185"/>
                <a:gd name="T93" fmla="*/ 455 h 1384"/>
                <a:gd name="T94" fmla="*/ 763 w 2185"/>
                <a:gd name="T95" fmla="*/ 491 h 1384"/>
                <a:gd name="T96" fmla="*/ 1122 w 2185"/>
                <a:gd name="T97" fmla="*/ 323 h 1384"/>
                <a:gd name="T98" fmla="*/ 1196 w 2185"/>
                <a:gd name="T99" fmla="*/ 321 h 1384"/>
                <a:gd name="T100" fmla="*/ 1261 w 2185"/>
                <a:gd name="T101" fmla="*/ 356 h 1384"/>
                <a:gd name="T102" fmla="*/ 1302 w 2185"/>
                <a:gd name="T103" fmla="*/ 421 h 1384"/>
                <a:gd name="T104" fmla="*/ 1303 w 2185"/>
                <a:gd name="T105" fmla="*/ 498 h 1384"/>
                <a:gd name="T106" fmla="*/ 1319 w 2185"/>
                <a:gd name="T107" fmla="*/ 543 h 1384"/>
                <a:gd name="T108" fmla="*/ 1416 w 2185"/>
                <a:gd name="T109" fmla="*/ 543 h 1384"/>
                <a:gd name="T110" fmla="*/ 1441 w 2185"/>
                <a:gd name="T111" fmla="*/ 543 h 1384"/>
                <a:gd name="T112" fmla="*/ 1476 w 2185"/>
                <a:gd name="T113" fmla="*/ 543 h 1384"/>
                <a:gd name="T114" fmla="*/ 1736 w 2185"/>
                <a:gd name="T115" fmla="*/ 23 h 1384"/>
                <a:gd name="T116" fmla="*/ 1800 w 2185"/>
                <a:gd name="T117" fmla="*/ 0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85" h="1384">
                  <a:moveTo>
                    <a:pt x="1800" y="0"/>
                  </a:moveTo>
                  <a:lnTo>
                    <a:pt x="1823" y="3"/>
                  </a:lnTo>
                  <a:lnTo>
                    <a:pt x="1847" y="10"/>
                  </a:lnTo>
                  <a:lnTo>
                    <a:pt x="1867" y="23"/>
                  </a:lnTo>
                  <a:lnTo>
                    <a:pt x="1884" y="40"/>
                  </a:lnTo>
                  <a:lnTo>
                    <a:pt x="1897" y="60"/>
                  </a:lnTo>
                  <a:lnTo>
                    <a:pt x="1904" y="81"/>
                  </a:lnTo>
                  <a:lnTo>
                    <a:pt x="1906" y="104"/>
                  </a:lnTo>
                  <a:lnTo>
                    <a:pt x="1904" y="128"/>
                  </a:lnTo>
                  <a:lnTo>
                    <a:pt x="1897" y="150"/>
                  </a:lnTo>
                  <a:lnTo>
                    <a:pt x="1637" y="694"/>
                  </a:lnTo>
                  <a:lnTo>
                    <a:pt x="1624" y="713"/>
                  </a:lnTo>
                  <a:lnTo>
                    <a:pt x="1607" y="730"/>
                  </a:lnTo>
                  <a:lnTo>
                    <a:pt x="1588" y="742"/>
                  </a:lnTo>
                  <a:lnTo>
                    <a:pt x="1565" y="751"/>
                  </a:lnTo>
                  <a:lnTo>
                    <a:pt x="1542" y="753"/>
                  </a:lnTo>
                  <a:lnTo>
                    <a:pt x="1054" y="753"/>
                  </a:lnTo>
                  <a:lnTo>
                    <a:pt x="1031" y="751"/>
                  </a:lnTo>
                  <a:lnTo>
                    <a:pt x="1011" y="743"/>
                  </a:lnTo>
                  <a:lnTo>
                    <a:pt x="992" y="733"/>
                  </a:lnTo>
                  <a:lnTo>
                    <a:pt x="976" y="719"/>
                  </a:lnTo>
                  <a:lnTo>
                    <a:pt x="832" y="792"/>
                  </a:lnTo>
                  <a:lnTo>
                    <a:pt x="804" y="803"/>
                  </a:lnTo>
                  <a:lnTo>
                    <a:pt x="775" y="807"/>
                  </a:lnTo>
                  <a:lnTo>
                    <a:pt x="745" y="806"/>
                  </a:lnTo>
                  <a:lnTo>
                    <a:pt x="716" y="798"/>
                  </a:lnTo>
                  <a:lnTo>
                    <a:pt x="690" y="785"/>
                  </a:lnTo>
                  <a:lnTo>
                    <a:pt x="681" y="780"/>
                  </a:lnTo>
                  <a:lnTo>
                    <a:pt x="667" y="771"/>
                  </a:lnTo>
                  <a:lnTo>
                    <a:pt x="648" y="761"/>
                  </a:lnTo>
                  <a:lnTo>
                    <a:pt x="628" y="748"/>
                  </a:lnTo>
                  <a:lnTo>
                    <a:pt x="604" y="733"/>
                  </a:lnTo>
                  <a:lnTo>
                    <a:pt x="578" y="716"/>
                  </a:lnTo>
                  <a:lnTo>
                    <a:pt x="550" y="699"/>
                  </a:lnTo>
                  <a:lnTo>
                    <a:pt x="521" y="681"/>
                  </a:lnTo>
                  <a:lnTo>
                    <a:pt x="492" y="663"/>
                  </a:lnTo>
                  <a:lnTo>
                    <a:pt x="462" y="644"/>
                  </a:lnTo>
                  <a:lnTo>
                    <a:pt x="432" y="626"/>
                  </a:lnTo>
                  <a:lnTo>
                    <a:pt x="403" y="609"/>
                  </a:lnTo>
                  <a:lnTo>
                    <a:pt x="375" y="592"/>
                  </a:lnTo>
                  <a:lnTo>
                    <a:pt x="350" y="575"/>
                  </a:lnTo>
                  <a:lnTo>
                    <a:pt x="326" y="560"/>
                  </a:lnTo>
                  <a:lnTo>
                    <a:pt x="305" y="547"/>
                  </a:lnTo>
                  <a:lnTo>
                    <a:pt x="288" y="537"/>
                  </a:lnTo>
                  <a:lnTo>
                    <a:pt x="274" y="528"/>
                  </a:lnTo>
                  <a:lnTo>
                    <a:pt x="265" y="523"/>
                  </a:lnTo>
                  <a:lnTo>
                    <a:pt x="605" y="910"/>
                  </a:lnTo>
                  <a:lnTo>
                    <a:pt x="626" y="930"/>
                  </a:lnTo>
                  <a:lnTo>
                    <a:pt x="649" y="946"/>
                  </a:lnTo>
                  <a:lnTo>
                    <a:pt x="675" y="958"/>
                  </a:lnTo>
                  <a:lnTo>
                    <a:pt x="702" y="964"/>
                  </a:lnTo>
                  <a:lnTo>
                    <a:pt x="730" y="967"/>
                  </a:lnTo>
                  <a:lnTo>
                    <a:pt x="759" y="965"/>
                  </a:lnTo>
                  <a:lnTo>
                    <a:pt x="792" y="960"/>
                  </a:lnTo>
                  <a:lnTo>
                    <a:pt x="827" y="953"/>
                  </a:lnTo>
                  <a:lnTo>
                    <a:pt x="866" y="947"/>
                  </a:lnTo>
                  <a:lnTo>
                    <a:pt x="906" y="940"/>
                  </a:lnTo>
                  <a:lnTo>
                    <a:pt x="948" y="933"/>
                  </a:lnTo>
                  <a:lnTo>
                    <a:pt x="989" y="926"/>
                  </a:lnTo>
                  <a:lnTo>
                    <a:pt x="1031" y="919"/>
                  </a:lnTo>
                  <a:lnTo>
                    <a:pt x="1071" y="912"/>
                  </a:lnTo>
                  <a:lnTo>
                    <a:pt x="1109" y="906"/>
                  </a:lnTo>
                  <a:lnTo>
                    <a:pt x="1144" y="901"/>
                  </a:lnTo>
                  <a:lnTo>
                    <a:pt x="1175" y="895"/>
                  </a:lnTo>
                  <a:lnTo>
                    <a:pt x="1202" y="891"/>
                  </a:lnTo>
                  <a:lnTo>
                    <a:pt x="1222" y="887"/>
                  </a:lnTo>
                  <a:lnTo>
                    <a:pt x="1237" y="884"/>
                  </a:lnTo>
                  <a:lnTo>
                    <a:pt x="1268" y="882"/>
                  </a:lnTo>
                  <a:lnTo>
                    <a:pt x="1298" y="886"/>
                  </a:lnTo>
                  <a:lnTo>
                    <a:pt x="2044" y="1028"/>
                  </a:lnTo>
                  <a:lnTo>
                    <a:pt x="2075" y="1036"/>
                  </a:lnTo>
                  <a:lnTo>
                    <a:pt x="2101" y="1049"/>
                  </a:lnTo>
                  <a:lnTo>
                    <a:pt x="2125" y="1067"/>
                  </a:lnTo>
                  <a:lnTo>
                    <a:pt x="2146" y="1088"/>
                  </a:lnTo>
                  <a:lnTo>
                    <a:pt x="2163" y="1113"/>
                  </a:lnTo>
                  <a:lnTo>
                    <a:pt x="2175" y="1140"/>
                  </a:lnTo>
                  <a:lnTo>
                    <a:pt x="2182" y="1169"/>
                  </a:lnTo>
                  <a:lnTo>
                    <a:pt x="2185" y="1199"/>
                  </a:lnTo>
                  <a:lnTo>
                    <a:pt x="2181" y="1230"/>
                  </a:lnTo>
                  <a:lnTo>
                    <a:pt x="2173" y="1260"/>
                  </a:lnTo>
                  <a:lnTo>
                    <a:pt x="2160" y="1287"/>
                  </a:lnTo>
                  <a:lnTo>
                    <a:pt x="2142" y="1312"/>
                  </a:lnTo>
                  <a:lnTo>
                    <a:pt x="2121" y="1332"/>
                  </a:lnTo>
                  <a:lnTo>
                    <a:pt x="2096" y="1348"/>
                  </a:lnTo>
                  <a:lnTo>
                    <a:pt x="2069" y="1361"/>
                  </a:lnTo>
                  <a:lnTo>
                    <a:pt x="2040" y="1369"/>
                  </a:lnTo>
                  <a:lnTo>
                    <a:pt x="2010" y="1371"/>
                  </a:lnTo>
                  <a:lnTo>
                    <a:pt x="1978" y="1368"/>
                  </a:lnTo>
                  <a:lnTo>
                    <a:pt x="1263" y="1231"/>
                  </a:lnTo>
                  <a:lnTo>
                    <a:pt x="432" y="1380"/>
                  </a:lnTo>
                  <a:lnTo>
                    <a:pt x="396" y="1384"/>
                  </a:lnTo>
                  <a:lnTo>
                    <a:pt x="361" y="1383"/>
                  </a:lnTo>
                  <a:lnTo>
                    <a:pt x="327" y="1376"/>
                  </a:lnTo>
                  <a:lnTo>
                    <a:pt x="295" y="1366"/>
                  </a:lnTo>
                  <a:lnTo>
                    <a:pt x="264" y="1351"/>
                  </a:lnTo>
                  <a:lnTo>
                    <a:pt x="236" y="1331"/>
                  </a:lnTo>
                  <a:lnTo>
                    <a:pt x="211" y="1308"/>
                  </a:lnTo>
                  <a:lnTo>
                    <a:pt x="190" y="1282"/>
                  </a:lnTo>
                  <a:lnTo>
                    <a:pt x="172" y="1253"/>
                  </a:lnTo>
                  <a:lnTo>
                    <a:pt x="159" y="1220"/>
                  </a:lnTo>
                  <a:lnTo>
                    <a:pt x="149" y="1185"/>
                  </a:lnTo>
                  <a:lnTo>
                    <a:pt x="4" y="378"/>
                  </a:lnTo>
                  <a:lnTo>
                    <a:pt x="0" y="342"/>
                  </a:lnTo>
                  <a:lnTo>
                    <a:pt x="2" y="307"/>
                  </a:lnTo>
                  <a:lnTo>
                    <a:pt x="9" y="273"/>
                  </a:lnTo>
                  <a:lnTo>
                    <a:pt x="19" y="241"/>
                  </a:lnTo>
                  <a:lnTo>
                    <a:pt x="35" y="210"/>
                  </a:lnTo>
                  <a:lnTo>
                    <a:pt x="54" y="182"/>
                  </a:lnTo>
                  <a:lnTo>
                    <a:pt x="78" y="158"/>
                  </a:lnTo>
                  <a:lnTo>
                    <a:pt x="105" y="136"/>
                  </a:lnTo>
                  <a:lnTo>
                    <a:pt x="134" y="119"/>
                  </a:lnTo>
                  <a:lnTo>
                    <a:pt x="166" y="106"/>
                  </a:lnTo>
                  <a:lnTo>
                    <a:pt x="202" y="97"/>
                  </a:lnTo>
                  <a:lnTo>
                    <a:pt x="422" y="60"/>
                  </a:lnTo>
                  <a:lnTo>
                    <a:pt x="457" y="56"/>
                  </a:lnTo>
                  <a:lnTo>
                    <a:pt x="493" y="59"/>
                  </a:lnTo>
                  <a:lnTo>
                    <a:pt x="526" y="65"/>
                  </a:lnTo>
                  <a:lnTo>
                    <a:pt x="559" y="77"/>
                  </a:lnTo>
                  <a:lnTo>
                    <a:pt x="589" y="92"/>
                  </a:lnTo>
                  <a:lnTo>
                    <a:pt x="616" y="112"/>
                  </a:lnTo>
                  <a:lnTo>
                    <a:pt x="641" y="135"/>
                  </a:lnTo>
                  <a:lnTo>
                    <a:pt x="662" y="162"/>
                  </a:lnTo>
                  <a:lnTo>
                    <a:pt x="680" y="192"/>
                  </a:lnTo>
                  <a:lnTo>
                    <a:pt x="693" y="224"/>
                  </a:lnTo>
                  <a:lnTo>
                    <a:pt x="701" y="260"/>
                  </a:lnTo>
                  <a:lnTo>
                    <a:pt x="715" y="349"/>
                  </a:lnTo>
                  <a:lnTo>
                    <a:pt x="346" y="233"/>
                  </a:lnTo>
                  <a:lnTo>
                    <a:pt x="357" y="241"/>
                  </a:lnTo>
                  <a:lnTo>
                    <a:pt x="372" y="249"/>
                  </a:lnTo>
                  <a:lnTo>
                    <a:pt x="392" y="262"/>
                  </a:lnTo>
                  <a:lnTo>
                    <a:pt x="415" y="276"/>
                  </a:lnTo>
                  <a:lnTo>
                    <a:pt x="440" y="291"/>
                  </a:lnTo>
                  <a:lnTo>
                    <a:pt x="468" y="309"/>
                  </a:lnTo>
                  <a:lnTo>
                    <a:pt x="498" y="328"/>
                  </a:lnTo>
                  <a:lnTo>
                    <a:pt x="529" y="346"/>
                  </a:lnTo>
                  <a:lnTo>
                    <a:pt x="560" y="365"/>
                  </a:lnTo>
                  <a:lnTo>
                    <a:pt x="591" y="385"/>
                  </a:lnTo>
                  <a:lnTo>
                    <a:pt x="622" y="404"/>
                  </a:lnTo>
                  <a:lnTo>
                    <a:pt x="652" y="423"/>
                  </a:lnTo>
                  <a:lnTo>
                    <a:pt x="680" y="440"/>
                  </a:lnTo>
                  <a:lnTo>
                    <a:pt x="704" y="455"/>
                  </a:lnTo>
                  <a:lnTo>
                    <a:pt x="728" y="470"/>
                  </a:lnTo>
                  <a:lnTo>
                    <a:pt x="747" y="482"/>
                  </a:lnTo>
                  <a:lnTo>
                    <a:pt x="763" y="491"/>
                  </a:lnTo>
                  <a:lnTo>
                    <a:pt x="773" y="498"/>
                  </a:lnTo>
                  <a:lnTo>
                    <a:pt x="1098" y="333"/>
                  </a:lnTo>
                  <a:lnTo>
                    <a:pt x="1122" y="323"/>
                  </a:lnTo>
                  <a:lnTo>
                    <a:pt x="1147" y="318"/>
                  </a:lnTo>
                  <a:lnTo>
                    <a:pt x="1172" y="318"/>
                  </a:lnTo>
                  <a:lnTo>
                    <a:pt x="1196" y="321"/>
                  </a:lnTo>
                  <a:lnTo>
                    <a:pt x="1220" y="329"/>
                  </a:lnTo>
                  <a:lnTo>
                    <a:pt x="1242" y="341"/>
                  </a:lnTo>
                  <a:lnTo>
                    <a:pt x="1261" y="356"/>
                  </a:lnTo>
                  <a:lnTo>
                    <a:pt x="1278" y="374"/>
                  </a:lnTo>
                  <a:lnTo>
                    <a:pt x="1292" y="397"/>
                  </a:lnTo>
                  <a:lnTo>
                    <a:pt x="1302" y="421"/>
                  </a:lnTo>
                  <a:lnTo>
                    <a:pt x="1307" y="447"/>
                  </a:lnTo>
                  <a:lnTo>
                    <a:pt x="1307" y="472"/>
                  </a:lnTo>
                  <a:lnTo>
                    <a:pt x="1303" y="498"/>
                  </a:lnTo>
                  <a:lnTo>
                    <a:pt x="1295" y="522"/>
                  </a:lnTo>
                  <a:lnTo>
                    <a:pt x="1283" y="543"/>
                  </a:lnTo>
                  <a:lnTo>
                    <a:pt x="1319" y="543"/>
                  </a:lnTo>
                  <a:lnTo>
                    <a:pt x="1350" y="543"/>
                  </a:lnTo>
                  <a:lnTo>
                    <a:pt x="1373" y="543"/>
                  </a:lnTo>
                  <a:lnTo>
                    <a:pt x="1416" y="543"/>
                  </a:lnTo>
                  <a:lnTo>
                    <a:pt x="1426" y="543"/>
                  </a:lnTo>
                  <a:lnTo>
                    <a:pt x="1434" y="543"/>
                  </a:lnTo>
                  <a:lnTo>
                    <a:pt x="1441" y="543"/>
                  </a:lnTo>
                  <a:lnTo>
                    <a:pt x="1450" y="543"/>
                  </a:lnTo>
                  <a:lnTo>
                    <a:pt x="1462" y="543"/>
                  </a:lnTo>
                  <a:lnTo>
                    <a:pt x="1476" y="543"/>
                  </a:lnTo>
                  <a:lnTo>
                    <a:pt x="1707" y="60"/>
                  </a:lnTo>
                  <a:lnTo>
                    <a:pt x="1720" y="39"/>
                  </a:lnTo>
                  <a:lnTo>
                    <a:pt x="1736" y="23"/>
                  </a:lnTo>
                  <a:lnTo>
                    <a:pt x="1755" y="10"/>
                  </a:lnTo>
                  <a:lnTo>
                    <a:pt x="1778" y="3"/>
                  </a:lnTo>
                  <a:lnTo>
                    <a:pt x="1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306"/>
            <p:cNvSpPr>
              <a:spLocks/>
            </p:cNvSpPr>
            <p:nvPr/>
          </p:nvSpPr>
          <p:spPr bwMode="auto">
            <a:xfrm>
              <a:off x="8520113" y="3540125"/>
              <a:ext cx="100013" cy="101600"/>
            </a:xfrm>
            <a:custGeom>
              <a:avLst/>
              <a:gdLst>
                <a:gd name="T0" fmla="*/ 316 w 632"/>
                <a:gd name="T1" fmla="*/ 0 h 631"/>
                <a:gd name="T2" fmla="*/ 359 w 632"/>
                <a:gd name="T3" fmla="*/ 4 h 631"/>
                <a:gd name="T4" fmla="*/ 400 w 632"/>
                <a:gd name="T5" fmla="*/ 11 h 631"/>
                <a:gd name="T6" fmla="*/ 439 w 632"/>
                <a:gd name="T7" fmla="*/ 25 h 631"/>
                <a:gd name="T8" fmla="*/ 476 w 632"/>
                <a:gd name="T9" fmla="*/ 43 h 631"/>
                <a:gd name="T10" fmla="*/ 509 w 632"/>
                <a:gd name="T11" fmla="*/ 66 h 631"/>
                <a:gd name="T12" fmla="*/ 540 w 632"/>
                <a:gd name="T13" fmla="*/ 93 h 631"/>
                <a:gd name="T14" fmla="*/ 567 w 632"/>
                <a:gd name="T15" fmla="*/ 123 h 631"/>
                <a:gd name="T16" fmla="*/ 589 w 632"/>
                <a:gd name="T17" fmla="*/ 156 h 631"/>
                <a:gd name="T18" fmla="*/ 608 w 632"/>
                <a:gd name="T19" fmla="*/ 193 h 631"/>
                <a:gd name="T20" fmla="*/ 622 w 632"/>
                <a:gd name="T21" fmla="*/ 232 h 631"/>
                <a:gd name="T22" fmla="*/ 629 w 632"/>
                <a:gd name="T23" fmla="*/ 273 h 631"/>
                <a:gd name="T24" fmla="*/ 632 w 632"/>
                <a:gd name="T25" fmla="*/ 316 h 631"/>
                <a:gd name="T26" fmla="*/ 629 w 632"/>
                <a:gd name="T27" fmla="*/ 358 h 631"/>
                <a:gd name="T28" fmla="*/ 622 w 632"/>
                <a:gd name="T29" fmla="*/ 400 h 631"/>
                <a:gd name="T30" fmla="*/ 608 w 632"/>
                <a:gd name="T31" fmla="*/ 439 h 631"/>
                <a:gd name="T32" fmla="*/ 589 w 632"/>
                <a:gd name="T33" fmla="*/ 475 h 631"/>
                <a:gd name="T34" fmla="*/ 567 w 632"/>
                <a:gd name="T35" fmla="*/ 508 h 631"/>
                <a:gd name="T36" fmla="*/ 540 w 632"/>
                <a:gd name="T37" fmla="*/ 539 h 631"/>
                <a:gd name="T38" fmla="*/ 509 w 632"/>
                <a:gd name="T39" fmla="*/ 566 h 631"/>
                <a:gd name="T40" fmla="*/ 476 w 632"/>
                <a:gd name="T41" fmla="*/ 588 h 631"/>
                <a:gd name="T42" fmla="*/ 439 w 632"/>
                <a:gd name="T43" fmla="*/ 606 h 631"/>
                <a:gd name="T44" fmla="*/ 400 w 632"/>
                <a:gd name="T45" fmla="*/ 619 h 631"/>
                <a:gd name="T46" fmla="*/ 359 w 632"/>
                <a:gd name="T47" fmla="*/ 628 h 631"/>
                <a:gd name="T48" fmla="*/ 316 w 632"/>
                <a:gd name="T49" fmla="*/ 631 h 631"/>
                <a:gd name="T50" fmla="*/ 273 w 632"/>
                <a:gd name="T51" fmla="*/ 628 h 631"/>
                <a:gd name="T52" fmla="*/ 232 w 632"/>
                <a:gd name="T53" fmla="*/ 619 h 631"/>
                <a:gd name="T54" fmla="*/ 193 w 632"/>
                <a:gd name="T55" fmla="*/ 606 h 631"/>
                <a:gd name="T56" fmla="*/ 157 w 632"/>
                <a:gd name="T57" fmla="*/ 588 h 631"/>
                <a:gd name="T58" fmla="*/ 123 w 632"/>
                <a:gd name="T59" fmla="*/ 566 h 631"/>
                <a:gd name="T60" fmla="*/ 93 w 632"/>
                <a:gd name="T61" fmla="*/ 539 h 631"/>
                <a:gd name="T62" fmla="*/ 66 w 632"/>
                <a:gd name="T63" fmla="*/ 508 h 631"/>
                <a:gd name="T64" fmla="*/ 43 w 632"/>
                <a:gd name="T65" fmla="*/ 475 h 631"/>
                <a:gd name="T66" fmla="*/ 25 w 632"/>
                <a:gd name="T67" fmla="*/ 439 h 631"/>
                <a:gd name="T68" fmla="*/ 12 w 632"/>
                <a:gd name="T69" fmla="*/ 400 h 631"/>
                <a:gd name="T70" fmla="*/ 3 w 632"/>
                <a:gd name="T71" fmla="*/ 358 h 631"/>
                <a:gd name="T72" fmla="*/ 0 w 632"/>
                <a:gd name="T73" fmla="*/ 316 h 631"/>
                <a:gd name="T74" fmla="*/ 3 w 632"/>
                <a:gd name="T75" fmla="*/ 273 h 631"/>
                <a:gd name="T76" fmla="*/ 12 w 632"/>
                <a:gd name="T77" fmla="*/ 232 h 631"/>
                <a:gd name="T78" fmla="*/ 25 w 632"/>
                <a:gd name="T79" fmla="*/ 193 h 631"/>
                <a:gd name="T80" fmla="*/ 43 w 632"/>
                <a:gd name="T81" fmla="*/ 156 h 631"/>
                <a:gd name="T82" fmla="*/ 66 w 632"/>
                <a:gd name="T83" fmla="*/ 123 h 631"/>
                <a:gd name="T84" fmla="*/ 93 w 632"/>
                <a:gd name="T85" fmla="*/ 93 h 631"/>
                <a:gd name="T86" fmla="*/ 123 w 632"/>
                <a:gd name="T87" fmla="*/ 66 h 631"/>
                <a:gd name="T88" fmla="*/ 157 w 632"/>
                <a:gd name="T89" fmla="*/ 43 h 631"/>
                <a:gd name="T90" fmla="*/ 193 w 632"/>
                <a:gd name="T91" fmla="*/ 25 h 631"/>
                <a:gd name="T92" fmla="*/ 232 w 632"/>
                <a:gd name="T93" fmla="*/ 11 h 631"/>
                <a:gd name="T94" fmla="*/ 273 w 632"/>
                <a:gd name="T95" fmla="*/ 4 h 631"/>
                <a:gd name="T96" fmla="*/ 316 w 632"/>
                <a:gd name="T97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2" h="631">
                  <a:moveTo>
                    <a:pt x="316" y="0"/>
                  </a:moveTo>
                  <a:lnTo>
                    <a:pt x="359" y="4"/>
                  </a:lnTo>
                  <a:lnTo>
                    <a:pt x="400" y="11"/>
                  </a:lnTo>
                  <a:lnTo>
                    <a:pt x="439" y="25"/>
                  </a:lnTo>
                  <a:lnTo>
                    <a:pt x="476" y="43"/>
                  </a:lnTo>
                  <a:lnTo>
                    <a:pt x="509" y="66"/>
                  </a:lnTo>
                  <a:lnTo>
                    <a:pt x="540" y="93"/>
                  </a:lnTo>
                  <a:lnTo>
                    <a:pt x="567" y="123"/>
                  </a:lnTo>
                  <a:lnTo>
                    <a:pt x="589" y="156"/>
                  </a:lnTo>
                  <a:lnTo>
                    <a:pt x="608" y="193"/>
                  </a:lnTo>
                  <a:lnTo>
                    <a:pt x="622" y="232"/>
                  </a:lnTo>
                  <a:lnTo>
                    <a:pt x="629" y="273"/>
                  </a:lnTo>
                  <a:lnTo>
                    <a:pt x="632" y="316"/>
                  </a:lnTo>
                  <a:lnTo>
                    <a:pt x="629" y="358"/>
                  </a:lnTo>
                  <a:lnTo>
                    <a:pt x="622" y="400"/>
                  </a:lnTo>
                  <a:lnTo>
                    <a:pt x="608" y="439"/>
                  </a:lnTo>
                  <a:lnTo>
                    <a:pt x="589" y="475"/>
                  </a:lnTo>
                  <a:lnTo>
                    <a:pt x="567" y="508"/>
                  </a:lnTo>
                  <a:lnTo>
                    <a:pt x="540" y="539"/>
                  </a:lnTo>
                  <a:lnTo>
                    <a:pt x="509" y="566"/>
                  </a:lnTo>
                  <a:lnTo>
                    <a:pt x="476" y="588"/>
                  </a:lnTo>
                  <a:lnTo>
                    <a:pt x="439" y="606"/>
                  </a:lnTo>
                  <a:lnTo>
                    <a:pt x="400" y="619"/>
                  </a:lnTo>
                  <a:lnTo>
                    <a:pt x="359" y="628"/>
                  </a:lnTo>
                  <a:lnTo>
                    <a:pt x="316" y="631"/>
                  </a:lnTo>
                  <a:lnTo>
                    <a:pt x="273" y="628"/>
                  </a:lnTo>
                  <a:lnTo>
                    <a:pt x="232" y="619"/>
                  </a:lnTo>
                  <a:lnTo>
                    <a:pt x="193" y="606"/>
                  </a:lnTo>
                  <a:lnTo>
                    <a:pt x="157" y="588"/>
                  </a:lnTo>
                  <a:lnTo>
                    <a:pt x="123" y="566"/>
                  </a:lnTo>
                  <a:lnTo>
                    <a:pt x="93" y="539"/>
                  </a:lnTo>
                  <a:lnTo>
                    <a:pt x="66" y="508"/>
                  </a:lnTo>
                  <a:lnTo>
                    <a:pt x="43" y="475"/>
                  </a:lnTo>
                  <a:lnTo>
                    <a:pt x="25" y="439"/>
                  </a:lnTo>
                  <a:lnTo>
                    <a:pt x="12" y="400"/>
                  </a:lnTo>
                  <a:lnTo>
                    <a:pt x="3" y="358"/>
                  </a:lnTo>
                  <a:lnTo>
                    <a:pt x="0" y="316"/>
                  </a:lnTo>
                  <a:lnTo>
                    <a:pt x="3" y="273"/>
                  </a:lnTo>
                  <a:lnTo>
                    <a:pt x="12" y="232"/>
                  </a:lnTo>
                  <a:lnTo>
                    <a:pt x="25" y="193"/>
                  </a:lnTo>
                  <a:lnTo>
                    <a:pt x="43" y="156"/>
                  </a:lnTo>
                  <a:lnTo>
                    <a:pt x="66" y="123"/>
                  </a:lnTo>
                  <a:lnTo>
                    <a:pt x="93" y="93"/>
                  </a:lnTo>
                  <a:lnTo>
                    <a:pt x="123" y="66"/>
                  </a:lnTo>
                  <a:lnTo>
                    <a:pt x="157" y="43"/>
                  </a:lnTo>
                  <a:lnTo>
                    <a:pt x="193" y="25"/>
                  </a:lnTo>
                  <a:lnTo>
                    <a:pt x="232" y="11"/>
                  </a:lnTo>
                  <a:lnTo>
                    <a:pt x="273" y="4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307"/>
            <p:cNvSpPr>
              <a:spLocks/>
            </p:cNvSpPr>
            <p:nvPr/>
          </p:nvSpPr>
          <p:spPr bwMode="auto">
            <a:xfrm>
              <a:off x="8494713" y="3640138"/>
              <a:ext cx="212725" cy="296863"/>
            </a:xfrm>
            <a:custGeom>
              <a:avLst/>
              <a:gdLst>
                <a:gd name="T0" fmla="*/ 1009 w 1347"/>
                <a:gd name="T1" fmla="*/ 7 h 1867"/>
                <a:gd name="T2" fmla="*/ 1099 w 1347"/>
                <a:gd name="T3" fmla="*/ 51 h 1867"/>
                <a:gd name="T4" fmla="*/ 1164 w 1347"/>
                <a:gd name="T5" fmla="*/ 128 h 1867"/>
                <a:gd name="T6" fmla="*/ 1205 w 1347"/>
                <a:gd name="T7" fmla="*/ 285 h 1867"/>
                <a:gd name="T8" fmla="*/ 1249 w 1347"/>
                <a:gd name="T9" fmla="*/ 519 h 1867"/>
                <a:gd name="T10" fmla="*/ 1284 w 1347"/>
                <a:gd name="T11" fmla="*/ 698 h 1867"/>
                <a:gd name="T12" fmla="*/ 1309 w 1347"/>
                <a:gd name="T13" fmla="*/ 830 h 1867"/>
                <a:gd name="T14" fmla="*/ 1326 w 1347"/>
                <a:gd name="T15" fmla="*/ 922 h 1867"/>
                <a:gd name="T16" fmla="*/ 1338 w 1347"/>
                <a:gd name="T17" fmla="*/ 982 h 1867"/>
                <a:gd name="T18" fmla="*/ 1343 w 1347"/>
                <a:gd name="T19" fmla="*/ 1019 h 1867"/>
                <a:gd name="T20" fmla="*/ 1346 w 1347"/>
                <a:gd name="T21" fmla="*/ 1037 h 1867"/>
                <a:gd name="T22" fmla="*/ 1347 w 1347"/>
                <a:gd name="T23" fmla="*/ 1048 h 1867"/>
                <a:gd name="T24" fmla="*/ 1346 w 1347"/>
                <a:gd name="T25" fmla="*/ 1083 h 1867"/>
                <a:gd name="T26" fmla="*/ 1313 w 1347"/>
                <a:gd name="T27" fmla="*/ 1164 h 1867"/>
                <a:gd name="T28" fmla="*/ 1245 w 1347"/>
                <a:gd name="T29" fmla="*/ 1217 h 1867"/>
                <a:gd name="T30" fmla="*/ 760 w 1347"/>
                <a:gd name="T31" fmla="*/ 1247 h 1867"/>
                <a:gd name="T32" fmla="*/ 1119 w 1347"/>
                <a:gd name="T33" fmla="*/ 1626 h 1867"/>
                <a:gd name="T34" fmla="*/ 1133 w 1347"/>
                <a:gd name="T35" fmla="*/ 1712 h 1867"/>
                <a:gd name="T36" fmla="*/ 1103 w 1347"/>
                <a:gd name="T37" fmla="*/ 1794 h 1867"/>
                <a:gd name="T38" fmla="*/ 1032 w 1347"/>
                <a:gd name="T39" fmla="*/ 1852 h 1867"/>
                <a:gd name="T40" fmla="*/ 946 w 1347"/>
                <a:gd name="T41" fmla="*/ 1866 h 1867"/>
                <a:gd name="T42" fmla="*/ 863 w 1347"/>
                <a:gd name="T43" fmla="*/ 1836 h 1867"/>
                <a:gd name="T44" fmla="*/ 710 w 1347"/>
                <a:gd name="T45" fmla="*/ 1685 h 1867"/>
                <a:gd name="T46" fmla="*/ 543 w 1347"/>
                <a:gd name="T47" fmla="*/ 1514 h 1867"/>
                <a:gd name="T48" fmla="*/ 409 w 1347"/>
                <a:gd name="T49" fmla="*/ 1374 h 1867"/>
                <a:gd name="T50" fmla="*/ 307 w 1347"/>
                <a:gd name="T51" fmla="*/ 1268 h 1867"/>
                <a:gd name="T52" fmla="*/ 242 w 1347"/>
                <a:gd name="T53" fmla="*/ 1197 h 1867"/>
                <a:gd name="T54" fmla="*/ 210 w 1347"/>
                <a:gd name="T55" fmla="*/ 1165 h 1867"/>
                <a:gd name="T56" fmla="*/ 209 w 1347"/>
                <a:gd name="T57" fmla="*/ 1162 h 1867"/>
                <a:gd name="T58" fmla="*/ 214 w 1347"/>
                <a:gd name="T59" fmla="*/ 1161 h 1867"/>
                <a:gd name="T60" fmla="*/ 228 w 1347"/>
                <a:gd name="T61" fmla="*/ 1155 h 1867"/>
                <a:gd name="T62" fmla="*/ 258 w 1347"/>
                <a:gd name="T63" fmla="*/ 1143 h 1867"/>
                <a:gd name="T64" fmla="*/ 310 w 1347"/>
                <a:gd name="T65" fmla="*/ 1123 h 1867"/>
                <a:gd name="T66" fmla="*/ 391 w 1347"/>
                <a:gd name="T67" fmla="*/ 1092 h 1867"/>
                <a:gd name="T68" fmla="*/ 504 w 1347"/>
                <a:gd name="T69" fmla="*/ 1047 h 1867"/>
                <a:gd name="T70" fmla="*/ 658 w 1347"/>
                <a:gd name="T71" fmla="*/ 986 h 1867"/>
                <a:gd name="T72" fmla="*/ 858 w 1347"/>
                <a:gd name="T73" fmla="*/ 909 h 1867"/>
                <a:gd name="T74" fmla="*/ 926 w 1347"/>
                <a:gd name="T75" fmla="*/ 856 h 1867"/>
                <a:gd name="T76" fmla="*/ 954 w 1347"/>
                <a:gd name="T77" fmla="*/ 774 h 1867"/>
                <a:gd name="T78" fmla="*/ 840 w 1347"/>
                <a:gd name="T79" fmla="*/ 762 h 1867"/>
                <a:gd name="T80" fmla="*/ 790 w 1347"/>
                <a:gd name="T81" fmla="*/ 816 h 1867"/>
                <a:gd name="T82" fmla="*/ 168 w 1347"/>
                <a:gd name="T83" fmla="*/ 1060 h 1867"/>
                <a:gd name="T84" fmla="*/ 86 w 1347"/>
                <a:gd name="T85" fmla="*/ 1050 h 1867"/>
                <a:gd name="T86" fmla="*/ 24 w 1347"/>
                <a:gd name="T87" fmla="*/ 997 h 1867"/>
                <a:gd name="T88" fmla="*/ 0 w 1347"/>
                <a:gd name="T89" fmla="*/ 916 h 1867"/>
                <a:gd name="T90" fmla="*/ 25 w 1347"/>
                <a:gd name="T91" fmla="*/ 839 h 1867"/>
                <a:gd name="T92" fmla="*/ 91 w 1347"/>
                <a:gd name="T93" fmla="*/ 786 h 1867"/>
                <a:gd name="T94" fmla="*/ 542 w 1347"/>
                <a:gd name="T95" fmla="*/ 516 h 1867"/>
                <a:gd name="T96" fmla="*/ 497 w 1347"/>
                <a:gd name="T97" fmla="*/ 261 h 1867"/>
                <a:gd name="T98" fmla="*/ 528 w 1347"/>
                <a:gd name="T99" fmla="*/ 165 h 1867"/>
                <a:gd name="T100" fmla="*/ 593 w 1347"/>
                <a:gd name="T101" fmla="*/ 89 h 1867"/>
                <a:gd name="T102" fmla="*/ 689 w 1347"/>
                <a:gd name="T103" fmla="*/ 4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867">
                  <a:moveTo>
                    <a:pt x="941" y="0"/>
                  </a:moveTo>
                  <a:lnTo>
                    <a:pt x="975" y="1"/>
                  </a:lnTo>
                  <a:lnTo>
                    <a:pt x="1009" y="7"/>
                  </a:lnTo>
                  <a:lnTo>
                    <a:pt x="1041" y="17"/>
                  </a:lnTo>
                  <a:lnTo>
                    <a:pt x="1071" y="31"/>
                  </a:lnTo>
                  <a:lnTo>
                    <a:pt x="1099" y="51"/>
                  </a:lnTo>
                  <a:lnTo>
                    <a:pt x="1124" y="73"/>
                  </a:lnTo>
                  <a:lnTo>
                    <a:pt x="1147" y="99"/>
                  </a:lnTo>
                  <a:lnTo>
                    <a:pt x="1164" y="128"/>
                  </a:lnTo>
                  <a:lnTo>
                    <a:pt x="1178" y="159"/>
                  </a:lnTo>
                  <a:lnTo>
                    <a:pt x="1188" y="194"/>
                  </a:lnTo>
                  <a:lnTo>
                    <a:pt x="1205" y="285"/>
                  </a:lnTo>
                  <a:lnTo>
                    <a:pt x="1221" y="370"/>
                  </a:lnTo>
                  <a:lnTo>
                    <a:pt x="1235" y="448"/>
                  </a:lnTo>
                  <a:lnTo>
                    <a:pt x="1249" y="519"/>
                  </a:lnTo>
                  <a:lnTo>
                    <a:pt x="1262" y="585"/>
                  </a:lnTo>
                  <a:lnTo>
                    <a:pt x="1273" y="644"/>
                  </a:lnTo>
                  <a:lnTo>
                    <a:pt x="1284" y="698"/>
                  </a:lnTo>
                  <a:lnTo>
                    <a:pt x="1292" y="747"/>
                  </a:lnTo>
                  <a:lnTo>
                    <a:pt x="1301" y="790"/>
                  </a:lnTo>
                  <a:lnTo>
                    <a:pt x="1309" y="830"/>
                  </a:lnTo>
                  <a:lnTo>
                    <a:pt x="1315" y="865"/>
                  </a:lnTo>
                  <a:lnTo>
                    <a:pt x="1320" y="895"/>
                  </a:lnTo>
                  <a:lnTo>
                    <a:pt x="1326" y="922"/>
                  </a:lnTo>
                  <a:lnTo>
                    <a:pt x="1330" y="945"/>
                  </a:lnTo>
                  <a:lnTo>
                    <a:pt x="1335" y="965"/>
                  </a:lnTo>
                  <a:lnTo>
                    <a:pt x="1338" y="982"/>
                  </a:lnTo>
                  <a:lnTo>
                    <a:pt x="1340" y="996"/>
                  </a:lnTo>
                  <a:lnTo>
                    <a:pt x="1342" y="1008"/>
                  </a:lnTo>
                  <a:lnTo>
                    <a:pt x="1343" y="1019"/>
                  </a:lnTo>
                  <a:lnTo>
                    <a:pt x="1345" y="1026"/>
                  </a:lnTo>
                  <a:lnTo>
                    <a:pt x="1346" y="1033"/>
                  </a:lnTo>
                  <a:lnTo>
                    <a:pt x="1346" y="1037"/>
                  </a:lnTo>
                  <a:lnTo>
                    <a:pt x="1347" y="1041"/>
                  </a:lnTo>
                  <a:lnTo>
                    <a:pt x="1347" y="1044"/>
                  </a:lnTo>
                  <a:lnTo>
                    <a:pt x="1347" y="1048"/>
                  </a:lnTo>
                  <a:lnTo>
                    <a:pt x="1347" y="1050"/>
                  </a:lnTo>
                  <a:lnTo>
                    <a:pt x="1347" y="1053"/>
                  </a:lnTo>
                  <a:lnTo>
                    <a:pt x="1346" y="1083"/>
                  </a:lnTo>
                  <a:lnTo>
                    <a:pt x="1340" y="1112"/>
                  </a:lnTo>
                  <a:lnTo>
                    <a:pt x="1328" y="1139"/>
                  </a:lnTo>
                  <a:lnTo>
                    <a:pt x="1313" y="1164"/>
                  </a:lnTo>
                  <a:lnTo>
                    <a:pt x="1294" y="1185"/>
                  </a:lnTo>
                  <a:lnTo>
                    <a:pt x="1271" y="1203"/>
                  </a:lnTo>
                  <a:lnTo>
                    <a:pt x="1245" y="1217"/>
                  </a:lnTo>
                  <a:lnTo>
                    <a:pt x="1216" y="1225"/>
                  </a:lnTo>
                  <a:lnTo>
                    <a:pt x="1186" y="1230"/>
                  </a:lnTo>
                  <a:lnTo>
                    <a:pt x="760" y="1247"/>
                  </a:lnTo>
                  <a:lnTo>
                    <a:pt x="1084" y="1575"/>
                  </a:lnTo>
                  <a:lnTo>
                    <a:pt x="1104" y="1599"/>
                  </a:lnTo>
                  <a:lnTo>
                    <a:pt x="1119" y="1626"/>
                  </a:lnTo>
                  <a:lnTo>
                    <a:pt x="1128" y="1654"/>
                  </a:lnTo>
                  <a:lnTo>
                    <a:pt x="1133" y="1683"/>
                  </a:lnTo>
                  <a:lnTo>
                    <a:pt x="1133" y="1712"/>
                  </a:lnTo>
                  <a:lnTo>
                    <a:pt x="1127" y="1740"/>
                  </a:lnTo>
                  <a:lnTo>
                    <a:pt x="1118" y="1768"/>
                  </a:lnTo>
                  <a:lnTo>
                    <a:pt x="1103" y="1794"/>
                  </a:lnTo>
                  <a:lnTo>
                    <a:pt x="1082" y="1817"/>
                  </a:lnTo>
                  <a:lnTo>
                    <a:pt x="1058" y="1838"/>
                  </a:lnTo>
                  <a:lnTo>
                    <a:pt x="1032" y="1852"/>
                  </a:lnTo>
                  <a:lnTo>
                    <a:pt x="1004" y="1862"/>
                  </a:lnTo>
                  <a:lnTo>
                    <a:pt x="975" y="1867"/>
                  </a:lnTo>
                  <a:lnTo>
                    <a:pt x="946" y="1866"/>
                  </a:lnTo>
                  <a:lnTo>
                    <a:pt x="917" y="1862"/>
                  </a:lnTo>
                  <a:lnTo>
                    <a:pt x="889" y="1851"/>
                  </a:lnTo>
                  <a:lnTo>
                    <a:pt x="863" y="1836"/>
                  </a:lnTo>
                  <a:lnTo>
                    <a:pt x="839" y="1816"/>
                  </a:lnTo>
                  <a:lnTo>
                    <a:pt x="774" y="1749"/>
                  </a:lnTo>
                  <a:lnTo>
                    <a:pt x="710" y="1685"/>
                  </a:lnTo>
                  <a:lnTo>
                    <a:pt x="652" y="1625"/>
                  </a:lnTo>
                  <a:lnTo>
                    <a:pt x="596" y="1568"/>
                  </a:lnTo>
                  <a:lnTo>
                    <a:pt x="543" y="1514"/>
                  </a:lnTo>
                  <a:lnTo>
                    <a:pt x="495" y="1463"/>
                  </a:lnTo>
                  <a:lnTo>
                    <a:pt x="450" y="1417"/>
                  </a:lnTo>
                  <a:lnTo>
                    <a:pt x="409" y="1374"/>
                  </a:lnTo>
                  <a:lnTo>
                    <a:pt x="371" y="1335"/>
                  </a:lnTo>
                  <a:lnTo>
                    <a:pt x="338" y="1300"/>
                  </a:lnTo>
                  <a:lnTo>
                    <a:pt x="307" y="1268"/>
                  </a:lnTo>
                  <a:lnTo>
                    <a:pt x="282" y="1240"/>
                  </a:lnTo>
                  <a:lnTo>
                    <a:pt x="259" y="1217"/>
                  </a:lnTo>
                  <a:lnTo>
                    <a:pt x="242" y="1197"/>
                  </a:lnTo>
                  <a:lnTo>
                    <a:pt x="227" y="1182"/>
                  </a:lnTo>
                  <a:lnTo>
                    <a:pt x="217" y="1171"/>
                  </a:lnTo>
                  <a:lnTo>
                    <a:pt x="210" y="1165"/>
                  </a:lnTo>
                  <a:lnTo>
                    <a:pt x="208" y="1163"/>
                  </a:lnTo>
                  <a:lnTo>
                    <a:pt x="208" y="1163"/>
                  </a:lnTo>
                  <a:lnTo>
                    <a:pt x="209" y="1162"/>
                  </a:lnTo>
                  <a:lnTo>
                    <a:pt x="209" y="1162"/>
                  </a:lnTo>
                  <a:lnTo>
                    <a:pt x="211" y="1162"/>
                  </a:lnTo>
                  <a:lnTo>
                    <a:pt x="214" y="1161"/>
                  </a:lnTo>
                  <a:lnTo>
                    <a:pt x="217" y="1160"/>
                  </a:lnTo>
                  <a:lnTo>
                    <a:pt x="221" y="1157"/>
                  </a:lnTo>
                  <a:lnTo>
                    <a:pt x="228" y="1155"/>
                  </a:lnTo>
                  <a:lnTo>
                    <a:pt x="235" y="1152"/>
                  </a:lnTo>
                  <a:lnTo>
                    <a:pt x="246" y="1148"/>
                  </a:lnTo>
                  <a:lnTo>
                    <a:pt x="258" y="1143"/>
                  </a:lnTo>
                  <a:lnTo>
                    <a:pt x="272" y="1137"/>
                  </a:lnTo>
                  <a:lnTo>
                    <a:pt x="290" y="1131"/>
                  </a:lnTo>
                  <a:lnTo>
                    <a:pt x="310" y="1123"/>
                  </a:lnTo>
                  <a:lnTo>
                    <a:pt x="333" y="1113"/>
                  </a:lnTo>
                  <a:lnTo>
                    <a:pt x="360" y="1104"/>
                  </a:lnTo>
                  <a:lnTo>
                    <a:pt x="391" y="1092"/>
                  </a:lnTo>
                  <a:lnTo>
                    <a:pt x="424" y="1078"/>
                  </a:lnTo>
                  <a:lnTo>
                    <a:pt x="462" y="1064"/>
                  </a:lnTo>
                  <a:lnTo>
                    <a:pt x="504" y="1047"/>
                  </a:lnTo>
                  <a:lnTo>
                    <a:pt x="550" y="1028"/>
                  </a:lnTo>
                  <a:lnTo>
                    <a:pt x="602" y="1009"/>
                  </a:lnTo>
                  <a:lnTo>
                    <a:pt x="658" y="986"/>
                  </a:lnTo>
                  <a:lnTo>
                    <a:pt x="720" y="963"/>
                  </a:lnTo>
                  <a:lnTo>
                    <a:pt x="785" y="937"/>
                  </a:lnTo>
                  <a:lnTo>
                    <a:pt x="858" y="909"/>
                  </a:lnTo>
                  <a:lnTo>
                    <a:pt x="884" y="895"/>
                  </a:lnTo>
                  <a:lnTo>
                    <a:pt x="906" y="878"/>
                  </a:lnTo>
                  <a:lnTo>
                    <a:pt x="926" y="856"/>
                  </a:lnTo>
                  <a:lnTo>
                    <a:pt x="940" y="831"/>
                  </a:lnTo>
                  <a:lnTo>
                    <a:pt x="949" y="803"/>
                  </a:lnTo>
                  <a:lnTo>
                    <a:pt x="954" y="774"/>
                  </a:lnTo>
                  <a:lnTo>
                    <a:pt x="970" y="380"/>
                  </a:lnTo>
                  <a:lnTo>
                    <a:pt x="850" y="740"/>
                  </a:lnTo>
                  <a:lnTo>
                    <a:pt x="840" y="762"/>
                  </a:lnTo>
                  <a:lnTo>
                    <a:pt x="826" y="783"/>
                  </a:lnTo>
                  <a:lnTo>
                    <a:pt x="809" y="801"/>
                  </a:lnTo>
                  <a:lnTo>
                    <a:pt x="790" y="816"/>
                  </a:lnTo>
                  <a:lnTo>
                    <a:pt x="767" y="827"/>
                  </a:lnTo>
                  <a:lnTo>
                    <a:pt x="195" y="1052"/>
                  </a:lnTo>
                  <a:lnTo>
                    <a:pt x="168" y="1060"/>
                  </a:lnTo>
                  <a:lnTo>
                    <a:pt x="140" y="1062"/>
                  </a:lnTo>
                  <a:lnTo>
                    <a:pt x="112" y="1058"/>
                  </a:lnTo>
                  <a:lnTo>
                    <a:pt x="86" y="1050"/>
                  </a:lnTo>
                  <a:lnTo>
                    <a:pt x="63" y="1037"/>
                  </a:lnTo>
                  <a:lnTo>
                    <a:pt x="41" y="1020"/>
                  </a:lnTo>
                  <a:lnTo>
                    <a:pt x="24" y="997"/>
                  </a:lnTo>
                  <a:lnTo>
                    <a:pt x="10" y="971"/>
                  </a:lnTo>
                  <a:lnTo>
                    <a:pt x="2" y="944"/>
                  </a:lnTo>
                  <a:lnTo>
                    <a:pt x="0" y="916"/>
                  </a:lnTo>
                  <a:lnTo>
                    <a:pt x="3" y="888"/>
                  </a:lnTo>
                  <a:lnTo>
                    <a:pt x="12" y="862"/>
                  </a:lnTo>
                  <a:lnTo>
                    <a:pt x="25" y="839"/>
                  </a:lnTo>
                  <a:lnTo>
                    <a:pt x="43" y="817"/>
                  </a:lnTo>
                  <a:lnTo>
                    <a:pt x="65" y="800"/>
                  </a:lnTo>
                  <a:lnTo>
                    <a:pt x="91" y="786"/>
                  </a:lnTo>
                  <a:lnTo>
                    <a:pt x="600" y="586"/>
                  </a:lnTo>
                  <a:lnTo>
                    <a:pt x="698" y="290"/>
                  </a:lnTo>
                  <a:lnTo>
                    <a:pt x="542" y="516"/>
                  </a:lnTo>
                  <a:lnTo>
                    <a:pt x="502" y="331"/>
                  </a:lnTo>
                  <a:lnTo>
                    <a:pt x="496" y="296"/>
                  </a:lnTo>
                  <a:lnTo>
                    <a:pt x="497" y="261"/>
                  </a:lnTo>
                  <a:lnTo>
                    <a:pt x="503" y="227"/>
                  </a:lnTo>
                  <a:lnTo>
                    <a:pt x="512" y="195"/>
                  </a:lnTo>
                  <a:lnTo>
                    <a:pt x="528" y="165"/>
                  </a:lnTo>
                  <a:lnTo>
                    <a:pt x="546" y="137"/>
                  </a:lnTo>
                  <a:lnTo>
                    <a:pt x="567" y="111"/>
                  </a:lnTo>
                  <a:lnTo>
                    <a:pt x="593" y="89"/>
                  </a:lnTo>
                  <a:lnTo>
                    <a:pt x="623" y="71"/>
                  </a:lnTo>
                  <a:lnTo>
                    <a:pt x="655" y="57"/>
                  </a:lnTo>
                  <a:lnTo>
                    <a:pt x="689" y="47"/>
                  </a:lnTo>
                  <a:lnTo>
                    <a:pt x="905" y="4"/>
                  </a:lnTo>
                  <a:lnTo>
                    <a:pt x="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7212834" y="3474996"/>
            <a:ext cx="563563" cy="527051"/>
            <a:chOff x="7239000" y="3475038"/>
            <a:chExt cx="563563" cy="527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4" name="Freeform 312"/>
            <p:cNvSpPr>
              <a:spLocks/>
            </p:cNvSpPr>
            <p:nvPr/>
          </p:nvSpPr>
          <p:spPr bwMode="auto">
            <a:xfrm>
              <a:off x="7650163" y="3475038"/>
              <a:ext cx="87313" cy="87313"/>
            </a:xfrm>
            <a:custGeom>
              <a:avLst/>
              <a:gdLst>
                <a:gd name="T0" fmla="*/ 273 w 546"/>
                <a:gd name="T1" fmla="*/ 0 h 547"/>
                <a:gd name="T2" fmla="*/ 313 w 546"/>
                <a:gd name="T3" fmla="*/ 3 h 547"/>
                <a:gd name="T4" fmla="*/ 351 w 546"/>
                <a:gd name="T5" fmla="*/ 12 h 547"/>
                <a:gd name="T6" fmla="*/ 388 w 546"/>
                <a:gd name="T7" fmla="*/ 25 h 547"/>
                <a:gd name="T8" fmla="*/ 421 w 546"/>
                <a:gd name="T9" fmla="*/ 44 h 547"/>
                <a:gd name="T10" fmla="*/ 451 w 546"/>
                <a:gd name="T11" fmla="*/ 67 h 547"/>
                <a:gd name="T12" fmla="*/ 478 w 546"/>
                <a:gd name="T13" fmla="*/ 94 h 547"/>
                <a:gd name="T14" fmla="*/ 502 w 546"/>
                <a:gd name="T15" fmla="*/ 124 h 547"/>
                <a:gd name="T16" fmla="*/ 520 w 546"/>
                <a:gd name="T17" fmla="*/ 158 h 547"/>
                <a:gd name="T18" fmla="*/ 534 w 546"/>
                <a:gd name="T19" fmla="*/ 194 h 547"/>
                <a:gd name="T20" fmla="*/ 543 w 546"/>
                <a:gd name="T21" fmla="*/ 233 h 547"/>
                <a:gd name="T22" fmla="*/ 546 w 546"/>
                <a:gd name="T23" fmla="*/ 273 h 547"/>
                <a:gd name="T24" fmla="*/ 543 w 546"/>
                <a:gd name="T25" fmla="*/ 314 h 547"/>
                <a:gd name="T26" fmla="*/ 534 w 546"/>
                <a:gd name="T27" fmla="*/ 352 h 547"/>
                <a:gd name="T28" fmla="*/ 520 w 546"/>
                <a:gd name="T29" fmla="*/ 388 h 547"/>
                <a:gd name="T30" fmla="*/ 502 w 546"/>
                <a:gd name="T31" fmla="*/ 421 h 547"/>
                <a:gd name="T32" fmla="*/ 478 w 546"/>
                <a:gd name="T33" fmla="*/ 453 h 547"/>
                <a:gd name="T34" fmla="*/ 451 w 546"/>
                <a:gd name="T35" fmla="*/ 480 h 547"/>
                <a:gd name="T36" fmla="*/ 421 w 546"/>
                <a:gd name="T37" fmla="*/ 502 h 547"/>
                <a:gd name="T38" fmla="*/ 388 w 546"/>
                <a:gd name="T39" fmla="*/ 521 h 547"/>
                <a:gd name="T40" fmla="*/ 351 w 546"/>
                <a:gd name="T41" fmla="*/ 535 h 547"/>
                <a:gd name="T42" fmla="*/ 313 w 546"/>
                <a:gd name="T43" fmla="*/ 543 h 547"/>
                <a:gd name="T44" fmla="*/ 273 w 546"/>
                <a:gd name="T45" fmla="*/ 547 h 547"/>
                <a:gd name="T46" fmla="*/ 233 w 546"/>
                <a:gd name="T47" fmla="*/ 543 h 547"/>
                <a:gd name="T48" fmla="*/ 194 w 546"/>
                <a:gd name="T49" fmla="*/ 535 h 547"/>
                <a:gd name="T50" fmla="*/ 157 w 546"/>
                <a:gd name="T51" fmla="*/ 521 h 547"/>
                <a:gd name="T52" fmla="*/ 124 w 546"/>
                <a:gd name="T53" fmla="*/ 502 h 547"/>
                <a:gd name="T54" fmla="*/ 94 w 546"/>
                <a:gd name="T55" fmla="*/ 480 h 547"/>
                <a:gd name="T56" fmla="*/ 67 w 546"/>
                <a:gd name="T57" fmla="*/ 453 h 547"/>
                <a:gd name="T58" fmla="*/ 45 w 546"/>
                <a:gd name="T59" fmla="*/ 421 h 547"/>
                <a:gd name="T60" fmla="*/ 25 w 546"/>
                <a:gd name="T61" fmla="*/ 388 h 547"/>
                <a:gd name="T62" fmla="*/ 11 w 546"/>
                <a:gd name="T63" fmla="*/ 352 h 547"/>
                <a:gd name="T64" fmla="*/ 3 w 546"/>
                <a:gd name="T65" fmla="*/ 314 h 547"/>
                <a:gd name="T66" fmla="*/ 0 w 546"/>
                <a:gd name="T67" fmla="*/ 273 h 547"/>
                <a:gd name="T68" fmla="*/ 3 w 546"/>
                <a:gd name="T69" fmla="*/ 233 h 547"/>
                <a:gd name="T70" fmla="*/ 11 w 546"/>
                <a:gd name="T71" fmla="*/ 194 h 547"/>
                <a:gd name="T72" fmla="*/ 25 w 546"/>
                <a:gd name="T73" fmla="*/ 158 h 547"/>
                <a:gd name="T74" fmla="*/ 45 w 546"/>
                <a:gd name="T75" fmla="*/ 124 h 547"/>
                <a:gd name="T76" fmla="*/ 67 w 546"/>
                <a:gd name="T77" fmla="*/ 94 h 547"/>
                <a:gd name="T78" fmla="*/ 94 w 546"/>
                <a:gd name="T79" fmla="*/ 67 h 547"/>
                <a:gd name="T80" fmla="*/ 124 w 546"/>
                <a:gd name="T81" fmla="*/ 44 h 547"/>
                <a:gd name="T82" fmla="*/ 157 w 546"/>
                <a:gd name="T83" fmla="*/ 25 h 547"/>
                <a:gd name="T84" fmla="*/ 194 w 546"/>
                <a:gd name="T85" fmla="*/ 12 h 547"/>
                <a:gd name="T86" fmla="*/ 233 w 546"/>
                <a:gd name="T87" fmla="*/ 3 h 547"/>
                <a:gd name="T88" fmla="*/ 273 w 546"/>
                <a:gd name="T8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6" h="547">
                  <a:moveTo>
                    <a:pt x="273" y="0"/>
                  </a:moveTo>
                  <a:lnTo>
                    <a:pt x="313" y="3"/>
                  </a:lnTo>
                  <a:lnTo>
                    <a:pt x="351" y="12"/>
                  </a:lnTo>
                  <a:lnTo>
                    <a:pt x="388" y="25"/>
                  </a:lnTo>
                  <a:lnTo>
                    <a:pt x="421" y="44"/>
                  </a:lnTo>
                  <a:lnTo>
                    <a:pt x="451" y="67"/>
                  </a:lnTo>
                  <a:lnTo>
                    <a:pt x="478" y="94"/>
                  </a:lnTo>
                  <a:lnTo>
                    <a:pt x="502" y="124"/>
                  </a:lnTo>
                  <a:lnTo>
                    <a:pt x="520" y="158"/>
                  </a:lnTo>
                  <a:lnTo>
                    <a:pt x="534" y="194"/>
                  </a:lnTo>
                  <a:lnTo>
                    <a:pt x="543" y="233"/>
                  </a:lnTo>
                  <a:lnTo>
                    <a:pt x="546" y="273"/>
                  </a:lnTo>
                  <a:lnTo>
                    <a:pt x="543" y="314"/>
                  </a:lnTo>
                  <a:lnTo>
                    <a:pt x="534" y="352"/>
                  </a:lnTo>
                  <a:lnTo>
                    <a:pt x="520" y="388"/>
                  </a:lnTo>
                  <a:lnTo>
                    <a:pt x="502" y="421"/>
                  </a:lnTo>
                  <a:lnTo>
                    <a:pt x="478" y="453"/>
                  </a:lnTo>
                  <a:lnTo>
                    <a:pt x="451" y="480"/>
                  </a:lnTo>
                  <a:lnTo>
                    <a:pt x="421" y="502"/>
                  </a:lnTo>
                  <a:lnTo>
                    <a:pt x="388" y="521"/>
                  </a:lnTo>
                  <a:lnTo>
                    <a:pt x="351" y="535"/>
                  </a:lnTo>
                  <a:lnTo>
                    <a:pt x="313" y="543"/>
                  </a:lnTo>
                  <a:lnTo>
                    <a:pt x="273" y="547"/>
                  </a:lnTo>
                  <a:lnTo>
                    <a:pt x="233" y="543"/>
                  </a:lnTo>
                  <a:lnTo>
                    <a:pt x="194" y="535"/>
                  </a:lnTo>
                  <a:lnTo>
                    <a:pt x="157" y="521"/>
                  </a:lnTo>
                  <a:lnTo>
                    <a:pt x="124" y="502"/>
                  </a:lnTo>
                  <a:lnTo>
                    <a:pt x="94" y="480"/>
                  </a:lnTo>
                  <a:lnTo>
                    <a:pt x="67" y="453"/>
                  </a:lnTo>
                  <a:lnTo>
                    <a:pt x="45" y="421"/>
                  </a:lnTo>
                  <a:lnTo>
                    <a:pt x="25" y="388"/>
                  </a:lnTo>
                  <a:lnTo>
                    <a:pt x="11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5" y="124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4" y="44"/>
                  </a:lnTo>
                  <a:lnTo>
                    <a:pt x="157" y="25"/>
                  </a:lnTo>
                  <a:lnTo>
                    <a:pt x="194" y="12"/>
                  </a:lnTo>
                  <a:lnTo>
                    <a:pt x="233" y="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313"/>
            <p:cNvSpPr>
              <a:spLocks/>
            </p:cNvSpPr>
            <p:nvPr/>
          </p:nvSpPr>
          <p:spPr bwMode="auto">
            <a:xfrm>
              <a:off x="7637463" y="3830638"/>
              <a:ext cx="50800" cy="171450"/>
            </a:xfrm>
            <a:custGeom>
              <a:avLst/>
              <a:gdLst>
                <a:gd name="T0" fmla="*/ 0 w 316"/>
                <a:gd name="T1" fmla="*/ 0 h 1080"/>
                <a:gd name="T2" fmla="*/ 316 w 316"/>
                <a:gd name="T3" fmla="*/ 0 h 1080"/>
                <a:gd name="T4" fmla="*/ 316 w 316"/>
                <a:gd name="T5" fmla="*/ 922 h 1080"/>
                <a:gd name="T6" fmla="*/ 313 w 316"/>
                <a:gd name="T7" fmla="*/ 954 h 1080"/>
                <a:gd name="T8" fmla="*/ 303 w 316"/>
                <a:gd name="T9" fmla="*/ 983 h 1080"/>
                <a:gd name="T10" fmla="*/ 289 w 316"/>
                <a:gd name="T11" fmla="*/ 1010 h 1080"/>
                <a:gd name="T12" fmla="*/ 270 w 316"/>
                <a:gd name="T13" fmla="*/ 1034 h 1080"/>
                <a:gd name="T14" fmla="*/ 246 w 316"/>
                <a:gd name="T15" fmla="*/ 1053 h 1080"/>
                <a:gd name="T16" fmla="*/ 219 w 316"/>
                <a:gd name="T17" fmla="*/ 1067 h 1080"/>
                <a:gd name="T18" fmla="*/ 190 w 316"/>
                <a:gd name="T19" fmla="*/ 1077 h 1080"/>
                <a:gd name="T20" fmla="*/ 158 w 316"/>
                <a:gd name="T21" fmla="*/ 1080 h 1080"/>
                <a:gd name="T22" fmla="*/ 126 w 316"/>
                <a:gd name="T23" fmla="*/ 1077 h 1080"/>
                <a:gd name="T24" fmla="*/ 97 w 316"/>
                <a:gd name="T25" fmla="*/ 1067 h 1080"/>
                <a:gd name="T26" fmla="*/ 70 w 316"/>
                <a:gd name="T27" fmla="*/ 1053 h 1080"/>
                <a:gd name="T28" fmla="*/ 46 w 316"/>
                <a:gd name="T29" fmla="*/ 1034 h 1080"/>
                <a:gd name="T30" fmla="*/ 27 w 316"/>
                <a:gd name="T31" fmla="*/ 1010 h 1080"/>
                <a:gd name="T32" fmla="*/ 13 w 316"/>
                <a:gd name="T33" fmla="*/ 983 h 1080"/>
                <a:gd name="T34" fmla="*/ 3 w 316"/>
                <a:gd name="T35" fmla="*/ 954 h 1080"/>
                <a:gd name="T36" fmla="*/ 0 w 316"/>
                <a:gd name="T37" fmla="*/ 922 h 1080"/>
                <a:gd name="T38" fmla="*/ 0 w 316"/>
                <a:gd name="T39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6" h="1080">
                  <a:moveTo>
                    <a:pt x="0" y="0"/>
                  </a:moveTo>
                  <a:lnTo>
                    <a:pt x="316" y="0"/>
                  </a:lnTo>
                  <a:lnTo>
                    <a:pt x="316" y="922"/>
                  </a:lnTo>
                  <a:lnTo>
                    <a:pt x="313" y="954"/>
                  </a:lnTo>
                  <a:lnTo>
                    <a:pt x="303" y="983"/>
                  </a:lnTo>
                  <a:lnTo>
                    <a:pt x="289" y="1010"/>
                  </a:lnTo>
                  <a:lnTo>
                    <a:pt x="270" y="1034"/>
                  </a:lnTo>
                  <a:lnTo>
                    <a:pt x="246" y="1053"/>
                  </a:lnTo>
                  <a:lnTo>
                    <a:pt x="219" y="1067"/>
                  </a:lnTo>
                  <a:lnTo>
                    <a:pt x="190" y="1077"/>
                  </a:lnTo>
                  <a:lnTo>
                    <a:pt x="158" y="1080"/>
                  </a:lnTo>
                  <a:lnTo>
                    <a:pt x="126" y="1077"/>
                  </a:lnTo>
                  <a:lnTo>
                    <a:pt x="97" y="1067"/>
                  </a:lnTo>
                  <a:lnTo>
                    <a:pt x="70" y="1053"/>
                  </a:lnTo>
                  <a:lnTo>
                    <a:pt x="46" y="1034"/>
                  </a:lnTo>
                  <a:lnTo>
                    <a:pt x="27" y="1010"/>
                  </a:lnTo>
                  <a:lnTo>
                    <a:pt x="13" y="983"/>
                  </a:lnTo>
                  <a:lnTo>
                    <a:pt x="3" y="954"/>
                  </a:lnTo>
                  <a:lnTo>
                    <a:pt x="0" y="9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314"/>
            <p:cNvSpPr>
              <a:spLocks/>
            </p:cNvSpPr>
            <p:nvPr/>
          </p:nvSpPr>
          <p:spPr bwMode="auto">
            <a:xfrm>
              <a:off x="7697788" y="3830638"/>
              <a:ext cx="39688" cy="171450"/>
            </a:xfrm>
            <a:custGeom>
              <a:avLst/>
              <a:gdLst>
                <a:gd name="T0" fmla="*/ 0 w 249"/>
                <a:gd name="T1" fmla="*/ 0 h 1080"/>
                <a:gd name="T2" fmla="*/ 233 w 249"/>
                <a:gd name="T3" fmla="*/ 0 h 1080"/>
                <a:gd name="T4" fmla="*/ 233 w 249"/>
                <a:gd name="T5" fmla="*/ 975 h 1080"/>
                <a:gd name="T6" fmla="*/ 234 w 249"/>
                <a:gd name="T7" fmla="*/ 1002 h 1080"/>
                <a:gd name="T8" fmla="*/ 241 w 249"/>
                <a:gd name="T9" fmla="*/ 1027 h 1080"/>
                <a:gd name="T10" fmla="*/ 249 w 249"/>
                <a:gd name="T11" fmla="*/ 1051 h 1080"/>
                <a:gd name="T12" fmla="*/ 229 w 249"/>
                <a:gd name="T13" fmla="*/ 1063 h 1080"/>
                <a:gd name="T14" fmla="*/ 206 w 249"/>
                <a:gd name="T15" fmla="*/ 1072 h 1080"/>
                <a:gd name="T16" fmla="*/ 183 w 249"/>
                <a:gd name="T17" fmla="*/ 1078 h 1080"/>
                <a:gd name="T18" fmla="*/ 158 w 249"/>
                <a:gd name="T19" fmla="*/ 1080 h 1080"/>
                <a:gd name="T20" fmla="*/ 126 w 249"/>
                <a:gd name="T21" fmla="*/ 1077 h 1080"/>
                <a:gd name="T22" fmla="*/ 97 w 249"/>
                <a:gd name="T23" fmla="*/ 1067 h 1080"/>
                <a:gd name="T24" fmla="*/ 70 w 249"/>
                <a:gd name="T25" fmla="*/ 1053 h 1080"/>
                <a:gd name="T26" fmla="*/ 46 w 249"/>
                <a:gd name="T27" fmla="*/ 1034 h 1080"/>
                <a:gd name="T28" fmla="*/ 27 w 249"/>
                <a:gd name="T29" fmla="*/ 1010 h 1080"/>
                <a:gd name="T30" fmla="*/ 13 w 249"/>
                <a:gd name="T31" fmla="*/ 983 h 1080"/>
                <a:gd name="T32" fmla="*/ 3 w 249"/>
                <a:gd name="T33" fmla="*/ 954 h 1080"/>
                <a:gd name="T34" fmla="*/ 0 w 249"/>
                <a:gd name="T35" fmla="*/ 922 h 1080"/>
                <a:gd name="T36" fmla="*/ 0 w 249"/>
                <a:gd name="T37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80">
                  <a:moveTo>
                    <a:pt x="0" y="0"/>
                  </a:moveTo>
                  <a:lnTo>
                    <a:pt x="233" y="0"/>
                  </a:lnTo>
                  <a:lnTo>
                    <a:pt x="233" y="975"/>
                  </a:lnTo>
                  <a:lnTo>
                    <a:pt x="234" y="1002"/>
                  </a:lnTo>
                  <a:lnTo>
                    <a:pt x="241" y="1027"/>
                  </a:lnTo>
                  <a:lnTo>
                    <a:pt x="249" y="1051"/>
                  </a:lnTo>
                  <a:lnTo>
                    <a:pt x="229" y="1063"/>
                  </a:lnTo>
                  <a:lnTo>
                    <a:pt x="206" y="1072"/>
                  </a:lnTo>
                  <a:lnTo>
                    <a:pt x="183" y="1078"/>
                  </a:lnTo>
                  <a:lnTo>
                    <a:pt x="158" y="1080"/>
                  </a:lnTo>
                  <a:lnTo>
                    <a:pt x="126" y="1077"/>
                  </a:lnTo>
                  <a:lnTo>
                    <a:pt x="97" y="1067"/>
                  </a:lnTo>
                  <a:lnTo>
                    <a:pt x="70" y="1053"/>
                  </a:lnTo>
                  <a:lnTo>
                    <a:pt x="46" y="1034"/>
                  </a:lnTo>
                  <a:lnTo>
                    <a:pt x="27" y="1010"/>
                  </a:lnTo>
                  <a:lnTo>
                    <a:pt x="13" y="983"/>
                  </a:lnTo>
                  <a:lnTo>
                    <a:pt x="3" y="954"/>
                  </a:lnTo>
                  <a:lnTo>
                    <a:pt x="0" y="9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315"/>
            <p:cNvSpPr>
              <a:spLocks/>
            </p:cNvSpPr>
            <p:nvPr/>
          </p:nvSpPr>
          <p:spPr bwMode="auto">
            <a:xfrm>
              <a:off x="7346950" y="3578226"/>
              <a:ext cx="88900" cy="87313"/>
            </a:xfrm>
            <a:custGeom>
              <a:avLst/>
              <a:gdLst>
                <a:gd name="T0" fmla="*/ 279 w 557"/>
                <a:gd name="T1" fmla="*/ 0 h 558"/>
                <a:gd name="T2" fmla="*/ 320 w 557"/>
                <a:gd name="T3" fmla="*/ 3 h 558"/>
                <a:gd name="T4" fmla="*/ 359 w 557"/>
                <a:gd name="T5" fmla="*/ 12 h 558"/>
                <a:gd name="T6" fmla="*/ 396 w 557"/>
                <a:gd name="T7" fmla="*/ 26 h 558"/>
                <a:gd name="T8" fmla="*/ 430 w 557"/>
                <a:gd name="T9" fmla="*/ 45 h 558"/>
                <a:gd name="T10" fmla="*/ 462 w 557"/>
                <a:gd name="T11" fmla="*/ 69 h 558"/>
                <a:gd name="T12" fmla="*/ 489 w 557"/>
                <a:gd name="T13" fmla="*/ 96 h 558"/>
                <a:gd name="T14" fmla="*/ 512 w 557"/>
                <a:gd name="T15" fmla="*/ 127 h 558"/>
                <a:gd name="T16" fmla="*/ 532 w 557"/>
                <a:gd name="T17" fmla="*/ 161 h 558"/>
                <a:gd name="T18" fmla="*/ 546 w 557"/>
                <a:gd name="T19" fmla="*/ 198 h 558"/>
                <a:gd name="T20" fmla="*/ 554 w 557"/>
                <a:gd name="T21" fmla="*/ 238 h 558"/>
                <a:gd name="T22" fmla="*/ 557 w 557"/>
                <a:gd name="T23" fmla="*/ 279 h 558"/>
                <a:gd name="T24" fmla="*/ 554 w 557"/>
                <a:gd name="T25" fmla="*/ 320 h 558"/>
                <a:gd name="T26" fmla="*/ 546 w 557"/>
                <a:gd name="T27" fmla="*/ 360 h 558"/>
                <a:gd name="T28" fmla="*/ 532 w 557"/>
                <a:gd name="T29" fmla="*/ 396 h 558"/>
                <a:gd name="T30" fmla="*/ 512 w 557"/>
                <a:gd name="T31" fmla="*/ 431 h 558"/>
                <a:gd name="T32" fmla="*/ 489 w 557"/>
                <a:gd name="T33" fmla="*/ 462 h 558"/>
                <a:gd name="T34" fmla="*/ 462 w 557"/>
                <a:gd name="T35" fmla="*/ 490 h 558"/>
                <a:gd name="T36" fmla="*/ 430 w 557"/>
                <a:gd name="T37" fmla="*/ 513 h 558"/>
                <a:gd name="T38" fmla="*/ 396 w 557"/>
                <a:gd name="T39" fmla="*/ 532 h 558"/>
                <a:gd name="T40" fmla="*/ 359 w 557"/>
                <a:gd name="T41" fmla="*/ 546 h 558"/>
                <a:gd name="T42" fmla="*/ 320 w 557"/>
                <a:gd name="T43" fmla="*/ 555 h 558"/>
                <a:gd name="T44" fmla="*/ 279 w 557"/>
                <a:gd name="T45" fmla="*/ 558 h 558"/>
                <a:gd name="T46" fmla="*/ 238 w 557"/>
                <a:gd name="T47" fmla="*/ 555 h 558"/>
                <a:gd name="T48" fmla="*/ 198 w 557"/>
                <a:gd name="T49" fmla="*/ 546 h 558"/>
                <a:gd name="T50" fmla="*/ 161 w 557"/>
                <a:gd name="T51" fmla="*/ 532 h 558"/>
                <a:gd name="T52" fmla="*/ 127 w 557"/>
                <a:gd name="T53" fmla="*/ 513 h 558"/>
                <a:gd name="T54" fmla="*/ 96 w 557"/>
                <a:gd name="T55" fmla="*/ 490 h 558"/>
                <a:gd name="T56" fmla="*/ 68 w 557"/>
                <a:gd name="T57" fmla="*/ 462 h 558"/>
                <a:gd name="T58" fmla="*/ 45 w 557"/>
                <a:gd name="T59" fmla="*/ 431 h 558"/>
                <a:gd name="T60" fmla="*/ 26 w 557"/>
                <a:gd name="T61" fmla="*/ 396 h 558"/>
                <a:gd name="T62" fmla="*/ 12 w 557"/>
                <a:gd name="T63" fmla="*/ 360 h 558"/>
                <a:gd name="T64" fmla="*/ 3 w 557"/>
                <a:gd name="T65" fmla="*/ 320 h 558"/>
                <a:gd name="T66" fmla="*/ 0 w 557"/>
                <a:gd name="T67" fmla="*/ 279 h 558"/>
                <a:gd name="T68" fmla="*/ 3 w 557"/>
                <a:gd name="T69" fmla="*/ 238 h 558"/>
                <a:gd name="T70" fmla="*/ 12 w 557"/>
                <a:gd name="T71" fmla="*/ 198 h 558"/>
                <a:gd name="T72" fmla="*/ 26 w 557"/>
                <a:gd name="T73" fmla="*/ 161 h 558"/>
                <a:gd name="T74" fmla="*/ 45 w 557"/>
                <a:gd name="T75" fmla="*/ 127 h 558"/>
                <a:gd name="T76" fmla="*/ 68 w 557"/>
                <a:gd name="T77" fmla="*/ 96 h 558"/>
                <a:gd name="T78" fmla="*/ 96 w 557"/>
                <a:gd name="T79" fmla="*/ 69 h 558"/>
                <a:gd name="T80" fmla="*/ 127 w 557"/>
                <a:gd name="T81" fmla="*/ 45 h 558"/>
                <a:gd name="T82" fmla="*/ 161 w 557"/>
                <a:gd name="T83" fmla="*/ 26 h 558"/>
                <a:gd name="T84" fmla="*/ 198 w 557"/>
                <a:gd name="T85" fmla="*/ 12 h 558"/>
                <a:gd name="T86" fmla="*/ 238 w 557"/>
                <a:gd name="T87" fmla="*/ 3 h 558"/>
                <a:gd name="T88" fmla="*/ 279 w 557"/>
                <a:gd name="T8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7" h="558">
                  <a:moveTo>
                    <a:pt x="279" y="0"/>
                  </a:moveTo>
                  <a:lnTo>
                    <a:pt x="320" y="3"/>
                  </a:lnTo>
                  <a:lnTo>
                    <a:pt x="359" y="12"/>
                  </a:lnTo>
                  <a:lnTo>
                    <a:pt x="396" y="26"/>
                  </a:lnTo>
                  <a:lnTo>
                    <a:pt x="430" y="45"/>
                  </a:lnTo>
                  <a:lnTo>
                    <a:pt x="462" y="69"/>
                  </a:lnTo>
                  <a:lnTo>
                    <a:pt x="489" y="96"/>
                  </a:lnTo>
                  <a:lnTo>
                    <a:pt x="512" y="127"/>
                  </a:lnTo>
                  <a:lnTo>
                    <a:pt x="532" y="161"/>
                  </a:lnTo>
                  <a:lnTo>
                    <a:pt x="546" y="198"/>
                  </a:lnTo>
                  <a:lnTo>
                    <a:pt x="554" y="238"/>
                  </a:lnTo>
                  <a:lnTo>
                    <a:pt x="557" y="279"/>
                  </a:lnTo>
                  <a:lnTo>
                    <a:pt x="554" y="320"/>
                  </a:lnTo>
                  <a:lnTo>
                    <a:pt x="546" y="360"/>
                  </a:lnTo>
                  <a:lnTo>
                    <a:pt x="532" y="396"/>
                  </a:lnTo>
                  <a:lnTo>
                    <a:pt x="512" y="431"/>
                  </a:lnTo>
                  <a:lnTo>
                    <a:pt x="489" y="462"/>
                  </a:lnTo>
                  <a:lnTo>
                    <a:pt x="462" y="490"/>
                  </a:lnTo>
                  <a:lnTo>
                    <a:pt x="430" y="513"/>
                  </a:lnTo>
                  <a:lnTo>
                    <a:pt x="396" y="532"/>
                  </a:lnTo>
                  <a:lnTo>
                    <a:pt x="359" y="546"/>
                  </a:lnTo>
                  <a:lnTo>
                    <a:pt x="320" y="555"/>
                  </a:lnTo>
                  <a:lnTo>
                    <a:pt x="279" y="558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6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6"/>
                  </a:lnTo>
                  <a:lnTo>
                    <a:pt x="96" y="69"/>
                  </a:lnTo>
                  <a:lnTo>
                    <a:pt x="127" y="45"/>
                  </a:lnTo>
                  <a:lnTo>
                    <a:pt x="161" y="26"/>
                  </a:lnTo>
                  <a:lnTo>
                    <a:pt x="198" y="12"/>
                  </a:lnTo>
                  <a:lnTo>
                    <a:pt x="238" y="3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316"/>
            <p:cNvSpPr>
              <a:spLocks/>
            </p:cNvSpPr>
            <p:nvPr/>
          </p:nvSpPr>
          <p:spPr bwMode="auto">
            <a:xfrm>
              <a:off x="7239000" y="3681413"/>
              <a:ext cx="287338" cy="320675"/>
            </a:xfrm>
            <a:custGeom>
              <a:avLst/>
              <a:gdLst>
                <a:gd name="T0" fmla="*/ 928 w 1813"/>
                <a:gd name="T1" fmla="*/ 4 h 2020"/>
                <a:gd name="T2" fmla="*/ 1021 w 1813"/>
                <a:gd name="T3" fmla="*/ 44 h 2020"/>
                <a:gd name="T4" fmla="*/ 1083 w 1813"/>
                <a:gd name="T5" fmla="*/ 122 h 2020"/>
                <a:gd name="T6" fmla="*/ 1221 w 1813"/>
                <a:gd name="T7" fmla="*/ 300 h 2020"/>
                <a:gd name="T8" fmla="*/ 1749 w 1813"/>
                <a:gd name="T9" fmla="*/ 374 h 2020"/>
                <a:gd name="T10" fmla="*/ 1799 w 1813"/>
                <a:gd name="T11" fmla="*/ 426 h 2020"/>
                <a:gd name="T12" fmla="*/ 1812 w 1813"/>
                <a:gd name="T13" fmla="*/ 499 h 2020"/>
                <a:gd name="T14" fmla="*/ 1781 w 1813"/>
                <a:gd name="T15" fmla="*/ 566 h 2020"/>
                <a:gd name="T16" fmla="*/ 1721 w 1813"/>
                <a:gd name="T17" fmla="*/ 605 h 2020"/>
                <a:gd name="T18" fmla="*/ 1660 w 1813"/>
                <a:gd name="T19" fmla="*/ 608 h 2020"/>
                <a:gd name="T20" fmla="*/ 1593 w 1813"/>
                <a:gd name="T21" fmla="*/ 599 h 2020"/>
                <a:gd name="T22" fmla="*/ 1492 w 1813"/>
                <a:gd name="T23" fmla="*/ 587 h 2020"/>
                <a:gd name="T24" fmla="*/ 1377 w 1813"/>
                <a:gd name="T25" fmla="*/ 573 h 2020"/>
                <a:gd name="T26" fmla="*/ 1268 w 1813"/>
                <a:gd name="T27" fmla="*/ 560 h 2020"/>
                <a:gd name="T28" fmla="*/ 1189 w 1813"/>
                <a:gd name="T29" fmla="*/ 551 h 2020"/>
                <a:gd name="T30" fmla="*/ 1141 w 1813"/>
                <a:gd name="T31" fmla="*/ 543 h 2020"/>
                <a:gd name="T32" fmla="*/ 809 w 1813"/>
                <a:gd name="T33" fmla="*/ 329 h 2020"/>
                <a:gd name="T34" fmla="*/ 1377 w 1813"/>
                <a:gd name="T35" fmla="*/ 911 h 2020"/>
                <a:gd name="T36" fmla="*/ 1452 w 1813"/>
                <a:gd name="T37" fmla="*/ 954 h 2020"/>
                <a:gd name="T38" fmla="*/ 1491 w 1813"/>
                <a:gd name="T39" fmla="*/ 1029 h 2020"/>
                <a:gd name="T40" fmla="*/ 1491 w 1813"/>
                <a:gd name="T41" fmla="*/ 1899 h 2020"/>
                <a:gd name="T42" fmla="*/ 1448 w 1813"/>
                <a:gd name="T43" fmla="*/ 1977 h 2020"/>
                <a:gd name="T44" fmla="*/ 1368 w 1813"/>
                <a:gd name="T45" fmla="*/ 2018 h 2020"/>
                <a:gd name="T46" fmla="*/ 1280 w 1813"/>
                <a:gd name="T47" fmla="*/ 2006 h 2020"/>
                <a:gd name="T48" fmla="*/ 1216 w 1813"/>
                <a:gd name="T49" fmla="*/ 1949 h 2020"/>
                <a:gd name="T50" fmla="*/ 1191 w 1813"/>
                <a:gd name="T51" fmla="*/ 1864 h 2020"/>
                <a:gd name="T52" fmla="*/ 1111 w 1813"/>
                <a:gd name="T53" fmla="*/ 1173 h 2020"/>
                <a:gd name="T54" fmla="*/ 1137 w 1813"/>
                <a:gd name="T55" fmla="*/ 1240 h 2020"/>
                <a:gd name="T56" fmla="*/ 1114 w 1813"/>
                <a:gd name="T57" fmla="*/ 1306 h 2020"/>
                <a:gd name="T58" fmla="*/ 1054 w 1813"/>
                <a:gd name="T59" fmla="*/ 1343 h 2020"/>
                <a:gd name="T60" fmla="*/ 725 w 1813"/>
                <a:gd name="T61" fmla="*/ 1710 h 2020"/>
                <a:gd name="T62" fmla="*/ 1073 w 1813"/>
                <a:gd name="T63" fmla="*/ 1909 h 2020"/>
                <a:gd name="T64" fmla="*/ 1083 w 1813"/>
                <a:gd name="T65" fmla="*/ 1960 h 2020"/>
                <a:gd name="T66" fmla="*/ 1053 w 1813"/>
                <a:gd name="T67" fmla="*/ 2006 h 2020"/>
                <a:gd name="T68" fmla="*/ 999 w 1813"/>
                <a:gd name="T69" fmla="*/ 2016 h 2020"/>
                <a:gd name="T70" fmla="*/ 330 w 1813"/>
                <a:gd name="T71" fmla="*/ 2008 h 2020"/>
                <a:gd name="T72" fmla="*/ 275 w 1813"/>
                <a:gd name="T73" fmla="*/ 2014 h 2020"/>
                <a:gd name="T74" fmla="*/ 233 w 1813"/>
                <a:gd name="T75" fmla="*/ 1977 h 2020"/>
                <a:gd name="T76" fmla="*/ 231 w 1813"/>
                <a:gd name="T77" fmla="*/ 1925 h 2020"/>
                <a:gd name="T78" fmla="*/ 266 w 1813"/>
                <a:gd name="T79" fmla="*/ 1885 h 2020"/>
                <a:gd name="T80" fmla="*/ 301 w 1813"/>
                <a:gd name="T81" fmla="*/ 1346 h 2020"/>
                <a:gd name="T82" fmla="*/ 235 w 1813"/>
                <a:gd name="T83" fmla="*/ 1323 h 2020"/>
                <a:gd name="T84" fmla="*/ 199 w 1813"/>
                <a:gd name="T85" fmla="*/ 1262 h 2020"/>
                <a:gd name="T86" fmla="*/ 3 w 1813"/>
                <a:gd name="T87" fmla="*/ 211 h 2020"/>
                <a:gd name="T88" fmla="*/ 41 w 1813"/>
                <a:gd name="T89" fmla="*/ 155 h 2020"/>
                <a:gd name="T90" fmla="*/ 109 w 1813"/>
                <a:gd name="T91" fmla="*/ 134 h 2020"/>
                <a:gd name="T92" fmla="*/ 172 w 1813"/>
                <a:gd name="T93" fmla="*/ 158 h 2020"/>
                <a:gd name="T94" fmla="*/ 208 w 1813"/>
                <a:gd name="T95" fmla="*/ 218 h 2020"/>
                <a:gd name="T96" fmla="*/ 625 w 1813"/>
                <a:gd name="T97" fmla="*/ 1129 h 2020"/>
                <a:gd name="T98" fmla="*/ 552 w 1813"/>
                <a:gd name="T99" fmla="*/ 1081 h 2020"/>
                <a:gd name="T100" fmla="*/ 499 w 1813"/>
                <a:gd name="T101" fmla="*/ 997 h 2020"/>
                <a:gd name="T102" fmla="*/ 487 w 1813"/>
                <a:gd name="T103" fmla="*/ 212 h 2020"/>
                <a:gd name="T104" fmla="*/ 511 w 1813"/>
                <a:gd name="T105" fmla="*/ 114 h 2020"/>
                <a:gd name="T106" fmla="*/ 574 w 1813"/>
                <a:gd name="T107" fmla="*/ 40 h 2020"/>
                <a:gd name="T108" fmla="*/ 666 w 1813"/>
                <a:gd name="T109" fmla="*/ 2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13" h="2020">
                  <a:moveTo>
                    <a:pt x="700" y="0"/>
                  </a:moveTo>
                  <a:lnTo>
                    <a:pt x="894" y="1"/>
                  </a:lnTo>
                  <a:lnTo>
                    <a:pt x="928" y="4"/>
                  </a:lnTo>
                  <a:lnTo>
                    <a:pt x="962" y="13"/>
                  </a:lnTo>
                  <a:lnTo>
                    <a:pt x="992" y="26"/>
                  </a:lnTo>
                  <a:lnTo>
                    <a:pt x="1021" y="44"/>
                  </a:lnTo>
                  <a:lnTo>
                    <a:pt x="1046" y="66"/>
                  </a:lnTo>
                  <a:lnTo>
                    <a:pt x="1067" y="92"/>
                  </a:lnTo>
                  <a:lnTo>
                    <a:pt x="1083" y="122"/>
                  </a:lnTo>
                  <a:lnTo>
                    <a:pt x="1096" y="154"/>
                  </a:lnTo>
                  <a:lnTo>
                    <a:pt x="911" y="93"/>
                  </a:lnTo>
                  <a:lnTo>
                    <a:pt x="1221" y="300"/>
                  </a:lnTo>
                  <a:lnTo>
                    <a:pt x="1702" y="358"/>
                  </a:lnTo>
                  <a:lnTo>
                    <a:pt x="1727" y="363"/>
                  </a:lnTo>
                  <a:lnTo>
                    <a:pt x="1749" y="374"/>
                  </a:lnTo>
                  <a:lnTo>
                    <a:pt x="1769" y="388"/>
                  </a:lnTo>
                  <a:lnTo>
                    <a:pt x="1786" y="405"/>
                  </a:lnTo>
                  <a:lnTo>
                    <a:pt x="1799" y="426"/>
                  </a:lnTo>
                  <a:lnTo>
                    <a:pt x="1807" y="448"/>
                  </a:lnTo>
                  <a:lnTo>
                    <a:pt x="1813" y="473"/>
                  </a:lnTo>
                  <a:lnTo>
                    <a:pt x="1812" y="499"/>
                  </a:lnTo>
                  <a:lnTo>
                    <a:pt x="1806" y="524"/>
                  </a:lnTo>
                  <a:lnTo>
                    <a:pt x="1795" y="546"/>
                  </a:lnTo>
                  <a:lnTo>
                    <a:pt x="1781" y="566"/>
                  </a:lnTo>
                  <a:lnTo>
                    <a:pt x="1764" y="583"/>
                  </a:lnTo>
                  <a:lnTo>
                    <a:pt x="1744" y="596"/>
                  </a:lnTo>
                  <a:lnTo>
                    <a:pt x="1721" y="605"/>
                  </a:lnTo>
                  <a:lnTo>
                    <a:pt x="1696" y="609"/>
                  </a:lnTo>
                  <a:lnTo>
                    <a:pt x="1671" y="609"/>
                  </a:lnTo>
                  <a:lnTo>
                    <a:pt x="1660" y="608"/>
                  </a:lnTo>
                  <a:lnTo>
                    <a:pt x="1643" y="606"/>
                  </a:lnTo>
                  <a:lnTo>
                    <a:pt x="1620" y="603"/>
                  </a:lnTo>
                  <a:lnTo>
                    <a:pt x="1593" y="599"/>
                  </a:lnTo>
                  <a:lnTo>
                    <a:pt x="1562" y="596"/>
                  </a:lnTo>
                  <a:lnTo>
                    <a:pt x="1529" y="592"/>
                  </a:lnTo>
                  <a:lnTo>
                    <a:pt x="1492" y="587"/>
                  </a:lnTo>
                  <a:lnTo>
                    <a:pt x="1454" y="583"/>
                  </a:lnTo>
                  <a:lnTo>
                    <a:pt x="1416" y="578"/>
                  </a:lnTo>
                  <a:lnTo>
                    <a:pt x="1377" y="573"/>
                  </a:lnTo>
                  <a:lnTo>
                    <a:pt x="1339" y="569"/>
                  </a:lnTo>
                  <a:lnTo>
                    <a:pt x="1303" y="565"/>
                  </a:lnTo>
                  <a:lnTo>
                    <a:pt x="1268" y="560"/>
                  </a:lnTo>
                  <a:lnTo>
                    <a:pt x="1238" y="556"/>
                  </a:lnTo>
                  <a:lnTo>
                    <a:pt x="1210" y="553"/>
                  </a:lnTo>
                  <a:lnTo>
                    <a:pt x="1189" y="551"/>
                  </a:lnTo>
                  <a:lnTo>
                    <a:pt x="1172" y="549"/>
                  </a:lnTo>
                  <a:lnTo>
                    <a:pt x="1161" y="548"/>
                  </a:lnTo>
                  <a:lnTo>
                    <a:pt x="1141" y="543"/>
                  </a:lnTo>
                  <a:lnTo>
                    <a:pt x="1123" y="537"/>
                  </a:lnTo>
                  <a:lnTo>
                    <a:pt x="1106" y="527"/>
                  </a:lnTo>
                  <a:lnTo>
                    <a:pt x="809" y="329"/>
                  </a:lnTo>
                  <a:lnTo>
                    <a:pt x="1098" y="619"/>
                  </a:lnTo>
                  <a:lnTo>
                    <a:pt x="1094" y="845"/>
                  </a:lnTo>
                  <a:lnTo>
                    <a:pt x="1377" y="911"/>
                  </a:lnTo>
                  <a:lnTo>
                    <a:pt x="1405" y="921"/>
                  </a:lnTo>
                  <a:lnTo>
                    <a:pt x="1431" y="935"/>
                  </a:lnTo>
                  <a:lnTo>
                    <a:pt x="1452" y="954"/>
                  </a:lnTo>
                  <a:lnTo>
                    <a:pt x="1469" y="975"/>
                  </a:lnTo>
                  <a:lnTo>
                    <a:pt x="1483" y="1001"/>
                  </a:lnTo>
                  <a:lnTo>
                    <a:pt x="1491" y="1029"/>
                  </a:lnTo>
                  <a:lnTo>
                    <a:pt x="1494" y="1058"/>
                  </a:lnTo>
                  <a:lnTo>
                    <a:pt x="1494" y="1868"/>
                  </a:lnTo>
                  <a:lnTo>
                    <a:pt x="1491" y="1899"/>
                  </a:lnTo>
                  <a:lnTo>
                    <a:pt x="1482" y="1928"/>
                  </a:lnTo>
                  <a:lnTo>
                    <a:pt x="1467" y="1954"/>
                  </a:lnTo>
                  <a:lnTo>
                    <a:pt x="1448" y="1977"/>
                  </a:lnTo>
                  <a:lnTo>
                    <a:pt x="1424" y="1995"/>
                  </a:lnTo>
                  <a:lnTo>
                    <a:pt x="1398" y="2009"/>
                  </a:lnTo>
                  <a:lnTo>
                    <a:pt x="1368" y="2018"/>
                  </a:lnTo>
                  <a:lnTo>
                    <a:pt x="1337" y="2020"/>
                  </a:lnTo>
                  <a:lnTo>
                    <a:pt x="1307" y="2016"/>
                  </a:lnTo>
                  <a:lnTo>
                    <a:pt x="1280" y="2006"/>
                  </a:lnTo>
                  <a:lnTo>
                    <a:pt x="1255" y="1991"/>
                  </a:lnTo>
                  <a:lnTo>
                    <a:pt x="1234" y="1971"/>
                  </a:lnTo>
                  <a:lnTo>
                    <a:pt x="1216" y="1949"/>
                  </a:lnTo>
                  <a:lnTo>
                    <a:pt x="1203" y="1923"/>
                  </a:lnTo>
                  <a:lnTo>
                    <a:pt x="1194" y="1894"/>
                  </a:lnTo>
                  <a:lnTo>
                    <a:pt x="1191" y="1864"/>
                  </a:lnTo>
                  <a:lnTo>
                    <a:pt x="1191" y="1179"/>
                  </a:lnTo>
                  <a:lnTo>
                    <a:pt x="1094" y="1157"/>
                  </a:lnTo>
                  <a:lnTo>
                    <a:pt x="1111" y="1173"/>
                  </a:lnTo>
                  <a:lnTo>
                    <a:pt x="1125" y="1192"/>
                  </a:lnTo>
                  <a:lnTo>
                    <a:pt x="1134" y="1215"/>
                  </a:lnTo>
                  <a:lnTo>
                    <a:pt x="1137" y="1240"/>
                  </a:lnTo>
                  <a:lnTo>
                    <a:pt x="1135" y="1263"/>
                  </a:lnTo>
                  <a:lnTo>
                    <a:pt x="1127" y="1286"/>
                  </a:lnTo>
                  <a:lnTo>
                    <a:pt x="1114" y="1306"/>
                  </a:lnTo>
                  <a:lnTo>
                    <a:pt x="1097" y="1323"/>
                  </a:lnTo>
                  <a:lnTo>
                    <a:pt x="1077" y="1336"/>
                  </a:lnTo>
                  <a:lnTo>
                    <a:pt x="1054" y="1343"/>
                  </a:lnTo>
                  <a:lnTo>
                    <a:pt x="1030" y="1346"/>
                  </a:lnTo>
                  <a:lnTo>
                    <a:pt x="725" y="1346"/>
                  </a:lnTo>
                  <a:lnTo>
                    <a:pt x="725" y="1710"/>
                  </a:lnTo>
                  <a:lnTo>
                    <a:pt x="1046" y="1885"/>
                  </a:lnTo>
                  <a:lnTo>
                    <a:pt x="1061" y="1896"/>
                  </a:lnTo>
                  <a:lnTo>
                    <a:pt x="1073" y="1909"/>
                  </a:lnTo>
                  <a:lnTo>
                    <a:pt x="1080" y="1925"/>
                  </a:lnTo>
                  <a:lnTo>
                    <a:pt x="1084" y="1942"/>
                  </a:lnTo>
                  <a:lnTo>
                    <a:pt x="1083" y="1960"/>
                  </a:lnTo>
                  <a:lnTo>
                    <a:pt x="1078" y="1977"/>
                  </a:lnTo>
                  <a:lnTo>
                    <a:pt x="1067" y="1993"/>
                  </a:lnTo>
                  <a:lnTo>
                    <a:pt x="1053" y="2006"/>
                  </a:lnTo>
                  <a:lnTo>
                    <a:pt x="1036" y="2014"/>
                  </a:lnTo>
                  <a:lnTo>
                    <a:pt x="1019" y="2017"/>
                  </a:lnTo>
                  <a:lnTo>
                    <a:pt x="999" y="2016"/>
                  </a:lnTo>
                  <a:lnTo>
                    <a:pt x="981" y="2008"/>
                  </a:lnTo>
                  <a:lnTo>
                    <a:pt x="656" y="1830"/>
                  </a:lnTo>
                  <a:lnTo>
                    <a:pt x="330" y="2008"/>
                  </a:lnTo>
                  <a:lnTo>
                    <a:pt x="312" y="2016"/>
                  </a:lnTo>
                  <a:lnTo>
                    <a:pt x="294" y="2017"/>
                  </a:lnTo>
                  <a:lnTo>
                    <a:pt x="275" y="2014"/>
                  </a:lnTo>
                  <a:lnTo>
                    <a:pt x="258" y="2006"/>
                  </a:lnTo>
                  <a:lnTo>
                    <a:pt x="244" y="1993"/>
                  </a:lnTo>
                  <a:lnTo>
                    <a:pt x="233" y="1977"/>
                  </a:lnTo>
                  <a:lnTo>
                    <a:pt x="228" y="1960"/>
                  </a:lnTo>
                  <a:lnTo>
                    <a:pt x="228" y="1942"/>
                  </a:lnTo>
                  <a:lnTo>
                    <a:pt x="231" y="1925"/>
                  </a:lnTo>
                  <a:lnTo>
                    <a:pt x="239" y="1909"/>
                  </a:lnTo>
                  <a:lnTo>
                    <a:pt x="251" y="1896"/>
                  </a:lnTo>
                  <a:lnTo>
                    <a:pt x="266" y="1885"/>
                  </a:lnTo>
                  <a:lnTo>
                    <a:pt x="586" y="1710"/>
                  </a:lnTo>
                  <a:lnTo>
                    <a:pt x="586" y="1346"/>
                  </a:lnTo>
                  <a:lnTo>
                    <a:pt x="301" y="1346"/>
                  </a:lnTo>
                  <a:lnTo>
                    <a:pt x="278" y="1343"/>
                  </a:lnTo>
                  <a:lnTo>
                    <a:pt x="255" y="1336"/>
                  </a:lnTo>
                  <a:lnTo>
                    <a:pt x="235" y="1323"/>
                  </a:lnTo>
                  <a:lnTo>
                    <a:pt x="218" y="1305"/>
                  </a:lnTo>
                  <a:lnTo>
                    <a:pt x="207" y="1285"/>
                  </a:lnTo>
                  <a:lnTo>
                    <a:pt x="199" y="1262"/>
                  </a:lnTo>
                  <a:lnTo>
                    <a:pt x="2" y="259"/>
                  </a:lnTo>
                  <a:lnTo>
                    <a:pt x="0" y="234"/>
                  </a:lnTo>
                  <a:lnTo>
                    <a:pt x="3" y="211"/>
                  </a:lnTo>
                  <a:lnTo>
                    <a:pt x="12" y="190"/>
                  </a:lnTo>
                  <a:lnTo>
                    <a:pt x="25" y="170"/>
                  </a:lnTo>
                  <a:lnTo>
                    <a:pt x="41" y="155"/>
                  </a:lnTo>
                  <a:lnTo>
                    <a:pt x="61" y="143"/>
                  </a:lnTo>
                  <a:lnTo>
                    <a:pt x="84" y="136"/>
                  </a:lnTo>
                  <a:lnTo>
                    <a:pt x="109" y="134"/>
                  </a:lnTo>
                  <a:lnTo>
                    <a:pt x="131" y="137"/>
                  </a:lnTo>
                  <a:lnTo>
                    <a:pt x="153" y="145"/>
                  </a:lnTo>
                  <a:lnTo>
                    <a:pt x="172" y="158"/>
                  </a:lnTo>
                  <a:lnTo>
                    <a:pt x="188" y="175"/>
                  </a:lnTo>
                  <a:lnTo>
                    <a:pt x="200" y="195"/>
                  </a:lnTo>
                  <a:lnTo>
                    <a:pt x="208" y="218"/>
                  </a:lnTo>
                  <a:lnTo>
                    <a:pt x="387" y="1137"/>
                  </a:lnTo>
                  <a:lnTo>
                    <a:pt x="653" y="1137"/>
                  </a:lnTo>
                  <a:lnTo>
                    <a:pt x="625" y="1129"/>
                  </a:lnTo>
                  <a:lnTo>
                    <a:pt x="599" y="1116"/>
                  </a:lnTo>
                  <a:lnTo>
                    <a:pt x="574" y="1101"/>
                  </a:lnTo>
                  <a:lnTo>
                    <a:pt x="552" y="1081"/>
                  </a:lnTo>
                  <a:lnTo>
                    <a:pt x="529" y="1055"/>
                  </a:lnTo>
                  <a:lnTo>
                    <a:pt x="512" y="1027"/>
                  </a:lnTo>
                  <a:lnTo>
                    <a:pt x="499" y="997"/>
                  </a:lnTo>
                  <a:lnTo>
                    <a:pt x="492" y="965"/>
                  </a:lnTo>
                  <a:lnTo>
                    <a:pt x="488" y="931"/>
                  </a:lnTo>
                  <a:lnTo>
                    <a:pt x="487" y="212"/>
                  </a:lnTo>
                  <a:lnTo>
                    <a:pt x="489" y="178"/>
                  </a:lnTo>
                  <a:lnTo>
                    <a:pt x="498" y="144"/>
                  </a:lnTo>
                  <a:lnTo>
                    <a:pt x="511" y="114"/>
                  </a:lnTo>
                  <a:lnTo>
                    <a:pt x="528" y="86"/>
                  </a:lnTo>
                  <a:lnTo>
                    <a:pt x="550" y="61"/>
                  </a:lnTo>
                  <a:lnTo>
                    <a:pt x="574" y="40"/>
                  </a:lnTo>
                  <a:lnTo>
                    <a:pt x="602" y="23"/>
                  </a:lnTo>
                  <a:lnTo>
                    <a:pt x="633" y="10"/>
                  </a:lnTo>
                  <a:lnTo>
                    <a:pt x="666" y="2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317"/>
            <p:cNvSpPr>
              <a:spLocks/>
            </p:cNvSpPr>
            <p:nvPr/>
          </p:nvSpPr>
          <p:spPr bwMode="auto">
            <a:xfrm>
              <a:off x="7475538" y="3787776"/>
              <a:ext cx="327025" cy="214313"/>
            </a:xfrm>
            <a:custGeom>
              <a:avLst/>
              <a:gdLst>
                <a:gd name="T0" fmla="*/ 1961 w 2057"/>
                <a:gd name="T1" fmla="*/ 0 h 1348"/>
                <a:gd name="T2" fmla="*/ 2003 w 2057"/>
                <a:gd name="T3" fmla="*/ 9 h 1348"/>
                <a:gd name="T4" fmla="*/ 2037 w 2057"/>
                <a:gd name="T5" fmla="*/ 35 h 1348"/>
                <a:gd name="T6" fmla="*/ 2055 w 2057"/>
                <a:gd name="T7" fmla="*/ 73 h 1348"/>
                <a:gd name="T8" fmla="*/ 2055 w 2057"/>
                <a:gd name="T9" fmla="*/ 116 h 1348"/>
                <a:gd name="T10" fmla="*/ 2037 w 2057"/>
                <a:gd name="T11" fmla="*/ 154 h 1348"/>
                <a:gd name="T12" fmla="*/ 2003 w 2057"/>
                <a:gd name="T13" fmla="*/ 181 h 1348"/>
                <a:gd name="T14" fmla="*/ 1961 w 2057"/>
                <a:gd name="T15" fmla="*/ 190 h 1348"/>
                <a:gd name="T16" fmla="*/ 1921 w 2057"/>
                <a:gd name="T17" fmla="*/ 461 h 1348"/>
                <a:gd name="T18" fmla="*/ 1921 w 2057"/>
                <a:gd name="T19" fmla="*/ 575 h 1348"/>
                <a:gd name="T20" fmla="*/ 1921 w 2057"/>
                <a:gd name="T21" fmla="*/ 696 h 1348"/>
                <a:gd name="T22" fmla="*/ 1921 w 2057"/>
                <a:gd name="T23" fmla="*/ 877 h 1348"/>
                <a:gd name="T24" fmla="*/ 1921 w 2057"/>
                <a:gd name="T25" fmla="*/ 989 h 1348"/>
                <a:gd name="T26" fmla="*/ 1921 w 2057"/>
                <a:gd name="T27" fmla="*/ 1088 h 1348"/>
                <a:gd name="T28" fmla="*/ 1921 w 2057"/>
                <a:gd name="T29" fmla="*/ 1169 h 1348"/>
                <a:gd name="T30" fmla="*/ 1921 w 2057"/>
                <a:gd name="T31" fmla="*/ 1243 h 1348"/>
                <a:gd name="T32" fmla="*/ 1911 w 2057"/>
                <a:gd name="T33" fmla="*/ 1290 h 1348"/>
                <a:gd name="T34" fmla="*/ 1883 w 2057"/>
                <a:gd name="T35" fmla="*/ 1325 h 1348"/>
                <a:gd name="T36" fmla="*/ 1841 w 2057"/>
                <a:gd name="T37" fmla="*/ 1346 h 1348"/>
                <a:gd name="T38" fmla="*/ 1817 w 2057"/>
                <a:gd name="T39" fmla="*/ 1348 h 1348"/>
                <a:gd name="T40" fmla="*/ 1771 w 2057"/>
                <a:gd name="T41" fmla="*/ 1338 h 1348"/>
                <a:gd name="T42" fmla="*/ 1735 w 2057"/>
                <a:gd name="T43" fmla="*/ 1309 h 1348"/>
                <a:gd name="T44" fmla="*/ 1715 w 2057"/>
                <a:gd name="T45" fmla="*/ 1268 h 1348"/>
                <a:gd name="T46" fmla="*/ 1714 w 2057"/>
                <a:gd name="T47" fmla="*/ 190 h 1348"/>
                <a:gd name="T48" fmla="*/ 351 w 2057"/>
                <a:gd name="T49" fmla="*/ 267 h 1348"/>
                <a:gd name="T50" fmla="*/ 351 w 2057"/>
                <a:gd name="T51" fmla="*/ 343 h 1348"/>
                <a:gd name="T52" fmla="*/ 351 w 2057"/>
                <a:gd name="T53" fmla="*/ 1130 h 1348"/>
                <a:gd name="T54" fmla="*/ 351 w 2057"/>
                <a:gd name="T55" fmla="*/ 1196 h 1348"/>
                <a:gd name="T56" fmla="*/ 351 w 2057"/>
                <a:gd name="T57" fmla="*/ 1243 h 1348"/>
                <a:gd name="T58" fmla="*/ 340 w 2057"/>
                <a:gd name="T59" fmla="*/ 1290 h 1348"/>
                <a:gd name="T60" fmla="*/ 312 w 2057"/>
                <a:gd name="T61" fmla="*/ 1325 h 1348"/>
                <a:gd name="T62" fmla="*/ 270 w 2057"/>
                <a:gd name="T63" fmla="*/ 1346 h 1348"/>
                <a:gd name="T64" fmla="*/ 245 w 2057"/>
                <a:gd name="T65" fmla="*/ 1348 h 1348"/>
                <a:gd name="T66" fmla="*/ 200 w 2057"/>
                <a:gd name="T67" fmla="*/ 1338 h 1348"/>
                <a:gd name="T68" fmla="*/ 165 w 2057"/>
                <a:gd name="T69" fmla="*/ 1309 h 1348"/>
                <a:gd name="T70" fmla="*/ 144 w 2057"/>
                <a:gd name="T71" fmla="*/ 1268 h 1348"/>
                <a:gd name="T72" fmla="*/ 141 w 2057"/>
                <a:gd name="T73" fmla="*/ 1045 h 1348"/>
                <a:gd name="T74" fmla="*/ 141 w 2057"/>
                <a:gd name="T75" fmla="*/ 944 h 1348"/>
                <a:gd name="T76" fmla="*/ 141 w 2057"/>
                <a:gd name="T77" fmla="*/ 437 h 1348"/>
                <a:gd name="T78" fmla="*/ 141 w 2057"/>
                <a:gd name="T79" fmla="*/ 302 h 1348"/>
                <a:gd name="T80" fmla="*/ 141 w 2057"/>
                <a:gd name="T81" fmla="*/ 238 h 1348"/>
                <a:gd name="T82" fmla="*/ 95 w 2057"/>
                <a:gd name="T83" fmla="*/ 190 h 1348"/>
                <a:gd name="T84" fmla="*/ 53 w 2057"/>
                <a:gd name="T85" fmla="*/ 181 h 1348"/>
                <a:gd name="T86" fmla="*/ 21 w 2057"/>
                <a:gd name="T87" fmla="*/ 154 h 1348"/>
                <a:gd name="T88" fmla="*/ 2 w 2057"/>
                <a:gd name="T89" fmla="*/ 116 h 1348"/>
                <a:gd name="T90" fmla="*/ 2 w 2057"/>
                <a:gd name="T91" fmla="*/ 73 h 1348"/>
                <a:gd name="T92" fmla="*/ 21 w 2057"/>
                <a:gd name="T93" fmla="*/ 35 h 1348"/>
                <a:gd name="T94" fmla="*/ 53 w 2057"/>
                <a:gd name="T95" fmla="*/ 9 h 1348"/>
                <a:gd name="T96" fmla="*/ 95 w 2057"/>
                <a:gd name="T97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7" h="1348">
                  <a:moveTo>
                    <a:pt x="95" y="0"/>
                  </a:moveTo>
                  <a:lnTo>
                    <a:pt x="1961" y="0"/>
                  </a:lnTo>
                  <a:lnTo>
                    <a:pt x="1984" y="2"/>
                  </a:lnTo>
                  <a:lnTo>
                    <a:pt x="2003" y="9"/>
                  </a:lnTo>
                  <a:lnTo>
                    <a:pt x="2022" y="20"/>
                  </a:lnTo>
                  <a:lnTo>
                    <a:pt x="2037" y="35"/>
                  </a:lnTo>
                  <a:lnTo>
                    <a:pt x="2047" y="52"/>
                  </a:lnTo>
                  <a:lnTo>
                    <a:pt x="2055" y="73"/>
                  </a:lnTo>
                  <a:lnTo>
                    <a:pt x="2057" y="94"/>
                  </a:lnTo>
                  <a:lnTo>
                    <a:pt x="2055" y="116"/>
                  </a:lnTo>
                  <a:lnTo>
                    <a:pt x="2047" y="136"/>
                  </a:lnTo>
                  <a:lnTo>
                    <a:pt x="2037" y="154"/>
                  </a:lnTo>
                  <a:lnTo>
                    <a:pt x="2022" y="169"/>
                  </a:lnTo>
                  <a:lnTo>
                    <a:pt x="2003" y="181"/>
                  </a:lnTo>
                  <a:lnTo>
                    <a:pt x="1984" y="187"/>
                  </a:lnTo>
                  <a:lnTo>
                    <a:pt x="1961" y="190"/>
                  </a:lnTo>
                  <a:lnTo>
                    <a:pt x="1921" y="190"/>
                  </a:lnTo>
                  <a:lnTo>
                    <a:pt x="1921" y="461"/>
                  </a:lnTo>
                  <a:lnTo>
                    <a:pt x="1921" y="517"/>
                  </a:lnTo>
                  <a:lnTo>
                    <a:pt x="1921" y="575"/>
                  </a:lnTo>
                  <a:lnTo>
                    <a:pt x="1921" y="635"/>
                  </a:lnTo>
                  <a:lnTo>
                    <a:pt x="1921" y="696"/>
                  </a:lnTo>
                  <a:lnTo>
                    <a:pt x="1921" y="818"/>
                  </a:lnTo>
                  <a:lnTo>
                    <a:pt x="1921" y="877"/>
                  </a:lnTo>
                  <a:lnTo>
                    <a:pt x="1921" y="934"/>
                  </a:lnTo>
                  <a:lnTo>
                    <a:pt x="1921" y="989"/>
                  </a:lnTo>
                  <a:lnTo>
                    <a:pt x="1921" y="1041"/>
                  </a:lnTo>
                  <a:lnTo>
                    <a:pt x="1921" y="1088"/>
                  </a:lnTo>
                  <a:lnTo>
                    <a:pt x="1921" y="1131"/>
                  </a:lnTo>
                  <a:lnTo>
                    <a:pt x="1921" y="1169"/>
                  </a:lnTo>
                  <a:lnTo>
                    <a:pt x="1921" y="1200"/>
                  </a:lnTo>
                  <a:lnTo>
                    <a:pt x="1921" y="1243"/>
                  </a:lnTo>
                  <a:lnTo>
                    <a:pt x="1919" y="1268"/>
                  </a:lnTo>
                  <a:lnTo>
                    <a:pt x="1911" y="1290"/>
                  </a:lnTo>
                  <a:lnTo>
                    <a:pt x="1899" y="1309"/>
                  </a:lnTo>
                  <a:lnTo>
                    <a:pt x="1883" y="1325"/>
                  </a:lnTo>
                  <a:lnTo>
                    <a:pt x="1863" y="1338"/>
                  </a:lnTo>
                  <a:lnTo>
                    <a:pt x="1841" y="1346"/>
                  </a:lnTo>
                  <a:lnTo>
                    <a:pt x="1817" y="1348"/>
                  </a:lnTo>
                  <a:lnTo>
                    <a:pt x="1817" y="1348"/>
                  </a:lnTo>
                  <a:lnTo>
                    <a:pt x="1792" y="1346"/>
                  </a:lnTo>
                  <a:lnTo>
                    <a:pt x="1771" y="1338"/>
                  </a:lnTo>
                  <a:lnTo>
                    <a:pt x="1751" y="1325"/>
                  </a:lnTo>
                  <a:lnTo>
                    <a:pt x="1735" y="1309"/>
                  </a:lnTo>
                  <a:lnTo>
                    <a:pt x="1722" y="1290"/>
                  </a:lnTo>
                  <a:lnTo>
                    <a:pt x="1715" y="1268"/>
                  </a:lnTo>
                  <a:lnTo>
                    <a:pt x="1713" y="1243"/>
                  </a:lnTo>
                  <a:lnTo>
                    <a:pt x="1714" y="190"/>
                  </a:lnTo>
                  <a:lnTo>
                    <a:pt x="351" y="190"/>
                  </a:lnTo>
                  <a:lnTo>
                    <a:pt x="351" y="267"/>
                  </a:lnTo>
                  <a:lnTo>
                    <a:pt x="351" y="302"/>
                  </a:lnTo>
                  <a:lnTo>
                    <a:pt x="351" y="343"/>
                  </a:lnTo>
                  <a:lnTo>
                    <a:pt x="351" y="1090"/>
                  </a:lnTo>
                  <a:lnTo>
                    <a:pt x="351" y="1130"/>
                  </a:lnTo>
                  <a:lnTo>
                    <a:pt x="351" y="1166"/>
                  </a:lnTo>
                  <a:lnTo>
                    <a:pt x="351" y="1196"/>
                  </a:lnTo>
                  <a:lnTo>
                    <a:pt x="351" y="1219"/>
                  </a:lnTo>
                  <a:lnTo>
                    <a:pt x="351" y="1243"/>
                  </a:lnTo>
                  <a:lnTo>
                    <a:pt x="348" y="1268"/>
                  </a:lnTo>
                  <a:lnTo>
                    <a:pt x="340" y="1290"/>
                  </a:lnTo>
                  <a:lnTo>
                    <a:pt x="328" y="1309"/>
                  </a:lnTo>
                  <a:lnTo>
                    <a:pt x="312" y="1325"/>
                  </a:lnTo>
                  <a:lnTo>
                    <a:pt x="293" y="1338"/>
                  </a:lnTo>
                  <a:lnTo>
                    <a:pt x="270" y="1346"/>
                  </a:lnTo>
                  <a:lnTo>
                    <a:pt x="247" y="1348"/>
                  </a:lnTo>
                  <a:lnTo>
                    <a:pt x="245" y="1348"/>
                  </a:lnTo>
                  <a:lnTo>
                    <a:pt x="222" y="1346"/>
                  </a:lnTo>
                  <a:lnTo>
                    <a:pt x="200" y="1338"/>
                  </a:lnTo>
                  <a:lnTo>
                    <a:pt x="181" y="1325"/>
                  </a:lnTo>
                  <a:lnTo>
                    <a:pt x="165" y="1309"/>
                  </a:lnTo>
                  <a:lnTo>
                    <a:pt x="152" y="1290"/>
                  </a:lnTo>
                  <a:lnTo>
                    <a:pt x="144" y="1268"/>
                  </a:lnTo>
                  <a:lnTo>
                    <a:pt x="141" y="1243"/>
                  </a:lnTo>
                  <a:lnTo>
                    <a:pt x="141" y="1045"/>
                  </a:lnTo>
                  <a:lnTo>
                    <a:pt x="141" y="997"/>
                  </a:lnTo>
                  <a:lnTo>
                    <a:pt x="141" y="944"/>
                  </a:lnTo>
                  <a:lnTo>
                    <a:pt x="141" y="489"/>
                  </a:lnTo>
                  <a:lnTo>
                    <a:pt x="141" y="437"/>
                  </a:lnTo>
                  <a:lnTo>
                    <a:pt x="141" y="388"/>
                  </a:lnTo>
                  <a:lnTo>
                    <a:pt x="141" y="302"/>
                  </a:lnTo>
                  <a:lnTo>
                    <a:pt x="141" y="267"/>
                  </a:lnTo>
                  <a:lnTo>
                    <a:pt x="141" y="238"/>
                  </a:lnTo>
                  <a:lnTo>
                    <a:pt x="141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3" y="181"/>
                  </a:lnTo>
                  <a:lnTo>
                    <a:pt x="36" y="169"/>
                  </a:lnTo>
                  <a:lnTo>
                    <a:pt x="21" y="154"/>
                  </a:lnTo>
                  <a:lnTo>
                    <a:pt x="10" y="136"/>
                  </a:lnTo>
                  <a:lnTo>
                    <a:pt x="2" y="116"/>
                  </a:lnTo>
                  <a:lnTo>
                    <a:pt x="0" y="94"/>
                  </a:lnTo>
                  <a:lnTo>
                    <a:pt x="2" y="73"/>
                  </a:lnTo>
                  <a:lnTo>
                    <a:pt x="10" y="52"/>
                  </a:lnTo>
                  <a:lnTo>
                    <a:pt x="21" y="35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18"/>
            <p:cNvSpPr>
              <a:spLocks/>
            </p:cNvSpPr>
            <p:nvPr/>
          </p:nvSpPr>
          <p:spPr bwMode="auto">
            <a:xfrm>
              <a:off x="7543800" y="3752851"/>
              <a:ext cx="63500" cy="22225"/>
            </a:xfrm>
            <a:custGeom>
              <a:avLst/>
              <a:gdLst>
                <a:gd name="T0" fmla="*/ 69 w 407"/>
                <a:gd name="T1" fmla="*/ 0 h 140"/>
                <a:gd name="T2" fmla="*/ 338 w 407"/>
                <a:gd name="T3" fmla="*/ 0 h 140"/>
                <a:gd name="T4" fmla="*/ 356 w 407"/>
                <a:gd name="T5" fmla="*/ 2 h 140"/>
                <a:gd name="T6" fmla="*/ 372 w 407"/>
                <a:gd name="T7" fmla="*/ 10 h 140"/>
                <a:gd name="T8" fmla="*/ 387 w 407"/>
                <a:gd name="T9" fmla="*/ 21 h 140"/>
                <a:gd name="T10" fmla="*/ 398 w 407"/>
                <a:gd name="T11" fmla="*/ 35 h 140"/>
                <a:gd name="T12" fmla="*/ 404 w 407"/>
                <a:gd name="T13" fmla="*/ 52 h 140"/>
                <a:gd name="T14" fmla="*/ 407 w 407"/>
                <a:gd name="T15" fmla="*/ 70 h 140"/>
                <a:gd name="T16" fmla="*/ 404 w 407"/>
                <a:gd name="T17" fmla="*/ 89 h 140"/>
                <a:gd name="T18" fmla="*/ 398 w 407"/>
                <a:gd name="T19" fmla="*/ 106 h 140"/>
                <a:gd name="T20" fmla="*/ 387 w 407"/>
                <a:gd name="T21" fmla="*/ 120 h 140"/>
                <a:gd name="T22" fmla="*/ 372 w 407"/>
                <a:gd name="T23" fmla="*/ 131 h 140"/>
                <a:gd name="T24" fmla="*/ 356 w 407"/>
                <a:gd name="T25" fmla="*/ 137 h 140"/>
                <a:gd name="T26" fmla="*/ 338 w 407"/>
                <a:gd name="T27" fmla="*/ 140 h 140"/>
                <a:gd name="T28" fmla="*/ 69 w 407"/>
                <a:gd name="T29" fmla="*/ 140 h 140"/>
                <a:gd name="T30" fmla="*/ 50 w 407"/>
                <a:gd name="T31" fmla="*/ 137 h 140"/>
                <a:gd name="T32" fmla="*/ 34 w 407"/>
                <a:gd name="T33" fmla="*/ 131 h 140"/>
                <a:gd name="T34" fmla="*/ 20 w 407"/>
                <a:gd name="T35" fmla="*/ 120 h 140"/>
                <a:gd name="T36" fmla="*/ 10 w 407"/>
                <a:gd name="T37" fmla="*/ 106 h 140"/>
                <a:gd name="T38" fmla="*/ 2 w 407"/>
                <a:gd name="T39" fmla="*/ 89 h 140"/>
                <a:gd name="T40" fmla="*/ 0 w 407"/>
                <a:gd name="T41" fmla="*/ 70 h 140"/>
                <a:gd name="T42" fmla="*/ 2 w 407"/>
                <a:gd name="T43" fmla="*/ 52 h 140"/>
                <a:gd name="T44" fmla="*/ 10 w 407"/>
                <a:gd name="T45" fmla="*/ 35 h 140"/>
                <a:gd name="T46" fmla="*/ 20 w 407"/>
                <a:gd name="T47" fmla="*/ 21 h 140"/>
                <a:gd name="T48" fmla="*/ 34 w 407"/>
                <a:gd name="T49" fmla="*/ 10 h 140"/>
                <a:gd name="T50" fmla="*/ 50 w 407"/>
                <a:gd name="T51" fmla="*/ 2 h 140"/>
                <a:gd name="T52" fmla="*/ 69 w 40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7" h="140">
                  <a:moveTo>
                    <a:pt x="69" y="0"/>
                  </a:moveTo>
                  <a:lnTo>
                    <a:pt x="338" y="0"/>
                  </a:lnTo>
                  <a:lnTo>
                    <a:pt x="356" y="2"/>
                  </a:lnTo>
                  <a:lnTo>
                    <a:pt x="372" y="10"/>
                  </a:lnTo>
                  <a:lnTo>
                    <a:pt x="387" y="21"/>
                  </a:lnTo>
                  <a:lnTo>
                    <a:pt x="398" y="35"/>
                  </a:lnTo>
                  <a:lnTo>
                    <a:pt x="404" y="52"/>
                  </a:lnTo>
                  <a:lnTo>
                    <a:pt x="407" y="70"/>
                  </a:lnTo>
                  <a:lnTo>
                    <a:pt x="404" y="89"/>
                  </a:lnTo>
                  <a:lnTo>
                    <a:pt x="398" y="106"/>
                  </a:lnTo>
                  <a:lnTo>
                    <a:pt x="387" y="120"/>
                  </a:lnTo>
                  <a:lnTo>
                    <a:pt x="372" y="131"/>
                  </a:lnTo>
                  <a:lnTo>
                    <a:pt x="356" y="137"/>
                  </a:lnTo>
                  <a:lnTo>
                    <a:pt x="338" y="140"/>
                  </a:lnTo>
                  <a:lnTo>
                    <a:pt x="69" y="140"/>
                  </a:lnTo>
                  <a:lnTo>
                    <a:pt x="50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10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19"/>
            <p:cNvSpPr>
              <a:spLocks noEditPoints="1"/>
            </p:cNvSpPr>
            <p:nvPr/>
          </p:nvSpPr>
          <p:spPr bwMode="auto">
            <a:xfrm>
              <a:off x="7577138" y="3575051"/>
              <a:ext cx="222250" cy="200025"/>
            </a:xfrm>
            <a:custGeom>
              <a:avLst/>
              <a:gdLst>
                <a:gd name="T0" fmla="*/ 338 w 1399"/>
                <a:gd name="T1" fmla="*/ 297 h 1262"/>
                <a:gd name="T2" fmla="*/ 327 w 1399"/>
                <a:gd name="T3" fmla="*/ 319 h 1262"/>
                <a:gd name="T4" fmla="*/ 322 w 1399"/>
                <a:gd name="T5" fmla="*/ 353 h 1262"/>
                <a:gd name="T6" fmla="*/ 311 w 1399"/>
                <a:gd name="T7" fmla="*/ 424 h 1262"/>
                <a:gd name="T8" fmla="*/ 293 w 1399"/>
                <a:gd name="T9" fmla="*/ 540 h 1262"/>
                <a:gd name="T10" fmla="*/ 379 w 1399"/>
                <a:gd name="T11" fmla="*/ 711 h 1262"/>
                <a:gd name="T12" fmla="*/ 368 w 1399"/>
                <a:gd name="T13" fmla="*/ 297 h 1262"/>
                <a:gd name="T14" fmla="*/ 795 w 1399"/>
                <a:gd name="T15" fmla="*/ 0 h 1262"/>
                <a:gd name="T16" fmla="*/ 815 w 1399"/>
                <a:gd name="T17" fmla="*/ 18 h 1262"/>
                <a:gd name="T18" fmla="*/ 818 w 1399"/>
                <a:gd name="T19" fmla="*/ 210 h 1262"/>
                <a:gd name="T20" fmla="*/ 823 w 1399"/>
                <a:gd name="T21" fmla="*/ 247 h 1262"/>
                <a:gd name="T22" fmla="*/ 795 w 1399"/>
                <a:gd name="T23" fmla="*/ 401 h 1262"/>
                <a:gd name="T24" fmla="*/ 824 w 1399"/>
                <a:gd name="T25" fmla="*/ 326 h 1262"/>
                <a:gd name="T26" fmla="*/ 861 w 1399"/>
                <a:gd name="T27" fmla="*/ 230 h 1262"/>
                <a:gd name="T28" fmla="*/ 898 w 1399"/>
                <a:gd name="T29" fmla="*/ 132 h 1262"/>
                <a:gd name="T30" fmla="*/ 930 w 1399"/>
                <a:gd name="T31" fmla="*/ 49 h 1262"/>
                <a:gd name="T32" fmla="*/ 948 w 1399"/>
                <a:gd name="T33" fmla="*/ 2 h 1262"/>
                <a:gd name="T34" fmla="*/ 1173 w 1399"/>
                <a:gd name="T35" fmla="*/ 15 h 1262"/>
                <a:gd name="T36" fmla="*/ 1287 w 1399"/>
                <a:gd name="T37" fmla="*/ 77 h 1262"/>
                <a:gd name="T38" fmla="*/ 1364 w 1399"/>
                <a:gd name="T39" fmla="*/ 181 h 1262"/>
                <a:gd name="T40" fmla="*/ 1394 w 1399"/>
                <a:gd name="T41" fmla="*/ 312 h 1262"/>
                <a:gd name="T42" fmla="*/ 1131 w 1399"/>
                <a:gd name="T43" fmla="*/ 313 h 1262"/>
                <a:gd name="T44" fmla="*/ 1114 w 1399"/>
                <a:gd name="T45" fmla="*/ 289 h 1262"/>
                <a:gd name="T46" fmla="*/ 1083 w 1399"/>
                <a:gd name="T47" fmla="*/ 295 h 1262"/>
                <a:gd name="T48" fmla="*/ 1076 w 1399"/>
                <a:gd name="T49" fmla="*/ 418 h 1262"/>
                <a:gd name="T50" fmla="*/ 1076 w 1399"/>
                <a:gd name="T51" fmla="*/ 685 h 1262"/>
                <a:gd name="T52" fmla="*/ 1077 w 1399"/>
                <a:gd name="T53" fmla="*/ 891 h 1262"/>
                <a:gd name="T54" fmla="*/ 1077 w 1399"/>
                <a:gd name="T55" fmla="*/ 1044 h 1262"/>
                <a:gd name="T56" fmla="*/ 1078 w 1399"/>
                <a:gd name="T57" fmla="*/ 1150 h 1262"/>
                <a:gd name="T58" fmla="*/ 1078 w 1399"/>
                <a:gd name="T59" fmla="*/ 1217 h 1262"/>
                <a:gd name="T60" fmla="*/ 1078 w 1399"/>
                <a:gd name="T61" fmla="*/ 1251 h 1262"/>
                <a:gd name="T62" fmla="*/ 1079 w 1399"/>
                <a:gd name="T63" fmla="*/ 1262 h 1262"/>
                <a:gd name="T64" fmla="*/ 1004 w 1399"/>
                <a:gd name="T65" fmla="*/ 1262 h 1262"/>
                <a:gd name="T66" fmla="*/ 678 w 1399"/>
                <a:gd name="T67" fmla="*/ 1262 h 1262"/>
                <a:gd name="T68" fmla="*/ 454 w 1399"/>
                <a:gd name="T69" fmla="*/ 1262 h 1262"/>
                <a:gd name="T70" fmla="*/ 379 w 1399"/>
                <a:gd name="T71" fmla="*/ 1262 h 1262"/>
                <a:gd name="T72" fmla="*/ 40 w 1399"/>
                <a:gd name="T73" fmla="*/ 802 h 1262"/>
                <a:gd name="T74" fmla="*/ 3 w 1399"/>
                <a:gd name="T75" fmla="*/ 737 h 1262"/>
                <a:gd name="T76" fmla="*/ 66 w 1399"/>
                <a:gd name="T77" fmla="*/ 300 h 1262"/>
                <a:gd name="T78" fmla="*/ 98 w 1399"/>
                <a:gd name="T79" fmla="*/ 174 h 1262"/>
                <a:gd name="T80" fmla="*/ 177 w 1399"/>
                <a:gd name="T81" fmla="*/ 74 h 1262"/>
                <a:gd name="T82" fmla="*/ 288 w 1399"/>
                <a:gd name="T83" fmla="*/ 14 h 1262"/>
                <a:gd name="T84" fmla="*/ 510 w 1399"/>
                <a:gd name="T85" fmla="*/ 2 h 1262"/>
                <a:gd name="T86" fmla="*/ 542 w 1399"/>
                <a:gd name="T87" fmla="*/ 86 h 1262"/>
                <a:gd name="T88" fmla="*/ 584 w 1399"/>
                <a:gd name="T89" fmla="*/ 198 h 1262"/>
                <a:gd name="T90" fmla="*/ 627 w 1399"/>
                <a:gd name="T91" fmla="*/ 313 h 1262"/>
                <a:gd name="T92" fmla="*/ 663 w 1399"/>
                <a:gd name="T93" fmla="*/ 406 h 1262"/>
                <a:gd name="T94" fmla="*/ 656 w 1399"/>
                <a:gd name="T95" fmla="*/ 354 h 1262"/>
                <a:gd name="T96" fmla="*/ 642 w 1399"/>
                <a:gd name="T97" fmla="*/ 281 h 1262"/>
                <a:gd name="T98" fmla="*/ 637 w 1399"/>
                <a:gd name="T99" fmla="*/ 241 h 1262"/>
                <a:gd name="T100" fmla="*/ 639 w 1399"/>
                <a:gd name="T101" fmla="*/ 220 h 1262"/>
                <a:gd name="T102" fmla="*/ 696 w 1399"/>
                <a:gd name="T103" fmla="*/ 113 h 1262"/>
                <a:gd name="T104" fmla="*/ 650 w 1399"/>
                <a:gd name="T105" fmla="*/ 8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99" h="1262">
                  <a:moveTo>
                    <a:pt x="356" y="293"/>
                  </a:moveTo>
                  <a:lnTo>
                    <a:pt x="347" y="294"/>
                  </a:lnTo>
                  <a:lnTo>
                    <a:pt x="338" y="297"/>
                  </a:lnTo>
                  <a:lnTo>
                    <a:pt x="331" y="305"/>
                  </a:lnTo>
                  <a:lnTo>
                    <a:pt x="328" y="313"/>
                  </a:lnTo>
                  <a:lnTo>
                    <a:pt x="327" y="319"/>
                  </a:lnTo>
                  <a:lnTo>
                    <a:pt x="326" y="326"/>
                  </a:lnTo>
                  <a:lnTo>
                    <a:pt x="324" y="338"/>
                  </a:lnTo>
                  <a:lnTo>
                    <a:pt x="322" y="353"/>
                  </a:lnTo>
                  <a:lnTo>
                    <a:pt x="319" y="373"/>
                  </a:lnTo>
                  <a:lnTo>
                    <a:pt x="315" y="396"/>
                  </a:lnTo>
                  <a:lnTo>
                    <a:pt x="311" y="424"/>
                  </a:lnTo>
                  <a:lnTo>
                    <a:pt x="306" y="458"/>
                  </a:lnTo>
                  <a:lnTo>
                    <a:pt x="299" y="496"/>
                  </a:lnTo>
                  <a:lnTo>
                    <a:pt x="293" y="540"/>
                  </a:lnTo>
                  <a:lnTo>
                    <a:pt x="284" y="588"/>
                  </a:lnTo>
                  <a:lnTo>
                    <a:pt x="276" y="644"/>
                  </a:lnTo>
                  <a:lnTo>
                    <a:pt x="379" y="711"/>
                  </a:lnTo>
                  <a:lnTo>
                    <a:pt x="379" y="318"/>
                  </a:lnTo>
                  <a:lnTo>
                    <a:pt x="376" y="306"/>
                  </a:lnTo>
                  <a:lnTo>
                    <a:pt x="368" y="297"/>
                  </a:lnTo>
                  <a:lnTo>
                    <a:pt x="356" y="293"/>
                  </a:lnTo>
                  <a:close/>
                  <a:moveTo>
                    <a:pt x="666" y="0"/>
                  </a:moveTo>
                  <a:lnTo>
                    <a:pt x="795" y="0"/>
                  </a:lnTo>
                  <a:lnTo>
                    <a:pt x="805" y="2"/>
                  </a:lnTo>
                  <a:lnTo>
                    <a:pt x="811" y="8"/>
                  </a:lnTo>
                  <a:lnTo>
                    <a:pt x="815" y="18"/>
                  </a:lnTo>
                  <a:lnTo>
                    <a:pt x="812" y="28"/>
                  </a:lnTo>
                  <a:lnTo>
                    <a:pt x="765" y="113"/>
                  </a:lnTo>
                  <a:lnTo>
                    <a:pt x="818" y="210"/>
                  </a:lnTo>
                  <a:lnTo>
                    <a:pt x="823" y="222"/>
                  </a:lnTo>
                  <a:lnTo>
                    <a:pt x="824" y="234"/>
                  </a:lnTo>
                  <a:lnTo>
                    <a:pt x="823" y="247"/>
                  </a:lnTo>
                  <a:lnTo>
                    <a:pt x="784" y="429"/>
                  </a:lnTo>
                  <a:lnTo>
                    <a:pt x="789" y="417"/>
                  </a:lnTo>
                  <a:lnTo>
                    <a:pt x="795" y="401"/>
                  </a:lnTo>
                  <a:lnTo>
                    <a:pt x="804" y="379"/>
                  </a:lnTo>
                  <a:lnTo>
                    <a:pt x="813" y="354"/>
                  </a:lnTo>
                  <a:lnTo>
                    <a:pt x="824" y="326"/>
                  </a:lnTo>
                  <a:lnTo>
                    <a:pt x="836" y="296"/>
                  </a:lnTo>
                  <a:lnTo>
                    <a:pt x="848" y="264"/>
                  </a:lnTo>
                  <a:lnTo>
                    <a:pt x="861" y="230"/>
                  </a:lnTo>
                  <a:lnTo>
                    <a:pt x="874" y="197"/>
                  </a:lnTo>
                  <a:lnTo>
                    <a:pt x="886" y="164"/>
                  </a:lnTo>
                  <a:lnTo>
                    <a:pt x="898" y="132"/>
                  </a:lnTo>
                  <a:lnTo>
                    <a:pt x="910" y="101"/>
                  </a:lnTo>
                  <a:lnTo>
                    <a:pt x="920" y="74"/>
                  </a:lnTo>
                  <a:lnTo>
                    <a:pt x="930" y="49"/>
                  </a:lnTo>
                  <a:lnTo>
                    <a:pt x="937" y="29"/>
                  </a:lnTo>
                  <a:lnTo>
                    <a:pt x="944" y="13"/>
                  </a:lnTo>
                  <a:lnTo>
                    <a:pt x="948" y="2"/>
                  </a:lnTo>
                  <a:lnTo>
                    <a:pt x="1082" y="2"/>
                  </a:lnTo>
                  <a:lnTo>
                    <a:pt x="1129" y="5"/>
                  </a:lnTo>
                  <a:lnTo>
                    <a:pt x="1173" y="15"/>
                  </a:lnTo>
                  <a:lnTo>
                    <a:pt x="1214" y="30"/>
                  </a:lnTo>
                  <a:lnTo>
                    <a:pt x="1251" y="51"/>
                  </a:lnTo>
                  <a:lnTo>
                    <a:pt x="1287" y="77"/>
                  </a:lnTo>
                  <a:lnTo>
                    <a:pt x="1317" y="109"/>
                  </a:lnTo>
                  <a:lnTo>
                    <a:pt x="1344" y="143"/>
                  </a:lnTo>
                  <a:lnTo>
                    <a:pt x="1364" y="181"/>
                  </a:lnTo>
                  <a:lnTo>
                    <a:pt x="1380" y="223"/>
                  </a:lnTo>
                  <a:lnTo>
                    <a:pt x="1391" y="266"/>
                  </a:lnTo>
                  <a:lnTo>
                    <a:pt x="1394" y="312"/>
                  </a:lnTo>
                  <a:lnTo>
                    <a:pt x="1399" y="1262"/>
                  </a:lnTo>
                  <a:lnTo>
                    <a:pt x="1136" y="1262"/>
                  </a:lnTo>
                  <a:lnTo>
                    <a:pt x="1131" y="313"/>
                  </a:lnTo>
                  <a:lnTo>
                    <a:pt x="1129" y="303"/>
                  </a:lnTo>
                  <a:lnTo>
                    <a:pt x="1122" y="294"/>
                  </a:lnTo>
                  <a:lnTo>
                    <a:pt x="1114" y="289"/>
                  </a:lnTo>
                  <a:lnTo>
                    <a:pt x="1103" y="286"/>
                  </a:lnTo>
                  <a:lnTo>
                    <a:pt x="1092" y="289"/>
                  </a:lnTo>
                  <a:lnTo>
                    <a:pt x="1083" y="295"/>
                  </a:lnTo>
                  <a:lnTo>
                    <a:pt x="1078" y="304"/>
                  </a:lnTo>
                  <a:lnTo>
                    <a:pt x="1076" y="314"/>
                  </a:lnTo>
                  <a:lnTo>
                    <a:pt x="1076" y="418"/>
                  </a:lnTo>
                  <a:lnTo>
                    <a:pt x="1076" y="514"/>
                  </a:lnTo>
                  <a:lnTo>
                    <a:pt x="1076" y="603"/>
                  </a:lnTo>
                  <a:lnTo>
                    <a:pt x="1076" y="685"/>
                  </a:lnTo>
                  <a:lnTo>
                    <a:pt x="1076" y="761"/>
                  </a:lnTo>
                  <a:lnTo>
                    <a:pt x="1077" y="829"/>
                  </a:lnTo>
                  <a:lnTo>
                    <a:pt x="1077" y="891"/>
                  </a:lnTo>
                  <a:lnTo>
                    <a:pt x="1077" y="948"/>
                  </a:lnTo>
                  <a:lnTo>
                    <a:pt x="1077" y="999"/>
                  </a:lnTo>
                  <a:lnTo>
                    <a:pt x="1077" y="1044"/>
                  </a:lnTo>
                  <a:lnTo>
                    <a:pt x="1077" y="1084"/>
                  </a:lnTo>
                  <a:lnTo>
                    <a:pt x="1078" y="1120"/>
                  </a:lnTo>
                  <a:lnTo>
                    <a:pt x="1078" y="1150"/>
                  </a:lnTo>
                  <a:lnTo>
                    <a:pt x="1078" y="1176"/>
                  </a:lnTo>
                  <a:lnTo>
                    <a:pt x="1078" y="1198"/>
                  </a:lnTo>
                  <a:lnTo>
                    <a:pt x="1078" y="1217"/>
                  </a:lnTo>
                  <a:lnTo>
                    <a:pt x="1078" y="1232"/>
                  </a:lnTo>
                  <a:lnTo>
                    <a:pt x="1078" y="1244"/>
                  </a:lnTo>
                  <a:lnTo>
                    <a:pt x="1078" y="1251"/>
                  </a:lnTo>
                  <a:lnTo>
                    <a:pt x="1079" y="1258"/>
                  </a:lnTo>
                  <a:lnTo>
                    <a:pt x="1079" y="1261"/>
                  </a:lnTo>
                  <a:lnTo>
                    <a:pt x="1079" y="1262"/>
                  </a:lnTo>
                  <a:lnTo>
                    <a:pt x="1061" y="1262"/>
                  </a:lnTo>
                  <a:lnTo>
                    <a:pt x="1035" y="1262"/>
                  </a:lnTo>
                  <a:lnTo>
                    <a:pt x="1004" y="1262"/>
                  </a:lnTo>
                  <a:lnTo>
                    <a:pt x="966" y="1262"/>
                  </a:lnTo>
                  <a:lnTo>
                    <a:pt x="730" y="1262"/>
                  </a:lnTo>
                  <a:lnTo>
                    <a:pt x="678" y="1262"/>
                  </a:lnTo>
                  <a:lnTo>
                    <a:pt x="628" y="1262"/>
                  </a:lnTo>
                  <a:lnTo>
                    <a:pt x="492" y="1262"/>
                  </a:lnTo>
                  <a:lnTo>
                    <a:pt x="454" y="1262"/>
                  </a:lnTo>
                  <a:lnTo>
                    <a:pt x="423" y="1262"/>
                  </a:lnTo>
                  <a:lnTo>
                    <a:pt x="397" y="1262"/>
                  </a:lnTo>
                  <a:lnTo>
                    <a:pt x="379" y="1262"/>
                  </a:lnTo>
                  <a:lnTo>
                    <a:pt x="379" y="1026"/>
                  </a:lnTo>
                  <a:lnTo>
                    <a:pt x="60" y="818"/>
                  </a:lnTo>
                  <a:lnTo>
                    <a:pt x="40" y="802"/>
                  </a:lnTo>
                  <a:lnTo>
                    <a:pt x="24" y="782"/>
                  </a:lnTo>
                  <a:lnTo>
                    <a:pt x="12" y="761"/>
                  </a:lnTo>
                  <a:lnTo>
                    <a:pt x="3" y="737"/>
                  </a:lnTo>
                  <a:lnTo>
                    <a:pt x="0" y="711"/>
                  </a:lnTo>
                  <a:lnTo>
                    <a:pt x="2" y="686"/>
                  </a:lnTo>
                  <a:lnTo>
                    <a:pt x="66" y="300"/>
                  </a:lnTo>
                  <a:lnTo>
                    <a:pt x="70" y="256"/>
                  </a:lnTo>
                  <a:lnTo>
                    <a:pt x="82" y="213"/>
                  </a:lnTo>
                  <a:lnTo>
                    <a:pt x="98" y="174"/>
                  </a:lnTo>
                  <a:lnTo>
                    <a:pt x="120" y="138"/>
                  </a:lnTo>
                  <a:lnTo>
                    <a:pt x="146" y="104"/>
                  </a:lnTo>
                  <a:lnTo>
                    <a:pt x="177" y="74"/>
                  </a:lnTo>
                  <a:lnTo>
                    <a:pt x="211" y="49"/>
                  </a:lnTo>
                  <a:lnTo>
                    <a:pt x="249" y="29"/>
                  </a:lnTo>
                  <a:lnTo>
                    <a:pt x="288" y="14"/>
                  </a:lnTo>
                  <a:lnTo>
                    <a:pt x="331" y="5"/>
                  </a:lnTo>
                  <a:lnTo>
                    <a:pt x="377" y="2"/>
                  </a:lnTo>
                  <a:lnTo>
                    <a:pt x="510" y="2"/>
                  </a:lnTo>
                  <a:lnTo>
                    <a:pt x="519" y="26"/>
                  </a:lnTo>
                  <a:lnTo>
                    <a:pt x="531" y="54"/>
                  </a:lnTo>
                  <a:lnTo>
                    <a:pt x="542" y="86"/>
                  </a:lnTo>
                  <a:lnTo>
                    <a:pt x="555" y="121"/>
                  </a:lnTo>
                  <a:lnTo>
                    <a:pt x="570" y="159"/>
                  </a:lnTo>
                  <a:lnTo>
                    <a:pt x="584" y="198"/>
                  </a:lnTo>
                  <a:lnTo>
                    <a:pt x="599" y="237"/>
                  </a:lnTo>
                  <a:lnTo>
                    <a:pt x="613" y="276"/>
                  </a:lnTo>
                  <a:lnTo>
                    <a:pt x="627" y="313"/>
                  </a:lnTo>
                  <a:lnTo>
                    <a:pt x="640" y="348"/>
                  </a:lnTo>
                  <a:lnTo>
                    <a:pt x="652" y="379"/>
                  </a:lnTo>
                  <a:lnTo>
                    <a:pt x="663" y="406"/>
                  </a:lnTo>
                  <a:lnTo>
                    <a:pt x="671" y="429"/>
                  </a:lnTo>
                  <a:lnTo>
                    <a:pt x="664" y="389"/>
                  </a:lnTo>
                  <a:lnTo>
                    <a:pt x="656" y="354"/>
                  </a:lnTo>
                  <a:lnTo>
                    <a:pt x="651" y="326"/>
                  </a:lnTo>
                  <a:lnTo>
                    <a:pt x="647" y="301"/>
                  </a:lnTo>
                  <a:lnTo>
                    <a:pt x="642" y="281"/>
                  </a:lnTo>
                  <a:lnTo>
                    <a:pt x="640" y="265"/>
                  </a:lnTo>
                  <a:lnTo>
                    <a:pt x="638" y="252"/>
                  </a:lnTo>
                  <a:lnTo>
                    <a:pt x="637" y="241"/>
                  </a:lnTo>
                  <a:lnTo>
                    <a:pt x="637" y="232"/>
                  </a:lnTo>
                  <a:lnTo>
                    <a:pt x="638" y="226"/>
                  </a:lnTo>
                  <a:lnTo>
                    <a:pt x="639" y="220"/>
                  </a:lnTo>
                  <a:lnTo>
                    <a:pt x="641" y="215"/>
                  </a:lnTo>
                  <a:lnTo>
                    <a:pt x="643" y="210"/>
                  </a:lnTo>
                  <a:lnTo>
                    <a:pt x="696" y="113"/>
                  </a:lnTo>
                  <a:lnTo>
                    <a:pt x="650" y="28"/>
                  </a:lnTo>
                  <a:lnTo>
                    <a:pt x="647" y="18"/>
                  </a:lnTo>
                  <a:lnTo>
                    <a:pt x="650" y="8"/>
                  </a:lnTo>
                  <a:lnTo>
                    <a:pt x="656" y="2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6277340" y="3466265"/>
            <a:ext cx="563563" cy="544512"/>
            <a:chOff x="6267450" y="3465513"/>
            <a:chExt cx="563563" cy="5445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6" name="Freeform 324"/>
            <p:cNvSpPr>
              <a:spLocks/>
            </p:cNvSpPr>
            <p:nvPr/>
          </p:nvSpPr>
          <p:spPr bwMode="auto">
            <a:xfrm>
              <a:off x="6642100" y="3465513"/>
              <a:ext cx="95250" cy="95250"/>
            </a:xfrm>
            <a:custGeom>
              <a:avLst/>
              <a:gdLst>
                <a:gd name="T0" fmla="*/ 302 w 594"/>
                <a:gd name="T1" fmla="*/ 0 h 595"/>
                <a:gd name="T2" fmla="*/ 342 w 594"/>
                <a:gd name="T3" fmla="*/ 3 h 595"/>
                <a:gd name="T4" fmla="*/ 381 w 594"/>
                <a:gd name="T5" fmla="*/ 12 h 595"/>
                <a:gd name="T6" fmla="*/ 418 w 594"/>
                <a:gd name="T7" fmla="*/ 26 h 595"/>
                <a:gd name="T8" fmla="*/ 452 w 594"/>
                <a:gd name="T9" fmla="*/ 44 h 595"/>
                <a:gd name="T10" fmla="*/ 484 w 594"/>
                <a:gd name="T11" fmla="*/ 66 h 595"/>
                <a:gd name="T12" fmla="*/ 512 w 594"/>
                <a:gd name="T13" fmla="*/ 92 h 595"/>
                <a:gd name="T14" fmla="*/ 536 w 594"/>
                <a:gd name="T15" fmla="*/ 122 h 595"/>
                <a:gd name="T16" fmla="*/ 557 w 594"/>
                <a:gd name="T17" fmla="*/ 153 h 595"/>
                <a:gd name="T18" fmla="*/ 573 w 594"/>
                <a:gd name="T19" fmla="*/ 188 h 595"/>
                <a:gd name="T20" fmla="*/ 585 w 594"/>
                <a:gd name="T21" fmla="*/ 224 h 595"/>
                <a:gd name="T22" fmla="*/ 592 w 594"/>
                <a:gd name="T23" fmla="*/ 263 h 595"/>
                <a:gd name="T24" fmla="*/ 594 w 594"/>
                <a:gd name="T25" fmla="*/ 302 h 595"/>
                <a:gd name="T26" fmla="*/ 591 w 594"/>
                <a:gd name="T27" fmla="*/ 343 h 595"/>
                <a:gd name="T28" fmla="*/ 582 w 594"/>
                <a:gd name="T29" fmla="*/ 383 h 595"/>
                <a:gd name="T30" fmla="*/ 569 w 594"/>
                <a:gd name="T31" fmla="*/ 419 h 595"/>
                <a:gd name="T32" fmla="*/ 550 w 594"/>
                <a:gd name="T33" fmla="*/ 454 h 595"/>
                <a:gd name="T34" fmla="*/ 528 w 594"/>
                <a:gd name="T35" fmla="*/ 485 h 595"/>
                <a:gd name="T36" fmla="*/ 502 w 594"/>
                <a:gd name="T37" fmla="*/ 514 h 595"/>
                <a:gd name="T38" fmla="*/ 473 w 594"/>
                <a:gd name="T39" fmla="*/ 538 h 595"/>
                <a:gd name="T40" fmla="*/ 441 w 594"/>
                <a:gd name="T41" fmla="*/ 558 h 595"/>
                <a:gd name="T42" fmla="*/ 406 w 594"/>
                <a:gd name="T43" fmla="*/ 574 h 595"/>
                <a:gd name="T44" fmla="*/ 370 w 594"/>
                <a:gd name="T45" fmla="*/ 586 h 595"/>
                <a:gd name="T46" fmla="*/ 331 w 594"/>
                <a:gd name="T47" fmla="*/ 594 h 595"/>
                <a:gd name="T48" fmla="*/ 292 w 594"/>
                <a:gd name="T49" fmla="*/ 595 h 595"/>
                <a:gd name="T50" fmla="*/ 252 w 594"/>
                <a:gd name="T51" fmla="*/ 592 h 595"/>
                <a:gd name="T52" fmla="*/ 213 w 594"/>
                <a:gd name="T53" fmla="*/ 583 h 595"/>
                <a:gd name="T54" fmla="*/ 176 w 594"/>
                <a:gd name="T55" fmla="*/ 569 h 595"/>
                <a:gd name="T56" fmla="*/ 142 w 594"/>
                <a:gd name="T57" fmla="*/ 552 h 595"/>
                <a:gd name="T58" fmla="*/ 109 w 594"/>
                <a:gd name="T59" fmla="*/ 529 h 595"/>
                <a:gd name="T60" fmla="*/ 81 w 594"/>
                <a:gd name="T61" fmla="*/ 503 h 595"/>
                <a:gd name="T62" fmla="*/ 58 w 594"/>
                <a:gd name="T63" fmla="*/ 474 h 595"/>
                <a:gd name="T64" fmla="*/ 37 w 594"/>
                <a:gd name="T65" fmla="*/ 442 h 595"/>
                <a:gd name="T66" fmla="*/ 20 w 594"/>
                <a:gd name="T67" fmla="*/ 407 h 595"/>
                <a:gd name="T68" fmla="*/ 8 w 594"/>
                <a:gd name="T69" fmla="*/ 371 h 595"/>
                <a:gd name="T70" fmla="*/ 2 w 594"/>
                <a:gd name="T71" fmla="*/ 333 h 595"/>
                <a:gd name="T72" fmla="*/ 0 w 594"/>
                <a:gd name="T73" fmla="*/ 293 h 595"/>
                <a:gd name="T74" fmla="*/ 3 w 594"/>
                <a:gd name="T75" fmla="*/ 252 h 595"/>
                <a:gd name="T76" fmla="*/ 11 w 594"/>
                <a:gd name="T77" fmla="*/ 213 h 595"/>
                <a:gd name="T78" fmla="*/ 25 w 594"/>
                <a:gd name="T79" fmla="*/ 176 h 595"/>
                <a:gd name="T80" fmla="*/ 44 w 594"/>
                <a:gd name="T81" fmla="*/ 141 h 595"/>
                <a:gd name="T82" fmla="*/ 66 w 594"/>
                <a:gd name="T83" fmla="*/ 110 h 595"/>
                <a:gd name="T84" fmla="*/ 92 w 594"/>
                <a:gd name="T85" fmla="*/ 82 h 595"/>
                <a:gd name="T86" fmla="*/ 121 w 594"/>
                <a:gd name="T87" fmla="*/ 57 h 595"/>
                <a:gd name="T88" fmla="*/ 152 w 594"/>
                <a:gd name="T89" fmla="*/ 37 h 595"/>
                <a:gd name="T90" fmla="*/ 188 w 594"/>
                <a:gd name="T91" fmla="*/ 21 h 595"/>
                <a:gd name="T92" fmla="*/ 224 w 594"/>
                <a:gd name="T93" fmla="*/ 9 h 595"/>
                <a:gd name="T94" fmla="*/ 262 w 594"/>
                <a:gd name="T95" fmla="*/ 2 h 595"/>
                <a:gd name="T96" fmla="*/ 302 w 594"/>
                <a:gd name="T97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4" h="595">
                  <a:moveTo>
                    <a:pt x="302" y="0"/>
                  </a:moveTo>
                  <a:lnTo>
                    <a:pt x="342" y="3"/>
                  </a:lnTo>
                  <a:lnTo>
                    <a:pt x="381" y="12"/>
                  </a:lnTo>
                  <a:lnTo>
                    <a:pt x="418" y="26"/>
                  </a:lnTo>
                  <a:lnTo>
                    <a:pt x="452" y="44"/>
                  </a:lnTo>
                  <a:lnTo>
                    <a:pt x="484" y="66"/>
                  </a:lnTo>
                  <a:lnTo>
                    <a:pt x="512" y="92"/>
                  </a:lnTo>
                  <a:lnTo>
                    <a:pt x="536" y="122"/>
                  </a:lnTo>
                  <a:lnTo>
                    <a:pt x="557" y="153"/>
                  </a:lnTo>
                  <a:lnTo>
                    <a:pt x="573" y="188"/>
                  </a:lnTo>
                  <a:lnTo>
                    <a:pt x="585" y="224"/>
                  </a:lnTo>
                  <a:lnTo>
                    <a:pt x="592" y="263"/>
                  </a:lnTo>
                  <a:lnTo>
                    <a:pt x="594" y="302"/>
                  </a:lnTo>
                  <a:lnTo>
                    <a:pt x="591" y="343"/>
                  </a:lnTo>
                  <a:lnTo>
                    <a:pt x="582" y="383"/>
                  </a:lnTo>
                  <a:lnTo>
                    <a:pt x="569" y="419"/>
                  </a:lnTo>
                  <a:lnTo>
                    <a:pt x="550" y="454"/>
                  </a:lnTo>
                  <a:lnTo>
                    <a:pt x="528" y="485"/>
                  </a:lnTo>
                  <a:lnTo>
                    <a:pt x="502" y="514"/>
                  </a:lnTo>
                  <a:lnTo>
                    <a:pt x="473" y="538"/>
                  </a:lnTo>
                  <a:lnTo>
                    <a:pt x="441" y="558"/>
                  </a:lnTo>
                  <a:lnTo>
                    <a:pt x="406" y="574"/>
                  </a:lnTo>
                  <a:lnTo>
                    <a:pt x="370" y="586"/>
                  </a:lnTo>
                  <a:lnTo>
                    <a:pt x="331" y="594"/>
                  </a:lnTo>
                  <a:lnTo>
                    <a:pt x="292" y="595"/>
                  </a:lnTo>
                  <a:lnTo>
                    <a:pt x="252" y="592"/>
                  </a:lnTo>
                  <a:lnTo>
                    <a:pt x="213" y="583"/>
                  </a:lnTo>
                  <a:lnTo>
                    <a:pt x="176" y="569"/>
                  </a:lnTo>
                  <a:lnTo>
                    <a:pt x="142" y="552"/>
                  </a:lnTo>
                  <a:lnTo>
                    <a:pt x="109" y="529"/>
                  </a:lnTo>
                  <a:lnTo>
                    <a:pt x="81" y="503"/>
                  </a:lnTo>
                  <a:lnTo>
                    <a:pt x="58" y="474"/>
                  </a:lnTo>
                  <a:lnTo>
                    <a:pt x="37" y="442"/>
                  </a:lnTo>
                  <a:lnTo>
                    <a:pt x="20" y="407"/>
                  </a:lnTo>
                  <a:lnTo>
                    <a:pt x="8" y="371"/>
                  </a:lnTo>
                  <a:lnTo>
                    <a:pt x="2" y="333"/>
                  </a:lnTo>
                  <a:lnTo>
                    <a:pt x="0" y="293"/>
                  </a:lnTo>
                  <a:lnTo>
                    <a:pt x="3" y="252"/>
                  </a:lnTo>
                  <a:lnTo>
                    <a:pt x="11" y="213"/>
                  </a:lnTo>
                  <a:lnTo>
                    <a:pt x="25" y="176"/>
                  </a:lnTo>
                  <a:lnTo>
                    <a:pt x="44" y="141"/>
                  </a:lnTo>
                  <a:lnTo>
                    <a:pt x="66" y="110"/>
                  </a:lnTo>
                  <a:lnTo>
                    <a:pt x="92" y="82"/>
                  </a:lnTo>
                  <a:lnTo>
                    <a:pt x="121" y="57"/>
                  </a:lnTo>
                  <a:lnTo>
                    <a:pt x="152" y="37"/>
                  </a:lnTo>
                  <a:lnTo>
                    <a:pt x="188" y="21"/>
                  </a:lnTo>
                  <a:lnTo>
                    <a:pt x="224" y="9"/>
                  </a:lnTo>
                  <a:lnTo>
                    <a:pt x="262" y="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325"/>
            <p:cNvSpPr>
              <a:spLocks noEditPoints="1"/>
            </p:cNvSpPr>
            <p:nvPr/>
          </p:nvSpPr>
          <p:spPr bwMode="auto">
            <a:xfrm>
              <a:off x="6535738" y="3468688"/>
              <a:ext cx="295275" cy="449262"/>
            </a:xfrm>
            <a:custGeom>
              <a:avLst/>
              <a:gdLst>
                <a:gd name="T0" fmla="*/ 1135 w 1858"/>
                <a:gd name="T1" fmla="*/ 1935 h 2831"/>
                <a:gd name="T2" fmla="*/ 1154 w 1858"/>
                <a:gd name="T3" fmla="*/ 2027 h 2831"/>
                <a:gd name="T4" fmla="*/ 1095 w 1858"/>
                <a:gd name="T5" fmla="*/ 2103 h 2831"/>
                <a:gd name="T6" fmla="*/ 1094 w 1858"/>
                <a:gd name="T7" fmla="*/ 2288 h 2831"/>
                <a:gd name="T8" fmla="*/ 1783 w 1858"/>
                <a:gd name="T9" fmla="*/ 13 h 2831"/>
                <a:gd name="T10" fmla="*/ 1852 w 1858"/>
                <a:gd name="T11" fmla="*/ 93 h 2831"/>
                <a:gd name="T12" fmla="*/ 1844 w 1858"/>
                <a:gd name="T13" fmla="*/ 194 h 2831"/>
                <a:gd name="T14" fmla="*/ 1798 w 1858"/>
                <a:gd name="T15" fmla="*/ 259 h 2831"/>
                <a:gd name="T16" fmla="*/ 1719 w 1858"/>
                <a:gd name="T17" fmla="*/ 359 h 2831"/>
                <a:gd name="T18" fmla="*/ 1621 w 1858"/>
                <a:gd name="T19" fmla="*/ 486 h 2831"/>
                <a:gd name="T20" fmla="*/ 1521 w 1858"/>
                <a:gd name="T21" fmla="*/ 614 h 2831"/>
                <a:gd name="T22" fmla="*/ 1443 w 1858"/>
                <a:gd name="T23" fmla="*/ 716 h 2831"/>
                <a:gd name="T24" fmla="*/ 1393 w 1858"/>
                <a:gd name="T25" fmla="*/ 776 h 2831"/>
                <a:gd name="T26" fmla="*/ 994 w 1858"/>
                <a:gd name="T27" fmla="*/ 901 h 2831"/>
                <a:gd name="T28" fmla="*/ 1122 w 1858"/>
                <a:gd name="T29" fmla="*/ 902 h 2831"/>
                <a:gd name="T30" fmla="*/ 1122 w 1858"/>
                <a:gd name="T31" fmla="*/ 913 h 2831"/>
                <a:gd name="T32" fmla="*/ 1121 w 1858"/>
                <a:gd name="T33" fmla="*/ 955 h 2831"/>
                <a:gd name="T34" fmla="*/ 1120 w 1858"/>
                <a:gd name="T35" fmla="*/ 1050 h 2831"/>
                <a:gd name="T36" fmla="*/ 1117 w 1858"/>
                <a:gd name="T37" fmla="*/ 1222 h 2831"/>
                <a:gd name="T38" fmla="*/ 1113 w 1858"/>
                <a:gd name="T39" fmla="*/ 1494 h 2831"/>
                <a:gd name="T40" fmla="*/ 1509 w 1858"/>
                <a:gd name="T41" fmla="*/ 1581 h 2831"/>
                <a:gd name="T42" fmla="*/ 1601 w 1858"/>
                <a:gd name="T43" fmla="*/ 1630 h 2831"/>
                <a:gd name="T44" fmla="*/ 1644 w 1858"/>
                <a:gd name="T45" fmla="*/ 1724 h 2831"/>
                <a:gd name="T46" fmla="*/ 1267 w 1858"/>
                <a:gd name="T47" fmla="*/ 2730 h 2831"/>
                <a:gd name="T48" fmla="*/ 1193 w 1858"/>
                <a:gd name="T49" fmla="*/ 2813 h 2831"/>
                <a:gd name="T50" fmla="*/ 1086 w 1858"/>
                <a:gd name="T51" fmla="*/ 2829 h 2831"/>
                <a:gd name="T52" fmla="*/ 990 w 1858"/>
                <a:gd name="T53" fmla="*/ 2770 h 2831"/>
                <a:gd name="T54" fmla="*/ 955 w 1858"/>
                <a:gd name="T55" fmla="*/ 2666 h 2831"/>
                <a:gd name="T56" fmla="*/ 867 w 1858"/>
                <a:gd name="T57" fmla="*/ 2114 h 2831"/>
                <a:gd name="T58" fmla="*/ 164 w 1858"/>
                <a:gd name="T59" fmla="*/ 2815 h 2831"/>
                <a:gd name="T60" fmla="*/ 91 w 1858"/>
                <a:gd name="T61" fmla="*/ 2826 h 2831"/>
                <a:gd name="T62" fmla="*/ 43 w 1858"/>
                <a:gd name="T63" fmla="*/ 2769 h 2831"/>
                <a:gd name="T64" fmla="*/ 266 w 1858"/>
                <a:gd name="T65" fmla="*/ 2114 h 2831"/>
                <a:gd name="T66" fmla="*/ 178 w 1858"/>
                <a:gd name="T67" fmla="*/ 2071 h 2831"/>
                <a:gd name="T68" fmla="*/ 182 w 1858"/>
                <a:gd name="T69" fmla="*/ 997 h 2831"/>
                <a:gd name="T70" fmla="*/ 583 w 1858"/>
                <a:gd name="T71" fmla="*/ 1868 h 2831"/>
                <a:gd name="T72" fmla="*/ 491 w 1858"/>
                <a:gd name="T73" fmla="*/ 1774 h 2831"/>
                <a:gd name="T74" fmla="*/ 464 w 1858"/>
                <a:gd name="T75" fmla="*/ 905 h 2831"/>
                <a:gd name="T76" fmla="*/ 507 w 1858"/>
                <a:gd name="T77" fmla="*/ 771 h 2831"/>
                <a:gd name="T78" fmla="*/ 621 w 1858"/>
                <a:gd name="T79" fmla="*/ 689 h 2831"/>
                <a:gd name="T80" fmla="*/ 797 w 1858"/>
                <a:gd name="T81" fmla="*/ 675 h 2831"/>
                <a:gd name="T82" fmla="*/ 898 w 1858"/>
                <a:gd name="T83" fmla="*/ 648 h 2831"/>
                <a:gd name="T84" fmla="*/ 1040 w 1858"/>
                <a:gd name="T85" fmla="*/ 609 h 2831"/>
                <a:gd name="T86" fmla="*/ 1168 w 1858"/>
                <a:gd name="T87" fmla="*/ 574 h 2831"/>
                <a:gd name="T88" fmla="*/ 1233 w 1858"/>
                <a:gd name="T89" fmla="*/ 547 h 2831"/>
                <a:gd name="T90" fmla="*/ 1295 w 1858"/>
                <a:gd name="T91" fmla="*/ 466 h 2831"/>
                <a:gd name="T92" fmla="*/ 1387 w 1858"/>
                <a:gd name="T93" fmla="*/ 349 h 2831"/>
                <a:gd name="T94" fmla="*/ 1485 w 1858"/>
                <a:gd name="T95" fmla="*/ 222 h 2831"/>
                <a:gd name="T96" fmla="*/ 1569 w 1858"/>
                <a:gd name="T97" fmla="*/ 115 h 2831"/>
                <a:gd name="T98" fmla="*/ 1617 w 1858"/>
                <a:gd name="T99" fmla="*/ 52 h 2831"/>
                <a:gd name="T100" fmla="*/ 1706 w 1858"/>
                <a:gd name="T101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58" h="2831">
                  <a:moveTo>
                    <a:pt x="1246" y="1904"/>
                  </a:moveTo>
                  <a:lnTo>
                    <a:pt x="1100" y="1905"/>
                  </a:lnTo>
                  <a:lnTo>
                    <a:pt x="1119" y="1918"/>
                  </a:lnTo>
                  <a:lnTo>
                    <a:pt x="1135" y="1935"/>
                  </a:lnTo>
                  <a:lnTo>
                    <a:pt x="1147" y="1955"/>
                  </a:lnTo>
                  <a:lnTo>
                    <a:pt x="1154" y="1978"/>
                  </a:lnTo>
                  <a:lnTo>
                    <a:pt x="1158" y="2003"/>
                  </a:lnTo>
                  <a:lnTo>
                    <a:pt x="1154" y="2027"/>
                  </a:lnTo>
                  <a:lnTo>
                    <a:pt x="1146" y="2051"/>
                  </a:lnTo>
                  <a:lnTo>
                    <a:pt x="1133" y="2072"/>
                  </a:lnTo>
                  <a:lnTo>
                    <a:pt x="1116" y="2089"/>
                  </a:lnTo>
                  <a:lnTo>
                    <a:pt x="1095" y="2103"/>
                  </a:lnTo>
                  <a:lnTo>
                    <a:pt x="1072" y="2111"/>
                  </a:lnTo>
                  <a:lnTo>
                    <a:pt x="1046" y="2114"/>
                  </a:lnTo>
                  <a:lnTo>
                    <a:pt x="1026" y="2114"/>
                  </a:lnTo>
                  <a:lnTo>
                    <a:pt x="1094" y="2288"/>
                  </a:lnTo>
                  <a:lnTo>
                    <a:pt x="1246" y="1904"/>
                  </a:lnTo>
                  <a:close/>
                  <a:moveTo>
                    <a:pt x="1732" y="0"/>
                  </a:moveTo>
                  <a:lnTo>
                    <a:pt x="1758" y="5"/>
                  </a:lnTo>
                  <a:lnTo>
                    <a:pt x="1783" y="13"/>
                  </a:lnTo>
                  <a:lnTo>
                    <a:pt x="1806" y="28"/>
                  </a:lnTo>
                  <a:lnTo>
                    <a:pt x="1826" y="47"/>
                  </a:lnTo>
                  <a:lnTo>
                    <a:pt x="1841" y="69"/>
                  </a:lnTo>
                  <a:lnTo>
                    <a:pt x="1852" y="93"/>
                  </a:lnTo>
                  <a:lnTo>
                    <a:pt x="1857" y="118"/>
                  </a:lnTo>
                  <a:lnTo>
                    <a:pt x="1858" y="144"/>
                  </a:lnTo>
                  <a:lnTo>
                    <a:pt x="1854" y="170"/>
                  </a:lnTo>
                  <a:lnTo>
                    <a:pt x="1844" y="194"/>
                  </a:lnTo>
                  <a:lnTo>
                    <a:pt x="1830" y="218"/>
                  </a:lnTo>
                  <a:lnTo>
                    <a:pt x="1823" y="228"/>
                  </a:lnTo>
                  <a:lnTo>
                    <a:pt x="1811" y="242"/>
                  </a:lnTo>
                  <a:lnTo>
                    <a:pt x="1798" y="259"/>
                  </a:lnTo>
                  <a:lnTo>
                    <a:pt x="1781" y="281"/>
                  </a:lnTo>
                  <a:lnTo>
                    <a:pt x="1762" y="304"/>
                  </a:lnTo>
                  <a:lnTo>
                    <a:pt x="1742" y="330"/>
                  </a:lnTo>
                  <a:lnTo>
                    <a:pt x="1719" y="359"/>
                  </a:lnTo>
                  <a:lnTo>
                    <a:pt x="1696" y="389"/>
                  </a:lnTo>
                  <a:lnTo>
                    <a:pt x="1672" y="421"/>
                  </a:lnTo>
                  <a:lnTo>
                    <a:pt x="1646" y="453"/>
                  </a:lnTo>
                  <a:lnTo>
                    <a:pt x="1621" y="486"/>
                  </a:lnTo>
                  <a:lnTo>
                    <a:pt x="1596" y="519"/>
                  </a:lnTo>
                  <a:lnTo>
                    <a:pt x="1570" y="552"/>
                  </a:lnTo>
                  <a:lnTo>
                    <a:pt x="1545" y="583"/>
                  </a:lnTo>
                  <a:lnTo>
                    <a:pt x="1521" y="614"/>
                  </a:lnTo>
                  <a:lnTo>
                    <a:pt x="1499" y="643"/>
                  </a:lnTo>
                  <a:lnTo>
                    <a:pt x="1478" y="670"/>
                  </a:lnTo>
                  <a:lnTo>
                    <a:pt x="1459" y="694"/>
                  </a:lnTo>
                  <a:lnTo>
                    <a:pt x="1443" y="716"/>
                  </a:lnTo>
                  <a:lnTo>
                    <a:pt x="1428" y="734"/>
                  </a:lnTo>
                  <a:lnTo>
                    <a:pt x="1417" y="749"/>
                  </a:lnTo>
                  <a:lnTo>
                    <a:pt x="1408" y="760"/>
                  </a:lnTo>
                  <a:lnTo>
                    <a:pt x="1393" y="776"/>
                  </a:lnTo>
                  <a:lnTo>
                    <a:pt x="1377" y="789"/>
                  </a:lnTo>
                  <a:lnTo>
                    <a:pt x="1358" y="800"/>
                  </a:lnTo>
                  <a:lnTo>
                    <a:pt x="1337" y="808"/>
                  </a:lnTo>
                  <a:lnTo>
                    <a:pt x="994" y="901"/>
                  </a:lnTo>
                  <a:lnTo>
                    <a:pt x="1122" y="900"/>
                  </a:lnTo>
                  <a:lnTo>
                    <a:pt x="1122" y="901"/>
                  </a:lnTo>
                  <a:lnTo>
                    <a:pt x="1122" y="902"/>
                  </a:lnTo>
                  <a:lnTo>
                    <a:pt x="1122" y="902"/>
                  </a:lnTo>
                  <a:lnTo>
                    <a:pt x="1122" y="904"/>
                  </a:lnTo>
                  <a:lnTo>
                    <a:pt x="1122" y="906"/>
                  </a:lnTo>
                  <a:lnTo>
                    <a:pt x="1122" y="909"/>
                  </a:lnTo>
                  <a:lnTo>
                    <a:pt x="1122" y="913"/>
                  </a:lnTo>
                  <a:lnTo>
                    <a:pt x="1122" y="920"/>
                  </a:lnTo>
                  <a:lnTo>
                    <a:pt x="1122" y="929"/>
                  </a:lnTo>
                  <a:lnTo>
                    <a:pt x="1122" y="940"/>
                  </a:lnTo>
                  <a:lnTo>
                    <a:pt x="1121" y="955"/>
                  </a:lnTo>
                  <a:lnTo>
                    <a:pt x="1121" y="972"/>
                  </a:lnTo>
                  <a:lnTo>
                    <a:pt x="1121" y="994"/>
                  </a:lnTo>
                  <a:lnTo>
                    <a:pt x="1120" y="1020"/>
                  </a:lnTo>
                  <a:lnTo>
                    <a:pt x="1120" y="1050"/>
                  </a:lnTo>
                  <a:lnTo>
                    <a:pt x="1119" y="1085"/>
                  </a:lnTo>
                  <a:lnTo>
                    <a:pt x="1119" y="1125"/>
                  </a:lnTo>
                  <a:lnTo>
                    <a:pt x="1118" y="1171"/>
                  </a:lnTo>
                  <a:lnTo>
                    <a:pt x="1117" y="1222"/>
                  </a:lnTo>
                  <a:lnTo>
                    <a:pt x="1117" y="1280"/>
                  </a:lnTo>
                  <a:lnTo>
                    <a:pt x="1116" y="1344"/>
                  </a:lnTo>
                  <a:lnTo>
                    <a:pt x="1115" y="1415"/>
                  </a:lnTo>
                  <a:lnTo>
                    <a:pt x="1113" y="1494"/>
                  </a:lnTo>
                  <a:lnTo>
                    <a:pt x="1111" y="1580"/>
                  </a:lnTo>
                  <a:lnTo>
                    <a:pt x="1484" y="1579"/>
                  </a:lnTo>
                  <a:lnTo>
                    <a:pt x="1484" y="1579"/>
                  </a:lnTo>
                  <a:lnTo>
                    <a:pt x="1509" y="1581"/>
                  </a:lnTo>
                  <a:lnTo>
                    <a:pt x="1535" y="1588"/>
                  </a:lnTo>
                  <a:lnTo>
                    <a:pt x="1559" y="1599"/>
                  </a:lnTo>
                  <a:lnTo>
                    <a:pt x="1582" y="1613"/>
                  </a:lnTo>
                  <a:lnTo>
                    <a:pt x="1601" y="1630"/>
                  </a:lnTo>
                  <a:lnTo>
                    <a:pt x="1617" y="1650"/>
                  </a:lnTo>
                  <a:lnTo>
                    <a:pt x="1630" y="1673"/>
                  </a:lnTo>
                  <a:lnTo>
                    <a:pt x="1640" y="1698"/>
                  </a:lnTo>
                  <a:lnTo>
                    <a:pt x="1644" y="1724"/>
                  </a:lnTo>
                  <a:lnTo>
                    <a:pt x="1645" y="1749"/>
                  </a:lnTo>
                  <a:lnTo>
                    <a:pt x="1642" y="1775"/>
                  </a:lnTo>
                  <a:lnTo>
                    <a:pt x="1634" y="1801"/>
                  </a:lnTo>
                  <a:lnTo>
                    <a:pt x="1267" y="2730"/>
                  </a:lnTo>
                  <a:lnTo>
                    <a:pt x="1253" y="2756"/>
                  </a:lnTo>
                  <a:lnTo>
                    <a:pt x="1237" y="2779"/>
                  </a:lnTo>
                  <a:lnTo>
                    <a:pt x="1217" y="2797"/>
                  </a:lnTo>
                  <a:lnTo>
                    <a:pt x="1193" y="2813"/>
                  </a:lnTo>
                  <a:lnTo>
                    <a:pt x="1168" y="2824"/>
                  </a:lnTo>
                  <a:lnTo>
                    <a:pt x="1142" y="2830"/>
                  </a:lnTo>
                  <a:lnTo>
                    <a:pt x="1114" y="2831"/>
                  </a:lnTo>
                  <a:lnTo>
                    <a:pt x="1086" y="2829"/>
                  </a:lnTo>
                  <a:lnTo>
                    <a:pt x="1058" y="2821"/>
                  </a:lnTo>
                  <a:lnTo>
                    <a:pt x="1031" y="2808"/>
                  </a:lnTo>
                  <a:lnTo>
                    <a:pt x="1008" y="2790"/>
                  </a:lnTo>
                  <a:lnTo>
                    <a:pt x="990" y="2770"/>
                  </a:lnTo>
                  <a:lnTo>
                    <a:pt x="975" y="2746"/>
                  </a:lnTo>
                  <a:lnTo>
                    <a:pt x="963" y="2721"/>
                  </a:lnTo>
                  <a:lnTo>
                    <a:pt x="957" y="2694"/>
                  </a:lnTo>
                  <a:lnTo>
                    <a:pt x="955" y="2666"/>
                  </a:lnTo>
                  <a:lnTo>
                    <a:pt x="959" y="2638"/>
                  </a:lnTo>
                  <a:lnTo>
                    <a:pt x="966" y="2610"/>
                  </a:lnTo>
                  <a:lnTo>
                    <a:pt x="1014" y="2492"/>
                  </a:lnTo>
                  <a:lnTo>
                    <a:pt x="867" y="2114"/>
                  </a:lnTo>
                  <a:lnTo>
                    <a:pt x="444" y="2114"/>
                  </a:lnTo>
                  <a:lnTo>
                    <a:pt x="186" y="2784"/>
                  </a:lnTo>
                  <a:lnTo>
                    <a:pt x="177" y="2801"/>
                  </a:lnTo>
                  <a:lnTo>
                    <a:pt x="164" y="2815"/>
                  </a:lnTo>
                  <a:lnTo>
                    <a:pt x="148" y="2825"/>
                  </a:lnTo>
                  <a:lnTo>
                    <a:pt x="129" y="2830"/>
                  </a:lnTo>
                  <a:lnTo>
                    <a:pt x="110" y="2831"/>
                  </a:lnTo>
                  <a:lnTo>
                    <a:pt x="91" y="2826"/>
                  </a:lnTo>
                  <a:lnTo>
                    <a:pt x="73" y="2816"/>
                  </a:lnTo>
                  <a:lnTo>
                    <a:pt x="59" y="2803"/>
                  </a:lnTo>
                  <a:lnTo>
                    <a:pt x="49" y="2787"/>
                  </a:lnTo>
                  <a:lnTo>
                    <a:pt x="43" y="2769"/>
                  </a:lnTo>
                  <a:lnTo>
                    <a:pt x="43" y="2749"/>
                  </a:lnTo>
                  <a:lnTo>
                    <a:pt x="48" y="2730"/>
                  </a:lnTo>
                  <a:lnTo>
                    <a:pt x="285" y="2114"/>
                  </a:lnTo>
                  <a:lnTo>
                    <a:pt x="266" y="2114"/>
                  </a:lnTo>
                  <a:lnTo>
                    <a:pt x="240" y="2110"/>
                  </a:lnTo>
                  <a:lnTo>
                    <a:pt x="216" y="2102"/>
                  </a:lnTo>
                  <a:lnTo>
                    <a:pt x="195" y="2089"/>
                  </a:lnTo>
                  <a:lnTo>
                    <a:pt x="178" y="2071"/>
                  </a:lnTo>
                  <a:lnTo>
                    <a:pt x="165" y="2049"/>
                  </a:lnTo>
                  <a:lnTo>
                    <a:pt x="156" y="2024"/>
                  </a:lnTo>
                  <a:lnTo>
                    <a:pt x="0" y="1230"/>
                  </a:lnTo>
                  <a:lnTo>
                    <a:pt x="182" y="997"/>
                  </a:lnTo>
                  <a:lnTo>
                    <a:pt x="357" y="1891"/>
                  </a:lnTo>
                  <a:lnTo>
                    <a:pt x="641" y="1891"/>
                  </a:lnTo>
                  <a:lnTo>
                    <a:pt x="611" y="1882"/>
                  </a:lnTo>
                  <a:lnTo>
                    <a:pt x="583" y="1868"/>
                  </a:lnTo>
                  <a:lnTo>
                    <a:pt x="556" y="1852"/>
                  </a:lnTo>
                  <a:lnTo>
                    <a:pt x="533" y="1831"/>
                  </a:lnTo>
                  <a:lnTo>
                    <a:pt x="509" y="1804"/>
                  </a:lnTo>
                  <a:lnTo>
                    <a:pt x="491" y="1774"/>
                  </a:lnTo>
                  <a:lnTo>
                    <a:pt x="477" y="1741"/>
                  </a:lnTo>
                  <a:lnTo>
                    <a:pt x="468" y="1706"/>
                  </a:lnTo>
                  <a:lnTo>
                    <a:pt x="466" y="1671"/>
                  </a:lnTo>
                  <a:lnTo>
                    <a:pt x="464" y="905"/>
                  </a:lnTo>
                  <a:lnTo>
                    <a:pt x="466" y="869"/>
                  </a:lnTo>
                  <a:lnTo>
                    <a:pt x="475" y="835"/>
                  </a:lnTo>
                  <a:lnTo>
                    <a:pt x="489" y="801"/>
                  </a:lnTo>
                  <a:lnTo>
                    <a:pt x="507" y="771"/>
                  </a:lnTo>
                  <a:lnTo>
                    <a:pt x="531" y="744"/>
                  </a:lnTo>
                  <a:lnTo>
                    <a:pt x="557" y="720"/>
                  </a:lnTo>
                  <a:lnTo>
                    <a:pt x="588" y="702"/>
                  </a:lnTo>
                  <a:lnTo>
                    <a:pt x="621" y="689"/>
                  </a:lnTo>
                  <a:lnTo>
                    <a:pt x="655" y="680"/>
                  </a:lnTo>
                  <a:lnTo>
                    <a:pt x="691" y="678"/>
                  </a:lnTo>
                  <a:lnTo>
                    <a:pt x="784" y="679"/>
                  </a:lnTo>
                  <a:lnTo>
                    <a:pt x="797" y="675"/>
                  </a:lnTo>
                  <a:lnTo>
                    <a:pt x="816" y="671"/>
                  </a:lnTo>
                  <a:lnTo>
                    <a:pt x="839" y="664"/>
                  </a:lnTo>
                  <a:lnTo>
                    <a:pt x="867" y="656"/>
                  </a:lnTo>
                  <a:lnTo>
                    <a:pt x="898" y="648"/>
                  </a:lnTo>
                  <a:lnTo>
                    <a:pt x="933" y="638"/>
                  </a:lnTo>
                  <a:lnTo>
                    <a:pt x="968" y="629"/>
                  </a:lnTo>
                  <a:lnTo>
                    <a:pt x="1004" y="619"/>
                  </a:lnTo>
                  <a:lnTo>
                    <a:pt x="1040" y="609"/>
                  </a:lnTo>
                  <a:lnTo>
                    <a:pt x="1076" y="600"/>
                  </a:lnTo>
                  <a:lnTo>
                    <a:pt x="1109" y="590"/>
                  </a:lnTo>
                  <a:lnTo>
                    <a:pt x="1140" y="581"/>
                  </a:lnTo>
                  <a:lnTo>
                    <a:pt x="1168" y="574"/>
                  </a:lnTo>
                  <a:lnTo>
                    <a:pt x="1192" y="567"/>
                  </a:lnTo>
                  <a:lnTo>
                    <a:pt x="1210" y="562"/>
                  </a:lnTo>
                  <a:lnTo>
                    <a:pt x="1223" y="559"/>
                  </a:lnTo>
                  <a:lnTo>
                    <a:pt x="1233" y="547"/>
                  </a:lnTo>
                  <a:lnTo>
                    <a:pt x="1245" y="532"/>
                  </a:lnTo>
                  <a:lnTo>
                    <a:pt x="1259" y="512"/>
                  </a:lnTo>
                  <a:lnTo>
                    <a:pt x="1276" y="491"/>
                  </a:lnTo>
                  <a:lnTo>
                    <a:pt x="1295" y="466"/>
                  </a:lnTo>
                  <a:lnTo>
                    <a:pt x="1317" y="439"/>
                  </a:lnTo>
                  <a:lnTo>
                    <a:pt x="1339" y="410"/>
                  </a:lnTo>
                  <a:lnTo>
                    <a:pt x="1362" y="380"/>
                  </a:lnTo>
                  <a:lnTo>
                    <a:pt x="1387" y="349"/>
                  </a:lnTo>
                  <a:lnTo>
                    <a:pt x="1412" y="317"/>
                  </a:lnTo>
                  <a:lnTo>
                    <a:pt x="1436" y="285"/>
                  </a:lnTo>
                  <a:lnTo>
                    <a:pt x="1460" y="254"/>
                  </a:lnTo>
                  <a:lnTo>
                    <a:pt x="1485" y="222"/>
                  </a:lnTo>
                  <a:lnTo>
                    <a:pt x="1507" y="193"/>
                  </a:lnTo>
                  <a:lnTo>
                    <a:pt x="1529" y="165"/>
                  </a:lnTo>
                  <a:lnTo>
                    <a:pt x="1549" y="138"/>
                  </a:lnTo>
                  <a:lnTo>
                    <a:pt x="1569" y="115"/>
                  </a:lnTo>
                  <a:lnTo>
                    <a:pt x="1585" y="94"/>
                  </a:lnTo>
                  <a:lnTo>
                    <a:pt x="1599" y="76"/>
                  </a:lnTo>
                  <a:lnTo>
                    <a:pt x="1610" y="62"/>
                  </a:lnTo>
                  <a:lnTo>
                    <a:pt x="1617" y="52"/>
                  </a:lnTo>
                  <a:lnTo>
                    <a:pt x="1635" y="32"/>
                  </a:lnTo>
                  <a:lnTo>
                    <a:pt x="1658" y="17"/>
                  </a:lnTo>
                  <a:lnTo>
                    <a:pt x="1682" y="7"/>
                  </a:lnTo>
                  <a:lnTo>
                    <a:pt x="1706" y="0"/>
                  </a:lnTo>
                  <a:lnTo>
                    <a:pt x="1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326"/>
            <p:cNvSpPr>
              <a:spLocks/>
            </p:cNvSpPr>
            <p:nvPr/>
          </p:nvSpPr>
          <p:spPr bwMode="auto">
            <a:xfrm>
              <a:off x="6383338" y="3557588"/>
              <a:ext cx="93663" cy="93662"/>
            </a:xfrm>
            <a:custGeom>
              <a:avLst/>
              <a:gdLst>
                <a:gd name="T0" fmla="*/ 303 w 595"/>
                <a:gd name="T1" fmla="*/ 0 h 596"/>
                <a:gd name="T2" fmla="*/ 342 w 595"/>
                <a:gd name="T3" fmla="*/ 3 h 596"/>
                <a:gd name="T4" fmla="*/ 384 w 595"/>
                <a:gd name="T5" fmla="*/ 13 h 596"/>
                <a:gd name="T6" fmla="*/ 424 w 595"/>
                <a:gd name="T7" fmla="*/ 29 h 596"/>
                <a:gd name="T8" fmla="*/ 461 w 595"/>
                <a:gd name="T9" fmla="*/ 49 h 596"/>
                <a:gd name="T10" fmla="*/ 493 w 595"/>
                <a:gd name="T11" fmla="*/ 74 h 596"/>
                <a:gd name="T12" fmla="*/ 522 w 595"/>
                <a:gd name="T13" fmla="*/ 103 h 596"/>
                <a:gd name="T14" fmla="*/ 547 w 595"/>
                <a:gd name="T15" fmla="*/ 135 h 596"/>
                <a:gd name="T16" fmla="*/ 567 w 595"/>
                <a:gd name="T17" fmla="*/ 172 h 596"/>
                <a:gd name="T18" fmla="*/ 581 w 595"/>
                <a:gd name="T19" fmla="*/ 210 h 596"/>
                <a:gd name="T20" fmla="*/ 591 w 595"/>
                <a:gd name="T21" fmla="*/ 251 h 596"/>
                <a:gd name="T22" fmla="*/ 595 w 595"/>
                <a:gd name="T23" fmla="*/ 293 h 596"/>
                <a:gd name="T24" fmla="*/ 592 w 595"/>
                <a:gd name="T25" fmla="*/ 336 h 596"/>
                <a:gd name="T26" fmla="*/ 591 w 595"/>
                <a:gd name="T27" fmla="*/ 342 h 596"/>
                <a:gd name="T28" fmla="*/ 582 w 595"/>
                <a:gd name="T29" fmla="*/ 382 h 596"/>
                <a:gd name="T30" fmla="*/ 569 w 595"/>
                <a:gd name="T31" fmla="*/ 420 h 596"/>
                <a:gd name="T32" fmla="*/ 551 w 595"/>
                <a:gd name="T33" fmla="*/ 454 h 596"/>
                <a:gd name="T34" fmla="*/ 528 w 595"/>
                <a:gd name="T35" fmla="*/ 486 h 596"/>
                <a:gd name="T36" fmla="*/ 503 w 595"/>
                <a:gd name="T37" fmla="*/ 514 h 596"/>
                <a:gd name="T38" fmla="*/ 473 w 595"/>
                <a:gd name="T39" fmla="*/ 538 h 596"/>
                <a:gd name="T40" fmla="*/ 441 w 595"/>
                <a:gd name="T41" fmla="*/ 559 h 596"/>
                <a:gd name="T42" fmla="*/ 407 w 595"/>
                <a:gd name="T43" fmla="*/ 575 h 596"/>
                <a:gd name="T44" fmla="*/ 370 w 595"/>
                <a:gd name="T45" fmla="*/ 587 h 596"/>
                <a:gd name="T46" fmla="*/ 332 w 595"/>
                <a:gd name="T47" fmla="*/ 593 h 596"/>
                <a:gd name="T48" fmla="*/ 293 w 595"/>
                <a:gd name="T49" fmla="*/ 596 h 596"/>
                <a:gd name="T50" fmla="*/ 253 w 595"/>
                <a:gd name="T51" fmla="*/ 592 h 596"/>
                <a:gd name="T52" fmla="*/ 213 w 595"/>
                <a:gd name="T53" fmla="*/ 584 h 596"/>
                <a:gd name="T54" fmla="*/ 176 w 595"/>
                <a:gd name="T55" fmla="*/ 570 h 596"/>
                <a:gd name="T56" fmla="*/ 142 w 595"/>
                <a:gd name="T57" fmla="*/ 551 h 596"/>
                <a:gd name="T58" fmla="*/ 110 w 595"/>
                <a:gd name="T59" fmla="*/ 529 h 596"/>
                <a:gd name="T60" fmla="*/ 82 w 595"/>
                <a:gd name="T61" fmla="*/ 503 h 596"/>
                <a:gd name="T62" fmla="*/ 58 w 595"/>
                <a:gd name="T63" fmla="*/ 474 h 596"/>
                <a:gd name="T64" fmla="*/ 38 w 595"/>
                <a:gd name="T65" fmla="*/ 443 h 596"/>
                <a:gd name="T66" fmla="*/ 21 w 595"/>
                <a:gd name="T67" fmla="*/ 407 h 596"/>
                <a:gd name="T68" fmla="*/ 9 w 595"/>
                <a:gd name="T69" fmla="*/ 371 h 596"/>
                <a:gd name="T70" fmla="*/ 2 w 595"/>
                <a:gd name="T71" fmla="*/ 333 h 596"/>
                <a:gd name="T72" fmla="*/ 0 w 595"/>
                <a:gd name="T73" fmla="*/ 293 h 596"/>
                <a:gd name="T74" fmla="*/ 4 w 595"/>
                <a:gd name="T75" fmla="*/ 253 h 596"/>
                <a:gd name="T76" fmla="*/ 12 w 595"/>
                <a:gd name="T77" fmla="*/ 213 h 596"/>
                <a:gd name="T78" fmla="*/ 26 w 595"/>
                <a:gd name="T79" fmla="*/ 176 h 596"/>
                <a:gd name="T80" fmla="*/ 44 w 595"/>
                <a:gd name="T81" fmla="*/ 142 h 596"/>
                <a:gd name="T82" fmla="*/ 67 w 595"/>
                <a:gd name="T83" fmla="*/ 111 h 596"/>
                <a:gd name="T84" fmla="*/ 93 w 595"/>
                <a:gd name="T85" fmla="*/ 83 h 596"/>
                <a:gd name="T86" fmla="*/ 122 w 595"/>
                <a:gd name="T87" fmla="*/ 58 h 596"/>
                <a:gd name="T88" fmla="*/ 153 w 595"/>
                <a:gd name="T89" fmla="*/ 37 h 596"/>
                <a:gd name="T90" fmla="*/ 187 w 595"/>
                <a:gd name="T91" fmla="*/ 21 h 596"/>
                <a:gd name="T92" fmla="*/ 224 w 595"/>
                <a:gd name="T93" fmla="*/ 9 h 596"/>
                <a:gd name="T94" fmla="*/ 263 w 595"/>
                <a:gd name="T95" fmla="*/ 2 h 596"/>
                <a:gd name="T96" fmla="*/ 303 w 595"/>
                <a:gd name="T9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5" h="596">
                  <a:moveTo>
                    <a:pt x="303" y="0"/>
                  </a:moveTo>
                  <a:lnTo>
                    <a:pt x="342" y="3"/>
                  </a:lnTo>
                  <a:lnTo>
                    <a:pt x="384" y="13"/>
                  </a:lnTo>
                  <a:lnTo>
                    <a:pt x="424" y="29"/>
                  </a:lnTo>
                  <a:lnTo>
                    <a:pt x="461" y="49"/>
                  </a:lnTo>
                  <a:lnTo>
                    <a:pt x="493" y="74"/>
                  </a:lnTo>
                  <a:lnTo>
                    <a:pt x="522" y="103"/>
                  </a:lnTo>
                  <a:lnTo>
                    <a:pt x="547" y="135"/>
                  </a:lnTo>
                  <a:lnTo>
                    <a:pt x="567" y="172"/>
                  </a:lnTo>
                  <a:lnTo>
                    <a:pt x="581" y="210"/>
                  </a:lnTo>
                  <a:lnTo>
                    <a:pt x="591" y="251"/>
                  </a:lnTo>
                  <a:lnTo>
                    <a:pt x="595" y="293"/>
                  </a:lnTo>
                  <a:lnTo>
                    <a:pt x="592" y="336"/>
                  </a:lnTo>
                  <a:lnTo>
                    <a:pt x="591" y="342"/>
                  </a:lnTo>
                  <a:lnTo>
                    <a:pt x="582" y="382"/>
                  </a:lnTo>
                  <a:lnTo>
                    <a:pt x="569" y="420"/>
                  </a:lnTo>
                  <a:lnTo>
                    <a:pt x="551" y="454"/>
                  </a:lnTo>
                  <a:lnTo>
                    <a:pt x="528" y="486"/>
                  </a:lnTo>
                  <a:lnTo>
                    <a:pt x="503" y="514"/>
                  </a:lnTo>
                  <a:lnTo>
                    <a:pt x="473" y="538"/>
                  </a:lnTo>
                  <a:lnTo>
                    <a:pt x="441" y="559"/>
                  </a:lnTo>
                  <a:lnTo>
                    <a:pt x="407" y="575"/>
                  </a:lnTo>
                  <a:lnTo>
                    <a:pt x="370" y="587"/>
                  </a:lnTo>
                  <a:lnTo>
                    <a:pt x="332" y="593"/>
                  </a:lnTo>
                  <a:lnTo>
                    <a:pt x="293" y="596"/>
                  </a:lnTo>
                  <a:lnTo>
                    <a:pt x="253" y="592"/>
                  </a:lnTo>
                  <a:lnTo>
                    <a:pt x="213" y="584"/>
                  </a:lnTo>
                  <a:lnTo>
                    <a:pt x="176" y="570"/>
                  </a:lnTo>
                  <a:lnTo>
                    <a:pt x="142" y="551"/>
                  </a:lnTo>
                  <a:lnTo>
                    <a:pt x="110" y="529"/>
                  </a:lnTo>
                  <a:lnTo>
                    <a:pt x="82" y="503"/>
                  </a:lnTo>
                  <a:lnTo>
                    <a:pt x="58" y="474"/>
                  </a:lnTo>
                  <a:lnTo>
                    <a:pt x="38" y="443"/>
                  </a:lnTo>
                  <a:lnTo>
                    <a:pt x="21" y="407"/>
                  </a:lnTo>
                  <a:lnTo>
                    <a:pt x="9" y="371"/>
                  </a:lnTo>
                  <a:lnTo>
                    <a:pt x="2" y="333"/>
                  </a:lnTo>
                  <a:lnTo>
                    <a:pt x="0" y="293"/>
                  </a:lnTo>
                  <a:lnTo>
                    <a:pt x="4" y="253"/>
                  </a:lnTo>
                  <a:lnTo>
                    <a:pt x="12" y="213"/>
                  </a:lnTo>
                  <a:lnTo>
                    <a:pt x="26" y="176"/>
                  </a:lnTo>
                  <a:lnTo>
                    <a:pt x="44" y="142"/>
                  </a:lnTo>
                  <a:lnTo>
                    <a:pt x="67" y="111"/>
                  </a:lnTo>
                  <a:lnTo>
                    <a:pt x="93" y="83"/>
                  </a:lnTo>
                  <a:lnTo>
                    <a:pt x="122" y="58"/>
                  </a:lnTo>
                  <a:lnTo>
                    <a:pt x="153" y="37"/>
                  </a:lnTo>
                  <a:lnTo>
                    <a:pt x="187" y="21"/>
                  </a:lnTo>
                  <a:lnTo>
                    <a:pt x="224" y="9"/>
                  </a:lnTo>
                  <a:lnTo>
                    <a:pt x="263" y="2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327"/>
            <p:cNvSpPr>
              <a:spLocks noEditPoints="1"/>
            </p:cNvSpPr>
            <p:nvPr/>
          </p:nvSpPr>
          <p:spPr bwMode="auto">
            <a:xfrm>
              <a:off x="6267450" y="3560763"/>
              <a:ext cx="303213" cy="449262"/>
            </a:xfrm>
            <a:custGeom>
              <a:avLst/>
              <a:gdLst>
                <a:gd name="T0" fmla="*/ 1175 w 1914"/>
                <a:gd name="T1" fmla="*/ 1918 h 2832"/>
                <a:gd name="T2" fmla="*/ 1210 w 1914"/>
                <a:gd name="T3" fmla="*/ 1977 h 2832"/>
                <a:gd name="T4" fmla="*/ 1202 w 1914"/>
                <a:gd name="T5" fmla="*/ 2052 h 2832"/>
                <a:gd name="T6" fmla="*/ 1151 w 1914"/>
                <a:gd name="T7" fmla="*/ 2102 h 2832"/>
                <a:gd name="T8" fmla="*/ 1082 w 1914"/>
                <a:gd name="T9" fmla="*/ 2114 h 2832"/>
                <a:gd name="T10" fmla="*/ 1788 w 1914"/>
                <a:gd name="T11" fmla="*/ 0 h 2832"/>
                <a:gd name="T12" fmla="*/ 1862 w 1914"/>
                <a:gd name="T13" fmla="*/ 28 h 2832"/>
                <a:gd name="T14" fmla="*/ 1907 w 1914"/>
                <a:gd name="T15" fmla="*/ 93 h 2832"/>
                <a:gd name="T16" fmla="*/ 1909 w 1914"/>
                <a:gd name="T17" fmla="*/ 170 h 2832"/>
                <a:gd name="T18" fmla="*/ 1464 w 1914"/>
                <a:gd name="T19" fmla="*/ 760 h 2832"/>
                <a:gd name="T20" fmla="*/ 1464 w 1914"/>
                <a:gd name="T21" fmla="*/ 760 h 2832"/>
                <a:gd name="T22" fmla="*/ 1464 w 1914"/>
                <a:gd name="T23" fmla="*/ 761 h 2832"/>
                <a:gd name="T24" fmla="*/ 1412 w 1914"/>
                <a:gd name="T25" fmla="*/ 801 h 2832"/>
                <a:gd name="T26" fmla="*/ 1051 w 1914"/>
                <a:gd name="T27" fmla="*/ 920 h 2832"/>
                <a:gd name="T28" fmla="*/ 1167 w 1914"/>
                <a:gd name="T29" fmla="*/ 1581 h 2832"/>
                <a:gd name="T30" fmla="*/ 1565 w 1914"/>
                <a:gd name="T31" fmla="*/ 1582 h 2832"/>
                <a:gd name="T32" fmla="*/ 1636 w 1914"/>
                <a:gd name="T33" fmla="*/ 1612 h 2832"/>
                <a:gd name="T34" fmla="*/ 1686 w 1914"/>
                <a:gd name="T35" fmla="*/ 1674 h 2832"/>
                <a:gd name="T36" fmla="*/ 1701 w 1914"/>
                <a:gd name="T37" fmla="*/ 1749 h 2832"/>
                <a:gd name="T38" fmla="*/ 1323 w 1914"/>
                <a:gd name="T39" fmla="*/ 2730 h 2832"/>
                <a:gd name="T40" fmla="*/ 1273 w 1914"/>
                <a:gd name="T41" fmla="*/ 2798 h 2832"/>
                <a:gd name="T42" fmla="*/ 1197 w 1914"/>
                <a:gd name="T43" fmla="*/ 2830 h 2832"/>
                <a:gd name="T44" fmla="*/ 1113 w 1914"/>
                <a:gd name="T45" fmla="*/ 2820 h 2832"/>
                <a:gd name="T46" fmla="*/ 1046 w 1914"/>
                <a:gd name="T47" fmla="*/ 2769 h 2832"/>
                <a:gd name="T48" fmla="*/ 1012 w 1914"/>
                <a:gd name="T49" fmla="*/ 2694 h 2832"/>
                <a:gd name="T50" fmla="*/ 1022 w 1914"/>
                <a:gd name="T51" fmla="*/ 2610 h 2832"/>
                <a:gd name="T52" fmla="*/ 500 w 1914"/>
                <a:gd name="T53" fmla="*/ 2114 h 2832"/>
                <a:gd name="T54" fmla="*/ 219 w 1914"/>
                <a:gd name="T55" fmla="*/ 2815 h 2832"/>
                <a:gd name="T56" fmla="*/ 166 w 1914"/>
                <a:gd name="T57" fmla="*/ 2831 h 2832"/>
                <a:gd name="T58" fmla="*/ 115 w 1914"/>
                <a:gd name="T59" fmla="*/ 2803 h 2832"/>
                <a:gd name="T60" fmla="*/ 99 w 1914"/>
                <a:gd name="T61" fmla="*/ 2749 h 2832"/>
                <a:gd name="T62" fmla="*/ 322 w 1914"/>
                <a:gd name="T63" fmla="*/ 2114 h 2832"/>
                <a:gd name="T64" fmla="*/ 251 w 1914"/>
                <a:gd name="T65" fmla="*/ 2088 h 2832"/>
                <a:gd name="T66" fmla="*/ 212 w 1914"/>
                <a:gd name="T67" fmla="*/ 2024 h 2832"/>
                <a:gd name="T68" fmla="*/ 4 w 1914"/>
                <a:gd name="T69" fmla="*/ 904 h 2832"/>
                <a:gd name="T70" fmla="*/ 44 w 1914"/>
                <a:gd name="T71" fmla="*/ 844 h 2832"/>
                <a:gd name="T72" fmla="*/ 116 w 1914"/>
                <a:gd name="T73" fmla="*/ 821 h 2832"/>
                <a:gd name="T74" fmla="*/ 184 w 1914"/>
                <a:gd name="T75" fmla="*/ 847 h 2832"/>
                <a:gd name="T76" fmla="*/ 221 w 1914"/>
                <a:gd name="T77" fmla="*/ 912 h 2832"/>
                <a:gd name="T78" fmla="*/ 664 w 1914"/>
                <a:gd name="T79" fmla="*/ 1880 h 2832"/>
                <a:gd name="T80" fmla="*/ 581 w 1914"/>
                <a:gd name="T81" fmla="*/ 1823 h 2832"/>
                <a:gd name="T82" fmla="*/ 531 w 1914"/>
                <a:gd name="T83" fmla="*/ 1738 h 2832"/>
                <a:gd name="T84" fmla="*/ 520 w 1914"/>
                <a:gd name="T85" fmla="*/ 905 h 2832"/>
                <a:gd name="T86" fmla="*/ 544 w 1914"/>
                <a:gd name="T87" fmla="*/ 802 h 2832"/>
                <a:gd name="T88" fmla="*/ 613 w 1914"/>
                <a:gd name="T89" fmla="*/ 721 h 2832"/>
                <a:gd name="T90" fmla="*/ 711 w 1914"/>
                <a:gd name="T91" fmla="*/ 681 h 2832"/>
                <a:gd name="T92" fmla="*/ 853 w 1914"/>
                <a:gd name="T93" fmla="*/ 676 h 2832"/>
                <a:gd name="T94" fmla="*/ 923 w 1914"/>
                <a:gd name="T95" fmla="*/ 656 h 2832"/>
                <a:gd name="T96" fmla="*/ 1023 w 1914"/>
                <a:gd name="T97" fmla="*/ 629 h 2832"/>
                <a:gd name="T98" fmla="*/ 1131 w 1914"/>
                <a:gd name="T99" fmla="*/ 599 h 2832"/>
                <a:gd name="T100" fmla="*/ 1224 w 1914"/>
                <a:gd name="T101" fmla="*/ 573 h 2832"/>
                <a:gd name="T102" fmla="*/ 1279 w 1914"/>
                <a:gd name="T103" fmla="*/ 558 h 2832"/>
                <a:gd name="T104" fmla="*/ 1714 w 1914"/>
                <a:gd name="T105" fmla="*/ 17 h 2832"/>
                <a:gd name="T106" fmla="*/ 1788 w 1914"/>
                <a:gd name="T107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14" h="2832">
                  <a:moveTo>
                    <a:pt x="1302" y="1904"/>
                  </a:moveTo>
                  <a:lnTo>
                    <a:pt x="1155" y="1904"/>
                  </a:lnTo>
                  <a:lnTo>
                    <a:pt x="1175" y="1918"/>
                  </a:lnTo>
                  <a:lnTo>
                    <a:pt x="1191" y="1935"/>
                  </a:lnTo>
                  <a:lnTo>
                    <a:pt x="1203" y="1955"/>
                  </a:lnTo>
                  <a:lnTo>
                    <a:pt x="1210" y="1977"/>
                  </a:lnTo>
                  <a:lnTo>
                    <a:pt x="1213" y="2002"/>
                  </a:lnTo>
                  <a:lnTo>
                    <a:pt x="1210" y="2028"/>
                  </a:lnTo>
                  <a:lnTo>
                    <a:pt x="1202" y="2052"/>
                  </a:lnTo>
                  <a:lnTo>
                    <a:pt x="1189" y="2072"/>
                  </a:lnTo>
                  <a:lnTo>
                    <a:pt x="1172" y="2090"/>
                  </a:lnTo>
                  <a:lnTo>
                    <a:pt x="1151" y="2102"/>
                  </a:lnTo>
                  <a:lnTo>
                    <a:pt x="1127" y="2111"/>
                  </a:lnTo>
                  <a:lnTo>
                    <a:pt x="1102" y="2114"/>
                  </a:lnTo>
                  <a:lnTo>
                    <a:pt x="1082" y="2114"/>
                  </a:lnTo>
                  <a:lnTo>
                    <a:pt x="1150" y="2288"/>
                  </a:lnTo>
                  <a:lnTo>
                    <a:pt x="1302" y="1904"/>
                  </a:lnTo>
                  <a:close/>
                  <a:moveTo>
                    <a:pt x="1788" y="0"/>
                  </a:moveTo>
                  <a:lnTo>
                    <a:pt x="1814" y="4"/>
                  </a:lnTo>
                  <a:lnTo>
                    <a:pt x="1838" y="14"/>
                  </a:lnTo>
                  <a:lnTo>
                    <a:pt x="1862" y="28"/>
                  </a:lnTo>
                  <a:lnTo>
                    <a:pt x="1882" y="47"/>
                  </a:lnTo>
                  <a:lnTo>
                    <a:pt x="1897" y="69"/>
                  </a:lnTo>
                  <a:lnTo>
                    <a:pt x="1907" y="93"/>
                  </a:lnTo>
                  <a:lnTo>
                    <a:pt x="1913" y="119"/>
                  </a:lnTo>
                  <a:lnTo>
                    <a:pt x="1914" y="144"/>
                  </a:lnTo>
                  <a:lnTo>
                    <a:pt x="1909" y="170"/>
                  </a:lnTo>
                  <a:lnTo>
                    <a:pt x="1900" y="195"/>
                  </a:lnTo>
                  <a:lnTo>
                    <a:pt x="1886" y="218"/>
                  </a:lnTo>
                  <a:lnTo>
                    <a:pt x="1464" y="760"/>
                  </a:lnTo>
                  <a:lnTo>
                    <a:pt x="1464" y="760"/>
                  </a:lnTo>
                  <a:lnTo>
                    <a:pt x="1464" y="760"/>
                  </a:lnTo>
                  <a:lnTo>
                    <a:pt x="1464" y="760"/>
                  </a:lnTo>
                  <a:lnTo>
                    <a:pt x="1464" y="761"/>
                  </a:lnTo>
                  <a:lnTo>
                    <a:pt x="1464" y="761"/>
                  </a:lnTo>
                  <a:lnTo>
                    <a:pt x="1464" y="761"/>
                  </a:lnTo>
                  <a:lnTo>
                    <a:pt x="1448" y="777"/>
                  </a:lnTo>
                  <a:lnTo>
                    <a:pt x="1431" y="790"/>
                  </a:lnTo>
                  <a:lnTo>
                    <a:pt x="1412" y="801"/>
                  </a:lnTo>
                  <a:lnTo>
                    <a:pt x="1392" y="807"/>
                  </a:lnTo>
                  <a:lnTo>
                    <a:pt x="989" y="918"/>
                  </a:lnTo>
                  <a:lnTo>
                    <a:pt x="1051" y="920"/>
                  </a:lnTo>
                  <a:lnTo>
                    <a:pt x="1116" y="920"/>
                  </a:lnTo>
                  <a:lnTo>
                    <a:pt x="1178" y="919"/>
                  </a:lnTo>
                  <a:lnTo>
                    <a:pt x="1167" y="1581"/>
                  </a:lnTo>
                  <a:lnTo>
                    <a:pt x="1538" y="1580"/>
                  </a:lnTo>
                  <a:lnTo>
                    <a:pt x="1539" y="1580"/>
                  </a:lnTo>
                  <a:lnTo>
                    <a:pt x="1565" y="1582"/>
                  </a:lnTo>
                  <a:lnTo>
                    <a:pt x="1591" y="1588"/>
                  </a:lnTo>
                  <a:lnTo>
                    <a:pt x="1615" y="1598"/>
                  </a:lnTo>
                  <a:lnTo>
                    <a:pt x="1636" y="1612"/>
                  </a:lnTo>
                  <a:lnTo>
                    <a:pt x="1657" y="1629"/>
                  </a:lnTo>
                  <a:lnTo>
                    <a:pt x="1673" y="1650"/>
                  </a:lnTo>
                  <a:lnTo>
                    <a:pt x="1686" y="1674"/>
                  </a:lnTo>
                  <a:lnTo>
                    <a:pt x="1695" y="1698"/>
                  </a:lnTo>
                  <a:lnTo>
                    <a:pt x="1700" y="1723"/>
                  </a:lnTo>
                  <a:lnTo>
                    <a:pt x="1701" y="1749"/>
                  </a:lnTo>
                  <a:lnTo>
                    <a:pt x="1698" y="1776"/>
                  </a:lnTo>
                  <a:lnTo>
                    <a:pt x="1690" y="1801"/>
                  </a:lnTo>
                  <a:lnTo>
                    <a:pt x="1323" y="2730"/>
                  </a:lnTo>
                  <a:lnTo>
                    <a:pt x="1309" y="2755"/>
                  </a:lnTo>
                  <a:lnTo>
                    <a:pt x="1293" y="2778"/>
                  </a:lnTo>
                  <a:lnTo>
                    <a:pt x="1273" y="2798"/>
                  </a:lnTo>
                  <a:lnTo>
                    <a:pt x="1249" y="2813"/>
                  </a:lnTo>
                  <a:lnTo>
                    <a:pt x="1224" y="2823"/>
                  </a:lnTo>
                  <a:lnTo>
                    <a:pt x="1197" y="2830"/>
                  </a:lnTo>
                  <a:lnTo>
                    <a:pt x="1169" y="2832"/>
                  </a:lnTo>
                  <a:lnTo>
                    <a:pt x="1141" y="2829"/>
                  </a:lnTo>
                  <a:lnTo>
                    <a:pt x="1113" y="2820"/>
                  </a:lnTo>
                  <a:lnTo>
                    <a:pt x="1087" y="2807"/>
                  </a:lnTo>
                  <a:lnTo>
                    <a:pt x="1064" y="2790"/>
                  </a:lnTo>
                  <a:lnTo>
                    <a:pt x="1046" y="2769"/>
                  </a:lnTo>
                  <a:lnTo>
                    <a:pt x="1031" y="2747"/>
                  </a:lnTo>
                  <a:lnTo>
                    <a:pt x="1019" y="2721"/>
                  </a:lnTo>
                  <a:lnTo>
                    <a:pt x="1012" y="2694"/>
                  </a:lnTo>
                  <a:lnTo>
                    <a:pt x="1011" y="2667"/>
                  </a:lnTo>
                  <a:lnTo>
                    <a:pt x="1014" y="2638"/>
                  </a:lnTo>
                  <a:lnTo>
                    <a:pt x="1022" y="2610"/>
                  </a:lnTo>
                  <a:lnTo>
                    <a:pt x="1069" y="2493"/>
                  </a:lnTo>
                  <a:lnTo>
                    <a:pt x="923" y="2114"/>
                  </a:lnTo>
                  <a:lnTo>
                    <a:pt x="500" y="2114"/>
                  </a:lnTo>
                  <a:lnTo>
                    <a:pt x="242" y="2784"/>
                  </a:lnTo>
                  <a:lnTo>
                    <a:pt x="232" y="2801"/>
                  </a:lnTo>
                  <a:lnTo>
                    <a:pt x="219" y="2815"/>
                  </a:lnTo>
                  <a:lnTo>
                    <a:pt x="203" y="2824"/>
                  </a:lnTo>
                  <a:lnTo>
                    <a:pt x="185" y="2830"/>
                  </a:lnTo>
                  <a:lnTo>
                    <a:pt x="166" y="2831"/>
                  </a:lnTo>
                  <a:lnTo>
                    <a:pt x="146" y="2827"/>
                  </a:lnTo>
                  <a:lnTo>
                    <a:pt x="128" y="2817"/>
                  </a:lnTo>
                  <a:lnTo>
                    <a:pt x="115" y="2803"/>
                  </a:lnTo>
                  <a:lnTo>
                    <a:pt x="104" y="2787"/>
                  </a:lnTo>
                  <a:lnTo>
                    <a:pt x="99" y="2768"/>
                  </a:lnTo>
                  <a:lnTo>
                    <a:pt x="99" y="2749"/>
                  </a:lnTo>
                  <a:lnTo>
                    <a:pt x="103" y="2730"/>
                  </a:lnTo>
                  <a:lnTo>
                    <a:pt x="341" y="2114"/>
                  </a:lnTo>
                  <a:lnTo>
                    <a:pt x="322" y="2114"/>
                  </a:lnTo>
                  <a:lnTo>
                    <a:pt x="296" y="2111"/>
                  </a:lnTo>
                  <a:lnTo>
                    <a:pt x="272" y="2102"/>
                  </a:lnTo>
                  <a:lnTo>
                    <a:pt x="251" y="2088"/>
                  </a:lnTo>
                  <a:lnTo>
                    <a:pt x="233" y="2070"/>
                  </a:lnTo>
                  <a:lnTo>
                    <a:pt x="219" y="2049"/>
                  </a:lnTo>
                  <a:lnTo>
                    <a:pt x="212" y="2024"/>
                  </a:lnTo>
                  <a:lnTo>
                    <a:pt x="2" y="955"/>
                  </a:lnTo>
                  <a:lnTo>
                    <a:pt x="0" y="929"/>
                  </a:lnTo>
                  <a:lnTo>
                    <a:pt x="4" y="904"/>
                  </a:lnTo>
                  <a:lnTo>
                    <a:pt x="13" y="882"/>
                  </a:lnTo>
                  <a:lnTo>
                    <a:pt x="26" y="861"/>
                  </a:lnTo>
                  <a:lnTo>
                    <a:pt x="44" y="844"/>
                  </a:lnTo>
                  <a:lnTo>
                    <a:pt x="66" y="831"/>
                  </a:lnTo>
                  <a:lnTo>
                    <a:pt x="90" y="823"/>
                  </a:lnTo>
                  <a:lnTo>
                    <a:pt x="116" y="821"/>
                  </a:lnTo>
                  <a:lnTo>
                    <a:pt x="140" y="824"/>
                  </a:lnTo>
                  <a:lnTo>
                    <a:pt x="164" y="834"/>
                  </a:lnTo>
                  <a:lnTo>
                    <a:pt x="184" y="847"/>
                  </a:lnTo>
                  <a:lnTo>
                    <a:pt x="200" y="865"/>
                  </a:lnTo>
                  <a:lnTo>
                    <a:pt x="213" y="887"/>
                  </a:lnTo>
                  <a:lnTo>
                    <a:pt x="221" y="912"/>
                  </a:lnTo>
                  <a:lnTo>
                    <a:pt x="413" y="1890"/>
                  </a:lnTo>
                  <a:lnTo>
                    <a:pt x="697" y="1890"/>
                  </a:lnTo>
                  <a:lnTo>
                    <a:pt x="664" y="1880"/>
                  </a:lnTo>
                  <a:lnTo>
                    <a:pt x="633" y="1865"/>
                  </a:lnTo>
                  <a:lnTo>
                    <a:pt x="606" y="1846"/>
                  </a:lnTo>
                  <a:lnTo>
                    <a:pt x="581" y="1823"/>
                  </a:lnTo>
                  <a:lnTo>
                    <a:pt x="560" y="1798"/>
                  </a:lnTo>
                  <a:lnTo>
                    <a:pt x="544" y="1769"/>
                  </a:lnTo>
                  <a:lnTo>
                    <a:pt x="531" y="1738"/>
                  </a:lnTo>
                  <a:lnTo>
                    <a:pt x="524" y="1706"/>
                  </a:lnTo>
                  <a:lnTo>
                    <a:pt x="522" y="1671"/>
                  </a:lnTo>
                  <a:lnTo>
                    <a:pt x="520" y="905"/>
                  </a:lnTo>
                  <a:lnTo>
                    <a:pt x="522" y="869"/>
                  </a:lnTo>
                  <a:lnTo>
                    <a:pt x="530" y="834"/>
                  </a:lnTo>
                  <a:lnTo>
                    <a:pt x="544" y="802"/>
                  </a:lnTo>
                  <a:lnTo>
                    <a:pt x="563" y="772"/>
                  </a:lnTo>
                  <a:lnTo>
                    <a:pt x="586" y="745"/>
                  </a:lnTo>
                  <a:lnTo>
                    <a:pt x="613" y="721"/>
                  </a:lnTo>
                  <a:lnTo>
                    <a:pt x="643" y="703"/>
                  </a:lnTo>
                  <a:lnTo>
                    <a:pt x="677" y="689"/>
                  </a:lnTo>
                  <a:lnTo>
                    <a:pt x="711" y="681"/>
                  </a:lnTo>
                  <a:lnTo>
                    <a:pt x="747" y="678"/>
                  </a:lnTo>
                  <a:lnTo>
                    <a:pt x="840" y="679"/>
                  </a:lnTo>
                  <a:lnTo>
                    <a:pt x="853" y="676"/>
                  </a:lnTo>
                  <a:lnTo>
                    <a:pt x="871" y="670"/>
                  </a:lnTo>
                  <a:lnTo>
                    <a:pt x="895" y="664"/>
                  </a:lnTo>
                  <a:lnTo>
                    <a:pt x="923" y="656"/>
                  </a:lnTo>
                  <a:lnTo>
                    <a:pt x="954" y="648"/>
                  </a:lnTo>
                  <a:lnTo>
                    <a:pt x="988" y="639"/>
                  </a:lnTo>
                  <a:lnTo>
                    <a:pt x="1023" y="629"/>
                  </a:lnTo>
                  <a:lnTo>
                    <a:pt x="1060" y="619"/>
                  </a:lnTo>
                  <a:lnTo>
                    <a:pt x="1096" y="609"/>
                  </a:lnTo>
                  <a:lnTo>
                    <a:pt x="1131" y="599"/>
                  </a:lnTo>
                  <a:lnTo>
                    <a:pt x="1165" y="591"/>
                  </a:lnTo>
                  <a:lnTo>
                    <a:pt x="1196" y="582"/>
                  </a:lnTo>
                  <a:lnTo>
                    <a:pt x="1224" y="573"/>
                  </a:lnTo>
                  <a:lnTo>
                    <a:pt x="1248" y="567"/>
                  </a:lnTo>
                  <a:lnTo>
                    <a:pt x="1266" y="563"/>
                  </a:lnTo>
                  <a:lnTo>
                    <a:pt x="1279" y="558"/>
                  </a:lnTo>
                  <a:lnTo>
                    <a:pt x="1673" y="52"/>
                  </a:lnTo>
                  <a:lnTo>
                    <a:pt x="1691" y="32"/>
                  </a:lnTo>
                  <a:lnTo>
                    <a:pt x="1714" y="17"/>
                  </a:lnTo>
                  <a:lnTo>
                    <a:pt x="1737" y="7"/>
                  </a:lnTo>
                  <a:lnTo>
                    <a:pt x="1762" y="1"/>
                  </a:lnTo>
                  <a:lnTo>
                    <a:pt x="1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8" name="Group 917"/>
          <p:cNvGrpSpPr/>
          <p:nvPr/>
        </p:nvGrpSpPr>
        <p:grpSpPr>
          <a:xfrm>
            <a:off x="5341052" y="3492459"/>
            <a:ext cx="565150" cy="492125"/>
            <a:chOff x="5286375" y="3492500"/>
            <a:chExt cx="565150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4" name="Freeform 332"/>
            <p:cNvSpPr>
              <a:spLocks/>
            </p:cNvSpPr>
            <p:nvPr/>
          </p:nvSpPr>
          <p:spPr bwMode="auto">
            <a:xfrm>
              <a:off x="5380038" y="3492500"/>
              <a:ext cx="85725" cy="85725"/>
            </a:xfrm>
            <a:custGeom>
              <a:avLst/>
              <a:gdLst>
                <a:gd name="T0" fmla="*/ 271 w 541"/>
                <a:gd name="T1" fmla="*/ 0 h 538"/>
                <a:gd name="T2" fmla="*/ 311 w 541"/>
                <a:gd name="T3" fmla="*/ 3 h 538"/>
                <a:gd name="T4" fmla="*/ 349 w 541"/>
                <a:gd name="T5" fmla="*/ 12 h 538"/>
                <a:gd name="T6" fmla="*/ 384 w 541"/>
                <a:gd name="T7" fmla="*/ 25 h 538"/>
                <a:gd name="T8" fmla="*/ 418 w 541"/>
                <a:gd name="T9" fmla="*/ 43 h 538"/>
                <a:gd name="T10" fmla="*/ 448 w 541"/>
                <a:gd name="T11" fmla="*/ 67 h 538"/>
                <a:gd name="T12" fmla="*/ 475 w 541"/>
                <a:gd name="T13" fmla="*/ 92 h 538"/>
                <a:gd name="T14" fmla="*/ 498 w 541"/>
                <a:gd name="T15" fmla="*/ 123 h 538"/>
                <a:gd name="T16" fmla="*/ 516 w 541"/>
                <a:gd name="T17" fmla="*/ 156 h 538"/>
                <a:gd name="T18" fmla="*/ 530 w 541"/>
                <a:gd name="T19" fmla="*/ 191 h 538"/>
                <a:gd name="T20" fmla="*/ 537 w 541"/>
                <a:gd name="T21" fmla="*/ 230 h 538"/>
                <a:gd name="T22" fmla="*/ 541 w 541"/>
                <a:gd name="T23" fmla="*/ 270 h 538"/>
                <a:gd name="T24" fmla="*/ 537 w 541"/>
                <a:gd name="T25" fmla="*/ 309 h 538"/>
                <a:gd name="T26" fmla="*/ 530 w 541"/>
                <a:gd name="T27" fmla="*/ 347 h 538"/>
                <a:gd name="T28" fmla="*/ 516 w 541"/>
                <a:gd name="T29" fmla="*/ 382 h 538"/>
                <a:gd name="T30" fmla="*/ 498 w 541"/>
                <a:gd name="T31" fmla="*/ 416 h 538"/>
                <a:gd name="T32" fmla="*/ 475 w 541"/>
                <a:gd name="T33" fmla="*/ 446 h 538"/>
                <a:gd name="T34" fmla="*/ 448 w 541"/>
                <a:gd name="T35" fmla="*/ 473 h 538"/>
                <a:gd name="T36" fmla="*/ 418 w 541"/>
                <a:gd name="T37" fmla="*/ 495 h 538"/>
                <a:gd name="T38" fmla="*/ 384 w 541"/>
                <a:gd name="T39" fmla="*/ 513 h 538"/>
                <a:gd name="T40" fmla="*/ 349 w 541"/>
                <a:gd name="T41" fmla="*/ 526 h 538"/>
                <a:gd name="T42" fmla="*/ 311 w 541"/>
                <a:gd name="T43" fmla="*/ 535 h 538"/>
                <a:gd name="T44" fmla="*/ 271 w 541"/>
                <a:gd name="T45" fmla="*/ 538 h 538"/>
                <a:gd name="T46" fmla="*/ 231 w 541"/>
                <a:gd name="T47" fmla="*/ 535 h 538"/>
                <a:gd name="T48" fmla="*/ 192 w 541"/>
                <a:gd name="T49" fmla="*/ 526 h 538"/>
                <a:gd name="T50" fmla="*/ 157 w 541"/>
                <a:gd name="T51" fmla="*/ 513 h 538"/>
                <a:gd name="T52" fmla="*/ 123 w 541"/>
                <a:gd name="T53" fmla="*/ 495 h 538"/>
                <a:gd name="T54" fmla="*/ 93 w 541"/>
                <a:gd name="T55" fmla="*/ 473 h 538"/>
                <a:gd name="T56" fmla="*/ 67 w 541"/>
                <a:gd name="T57" fmla="*/ 446 h 538"/>
                <a:gd name="T58" fmla="*/ 43 w 541"/>
                <a:gd name="T59" fmla="*/ 416 h 538"/>
                <a:gd name="T60" fmla="*/ 25 w 541"/>
                <a:gd name="T61" fmla="*/ 382 h 538"/>
                <a:gd name="T62" fmla="*/ 12 w 541"/>
                <a:gd name="T63" fmla="*/ 347 h 538"/>
                <a:gd name="T64" fmla="*/ 3 w 541"/>
                <a:gd name="T65" fmla="*/ 309 h 538"/>
                <a:gd name="T66" fmla="*/ 0 w 541"/>
                <a:gd name="T67" fmla="*/ 270 h 538"/>
                <a:gd name="T68" fmla="*/ 3 w 541"/>
                <a:gd name="T69" fmla="*/ 230 h 538"/>
                <a:gd name="T70" fmla="*/ 12 w 541"/>
                <a:gd name="T71" fmla="*/ 191 h 538"/>
                <a:gd name="T72" fmla="*/ 25 w 541"/>
                <a:gd name="T73" fmla="*/ 156 h 538"/>
                <a:gd name="T74" fmla="*/ 43 w 541"/>
                <a:gd name="T75" fmla="*/ 123 h 538"/>
                <a:gd name="T76" fmla="*/ 67 w 541"/>
                <a:gd name="T77" fmla="*/ 92 h 538"/>
                <a:gd name="T78" fmla="*/ 93 w 541"/>
                <a:gd name="T79" fmla="*/ 67 h 538"/>
                <a:gd name="T80" fmla="*/ 123 w 541"/>
                <a:gd name="T81" fmla="*/ 43 h 538"/>
                <a:gd name="T82" fmla="*/ 157 w 541"/>
                <a:gd name="T83" fmla="*/ 25 h 538"/>
                <a:gd name="T84" fmla="*/ 192 w 541"/>
                <a:gd name="T85" fmla="*/ 12 h 538"/>
                <a:gd name="T86" fmla="*/ 231 w 541"/>
                <a:gd name="T87" fmla="*/ 3 h 538"/>
                <a:gd name="T88" fmla="*/ 271 w 541"/>
                <a:gd name="T8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38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4" y="25"/>
                  </a:lnTo>
                  <a:lnTo>
                    <a:pt x="418" y="43"/>
                  </a:lnTo>
                  <a:lnTo>
                    <a:pt x="448" y="67"/>
                  </a:lnTo>
                  <a:lnTo>
                    <a:pt x="475" y="92"/>
                  </a:lnTo>
                  <a:lnTo>
                    <a:pt x="498" y="123"/>
                  </a:lnTo>
                  <a:lnTo>
                    <a:pt x="516" y="156"/>
                  </a:lnTo>
                  <a:lnTo>
                    <a:pt x="530" y="191"/>
                  </a:lnTo>
                  <a:lnTo>
                    <a:pt x="537" y="230"/>
                  </a:lnTo>
                  <a:lnTo>
                    <a:pt x="541" y="270"/>
                  </a:lnTo>
                  <a:lnTo>
                    <a:pt x="537" y="309"/>
                  </a:lnTo>
                  <a:lnTo>
                    <a:pt x="530" y="347"/>
                  </a:lnTo>
                  <a:lnTo>
                    <a:pt x="516" y="382"/>
                  </a:lnTo>
                  <a:lnTo>
                    <a:pt x="498" y="416"/>
                  </a:lnTo>
                  <a:lnTo>
                    <a:pt x="475" y="446"/>
                  </a:lnTo>
                  <a:lnTo>
                    <a:pt x="448" y="473"/>
                  </a:lnTo>
                  <a:lnTo>
                    <a:pt x="418" y="495"/>
                  </a:lnTo>
                  <a:lnTo>
                    <a:pt x="384" y="513"/>
                  </a:lnTo>
                  <a:lnTo>
                    <a:pt x="349" y="526"/>
                  </a:lnTo>
                  <a:lnTo>
                    <a:pt x="311" y="535"/>
                  </a:lnTo>
                  <a:lnTo>
                    <a:pt x="271" y="538"/>
                  </a:lnTo>
                  <a:lnTo>
                    <a:pt x="231" y="535"/>
                  </a:lnTo>
                  <a:lnTo>
                    <a:pt x="192" y="526"/>
                  </a:lnTo>
                  <a:lnTo>
                    <a:pt x="157" y="513"/>
                  </a:lnTo>
                  <a:lnTo>
                    <a:pt x="123" y="495"/>
                  </a:lnTo>
                  <a:lnTo>
                    <a:pt x="93" y="473"/>
                  </a:lnTo>
                  <a:lnTo>
                    <a:pt x="67" y="446"/>
                  </a:lnTo>
                  <a:lnTo>
                    <a:pt x="43" y="416"/>
                  </a:lnTo>
                  <a:lnTo>
                    <a:pt x="25" y="382"/>
                  </a:lnTo>
                  <a:lnTo>
                    <a:pt x="12" y="347"/>
                  </a:lnTo>
                  <a:lnTo>
                    <a:pt x="3" y="309"/>
                  </a:lnTo>
                  <a:lnTo>
                    <a:pt x="0" y="270"/>
                  </a:lnTo>
                  <a:lnTo>
                    <a:pt x="3" y="230"/>
                  </a:lnTo>
                  <a:lnTo>
                    <a:pt x="12" y="191"/>
                  </a:lnTo>
                  <a:lnTo>
                    <a:pt x="25" y="156"/>
                  </a:lnTo>
                  <a:lnTo>
                    <a:pt x="43" y="123"/>
                  </a:lnTo>
                  <a:lnTo>
                    <a:pt x="67" y="92"/>
                  </a:lnTo>
                  <a:lnTo>
                    <a:pt x="93" y="67"/>
                  </a:lnTo>
                  <a:lnTo>
                    <a:pt x="123" y="43"/>
                  </a:lnTo>
                  <a:lnTo>
                    <a:pt x="157" y="25"/>
                  </a:lnTo>
                  <a:lnTo>
                    <a:pt x="192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333"/>
            <p:cNvSpPr>
              <a:spLocks noEditPoints="1"/>
            </p:cNvSpPr>
            <p:nvPr/>
          </p:nvSpPr>
          <p:spPr bwMode="auto">
            <a:xfrm>
              <a:off x="5286375" y="3565525"/>
              <a:ext cx="273050" cy="419100"/>
            </a:xfrm>
            <a:custGeom>
              <a:avLst/>
              <a:gdLst>
                <a:gd name="T0" fmla="*/ 449 w 1724"/>
                <a:gd name="T1" fmla="*/ 298 h 2645"/>
                <a:gd name="T2" fmla="*/ 516 w 1724"/>
                <a:gd name="T3" fmla="*/ 771 h 2645"/>
                <a:gd name="T4" fmla="*/ 514 w 1724"/>
                <a:gd name="T5" fmla="*/ 313 h 2645"/>
                <a:gd name="T6" fmla="*/ 485 w 1724"/>
                <a:gd name="T7" fmla="*/ 288 h 2645"/>
                <a:gd name="T8" fmla="*/ 1237 w 1724"/>
                <a:gd name="T9" fmla="*/ 287 h 2645"/>
                <a:gd name="T10" fmla="*/ 1208 w 1724"/>
                <a:gd name="T11" fmla="*/ 312 h 2645"/>
                <a:gd name="T12" fmla="*/ 1428 w 1724"/>
                <a:gd name="T13" fmla="*/ 617 h 2645"/>
                <a:gd name="T14" fmla="*/ 1273 w 1724"/>
                <a:gd name="T15" fmla="*/ 297 h 2645"/>
                <a:gd name="T16" fmla="*/ 519 w 1724"/>
                <a:gd name="T17" fmla="*/ 0 h 2645"/>
                <a:gd name="T18" fmla="*/ 586 w 1724"/>
                <a:gd name="T19" fmla="*/ 70 h 2645"/>
                <a:gd name="T20" fmla="*/ 689 w 1724"/>
                <a:gd name="T21" fmla="*/ 150 h 2645"/>
                <a:gd name="T22" fmla="*/ 817 w 1724"/>
                <a:gd name="T23" fmla="*/ 189 h 2645"/>
                <a:gd name="T24" fmla="*/ 954 w 1724"/>
                <a:gd name="T25" fmla="*/ 181 h 2645"/>
                <a:gd name="T26" fmla="*/ 1073 w 1724"/>
                <a:gd name="T27" fmla="*/ 127 h 2645"/>
                <a:gd name="T28" fmla="*/ 1167 w 1724"/>
                <a:gd name="T29" fmla="*/ 37 h 2645"/>
                <a:gd name="T30" fmla="*/ 1248 w 1724"/>
                <a:gd name="T31" fmla="*/ 4 h 2645"/>
                <a:gd name="T32" fmla="*/ 1371 w 1724"/>
                <a:gd name="T33" fmla="*/ 43 h 2645"/>
                <a:gd name="T34" fmla="*/ 1471 w 1724"/>
                <a:gd name="T35" fmla="*/ 125 h 2645"/>
                <a:gd name="T36" fmla="*/ 1711 w 1724"/>
                <a:gd name="T37" fmla="*/ 604 h 2645"/>
                <a:gd name="T38" fmla="*/ 1722 w 1724"/>
                <a:gd name="T39" fmla="*/ 680 h 2645"/>
                <a:gd name="T40" fmla="*/ 1688 w 1724"/>
                <a:gd name="T41" fmla="*/ 748 h 2645"/>
                <a:gd name="T42" fmla="*/ 1206 w 1724"/>
                <a:gd name="T43" fmla="*/ 1091 h 2645"/>
                <a:gd name="T44" fmla="*/ 1207 w 1724"/>
                <a:gd name="T45" fmla="*/ 1117 h 2645"/>
                <a:gd name="T46" fmla="*/ 1207 w 1724"/>
                <a:gd name="T47" fmla="*/ 1178 h 2645"/>
                <a:gd name="T48" fmla="*/ 1207 w 1724"/>
                <a:gd name="T49" fmla="*/ 1282 h 2645"/>
                <a:gd name="T50" fmla="*/ 1207 w 1724"/>
                <a:gd name="T51" fmla="*/ 1434 h 2645"/>
                <a:gd name="T52" fmla="*/ 1208 w 1724"/>
                <a:gd name="T53" fmla="*/ 1638 h 2645"/>
                <a:gd name="T54" fmla="*/ 1208 w 1724"/>
                <a:gd name="T55" fmla="*/ 1902 h 2645"/>
                <a:gd name="T56" fmla="*/ 1209 w 1724"/>
                <a:gd name="T57" fmla="*/ 2231 h 2645"/>
                <a:gd name="T58" fmla="*/ 1206 w 1724"/>
                <a:gd name="T59" fmla="*/ 2520 h 2645"/>
                <a:gd name="T60" fmla="*/ 1164 w 1724"/>
                <a:gd name="T61" fmla="*/ 2599 h 2645"/>
                <a:gd name="T62" fmla="*/ 1084 w 1724"/>
                <a:gd name="T63" fmla="*/ 2642 h 2645"/>
                <a:gd name="T64" fmla="*/ 992 w 1724"/>
                <a:gd name="T65" fmla="*/ 2632 h 2645"/>
                <a:gd name="T66" fmla="*/ 923 w 1724"/>
                <a:gd name="T67" fmla="*/ 2576 h 2645"/>
                <a:gd name="T68" fmla="*/ 896 w 1724"/>
                <a:gd name="T69" fmla="*/ 2489 h 2645"/>
                <a:gd name="T70" fmla="*/ 829 w 1724"/>
                <a:gd name="T71" fmla="*/ 2489 h 2645"/>
                <a:gd name="T72" fmla="*/ 803 w 1724"/>
                <a:gd name="T73" fmla="*/ 2576 h 2645"/>
                <a:gd name="T74" fmla="*/ 734 w 1724"/>
                <a:gd name="T75" fmla="*/ 2632 h 2645"/>
                <a:gd name="T76" fmla="*/ 641 w 1724"/>
                <a:gd name="T77" fmla="*/ 2642 h 2645"/>
                <a:gd name="T78" fmla="*/ 562 w 1724"/>
                <a:gd name="T79" fmla="*/ 2599 h 2645"/>
                <a:gd name="T80" fmla="*/ 519 w 1724"/>
                <a:gd name="T81" fmla="*/ 2520 h 2645"/>
                <a:gd name="T82" fmla="*/ 55 w 1724"/>
                <a:gd name="T83" fmla="*/ 766 h 2645"/>
                <a:gd name="T84" fmla="*/ 9 w 1724"/>
                <a:gd name="T85" fmla="*/ 705 h 2645"/>
                <a:gd name="T86" fmla="*/ 3 w 1724"/>
                <a:gd name="T87" fmla="*/ 628 h 2645"/>
                <a:gd name="T88" fmla="*/ 227 w 1724"/>
                <a:gd name="T89" fmla="*/ 160 h 2645"/>
                <a:gd name="T90" fmla="*/ 316 w 1724"/>
                <a:gd name="T91" fmla="*/ 66 h 2645"/>
                <a:gd name="T92" fmla="*/ 433 w 1724"/>
                <a:gd name="T93" fmla="*/ 11 h 2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4" h="2645">
                  <a:moveTo>
                    <a:pt x="471" y="287"/>
                  </a:moveTo>
                  <a:lnTo>
                    <a:pt x="460" y="290"/>
                  </a:lnTo>
                  <a:lnTo>
                    <a:pt x="449" y="298"/>
                  </a:lnTo>
                  <a:lnTo>
                    <a:pt x="441" y="310"/>
                  </a:lnTo>
                  <a:lnTo>
                    <a:pt x="296" y="617"/>
                  </a:lnTo>
                  <a:lnTo>
                    <a:pt x="516" y="771"/>
                  </a:lnTo>
                  <a:lnTo>
                    <a:pt x="516" y="771"/>
                  </a:lnTo>
                  <a:lnTo>
                    <a:pt x="516" y="326"/>
                  </a:lnTo>
                  <a:lnTo>
                    <a:pt x="514" y="313"/>
                  </a:lnTo>
                  <a:lnTo>
                    <a:pt x="507" y="301"/>
                  </a:lnTo>
                  <a:lnTo>
                    <a:pt x="497" y="292"/>
                  </a:lnTo>
                  <a:lnTo>
                    <a:pt x="485" y="288"/>
                  </a:lnTo>
                  <a:lnTo>
                    <a:pt x="471" y="287"/>
                  </a:lnTo>
                  <a:close/>
                  <a:moveTo>
                    <a:pt x="1250" y="286"/>
                  </a:moveTo>
                  <a:lnTo>
                    <a:pt x="1237" y="287"/>
                  </a:lnTo>
                  <a:lnTo>
                    <a:pt x="1224" y="291"/>
                  </a:lnTo>
                  <a:lnTo>
                    <a:pt x="1215" y="301"/>
                  </a:lnTo>
                  <a:lnTo>
                    <a:pt x="1208" y="312"/>
                  </a:lnTo>
                  <a:lnTo>
                    <a:pt x="1206" y="325"/>
                  </a:lnTo>
                  <a:lnTo>
                    <a:pt x="1206" y="771"/>
                  </a:lnTo>
                  <a:lnTo>
                    <a:pt x="1428" y="617"/>
                  </a:lnTo>
                  <a:lnTo>
                    <a:pt x="1283" y="310"/>
                  </a:lnTo>
                  <a:lnTo>
                    <a:pt x="1282" y="307"/>
                  </a:lnTo>
                  <a:lnTo>
                    <a:pt x="1273" y="297"/>
                  </a:lnTo>
                  <a:lnTo>
                    <a:pt x="1263" y="289"/>
                  </a:lnTo>
                  <a:lnTo>
                    <a:pt x="1250" y="286"/>
                  </a:lnTo>
                  <a:close/>
                  <a:moveTo>
                    <a:pt x="519" y="0"/>
                  </a:moveTo>
                  <a:lnTo>
                    <a:pt x="534" y="0"/>
                  </a:lnTo>
                  <a:lnTo>
                    <a:pt x="558" y="37"/>
                  </a:lnTo>
                  <a:lnTo>
                    <a:pt x="586" y="70"/>
                  </a:lnTo>
                  <a:lnTo>
                    <a:pt x="617" y="101"/>
                  </a:lnTo>
                  <a:lnTo>
                    <a:pt x="652" y="127"/>
                  </a:lnTo>
                  <a:lnTo>
                    <a:pt x="689" y="150"/>
                  </a:lnTo>
                  <a:lnTo>
                    <a:pt x="729" y="168"/>
                  </a:lnTo>
                  <a:lnTo>
                    <a:pt x="771" y="181"/>
                  </a:lnTo>
                  <a:lnTo>
                    <a:pt x="817" y="189"/>
                  </a:lnTo>
                  <a:lnTo>
                    <a:pt x="863" y="191"/>
                  </a:lnTo>
                  <a:lnTo>
                    <a:pt x="908" y="189"/>
                  </a:lnTo>
                  <a:lnTo>
                    <a:pt x="954" y="181"/>
                  </a:lnTo>
                  <a:lnTo>
                    <a:pt x="996" y="168"/>
                  </a:lnTo>
                  <a:lnTo>
                    <a:pt x="1037" y="150"/>
                  </a:lnTo>
                  <a:lnTo>
                    <a:pt x="1073" y="127"/>
                  </a:lnTo>
                  <a:lnTo>
                    <a:pt x="1109" y="101"/>
                  </a:lnTo>
                  <a:lnTo>
                    <a:pt x="1140" y="70"/>
                  </a:lnTo>
                  <a:lnTo>
                    <a:pt x="1167" y="37"/>
                  </a:lnTo>
                  <a:lnTo>
                    <a:pt x="1191" y="0"/>
                  </a:lnTo>
                  <a:lnTo>
                    <a:pt x="1205" y="0"/>
                  </a:lnTo>
                  <a:lnTo>
                    <a:pt x="1248" y="4"/>
                  </a:lnTo>
                  <a:lnTo>
                    <a:pt x="1291" y="11"/>
                  </a:lnTo>
                  <a:lnTo>
                    <a:pt x="1332" y="25"/>
                  </a:lnTo>
                  <a:lnTo>
                    <a:pt x="1371" y="43"/>
                  </a:lnTo>
                  <a:lnTo>
                    <a:pt x="1408" y="66"/>
                  </a:lnTo>
                  <a:lnTo>
                    <a:pt x="1441" y="94"/>
                  </a:lnTo>
                  <a:lnTo>
                    <a:pt x="1471" y="125"/>
                  </a:lnTo>
                  <a:lnTo>
                    <a:pt x="1497" y="160"/>
                  </a:lnTo>
                  <a:lnTo>
                    <a:pt x="1518" y="198"/>
                  </a:lnTo>
                  <a:lnTo>
                    <a:pt x="1711" y="604"/>
                  </a:lnTo>
                  <a:lnTo>
                    <a:pt x="1720" y="630"/>
                  </a:lnTo>
                  <a:lnTo>
                    <a:pt x="1724" y="654"/>
                  </a:lnTo>
                  <a:lnTo>
                    <a:pt x="1722" y="680"/>
                  </a:lnTo>
                  <a:lnTo>
                    <a:pt x="1715" y="705"/>
                  </a:lnTo>
                  <a:lnTo>
                    <a:pt x="1704" y="727"/>
                  </a:lnTo>
                  <a:lnTo>
                    <a:pt x="1688" y="748"/>
                  </a:lnTo>
                  <a:lnTo>
                    <a:pt x="1668" y="766"/>
                  </a:lnTo>
                  <a:lnTo>
                    <a:pt x="1206" y="1089"/>
                  </a:lnTo>
                  <a:lnTo>
                    <a:pt x="1206" y="1091"/>
                  </a:lnTo>
                  <a:lnTo>
                    <a:pt x="1206" y="1096"/>
                  </a:lnTo>
                  <a:lnTo>
                    <a:pt x="1206" y="1104"/>
                  </a:lnTo>
                  <a:lnTo>
                    <a:pt x="1207" y="1117"/>
                  </a:lnTo>
                  <a:lnTo>
                    <a:pt x="1207" y="1133"/>
                  </a:lnTo>
                  <a:lnTo>
                    <a:pt x="1207" y="1154"/>
                  </a:lnTo>
                  <a:lnTo>
                    <a:pt x="1207" y="1178"/>
                  </a:lnTo>
                  <a:lnTo>
                    <a:pt x="1207" y="1208"/>
                  </a:lnTo>
                  <a:lnTo>
                    <a:pt x="1207" y="1243"/>
                  </a:lnTo>
                  <a:lnTo>
                    <a:pt x="1207" y="1282"/>
                  </a:lnTo>
                  <a:lnTo>
                    <a:pt x="1207" y="1326"/>
                  </a:lnTo>
                  <a:lnTo>
                    <a:pt x="1207" y="1377"/>
                  </a:lnTo>
                  <a:lnTo>
                    <a:pt x="1207" y="1434"/>
                  </a:lnTo>
                  <a:lnTo>
                    <a:pt x="1208" y="1495"/>
                  </a:lnTo>
                  <a:lnTo>
                    <a:pt x="1208" y="1564"/>
                  </a:lnTo>
                  <a:lnTo>
                    <a:pt x="1208" y="1638"/>
                  </a:lnTo>
                  <a:lnTo>
                    <a:pt x="1208" y="1719"/>
                  </a:lnTo>
                  <a:lnTo>
                    <a:pt x="1208" y="1806"/>
                  </a:lnTo>
                  <a:lnTo>
                    <a:pt x="1208" y="1902"/>
                  </a:lnTo>
                  <a:lnTo>
                    <a:pt x="1208" y="2004"/>
                  </a:lnTo>
                  <a:lnTo>
                    <a:pt x="1209" y="2113"/>
                  </a:lnTo>
                  <a:lnTo>
                    <a:pt x="1209" y="2231"/>
                  </a:lnTo>
                  <a:lnTo>
                    <a:pt x="1209" y="2356"/>
                  </a:lnTo>
                  <a:lnTo>
                    <a:pt x="1209" y="2489"/>
                  </a:lnTo>
                  <a:lnTo>
                    <a:pt x="1206" y="2520"/>
                  </a:lnTo>
                  <a:lnTo>
                    <a:pt x="1197" y="2549"/>
                  </a:lnTo>
                  <a:lnTo>
                    <a:pt x="1182" y="2576"/>
                  </a:lnTo>
                  <a:lnTo>
                    <a:pt x="1164" y="2599"/>
                  </a:lnTo>
                  <a:lnTo>
                    <a:pt x="1140" y="2618"/>
                  </a:lnTo>
                  <a:lnTo>
                    <a:pt x="1113" y="2632"/>
                  </a:lnTo>
                  <a:lnTo>
                    <a:pt x="1084" y="2642"/>
                  </a:lnTo>
                  <a:lnTo>
                    <a:pt x="1053" y="2645"/>
                  </a:lnTo>
                  <a:lnTo>
                    <a:pt x="1022" y="2642"/>
                  </a:lnTo>
                  <a:lnTo>
                    <a:pt x="992" y="2632"/>
                  </a:lnTo>
                  <a:lnTo>
                    <a:pt x="966" y="2618"/>
                  </a:lnTo>
                  <a:lnTo>
                    <a:pt x="942" y="2599"/>
                  </a:lnTo>
                  <a:lnTo>
                    <a:pt x="923" y="2576"/>
                  </a:lnTo>
                  <a:lnTo>
                    <a:pt x="908" y="2549"/>
                  </a:lnTo>
                  <a:lnTo>
                    <a:pt x="900" y="2520"/>
                  </a:lnTo>
                  <a:lnTo>
                    <a:pt x="896" y="2489"/>
                  </a:lnTo>
                  <a:lnTo>
                    <a:pt x="896" y="1244"/>
                  </a:lnTo>
                  <a:lnTo>
                    <a:pt x="829" y="1244"/>
                  </a:lnTo>
                  <a:lnTo>
                    <a:pt x="829" y="2489"/>
                  </a:lnTo>
                  <a:lnTo>
                    <a:pt x="825" y="2520"/>
                  </a:lnTo>
                  <a:lnTo>
                    <a:pt x="817" y="2549"/>
                  </a:lnTo>
                  <a:lnTo>
                    <a:pt x="803" y="2576"/>
                  </a:lnTo>
                  <a:lnTo>
                    <a:pt x="783" y="2599"/>
                  </a:lnTo>
                  <a:lnTo>
                    <a:pt x="759" y="2618"/>
                  </a:lnTo>
                  <a:lnTo>
                    <a:pt x="734" y="2632"/>
                  </a:lnTo>
                  <a:lnTo>
                    <a:pt x="704" y="2642"/>
                  </a:lnTo>
                  <a:lnTo>
                    <a:pt x="672" y="2645"/>
                  </a:lnTo>
                  <a:lnTo>
                    <a:pt x="641" y="2642"/>
                  </a:lnTo>
                  <a:lnTo>
                    <a:pt x="612" y="2632"/>
                  </a:lnTo>
                  <a:lnTo>
                    <a:pt x="585" y="2618"/>
                  </a:lnTo>
                  <a:lnTo>
                    <a:pt x="562" y="2599"/>
                  </a:lnTo>
                  <a:lnTo>
                    <a:pt x="543" y="2576"/>
                  </a:lnTo>
                  <a:lnTo>
                    <a:pt x="529" y="2549"/>
                  </a:lnTo>
                  <a:lnTo>
                    <a:pt x="519" y="2520"/>
                  </a:lnTo>
                  <a:lnTo>
                    <a:pt x="516" y="2489"/>
                  </a:lnTo>
                  <a:lnTo>
                    <a:pt x="516" y="1088"/>
                  </a:lnTo>
                  <a:lnTo>
                    <a:pt x="55" y="766"/>
                  </a:lnTo>
                  <a:lnTo>
                    <a:pt x="36" y="748"/>
                  </a:lnTo>
                  <a:lnTo>
                    <a:pt x="19" y="727"/>
                  </a:lnTo>
                  <a:lnTo>
                    <a:pt x="9" y="705"/>
                  </a:lnTo>
                  <a:lnTo>
                    <a:pt x="2" y="680"/>
                  </a:lnTo>
                  <a:lnTo>
                    <a:pt x="0" y="654"/>
                  </a:lnTo>
                  <a:lnTo>
                    <a:pt x="3" y="628"/>
                  </a:lnTo>
                  <a:lnTo>
                    <a:pt x="13" y="604"/>
                  </a:lnTo>
                  <a:lnTo>
                    <a:pt x="205" y="198"/>
                  </a:lnTo>
                  <a:lnTo>
                    <a:pt x="227" y="160"/>
                  </a:lnTo>
                  <a:lnTo>
                    <a:pt x="252" y="125"/>
                  </a:lnTo>
                  <a:lnTo>
                    <a:pt x="283" y="94"/>
                  </a:lnTo>
                  <a:lnTo>
                    <a:pt x="316" y="66"/>
                  </a:lnTo>
                  <a:lnTo>
                    <a:pt x="352" y="43"/>
                  </a:lnTo>
                  <a:lnTo>
                    <a:pt x="391" y="25"/>
                  </a:lnTo>
                  <a:lnTo>
                    <a:pt x="433" y="11"/>
                  </a:lnTo>
                  <a:lnTo>
                    <a:pt x="475" y="4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Freeform 334"/>
            <p:cNvSpPr>
              <a:spLocks/>
            </p:cNvSpPr>
            <p:nvPr/>
          </p:nvSpPr>
          <p:spPr bwMode="auto">
            <a:xfrm>
              <a:off x="5672138" y="3492500"/>
              <a:ext cx="85725" cy="85725"/>
            </a:xfrm>
            <a:custGeom>
              <a:avLst/>
              <a:gdLst>
                <a:gd name="T0" fmla="*/ 271 w 541"/>
                <a:gd name="T1" fmla="*/ 0 h 538"/>
                <a:gd name="T2" fmla="*/ 311 w 541"/>
                <a:gd name="T3" fmla="*/ 3 h 538"/>
                <a:gd name="T4" fmla="*/ 349 w 541"/>
                <a:gd name="T5" fmla="*/ 12 h 538"/>
                <a:gd name="T6" fmla="*/ 385 w 541"/>
                <a:gd name="T7" fmla="*/ 25 h 538"/>
                <a:gd name="T8" fmla="*/ 418 w 541"/>
                <a:gd name="T9" fmla="*/ 43 h 538"/>
                <a:gd name="T10" fmla="*/ 448 w 541"/>
                <a:gd name="T11" fmla="*/ 67 h 538"/>
                <a:gd name="T12" fmla="*/ 475 w 541"/>
                <a:gd name="T13" fmla="*/ 92 h 538"/>
                <a:gd name="T14" fmla="*/ 498 w 541"/>
                <a:gd name="T15" fmla="*/ 123 h 538"/>
                <a:gd name="T16" fmla="*/ 516 w 541"/>
                <a:gd name="T17" fmla="*/ 156 h 538"/>
                <a:gd name="T18" fmla="*/ 530 w 541"/>
                <a:gd name="T19" fmla="*/ 191 h 538"/>
                <a:gd name="T20" fmla="*/ 539 w 541"/>
                <a:gd name="T21" fmla="*/ 230 h 538"/>
                <a:gd name="T22" fmla="*/ 541 w 541"/>
                <a:gd name="T23" fmla="*/ 270 h 538"/>
                <a:gd name="T24" fmla="*/ 539 w 541"/>
                <a:gd name="T25" fmla="*/ 309 h 538"/>
                <a:gd name="T26" fmla="*/ 530 w 541"/>
                <a:gd name="T27" fmla="*/ 347 h 538"/>
                <a:gd name="T28" fmla="*/ 516 w 541"/>
                <a:gd name="T29" fmla="*/ 382 h 538"/>
                <a:gd name="T30" fmla="*/ 498 w 541"/>
                <a:gd name="T31" fmla="*/ 416 h 538"/>
                <a:gd name="T32" fmla="*/ 475 w 541"/>
                <a:gd name="T33" fmla="*/ 446 h 538"/>
                <a:gd name="T34" fmla="*/ 448 w 541"/>
                <a:gd name="T35" fmla="*/ 473 h 538"/>
                <a:gd name="T36" fmla="*/ 418 w 541"/>
                <a:gd name="T37" fmla="*/ 495 h 538"/>
                <a:gd name="T38" fmla="*/ 385 w 541"/>
                <a:gd name="T39" fmla="*/ 513 h 538"/>
                <a:gd name="T40" fmla="*/ 349 w 541"/>
                <a:gd name="T41" fmla="*/ 526 h 538"/>
                <a:gd name="T42" fmla="*/ 311 w 541"/>
                <a:gd name="T43" fmla="*/ 535 h 538"/>
                <a:gd name="T44" fmla="*/ 271 w 541"/>
                <a:gd name="T45" fmla="*/ 538 h 538"/>
                <a:gd name="T46" fmla="*/ 231 w 541"/>
                <a:gd name="T47" fmla="*/ 535 h 538"/>
                <a:gd name="T48" fmla="*/ 193 w 541"/>
                <a:gd name="T49" fmla="*/ 526 h 538"/>
                <a:gd name="T50" fmla="*/ 157 w 541"/>
                <a:gd name="T51" fmla="*/ 513 h 538"/>
                <a:gd name="T52" fmla="*/ 124 w 541"/>
                <a:gd name="T53" fmla="*/ 495 h 538"/>
                <a:gd name="T54" fmla="*/ 94 w 541"/>
                <a:gd name="T55" fmla="*/ 473 h 538"/>
                <a:gd name="T56" fmla="*/ 67 w 541"/>
                <a:gd name="T57" fmla="*/ 446 h 538"/>
                <a:gd name="T58" fmla="*/ 45 w 541"/>
                <a:gd name="T59" fmla="*/ 416 h 538"/>
                <a:gd name="T60" fmla="*/ 26 w 541"/>
                <a:gd name="T61" fmla="*/ 382 h 538"/>
                <a:gd name="T62" fmla="*/ 12 w 541"/>
                <a:gd name="T63" fmla="*/ 347 h 538"/>
                <a:gd name="T64" fmla="*/ 4 w 541"/>
                <a:gd name="T65" fmla="*/ 309 h 538"/>
                <a:gd name="T66" fmla="*/ 0 w 541"/>
                <a:gd name="T67" fmla="*/ 270 h 538"/>
                <a:gd name="T68" fmla="*/ 4 w 541"/>
                <a:gd name="T69" fmla="*/ 230 h 538"/>
                <a:gd name="T70" fmla="*/ 12 w 541"/>
                <a:gd name="T71" fmla="*/ 191 h 538"/>
                <a:gd name="T72" fmla="*/ 26 w 541"/>
                <a:gd name="T73" fmla="*/ 156 h 538"/>
                <a:gd name="T74" fmla="*/ 45 w 541"/>
                <a:gd name="T75" fmla="*/ 123 h 538"/>
                <a:gd name="T76" fmla="*/ 67 w 541"/>
                <a:gd name="T77" fmla="*/ 92 h 538"/>
                <a:gd name="T78" fmla="*/ 94 w 541"/>
                <a:gd name="T79" fmla="*/ 67 h 538"/>
                <a:gd name="T80" fmla="*/ 124 w 541"/>
                <a:gd name="T81" fmla="*/ 43 h 538"/>
                <a:gd name="T82" fmla="*/ 157 w 541"/>
                <a:gd name="T83" fmla="*/ 25 h 538"/>
                <a:gd name="T84" fmla="*/ 193 w 541"/>
                <a:gd name="T85" fmla="*/ 12 h 538"/>
                <a:gd name="T86" fmla="*/ 231 w 541"/>
                <a:gd name="T87" fmla="*/ 3 h 538"/>
                <a:gd name="T88" fmla="*/ 271 w 541"/>
                <a:gd name="T8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38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5" y="25"/>
                  </a:lnTo>
                  <a:lnTo>
                    <a:pt x="418" y="43"/>
                  </a:lnTo>
                  <a:lnTo>
                    <a:pt x="448" y="67"/>
                  </a:lnTo>
                  <a:lnTo>
                    <a:pt x="475" y="92"/>
                  </a:lnTo>
                  <a:lnTo>
                    <a:pt x="498" y="123"/>
                  </a:lnTo>
                  <a:lnTo>
                    <a:pt x="516" y="156"/>
                  </a:lnTo>
                  <a:lnTo>
                    <a:pt x="530" y="191"/>
                  </a:lnTo>
                  <a:lnTo>
                    <a:pt x="539" y="230"/>
                  </a:lnTo>
                  <a:lnTo>
                    <a:pt x="541" y="270"/>
                  </a:lnTo>
                  <a:lnTo>
                    <a:pt x="539" y="309"/>
                  </a:lnTo>
                  <a:lnTo>
                    <a:pt x="530" y="347"/>
                  </a:lnTo>
                  <a:lnTo>
                    <a:pt x="516" y="382"/>
                  </a:lnTo>
                  <a:lnTo>
                    <a:pt x="498" y="416"/>
                  </a:lnTo>
                  <a:lnTo>
                    <a:pt x="475" y="446"/>
                  </a:lnTo>
                  <a:lnTo>
                    <a:pt x="448" y="473"/>
                  </a:lnTo>
                  <a:lnTo>
                    <a:pt x="418" y="495"/>
                  </a:lnTo>
                  <a:lnTo>
                    <a:pt x="385" y="513"/>
                  </a:lnTo>
                  <a:lnTo>
                    <a:pt x="349" y="526"/>
                  </a:lnTo>
                  <a:lnTo>
                    <a:pt x="311" y="535"/>
                  </a:lnTo>
                  <a:lnTo>
                    <a:pt x="271" y="538"/>
                  </a:lnTo>
                  <a:lnTo>
                    <a:pt x="231" y="535"/>
                  </a:lnTo>
                  <a:lnTo>
                    <a:pt x="193" y="526"/>
                  </a:lnTo>
                  <a:lnTo>
                    <a:pt x="157" y="513"/>
                  </a:lnTo>
                  <a:lnTo>
                    <a:pt x="124" y="495"/>
                  </a:lnTo>
                  <a:lnTo>
                    <a:pt x="94" y="473"/>
                  </a:lnTo>
                  <a:lnTo>
                    <a:pt x="67" y="446"/>
                  </a:lnTo>
                  <a:lnTo>
                    <a:pt x="45" y="416"/>
                  </a:lnTo>
                  <a:lnTo>
                    <a:pt x="26" y="382"/>
                  </a:lnTo>
                  <a:lnTo>
                    <a:pt x="12" y="347"/>
                  </a:lnTo>
                  <a:lnTo>
                    <a:pt x="4" y="309"/>
                  </a:lnTo>
                  <a:lnTo>
                    <a:pt x="0" y="270"/>
                  </a:lnTo>
                  <a:lnTo>
                    <a:pt x="4" y="230"/>
                  </a:lnTo>
                  <a:lnTo>
                    <a:pt x="12" y="191"/>
                  </a:lnTo>
                  <a:lnTo>
                    <a:pt x="26" y="156"/>
                  </a:lnTo>
                  <a:lnTo>
                    <a:pt x="45" y="123"/>
                  </a:lnTo>
                  <a:lnTo>
                    <a:pt x="67" y="92"/>
                  </a:lnTo>
                  <a:lnTo>
                    <a:pt x="94" y="67"/>
                  </a:lnTo>
                  <a:lnTo>
                    <a:pt x="124" y="43"/>
                  </a:lnTo>
                  <a:lnTo>
                    <a:pt x="157" y="25"/>
                  </a:lnTo>
                  <a:lnTo>
                    <a:pt x="193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35"/>
            <p:cNvSpPr>
              <a:spLocks noEditPoints="1"/>
            </p:cNvSpPr>
            <p:nvPr/>
          </p:nvSpPr>
          <p:spPr bwMode="auto">
            <a:xfrm>
              <a:off x="5578475" y="3565525"/>
              <a:ext cx="273050" cy="419100"/>
            </a:xfrm>
            <a:custGeom>
              <a:avLst/>
              <a:gdLst>
                <a:gd name="T0" fmla="*/ 449 w 1724"/>
                <a:gd name="T1" fmla="*/ 298 h 2645"/>
                <a:gd name="T2" fmla="*/ 517 w 1724"/>
                <a:gd name="T3" fmla="*/ 771 h 2645"/>
                <a:gd name="T4" fmla="*/ 508 w 1724"/>
                <a:gd name="T5" fmla="*/ 301 h 2645"/>
                <a:gd name="T6" fmla="*/ 473 w 1724"/>
                <a:gd name="T7" fmla="*/ 287 h 2645"/>
                <a:gd name="T8" fmla="*/ 1226 w 1724"/>
                <a:gd name="T9" fmla="*/ 291 h 2645"/>
                <a:gd name="T10" fmla="*/ 1207 w 1724"/>
                <a:gd name="T11" fmla="*/ 325 h 2645"/>
                <a:gd name="T12" fmla="*/ 1283 w 1724"/>
                <a:gd name="T13" fmla="*/ 310 h 2645"/>
                <a:gd name="T14" fmla="*/ 1263 w 1724"/>
                <a:gd name="T15" fmla="*/ 289 h 2645"/>
                <a:gd name="T16" fmla="*/ 534 w 1724"/>
                <a:gd name="T17" fmla="*/ 0 h 2645"/>
                <a:gd name="T18" fmla="*/ 617 w 1724"/>
                <a:gd name="T19" fmla="*/ 101 h 2645"/>
                <a:gd name="T20" fmla="*/ 729 w 1724"/>
                <a:gd name="T21" fmla="*/ 168 h 2645"/>
                <a:gd name="T22" fmla="*/ 863 w 1724"/>
                <a:gd name="T23" fmla="*/ 191 h 2645"/>
                <a:gd name="T24" fmla="*/ 997 w 1724"/>
                <a:gd name="T25" fmla="*/ 168 h 2645"/>
                <a:gd name="T26" fmla="*/ 1109 w 1724"/>
                <a:gd name="T27" fmla="*/ 101 h 2645"/>
                <a:gd name="T28" fmla="*/ 1192 w 1724"/>
                <a:gd name="T29" fmla="*/ 0 h 2645"/>
                <a:gd name="T30" fmla="*/ 1291 w 1724"/>
                <a:gd name="T31" fmla="*/ 11 h 2645"/>
                <a:gd name="T32" fmla="*/ 1408 w 1724"/>
                <a:gd name="T33" fmla="*/ 66 h 2645"/>
                <a:gd name="T34" fmla="*/ 1497 w 1724"/>
                <a:gd name="T35" fmla="*/ 160 h 2645"/>
                <a:gd name="T36" fmla="*/ 1721 w 1724"/>
                <a:gd name="T37" fmla="*/ 628 h 2645"/>
                <a:gd name="T38" fmla="*/ 1715 w 1724"/>
                <a:gd name="T39" fmla="*/ 705 h 2645"/>
                <a:gd name="T40" fmla="*/ 1669 w 1724"/>
                <a:gd name="T41" fmla="*/ 766 h 2645"/>
                <a:gd name="T42" fmla="*/ 1207 w 1724"/>
                <a:gd name="T43" fmla="*/ 1096 h 2645"/>
                <a:gd name="T44" fmla="*/ 1207 w 1724"/>
                <a:gd name="T45" fmla="*/ 1133 h 2645"/>
                <a:gd name="T46" fmla="*/ 1207 w 1724"/>
                <a:gd name="T47" fmla="*/ 1208 h 2645"/>
                <a:gd name="T48" fmla="*/ 1208 w 1724"/>
                <a:gd name="T49" fmla="*/ 1326 h 2645"/>
                <a:gd name="T50" fmla="*/ 1208 w 1724"/>
                <a:gd name="T51" fmla="*/ 1495 h 2645"/>
                <a:gd name="T52" fmla="*/ 1208 w 1724"/>
                <a:gd name="T53" fmla="*/ 1719 h 2645"/>
                <a:gd name="T54" fmla="*/ 1209 w 1724"/>
                <a:gd name="T55" fmla="*/ 2004 h 2645"/>
                <a:gd name="T56" fmla="*/ 1209 w 1724"/>
                <a:gd name="T57" fmla="*/ 2356 h 2645"/>
                <a:gd name="T58" fmla="*/ 1198 w 1724"/>
                <a:gd name="T59" fmla="*/ 2549 h 2645"/>
                <a:gd name="T60" fmla="*/ 1140 w 1724"/>
                <a:gd name="T61" fmla="*/ 2618 h 2645"/>
                <a:gd name="T62" fmla="*/ 1053 w 1724"/>
                <a:gd name="T63" fmla="*/ 2645 h 2645"/>
                <a:gd name="T64" fmla="*/ 966 w 1724"/>
                <a:gd name="T65" fmla="*/ 2618 h 2645"/>
                <a:gd name="T66" fmla="*/ 910 w 1724"/>
                <a:gd name="T67" fmla="*/ 2549 h 2645"/>
                <a:gd name="T68" fmla="*/ 897 w 1724"/>
                <a:gd name="T69" fmla="*/ 1244 h 2645"/>
                <a:gd name="T70" fmla="*/ 826 w 1724"/>
                <a:gd name="T71" fmla="*/ 2520 h 2645"/>
                <a:gd name="T72" fmla="*/ 783 w 1724"/>
                <a:gd name="T73" fmla="*/ 2599 h 2645"/>
                <a:gd name="T74" fmla="*/ 705 w 1724"/>
                <a:gd name="T75" fmla="*/ 2642 h 2645"/>
                <a:gd name="T76" fmla="*/ 612 w 1724"/>
                <a:gd name="T77" fmla="*/ 2632 h 2645"/>
                <a:gd name="T78" fmla="*/ 543 w 1724"/>
                <a:gd name="T79" fmla="*/ 2576 h 2645"/>
                <a:gd name="T80" fmla="*/ 517 w 1724"/>
                <a:gd name="T81" fmla="*/ 2489 h 2645"/>
                <a:gd name="T82" fmla="*/ 36 w 1724"/>
                <a:gd name="T83" fmla="*/ 748 h 2645"/>
                <a:gd name="T84" fmla="*/ 2 w 1724"/>
                <a:gd name="T85" fmla="*/ 680 h 2645"/>
                <a:gd name="T86" fmla="*/ 13 w 1724"/>
                <a:gd name="T87" fmla="*/ 604 h 2645"/>
                <a:gd name="T88" fmla="*/ 253 w 1724"/>
                <a:gd name="T89" fmla="*/ 125 h 2645"/>
                <a:gd name="T90" fmla="*/ 353 w 1724"/>
                <a:gd name="T91" fmla="*/ 43 h 2645"/>
                <a:gd name="T92" fmla="*/ 476 w 1724"/>
                <a:gd name="T93" fmla="*/ 4 h 2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4" h="2645">
                  <a:moveTo>
                    <a:pt x="473" y="287"/>
                  </a:moveTo>
                  <a:lnTo>
                    <a:pt x="460" y="290"/>
                  </a:lnTo>
                  <a:lnTo>
                    <a:pt x="449" y="298"/>
                  </a:lnTo>
                  <a:lnTo>
                    <a:pt x="441" y="310"/>
                  </a:lnTo>
                  <a:lnTo>
                    <a:pt x="296" y="617"/>
                  </a:lnTo>
                  <a:lnTo>
                    <a:pt x="517" y="771"/>
                  </a:lnTo>
                  <a:lnTo>
                    <a:pt x="517" y="326"/>
                  </a:lnTo>
                  <a:lnTo>
                    <a:pt x="514" y="313"/>
                  </a:lnTo>
                  <a:lnTo>
                    <a:pt x="508" y="301"/>
                  </a:lnTo>
                  <a:lnTo>
                    <a:pt x="498" y="292"/>
                  </a:lnTo>
                  <a:lnTo>
                    <a:pt x="486" y="288"/>
                  </a:lnTo>
                  <a:lnTo>
                    <a:pt x="473" y="287"/>
                  </a:lnTo>
                  <a:close/>
                  <a:moveTo>
                    <a:pt x="1250" y="286"/>
                  </a:moveTo>
                  <a:lnTo>
                    <a:pt x="1237" y="287"/>
                  </a:lnTo>
                  <a:lnTo>
                    <a:pt x="1226" y="291"/>
                  </a:lnTo>
                  <a:lnTo>
                    <a:pt x="1216" y="301"/>
                  </a:lnTo>
                  <a:lnTo>
                    <a:pt x="1209" y="312"/>
                  </a:lnTo>
                  <a:lnTo>
                    <a:pt x="1207" y="325"/>
                  </a:lnTo>
                  <a:lnTo>
                    <a:pt x="1207" y="771"/>
                  </a:lnTo>
                  <a:lnTo>
                    <a:pt x="1428" y="617"/>
                  </a:lnTo>
                  <a:lnTo>
                    <a:pt x="1283" y="310"/>
                  </a:lnTo>
                  <a:lnTo>
                    <a:pt x="1282" y="307"/>
                  </a:lnTo>
                  <a:lnTo>
                    <a:pt x="1274" y="297"/>
                  </a:lnTo>
                  <a:lnTo>
                    <a:pt x="1263" y="289"/>
                  </a:lnTo>
                  <a:lnTo>
                    <a:pt x="1250" y="286"/>
                  </a:lnTo>
                  <a:close/>
                  <a:moveTo>
                    <a:pt x="519" y="0"/>
                  </a:moveTo>
                  <a:lnTo>
                    <a:pt x="534" y="0"/>
                  </a:lnTo>
                  <a:lnTo>
                    <a:pt x="558" y="37"/>
                  </a:lnTo>
                  <a:lnTo>
                    <a:pt x="586" y="70"/>
                  </a:lnTo>
                  <a:lnTo>
                    <a:pt x="617" y="101"/>
                  </a:lnTo>
                  <a:lnTo>
                    <a:pt x="652" y="127"/>
                  </a:lnTo>
                  <a:lnTo>
                    <a:pt x="689" y="150"/>
                  </a:lnTo>
                  <a:lnTo>
                    <a:pt x="729" y="168"/>
                  </a:lnTo>
                  <a:lnTo>
                    <a:pt x="773" y="181"/>
                  </a:lnTo>
                  <a:lnTo>
                    <a:pt x="817" y="189"/>
                  </a:lnTo>
                  <a:lnTo>
                    <a:pt x="863" y="191"/>
                  </a:lnTo>
                  <a:lnTo>
                    <a:pt x="910" y="189"/>
                  </a:lnTo>
                  <a:lnTo>
                    <a:pt x="954" y="181"/>
                  </a:lnTo>
                  <a:lnTo>
                    <a:pt x="997" y="168"/>
                  </a:lnTo>
                  <a:lnTo>
                    <a:pt x="1037" y="150"/>
                  </a:lnTo>
                  <a:lnTo>
                    <a:pt x="1075" y="127"/>
                  </a:lnTo>
                  <a:lnTo>
                    <a:pt x="1109" y="101"/>
                  </a:lnTo>
                  <a:lnTo>
                    <a:pt x="1140" y="70"/>
                  </a:lnTo>
                  <a:lnTo>
                    <a:pt x="1168" y="37"/>
                  </a:lnTo>
                  <a:lnTo>
                    <a:pt x="1192" y="0"/>
                  </a:lnTo>
                  <a:lnTo>
                    <a:pt x="1205" y="0"/>
                  </a:lnTo>
                  <a:lnTo>
                    <a:pt x="1249" y="4"/>
                  </a:lnTo>
                  <a:lnTo>
                    <a:pt x="1291" y="11"/>
                  </a:lnTo>
                  <a:lnTo>
                    <a:pt x="1333" y="25"/>
                  </a:lnTo>
                  <a:lnTo>
                    <a:pt x="1372" y="43"/>
                  </a:lnTo>
                  <a:lnTo>
                    <a:pt x="1408" y="66"/>
                  </a:lnTo>
                  <a:lnTo>
                    <a:pt x="1441" y="94"/>
                  </a:lnTo>
                  <a:lnTo>
                    <a:pt x="1472" y="125"/>
                  </a:lnTo>
                  <a:lnTo>
                    <a:pt x="1497" y="160"/>
                  </a:lnTo>
                  <a:lnTo>
                    <a:pt x="1519" y="198"/>
                  </a:lnTo>
                  <a:lnTo>
                    <a:pt x="1711" y="604"/>
                  </a:lnTo>
                  <a:lnTo>
                    <a:pt x="1721" y="628"/>
                  </a:lnTo>
                  <a:lnTo>
                    <a:pt x="1724" y="654"/>
                  </a:lnTo>
                  <a:lnTo>
                    <a:pt x="1722" y="680"/>
                  </a:lnTo>
                  <a:lnTo>
                    <a:pt x="1715" y="705"/>
                  </a:lnTo>
                  <a:lnTo>
                    <a:pt x="1705" y="727"/>
                  </a:lnTo>
                  <a:lnTo>
                    <a:pt x="1688" y="748"/>
                  </a:lnTo>
                  <a:lnTo>
                    <a:pt x="1669" y="766"/>
                  </a:lnTo>
                  <a:lnTo>
                    <a:pt x="1207" y="1089"/>
                  </a:lnTo>
                  <a:lnTo>
                    <a:pt x="1207" y="1091"/>
                  </a:lnTo>
                  <a:lnTo>
                    <a:pt x="1207" y="1096"/>
                  </a:lnTo>
                  <a:lnTo>
                    <a:pt x="1207" y="1104"/>
                  </a:lnTo>
                  <a:lnTo>
                    <a:pt x="1207" y="1117"/>
                  </a:lnTo>
                  <a:lnTo>
                    <a:pt x="1207" y="1133"/>
                  </a:lnTo>
                  <a:lnTo>
                    <a:pt x="1207" y="1154"/>
                  </a:lnTo>
                  <a:lnTo>
                    <a:pt x="1207" y="1178"/>
                  </a:lnTo>
                  <a:lnTo>
                    <a:pt x="1207" y="1208"/>
                  </a:lnTo>
                  <a:lnTo>
                    <a:pt x="1207" y="1243"/>
                  </a:lnTo>
                  <a:lnTo>
                    <a:pt x="1207" y="1282"/>
                  </a:lnTo>
                  <a:lnTo>
                    <a:pt x="1208" y="1326"/>
                  </a:lnTo>
                  <a:lnTo>
                    <a:pt x="1208" y="1377"/>
                  </a:lnTo>
                  <a:lnTo>
                    <a:pt x="1208" y="1434"/>
                  </a:lnTo>
                  <a:lnTo>
                    <a:pt x="1208" y="1495"/>
                  </a:lnTo>
                  <a:lnTo>
                    <a:pt x="1208" y="1564"/>
                  </a:lnTo>
                  <a:lnTo>
                    <a:pt x="1208" y="1638"/>
                  </a:lnTo>
                  <a:lnTo>
                    <a:pt x="1208" y="1719"/>
                  </a:lnTo>
                  <a:lnTo>
                    <a:pt x="1209" y="1806"/>
                  </a:lnTo>
                  <a:lnTo>
                    <a:pt x="1209" y="1902"/>
                  </a:lnTo>
                  <a:lnTo>
                    <a:pt x="1209" y="2004"/>
                  </a:lnTo>
                  <a:lnTo>
                    <a:pt x="1209" y="2113"/>
                  </a:lnTo>
                  <a:lnTo>
                    <a:pt x="1209" y="2231"/>
                  </a:lnTo>
                  <a:lnTo>
                    <a:pt x="1209" y="2356"/>
                  </a:lnTo>
                  <a:lnTo>
                    <a:pt x="1209" y="2489"/>
                  </a:lnTo>
                  <a:lnTo>
                    <a:pt x="1206" y="2520"/>
                  </a:lnTo>
                  <a:lnTo>
                    <a:pt x="1198" y="2549"/>
                  </a:lnTo>
                  <a:lnTo>
                    <a:pt x="1184" y="2576"/>
                  </a:lnTo>
                  <a:lnTo>
                    <a:pt x="1164" y="2599"/>
                  </a:lnTo>
                  <a:lnTo>
                    <a:pt x="1140" y="2618"/>
                  </a:lnTo>
                  <a:lnTo>
                    <a:pt x="1114" y="2632"/>
                  </a:lnTo>
                  <a:lnTo>
                    <a:pt x="1085" y="2642"/>
                  </a:lnTo>
                  <a:lnTo>
                    <a:pt x="1053" y="2645"/>
                  </a:lnTo>
                  <a:lnTo>
                    <a:pt x="1022" y="2642"/>
                  </a:lnTo>
                  <a:lnTo>
                    <a:pt x="993" y="2632"/>
                  </a:lnTo>
                  <a:lnTo>
                    <a:pt x="966" y="2618"/>
                  </a:lnTo>
                  <a:lnTo>
                    <a:pt x="943" y="2599"/>
                  </a:lnTo>
                  <a:lnTo>
                    <a:pt x="924" y="2576"/>
                  </a:lnTo>
                  <a:lnTo>
                    <a:pt x="910" y="2549"/>
                  </a:lnTo>
                  <a:lnTo>
                    <a:pt x="900" y="2520"/>
                  </a:lnTo>
                  <a:lnTo>
                    <a:pt x="897" y="2489"/>
                  </a:lnTo>
                  <a:lnTo>
                    <a:pt x="897" y="1244"/>
                  </a:lnTo>
                  <a:lnTo>
                    <a:pt x="830" y="1244"/>
                  </a:lnTo>
                  <a:lnTo>
                    <a:pt x="830" y="2489"/>
                  </a:lnTo>
                  <a:lnTo>
                    <a:pt x="826" y="2520"/>
                  </a:lnTo>
                  <a:lnTo>
                    <a:pt x="817" y="2549"/>
                  </a:lnTo>
                  <a:lnTo>
                    <a:pt x="803" y="2576"/>
                  </a:lnTo>
                  <a:lnTo>
                    <a:pt x="783" y="2599"/>
                  </a:lnTo>
                  <a:lnTo>
                    <a:pt x="761" y="2618"/>
                  </a:lnTo>
                  <a:lnTo>
                    <a:pt x="734" y="2632"/>
                  </a:lnTo>
                  <a:lnTo>
                    <a:pt x="705" y="2642"/>
                  </a:lnTo>
                  <a:lnTo>
                    <a:pt x="673" y="2645"/>
                  </a:lnTo>
                  <a:lnTo>
                    <a:pt x="641" y="2642"/>
                  </a:lnTo>
                  <a:lnTo>
                    <a:pt x="612" y="2632"/>
                  </a:lnTo>
                  <a:lnTo>
                    <a:pt x="586" y="2618"/>
                  </a:lnTo>
                  <a:lnTo>
                    <a:pt x="562" y="2599"/>
                  </a:lnTo>
                  <a:lnTo>
                    <a:pt x="543" y="2576"/>
                  </a:lnTo>
                  <a:lnTo>
                    <a:pt x="529" y="2549"/>
                  </a:lnTo>
                  <a:lnTo>
                    <a:pt x="520" y="2520"/>
                  </a:lnTo>
                  <a:lnTo>
                    <a:pt x="517" y="2489"/>
                  </a:lnTo>
                  <a:lnTo>
                    <a:pt x="517" y="1088"/>
                  </a:lnTo>
                  <a:lnTo>
                    <a:pt x="56" y="766"/>
                  </a:lnTo>
                  <a:lnTo>
                    <a:pt x="36" y="748"/>
                  </a:lnTo>
                  <a:lnTo>
                    <a:pt x="20" y="727"/>
                  </a:lnTo>
                  <a:lnTo>
                    <a:pt x="9" y="705"/>
                  </a:lnTo>
                  <a:lnTo>
                    <a:pt x="2" y="680"/>
                  </a:lnTo>
                  <a:lnTo>
                    <a:pt x="0" y="654"/>
                  </a:lnTo>
                  <a:lnTo>
                    <a:pt x="4" y="628"/>
                  </a:lnTo>
                  <a:lnTo>
                    <a:pt x="13" y="604"/>
                  </a:lnTo>
                  <a:lnTo>
                    <a:pt x="206" y="198"/>
                  </a:lnTo>
                  <a:lnTo>
                    <a:pt x="227" y="160"/>
                  </a:lnTo>
                  <a:lnTo>
                    <a:pt x="253" y="125"/>
                  </a:lnTo>
                  <a:lnTo>
                    <a:pt x="283" y="94"/>
                  </a:lnTo>
                  <a:lnTo>
                    <a:pt x="316" y="66"/>
                  </a:lnTo>
                  <a:lnTo>
                    <a:pt x="353" y="43"/>
                  </a:lnTo>
                  <a:lnTo>
                    <a:pt x="392" y="25"/>
                  </a:lnTo>
                  <a:lnTo>
                    <a:pt x="433" y="11"/>
                  </a:lnTo>
                  <a:lnTo>
                    <a:pt x="476" y="4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5" name="Group 924"/>
          <p:cNvGrpSpPr/>
          <p:nvPr/>
        </p:nvGrpSpPr>
        <p:grpSpPr>
          <a:xfrm>
            <a:off x="4539702" y="3455946"/>
            <a:ext cx="296863" cy="565151"/>
            <a:chOff x="4562475" y="3455988"/>
            <a:chExt cx="296863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2" name="Freeform 340"/>
            <p:cNvSpPr>
              <a:spLocks/>
            </p:cNvSpPr>
            <p:nvPr/>
          </p:nvSpPr>
          <p:spPr bwMode="auto">
            <a:xfrm>
              <a:off x="4651375" y="3714751"/>
              <a:ext cx="119063" cy="306388"/>
            </a:xfrm>
            <a:custGeom>
              <a:avLst/>
              <a:gdLst>
                <a:gd name="T0" fmla="*/ 375 w 752"/>
                <a:gd name="T1" fmla="*/ 30 h 1932"/>
                <a:gd name="T2" fmla="*/ 516 w 752"/>
                <a:gd name="T3" fmla="*/ 17 h 1932"/>
                <a:gd name="T4" fmla="*/ 586 w 752"/>
                <a:gd name="T5" fmla="*/ 38 h 1932"/>
                <a:gd name="T6" fmla="*/ 749 w 752"/>
                <a:gd name="T7" fmla="*/ 40 h 1932"/>
                <a:gd name="T8" fmla="*/ 749 w 752"/>
                <a:gd name="T9" fmla="*/ 44 h 1932"/>
                <a:gd name="T10" fmla="*/ 749 w 752"/>
                <a:gd name="T11" fmla="*/ 58 h 1932"/>
                <a:gd name="T12" fmla="*/ 749 w 752"/>
                <a:gd name="T13" fmla="*/ 83 h 1932"/>
                <a:gd name="T14" fmla="*/ 749 w 752"/>
                <a:gd name="T15" fmla="*/ 121 h 1932"/>
                <a:gd name="T16" fmla="*/ 750 w 752"/>
                <a:gd name="T17" fmla="*/ 172 h 1932"/>
                <a:gd name="T18" fmla="*/ 750 w 752"/>
                <a:gd name="T19" fmla="*/ 243 h 1932"/>
                <a:gd name="T20" fmla="*/ 750 w 752"/>
                <a:gd name="T21" fmla="*/ 330 h 1932"/>
                <a:gd name="T22" fmla="*/ 751 w 752"/>
                <a:gd name="T23" fmla="*/ 438 h 1932"/>
                <a:gd name="T24" fmla="*/ 751 w 752"/>
                <a:gd name="T25" fmla="*/ 568 h 1932"/>
                <a:gd name="T26" fmla="*/ 751 w 752"/>
                <a:gd name="T27" fmla="*/ 723 h 1932"/>
                <a:gd name="T28" fmla="*/ 751 w 752"/>
                <a:gd name="T29" fmla="*/ 903 h 1932"/>
                <a:gd name="T30" fmla="*/ 751 w 752"/>
                <a:gd name="T31" fmla="*/ 1110 h 1932"/>
                <a:gd name="T32" fmla="*/ 752 w 752"/>
                <a:gd name="T33" fmla="*/ 1347 h 1932"/>
                <a:gd name="T34" fmla="*/ 752 w 752"/>
                <a:gd name="T35" fmla="*/ 1616 h 1932"/>
                <a:gd name="T36" fmla="*/ 749 w 752"/>
                <a:gd name="T37" fmla="*/ 1793 h 1932"/>
                <a:gd name="T38" fmla="*/ 728 w 752"/>
                <a:gd name="T39" fmla="*/ 1848 h 1932"/>
                <a:gd name="T40" fmla="*/ 692 w 752"/>
                <a:gd name="T41" fmla="*/ 1892 h 1932"/>
                <a:gd name="T42" fmla="*/ 641 w 752"/>
                <a:gd name="T43" fmla="*/ 1921 h 1932"/>
                <a:gd name="T44" fmla="*/ 582 w 752"/>
                <a:gd name="T45" fmla="*/ 1932 h 1932"/>
                <a:gd name="T46" fmla="*/ 523 w 752"/>
                <a:gd name="T47" fmla="*/ 1921 h 1932"/>
                <a:gd name="T48" fmla="*/ 473 w 752"/>
                <a:gd name="T49" fmla="*/ 1892 h 1932"/>
                <a:gd name="T50" fmla="*/ 436 w 752"/>
                <a:gd name="T51" fmla="*/ 1848 h 1932"/>
                <a:gd name="T52" fmla="*/ 415 w 752"/>
                <a:gd name="T53" fmla="*/ 1793 h 1932"/>
                <a:gd name="T54" fmla="*/ 412 w 752"/>
                <a:gd name="T55" fmla="*/ 407 h 1932"/>
                <a:gd name="T56" fmla="*/ 339 w 752"/>
                <a:gd name="T57" fmla="*/ 1763 h 1932"/>
                <a:gd name="T58" fmla="*/ 328 w 752"/>
                <a:gd name="T59" fmla="*/ 1822 h 1932"/>
                <a:gd name="T60" fmla="*/ 299 w 752"/>
                <a:gd name="T61" fmla="*/ 1872 h 1932"/>
                <a:gd name="T62" fmla="*/ 255 w 752"/>
                <a:gd name="T63" fmla="*/ 1909 h 1932"/>
                <a:gd name="T64" fmla="*/ 200 w 752"/>
                <a:gd name="T65" fmla="*/ 1929 h 1932"/>
                <a:gd name="T66" fmla="*/ 139 w 752"/>
                <a:gd name="T67" fmla="*/ 1929 h 1932"/>
                <a:gd name="T68" fmla="*/ 84 w 752"/>
                <a:gd name="T69" fmla="*/ 1909 h 1932"/>
                <a:gd name="T70" fmla="*/ 40 w 752"/>
                <a:gd name="T71" fmla="*/ 1872 h 1932"/>
                <a:gd name="T72" fmla="*/ 11 w 752"/>
                <a:gd name="T73" fmla="*/ 1822 h 1932"/>
                <a:gd name="T74" fmla="*/ 0 w 752"/>
                <a:gd name="T75" fmla="*/ 1763 h 1932"/>
                <a:gd name="T76" fmla="*/ 0 w 752"/>
                <a:gd name="T77" fmla="*/ 1717 h 1932"/>
                <a:gd name="T78" fmla="*/ 0 w 752"/>
                <a:gd name="T79" fmla="*/ 1645 h 1932"/>
                <a:gd name="T80" fmla="*/ 0 w 752"/>
                <a:gd name="T81" fmla="*/ 1550 h 1932"/>
                <a:gd name="T82" fmla="*/ 0 w 752"/>
                <a:gd name="T83" fmla="*/ 1437 h 1932"/>
                <a:gd name="T84" fmla="*/ 0 w 752"/>
                <a:gd name="T85" fmla="*/ 1308 h 1932"/>
                <a:gd name="T86" fmla="*/ 0 w 752"/>
                <a:gd name="T87" fmla="*/ 1169 h 1932"/>
                <a:gd name="T88" fmla="*/ 0 w 752"/>
                <a:gd name="T89" fmla="*/ 1024 h 1932"/>
                <a:gd name="T90" fmla="*/ 0 w 752"/>
                <a:gd name="T91" fmla="*/ 875 h 1932"/>
                <a:gd name="T92" fmla="*/ 0 w 752"/>
                <a:gd name="T93" fmla="*/ 726 h 1932"/>
                <a:gd name="T94" fmla="*/ 0 w 752"/>
                <a:gd name="T95" fmla="*/ 582 h 1932"/>
                <a:gd name="T96" fmla="*/ 0 w 752"/>
                <a:gd name="T97" fmla="*/ 449 h 1932"/>
                <a:gd name="T98" fmla="*/ 0 w 752"/>
                <a:gd name="T99" fmla="*/ 326 h 1932"/>
                <a:gd name="T100" fmla="*/ 0 w 752"/>
                <a:gd name="T101" fmla="*/ 221 h 1932"/>
                <a:gd name="T102" fmla="*/ 0 w 752"/>
                <a:gd name="T103" fmla="*/ 136 h 1932"/>
                <a:gd name="T104" fmla="*/ 0 w 752"/>
                <a:gd name="T105" fmla="*/ 75 h 1932"/>
                <a:gd name="T106" fmla="*/ 0 w 752"/>
                <a:gd name="T107" fmla="*/ 43 h 1932"/>
                <a:gd name="T108" fmla="*/ 126 w 752"/>
                <a:gd name="T109" fmla="*/ 39 h 1932"/>
                <a:gd name="T110" fmla="*/ 200 w 752"/>
                <a:gd name="T111" fmla="*/ 29 h 1932"/>
                <a:gd name="T112" fmla="*/ 265 w 752"/>
                <a:gd name="T113" fmla="*/ 0 h 1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2" h="1932">
                  <a:moveTo>
                    <a:pt x="265" y="0"/>
                  </a:moveTo>
                  <a:lnTo>
                    <a:pt x="375" y="30"/>
                  </a:lnTo>
                  <a:lnTo>
                    <a:pt x="483" y="1"/>
                  </a:lnTo>
                  <a:lnTo>
                    <a:pt x="516" y="17"/>
                  </a:lnTo>
                  <a:lnTo>
                    <a:pt x="550" y="30"/>
                  </a:lnTo>
                  <a:lnTo>
                    <a:pt x="586" y="38"/>
                  </a:lnTo>
                  <a:lnTo>
                    <a:pt x="624" y="40"/>
                  </a:lnTo>
                  <a:lnTo>
                    <a:pt x="749" y="40"/>
                  </a:lnTo>
                  <a:lnTo>
                    <a:pt x="749" y="41"/>
                  </a:lnTo>
                  <a:lnTo>
                    <a:pt x="749" y="44"/>
                  </a:lnTo>
                  <a:lnTo>
                    <a:pt x="749" y="50"/>
                  </a:lnTo>
                  <a:lnTo>
                    <a:pt x="749" y="58"/>
                  </a:lnTo>
                  <a:lnTo>
                    <a:pt x="749" y="69"/>
                  </a:lnTo>
                  <a:lnTo>
                    <a:pt x="749" y="83"/>
                  </a:lnTo>
                  <a:lnTo>
                    <a:pt x="749" y="100"/>
                  </a:lnTo>
                  <a:lnTo>
                    <a:pt x="749" y="121"/>
                  </a:lnTo>
                  <a:lnTo>
                    <a:pt x="750" y="144"/>
                  </a:lnTo>
                  <a:lnTo>
                    <a:pt x="750" y="172"/>
                  </a:lnTo>
                  <a:lnTo>
                    <a:pt x="750" y="205"/>
                  </a:lnTo>
                  <a:lnTo>
                    <a:pt x="750" y="243"/>
                  </a:lnTo>
                  <a:lnTo>
                    <a:pt x="750" y="284"/>
                  </a:lnTo>
                  <a:lnTo>
                    <a:pt x="750" y="330"/>
                  </a:lnTo>
                  <a:lnTo>
                    <a:pt x="750" y="382"/>
                  </a:lnTo>
                  <a:lnTo>
                    <a:pt x="751" y="438"/>
                  </a:lnTo>
                  <a:lnTo>
                    <a:pt x="751" y="500"/>
                  </a:lnTo>
                  <a:lnTo>
                    <a:pt x="751" y="568"/>
                  </a:lnTo>
                  <a:lnTo>
                    <a:pt x="751" y="643"/>
                  </a:lnTo>
                  <a:lnTo>
                    <a:pt x="751" y="723"/>
                  </a:lnTo>
                  <a:lnTo>
                    <a:pt x="751" y="809"/>
                  </a:lnTo>
                  <a:lnTo>
                    <a:pt x="751" y="903"/>
                  </a:lnTo>
                  <a:lnTo>
                    <a:pt x="751" y="1003"/>
                  </a:lnTo>
                  <a:lnTo>
                    <a:pt x="751" y="1110"/>
                  </a:lnTo>
                  <a:lnTo>
                    <a:pt x="752" y="1225"/>
                  </a:lnTo>
                  <a:lnTo>
                    <a:pt x="752" y="1347"/>
                  </a:lnTo>
                  <a:lnTo>
                    <a:pt x="752" y="1478"/>
                  </a:lnTo>
                  <a:lnTo>
                    <a:pt x="752" y="1616"/>
                  </a:lnTo>
                  <a:lnTo>
                    <a:pt x="752" y="1763"/>
                  </a:lnTo>
                  <a:lnTo>
                    <a:pt x="749" y="1793"/>
                  </a:lnTo>
                  <a:lnTo>
                    <a:pt x="741" y="1822"/>
                  </a:lnTo>
                  <a:lnTo>
                    <a:pt x="728" y="1848"/>
                  </a:lnTo>
                  <a:lnTo>
                    <a:pt x="712" y="1872"/>
                  </a:lnTo>
                  <a:lnTo>
                    <a:pt x="692" y="1892"/>
                  </a:lnTo>
                  <a:lnTo>
                    <a:pt x="668" y="1909"/>
                  </a:lnTo>
                  <a:lnTo>
                    <a:pt x="641" y="1921"/>
                  </a:lnTo>
                  <a:lnTo>
                    <a:pt x="613" y="1929"/>
                  </a:lnTo>
                  <a:lnTo>
                    <a:pt x="582" y="1932"/>
                  </a:lnTo>
                  <a:lnTo>
                    <a:pt x="551" y="1929"/>
                  </a:lnTo>
                  <a:lnTo>
                    <a:pt x="523" y="1921"/>
                  </a:lnTo>
                  <a:lnTo>
                    <a:pt x="496" y="1909"/>
                  </a:lnTo>
                  <a:lnTo>
                    <a:pt x="473" y="1892"/>
                  </a:lnTo>
                  <a:lnTo>
                    <a:pt x="452" y="1872"/>
                  </a:lnTo>
                  <a:lnTo>
                    <a:pt x="436" y="1848"/>
                  </a:lnTo>
                  <a:lnTo>
                    <a:pt x="423" y="1822"/>
                  </a:lnTo>
                  <a:lnTo>
                    <a:pt x="415" y="1793"/>
                  </a:lnTo>
                  <a:lnTo>
                    <a:pt x="412" y="1763"/>
                  </a:lnTo>
                  <a:lnTo>
                    <a:pt x="412" y="407"/>
                  </a:lnTo>
                  <a:lnTo>
                    <a:pt x="339" y="407"/>
                  </a:lnTo>
                  <a:lnTo>
                    <a:pt x="339" y="1763"/>
                  </a:lnTo>
                  <a:lnTo>
                    <a:pt x="337" y="1793"/>
                  </a:lnTo>
                  <a:lnTo>
                    <a:pt x="328" y="1822"/>
                  </a:lnTo>
                  <a:lnTo>
                    <a:pt x="316" y="1848"/>
                  </a:lnTo>
                  <a:lnTo>
                    <a:pt x="299" y="1872"/>
                  </a:lnTo>
                  <a:lnTo>
                    <a:pt x="278" y="1892"/>
                  </a:lnTo>
                  <a:lnTo>
                    <a:pt x="255" y="1909"/>
                  </a:lnTo>
                  <a:lnTo>
                    <a:pt x="229" y="1921"/>
                  </a:lnTo>
                  <a:lnTo>
                    <a:pt x="200" y="1929"/>
                  </a:lnTo>
                  <a:lnTo>
                    <a:pt x="169" y="1932"/>
                  </a:lnTo>
                  <a:lnTo>
                    <a:pt x="139" y="1929"/>
                  </a:lnTo>
                  <a:lnTo>
                    <a:pt x="110" y="1921"/>
                  </a:lnTo>
                  <a:lnTo>
                    <a:pt x="84" y="1909"/>
                  </a:lnTo>
                  <a:lnTo>
                    <a:pt x="60" y="1892"/>
                  </a:lnTo>
                  <a:lnTo>
                    <a:pt x="40" y="1872"/>
                  </a:lnTo>
                  <a:lnTo>
                    <a:pt x="23" y="1848"/>
                  </a:lnTo>
                  <a:lnTo>
                    <a:pt x="11" y="1822"/>
                  </a:lnTo>
                  <a:lnTo>
                    <a:pt x="2" y="1793"/>
                  </a:lnTo>
                  <a:lnTo>
                    <a:pt x="0" y="1763"/>
                  </a:lnTo>
                  <a:lnTo>
                    <a:pt x="0" y="1743"/>
                  </a:lnTo>
                  <a:lnTo>
                    <a:pt x="0" y="1717"/>
                  </a:lnTo>
                  <a:lnTo>
                    <a:pt x="0" y="1684"/>
                  </a:lnTo>
                  <a:lnTo>
                    <a:pt x="0" y="1645"/>
                  </a:lnTo>
                  <a:lnTo>
                    <a:pt x="0" y="1600"/>
                  </a:lnTo>
                  <a:lnTo>
                    <a:pt x="0" y="1550"/>
                  </a:lnTo>
                  <a:lnTo>
                    <a:pt x="0" y="1495"/>
                  </a:lnTo>
                  <a:lnTo>
                    <a:pt x="0" y="1437"/>
                  </a:lnTo>
                  <a:lnTo>
                    <a:pt x="0" y="1374"/>
                  </a:lnTo>
                  <a:lnTo>
                    <a:pt x="0" y="1308"/>
                  </a:lnTo>
                  <a:lnTo>
                    <a:pt x="0" y="1240"/>
                  </a:lnTo>
                  <a:lnTo>
                    <a:pt x="0" y="1169"/>
                  </a:lnTo>
                  <a:lnTo>
                    <a:pt x="0" y="1097"/>
                  </a:lnTo>
                  <a:lnTo>
                    <a:pt x="0" y="1024"/>
                  </a:lnTo>
                  <a:lnTo>
                    <a:pt x="0" y="949"/>
                  </a:lnTo>
                  <a:lnTo>
                    <a:pt x="0" y="875"/>
                  </a:lnTo>
                  <a:lnTo>
                    <a:pt x="0" y="800"/>
                  </a:lnTo>
                  <a:lnTo>
                    <a:pt x="0" y="726"/>
                  </a:lnTo>
                  <a:lnTo>
                    <a:pt x="0" y="654"/>
                  </a:lnTo>
                  <a:lnTo>
                    <a:pt x="0" y="582"/>
                  </a:lnTo>
                  <a:lnTo>
                    <a:pt x="0" y="514"/>
                  </a:lnTo>
                  <a:lnTo>
                    <a:pt x="0" y="449"/>
                  </a:lnTo>
                  <a:lnTo>
                    <a:pt x="0" y="385"/>
                  </a:lnTo>
                  <a:lnTo>
                    <a:pt x="0" y="326"/>
                  </a:lnTo>
                  <a:lnTo>
                    <a:pt x="0" y="272"/>
                  </a:lnTo>
                  <a:lnTo>
                    <a:pt x="0" y="221"/>
                  </a:lnTo>
                  <a:lnTo>
                    <a:pt x="0" y="176"/>
                  </a:lnTo>
                  <a:lnTo>
                    <a:pt x="0" y="136"/>
                  </a:lnTo>
                  <a:lnTo>
                    <a:pt x="0" y="102"/>
                  </a:lnTo>
                  <a:lnTo>
                    <a:pt x="0" y="75"/>
                  </a:lnTo>
                  <a:lnTo>
                    <a:pt x="0" y="56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126" y="39"/>
                  </a:lnTo>
                  <a:lnTo>
                    <a:pt x="164" y="37"/>
                  </a:lnTo>
                  <a:lnTo>
                    <a:pt x="200" y="29"/>
                  </a:lnTo>
                  <a:lnTo>
                    <a:pt x="233" y="16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41"/>
            <p:cNvSpPr>
              <a:spLocks/>
            </p:cNvSpPr>
            <p:nvPr/>
          </p:nvSpPr>
          <p:spPr bwMode="auto">
            <a:xfrm>
              <a:off x="4664075" y="3455988"/>
              <a:ext cx="93663" cy="93663"/>
            </a:xfrm>
            <a:custGeom>
              <a:avLst/>
              <a:gdLst>
                <a:gd name="T0" fmla="*/ 292 w 586"/>
                <a:gd name="T1" fmla="*/ 0 h 586"/>
                <a:gd name="T2" fmla="*/ 336 w 586"/>
                <a:gd name="T3" fmla="*/ 3 h 586"/>
                <a:gd name="T4" fmla="*/ 378 w 586"/>
                <a:gd name="T5" fmla="*/ 12 h 586"/>
                <a:gd name="T6" fmla="*/ 417 w 586"/>
                <a:gd name="T7" fmla="*/ 27 h 586"/>
                <a:gd name="T8" fmla="*/ 452 w 586"/>
                <a:gd name="T9" fmla="*/ 47 h 586"/>
                <a:gd name="T10" fmla="*/ 485 w 586"/>
                <a:gd name="T11" fmla="*/ 72 h 586"/>
                <a:gd name="T12" fmla="*/ 514 w 586"/>
                <a:gd name="T13" fmla="*/ 100 h 586"/>
                <a:gd name="T14" fmla="*/ 538 w 586"/>
                <a:gd name="T15" fmla="*/ 134 h 586"/>
                <a:gd name="T16" fmla="*/ 559 w 586"/>
                <a:gd name="T17" fmla="*/ 169 h 586"/>
                <a:gd name="T18" fmla="*/ 573 w 586"/>
                <a:gd name="T19" fmla="*/ 208 h 586"/>
                <a:gd name="T20" fmla="*/ 583 w 586"/>
                <a:gd name="T21" fmla="*/ 249 h 586"/>
                <a:gd name="T22" fmla="*/ 586 w 586"/>
                <a:gd name="T23" fmla="*/ 293 h 586"/>
                <a:gd name="T24" fmla="*/ 583 w 586"/>
                <a:gd name="T25" fmla="*/ 337 h 586"/>
                <a:gd name="T26" fmla="*/ 573 w 586"/>
                <a:gd name="T27" fmla="*/ 378 h 586"/>
                <a:gd name="T28" fmla="*/ 559 w 586"/>
                <a:gd name="T29" fmla="*/ 416 h 586"/>
                <a:gd name="T30" fmla="*/ 538 w 586"/>
                <a:gd name="T31" fmla="*/ 453 h 586"/>
                <a:gd name="T32" fmla="*/ 514 w 586"/>
                <a:gd name="T33" fmla="*/ 485 h 586"/>
                <a:gd name="T34" fmla="*/ 485 w 586"/>
                <a:gd name="T35" fmla="*/ 515 h 586"/>
                <a:gd name="T36" fmla="*/ 452 w 586"/>
                <a:gd name="T37" fmla="*/ 538 h 586"/>
                <a:gd name="T38" fmla="*/ 417 w 586"/>
                <a:gd name="T39" fmla="*/ 559 h 586"/>
                <a:gd name="T40" fmla="*/ 378 w 586"/>
                <a:gd name="T41" fmla="*/ 574 h 586"/>
                <a:gd name="T42" fmla="*/ 336 w 586"/>
                <a:gd name="T43" fmla="*/ 583 h 586"/>
                <a:gd name="T44" fmla="*/ 292 w 586"/>
                <a:gd name="T45" fmla="*/ 586 h 586"/>
                <a:gd name="T46" fmla="*/ 249 w 586"/>
                <a:gd name="T47" fmla="*/ 583 h 586"/>
                <a:gd name="T48" fmla="*/ 208 w 586"/>
                <a:gd name="T49" fmla="*/ 574 h 586"/>
                <a:gd name="T50" fmla="*/ 169 w 586"/>
                <a:gd name="T51" fmla="*/ 559 h 586"/>
                <a:gd name="T52" fmla="*/ 133 w 586"/>
                <a:gd name="T53" fmla="*/ 538 h 586"/>
                <a:gd name="T54" fmla="*/ 100 w 586"/>
                <a:gd name="T55" fmla="*/ 515 h 586"/>
                <a:gd name="T56" fmla="*/ 71 w 586"/>
                <a:gd name="T57" fmla="*/ 485 h 586"/>
                <a:gd name="T58" fmla="*/ 46 w 586"/>
                <a:gd name="T59" fmla="*/ 453 h 586"/>
                <a:gd name="T60" fmla="*/ 27 w 586"/>
                <a:gd name="T61" fmla="*/ 416 h 586"/>
                <a:gd name="T62" fmla="*/ 12 w 586"/>
                <a:gd name="T63" fmla="*/ 378 h 586"/>
                <a:gd name="T64" fmla="*/ 3 w 586"/>
                <a:gd name="T65" fmla="*/ 337 h 586"/>
                <a:gd name="T66" fmla="*/ 0 w 586"/>
                <a:gd name="T67" fmla="*/ 293 h 586"/>
                <a:gd name="T68" fmla="*/ 3 w 586"/>
                <a:gd name="T69" fmla="*/ 249 h 586"/>
                <a:gd name="T70" fmla="*/ 12 w 586"/>
                <a:gd name="T71" fmla="*/ 208 h 586"/>
                <a:gd name="T72" fmla="*/ 27 w 586"/>
                <a:gd name="T73" fmla="*/ 169 h 586"/>
                <a:gd name="T74" fmla="*/ 46 w 586"/>
                <a:gd name="T75" fmla="*/ 134 h 586"/>
                <a:gd name="T76" fmla="*/ 71 w 586"/>
                <a:gd name="T77" fmla="*/ 100 h 586"/>
                <a:gd name="T78" fmla="*/ 100 w 586"/>
                <a:gd name="T79" fmla="*/ 72 h 586"/>
                <a:gd name="T80" fmla="*/ 133 w 586"/>
                <a:gd name="T81" fmla="*/ 47 h 586"/>
                <a:gd name="T82" fmla="*/ 169 w 586"/>
                <a:gd name="T83" fmla="*/ 27 h 586"/>
                <a:gd name="T84" fmla="*/ 208 w 586"/>
                <a:gd name="T85" fmla="*/ 12 h 586"/>
                <a:gd name="T86" fmla="*/ 249 w 586"/>
                <a:gd name="T87" fmla="*/ 3 h 586"/>
                <a:gd name="T88" fmla="*/ 292 w 586"/>
                <a:gd name="T8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6" h="586">
                  <a:moveTo>
                    <a:pt x="292" y="0"/>
                  </a:moveTo>
                  <a:lnTo>
                    <a:pt x="336" y="3"/>
                  </a:lnTo>
                  <a:lnTo>
                    <a:pt x="378" y="12"/>
                  </a:lnTo>
                  <a:lnTo>
                    <a:pt x="417" y="27"/>
                  </a:lnTo>
                  <a:lnTo>
                    <a:pt x="452" y="47"/>
                  </a:lnTo>
                  <a:lnTo>
                    <a:pt x="485" y="72"/>
                  </a:lnTo>
                  <a:lnTo>
                    <a:pt x="514" y="100"/>
                  </a:lnTo>
                  <a:lnTo>
                    <a:pt x="538" y="134"/>
                  </a:lnTo>
                  <a:lnTo>
                    <a:pt x="559" y="169"/>
                  </a:lnTo>
                  <a:lnTo>
                    <a:pt x="573" y="208"/>
                  </a:lnTo>
                  <a:lnTo>
                    <a:pt x="583" y="249"/>
                  </a:lnTo>
                  <a:lnTo>
                    <a:pt x="586" y="293"/>
                  </a:lnTo>
                  <a:lnTo>
                    <a:pt x="583" y="337"/>
                  </a:lnTo>
                  <a:lnTo>
                    <a:pt x="573" y="378"/>
                  </a:lnTo>
                  <a:lnTo>
                    <a:pt x="559" y="416"/>
                  </a:lnTo>
                  <a:lnTo>
                    <a:pt x="538" y="453"/>
                  </a:lnTo>
                  <a:lnTo>
                    <a:pt x="514" y="485"/>
                  </a:lnTo>
                  <a:lnTo>
                    <a:pt x="485" y="515"/>
                  </a:lnTo>
                  <a:lnTo>
                    <a:pt x="452" y="538"/>
                  </a:lnTo>
                  <a:lnTo>
                    <a:pt x="417" y="559"/>
                  </a:lnTo>
                  <a:lnTo>
                    <a:pt x="378" y="574"/>
                  </a:lnTo>
                  <a:lnTo>
                    <a:pt x="336" y="583"/>
                  </a:lnTo>
                  <a:lnTo>
                    <a:pt x="292" y="586"/>
                  </a:lnTo>
                  <a:lnTo>
                    <a:pt x="249" y="583"/>
                  </a:lnTo>
                  <a:lnTo>
                    <a:pt x="208" y="574"/>
                  </a:lnTo>
                  <a:lnTo>
                    <a:pt x="169" y="559"/>
                  </a:lnTo>
                  <a:lnTo>
                    <a:pt x="133" y="538"/>
                  </a:lnTo>
                  <a:lnTo>
                    <a:pt x="100" y="515"/>
                  </a:lnTo>
                  <a:lnTo>
                    <a:pt x="71" y="485"/>
                  </a:lnTo>
                  <a:lnTo>
                    <a:pt x="46" y="453"/>
                  </a:lnTo>
                  <a:lnTo>
                    <a:pt x="27" y="416"/>
                  </a:lnTo>
                  <a:lnTo>
                    <a:pt x="12" y="378"/>
                  </a:lnTo>
                  <a:lnTo>
                    <a:pt x="3" y="337"/>
                  </a:lnTo>
                  <a:lnTo>
                    <a:pt x="0" y="293"/>
                  </a:lnTo>
                  <a:lnTo>
                    <a:pt x="3" y="249"/>
                  </a:lnTo>
                  <a:lnTo>
                    <a:pt x="12" y="208"/>
                  </a:lnTo>
                  <a:lnTo>
                    <a:pt x="27" y="169"/>
                  </a:lnTo>
                  <a:lnTo>
                    <a:pt x="46" y="134"/>
                  </a:lnTo>
                  <a:lnTo>
                    <a:pt x="71" y="100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342"/>
            <p:cNvSpPr>
              <a:spLocks/>
            </p:cNvSpPr>
            <p:nvPr/>
          </p:nvSpPr>
          <p:spPr bwMode="auto">
            <a:xfrm>
              <a:off x="4562475" y="3563938"/>
              <a:ext cx="296863" cy="136525"/>
            </a:xfrm>
            <a:custGeom>
              <a:avLst/>
              <a:gdLst>
                <a:gd name="T0" fmla="*/ 1262 w 1870"/>
                <a:gd name="T1" fmla="*/ 0 h 858"/>
                <a:gd name="T2" fmla="*/ 1350 w 1870"/>
                <a:gd name="T3" fmla="*/ 2 h 858"/>
                <a:gd name="T4" fmla="*/ 1507 w 1870"/>
                <a:gd name="T5" fmla="*/ 58 h 858"/>
                <a:gd name="T6" fmla="*/ 1626 w 1870"/>
                <a:gd name="T7" fmla="*/ 177 h 858"/>
                <a:gd name="T8" fmla="*/ 1668 w 1870"/>
                <a:gd name="T9" fmla="*/ 260 h 858"/>
                <a:gd name="T10" fmla="*/ 1721 w 1870"/>
                <a:gd name="T11" fmla="*/ 371 h 858"/>
                <a:gd name="T12" fmla="*/ 1783 w 1870"/>
                <a:gd name="T13" fmla="*/ 502 h 858"/>
                <a:gd name="T14" fmla="*/ 1835 w 1870"/>
                <a:gd name="T15" fmla="*/ 612 h 858"/>
                <a:gd name="T16" fmla="*/ 1866 w 1870"/>
                <a:gd name="T17" fmla="*/ 686 h 858"/>
                <a:gd name="T18" fmla="*/ 1847 w 1870"/>
                <a:gd name="T19" fmla="*/ 793 h 858"/>
                <a:gd name="T20" fmla="*/ 1758 w 1870"/>
                <a:gd name="T21" fmla="*/ 855 h 858"/>
                <a:gd name="T22" fmla="*/ 1129 w 1870"/>
                <a:gd name="T23" fmla="*/ 848 h 858"/>
                <a:gd name="T24" fmla="*/ 1054 w 1870"/>
                <a:gd name="T25" fmla="*/ 772 h 858"/>
                <a:gd name="T26" fmla="*/ 1054 w 1870"/>
                <a:gd name="T27" fmla="*/ 662 h 858"/>
                <a:gd name="T28" fmla="*/ 1129 w 1870"/>
                <a:gd name="T29" fmla="*/ 588 h 858"/>
                <a:gd name="T30" fmla="*/ 1491 w 1870"/>
                <a:gd name="T31" fmla="*/ 548 h 858"/>
                <a:gd name="T32" fmla="*/ 1457 w 1870"/>
                <a:gd name="T33" fmla="*/ 474 h 858"/>
                <a:gd name="T34" fmla="*/ 1432 w 1870"/>
                <a:gd name="T35" fmla="*/ 423 h 858"/>
                <a:gd name="T36" fmla="*/ 1391 w 1870"/>
                <a:gd name="T37" fmla="*/ 336 h 858"/>
                <a:gd name="T38" fmla="*/ 1342 w 1870"/>
                <a:gd name="T39" fmla="*/ 312 h 858"/>
                <a:gd name="T40" fmla="*/ 1309 w 1870"/>
                <a:gd name="T41" fmla="*/ 355 h 858"/>
                <a:gd name="T42" fmla="*/ 1217 w 1870"/>
                <a:gd name="T43" fmla="*/ 349 h 858"/>
                <a:gd name="T44" fmla="*/ 1210 w 1870"/>
                <a:gd name="T45" fmla="*/ 255 h 858"/>
                <a:gd name="T46" fmla="*/ 1150 w 1870"/>
                <a:gd name="T47" fmla="*/ 254 h 858"/>
                <a:gd name="T48" fmla="*/ 1076 w 1870"/>
                <a:gd name="T49" fmla="*/ 275 h 858"/>
                <a:gd name="T50" fmla="*/ 1024 w 1870"/>
                <a:gd name="T51" fmla="*/ 289 h 858"/>
                <a:gd name="T52" fmla="*/ 935 w 1870"/>
                <a:gd name="T53" fmla="*/ 312 h 858"/>
                <a:gd name="T54" fmla="*/ 848 w 1870"/>
                <a:gd name="T55" fmla="*/ 289 h 858"/>
                <a:gd name="T56" fmla="*/ 796 w 1870"/>
                <a:gd name="T57" fmla="*/ 275 h 858"/>
                <a:gd name="T58" fmla="*/ 722 w 1870"/>
                <a:gd name="T59" fmla="*/ 254 h 858"/>
                <a:gd name="T60" fmla="*/ 662 w 1870"/>
                <a:gd name="T61" fmla="*/ 255 h 858"/>
                <a:gd name="T62" fmla="*/ 654 w 1870"/>
                <a:gd name="T63" fmla="*/ 402 h 858"/>
                <a:gd name="T64" fmla="*/ 560 w 1870"/>
                <a:gd name="T65" fmla="*/ 353 h 858"/>
                <a:gd name="T66" fmla="*/ 526 w 1870"/>
                <a:gd name="T67" fmla="*/ 312 h 858"/>
                <a:gd name="T68" fmla="*/ 478 w 1870"/>
                <a:gd name="T69" fmla="*/ 336 h 858"/>
                <a:gd name="T70" fmla="*/ 438 w 1870"/>
                <a:gd name="T71" fmla="*/ 423 h 858"/>
                <a:gd name="T72" fmla="*/ 413 w 1870"/>
                <a:gd name="T73" fmla="*/ 473 h 858"/>
                <a:gd name="T74" fmla="*/ 379 w 1870"/>
                <a:gd name="T75" fmla="*/ 547 h 858"/>
                <a:gd name="T76" fmla="*/ 714 w 1870"/>
                <a:gd name="T77" fmla="*/ 578 h 858"/>
                <a:gd name="T78" fmla="*/ 803 w 1870"/>
                <a:gd name="T79" fmla="*/ 637 h 858"/>
                <a:gd name="T80" fmla="*/ 824 w 1870"/>
                <a:gd name="T81" fmla="*/ 744 h 858"/>
                <a:gd name="T82" fmla="*/ 765 w 1870"/>
                <a:gd name="T83" fmla="*/ 834 h 858"/>
                <a:gd name="T84" fmla="*/ 142 w 1870"/>
                <a:gd name="T85" fmla="*/ 858 h 858"/>
                <a:gd name="T86" fmla="*/ 66 w 1870"/>
                <a:gd name="T87" fmla="*/ 837 h 858"/>
                <a:gd name="T88" fmla="*/ 6 w 1870"/>
                <a:gd name="T89" fmla="*/ 759 h 858"/>
                <a:gd name="T90" fmla="*/ 14 w 1870"/>
                <a:gd name="T91" fmla="*/ 657 h 858"/>
                <a:gd name="T92" fmla="*/ 45 w 1870"/>
                <a:gd name="T93" fmla="*/ 590 h 858"/>
                <a:gd name="T94" fmla="*/ 102 w 1870"/>
                <a:gd name="T95" fmla="*/ 470 h 858"/>
                <a:gd name="T96" fmla="*/ 164 w 1870"/>
                <a:gd name="T97" fmla="*/ 339 h 858"/>
                <a:gd name="T98" fmla="*/ 210 w 1870"/>
                <a:gd name="T99" fmla="*/ 240 h 858"/>
                <a:gd name="T100" fmla="*/ 268 w 1870"/>
                <a:gd name="T101" fmla="*/ 142 h 858"/>
                <a:gd name="T102" fmla="*/ 398 w 1870"/>
                <a:gd name="T103" fmla="*/ 37 h 858"/>
                <a:gd name="T104" fmla="*/ 563 w 1870"/>
                <a:gd name="T105" fmla="*/ 0 h 858"/>
                <a:gd name="T106" fmla="*/ 980 w 1870"/>
                <a:gd name="T10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0" h="858">
                  <a:moveTo>
                    <a:pt x="1029" y="0"/>
                  </a:moveTo>
                  <a:lnTo>
                    <a:pt x="1077" y="0"/>
                  </a:lnTo>
                  <a:lnTo>
                    <a:pt x="1234" y="0"/>
                  </a:lnTo>
                  <a:lnTo>
                    <a:pt x="1262" y="0"/>
                  </a:lnTo>
                  <a:lnTo>
                    <a:pt x="1284" y="0"/>
                  </a:lnTo>
                  <a:lnTo>
                    <a:pt x="1299" y="0"/>
                  </a:lnTo>
                  <a:lnTo>
                    <a:pt x="1307" y="0"/>
                  </a:lnTo>
                  <a:lnTo>
                    <a:pt x="1350" y="2"/>
                  </a:lnTo>
                  <a:lnTo>
                    <a:pt x="1392" y="9"/>
                  </a:lnTo>
                  <a:lnTo>
                    <a:pt x="1432" y="21"/>
                  </a:lnTo>
                  <a:lnTo>
                    <a:pt x="1471" y="37"/>
                  </a:lnTo>
                  <a:lnTo>
                    <a:pt x="1507" y="58"/>
                  </a:lnTo>
                  <a:lnTo>
                    <a:pt x="1542" y="83"/>
                  </a:lnTo>
                  <a:lnTo>
                    <a:pt x="1573" y="111"/>
                  </a:lnTo>
                  <a:lnTo>
                    <a:pt x="1601" y="142"/>
                  </a:lnTo>
                  <a:lnTo>
                    <a:pt x="1626" y="177"/>
                  </a:lnTo>
                  <a:lnTo>
                    <a:pt x="1647" y="215"/>
                  </a:lnTo>
                  <a:lnTo>
                    <a:pt x="1652" y="225"/>
                  </a:lnTo>
                  <a:lnTo>
                    <a:pt x="1658" y="240"/>
                  </a:lnTo>
                  <a:lnTo>
                    <a:pt x="1668" y="260"/>
                  </a:lnTo>
                  <a:lnTo>
                    <a:pt x="1679" y="283"/>
                  </a:lnTo>
                  <a:lnTo>
                    <a:pt x="1692" y="310"/>
                  </a:lnTo>
                  <a:lnTo>
                    <a:pt x="1706" y="339"/>
                  </a:lnTo>
                  <a:lnTo>
                    <a:pt x="1721" y="371"/>
                  </a:lnTo>
                  <a:lnTo>
                    <a:pt x="1736" y="403"/>
                  </a:lnTo>
                  <a:lnTo>
                    <a:pt x="1751" y="437"/>
                  </a:lnTo>
                  <a:lnTo>
                    <a:pt x="1767" y="470"/>
                  </a:lnTo>
                  <a:lnTo>
                    <a:pt x="1783" y="502"/>
                  </a:lnTo>
                  <a:lnTo>
                    <a:pt x="1798" y="534"/>
                  </a:lnTo>
                  <a:lnTo>
                    <a:pt x="1812" y="563"/>
                  </a:lnTo>
                  <a:lnTo>
                    <a:pt x="1824" y="590"/>
                  </a:lnTo>
                  <a:lnTo>
                    <a:pt x="1835" y="612"/>
                  </a:lnTo>
                  <a:lnTo>
                    <a:pt x="1844" y="632"/>
                  </a:lnTo>
                  <a:lnTo>
                    <a:pt x="1852" y="647"/>
                  </a:lnTo>
                  <a:lnTo>
                    <a:pt x="1856" y="657"/>
                  </a:lnTo>
                  <a:lnTo>
                    <a:pt x="1866" y="686"/>
                  </a:lnTo>
                  <a:lnTo>
                    <a:pt x="1870" y="714"/>
                  </a:lnTo>
                  <a:lnTo>
                    <a:pt x="1868" y="742"/>
                  </a:lnTo>
                  <a:lnTo>
                    <a:pt x="1860" y="769"/>
                  </a:lnTo>
                  <a:lnTo>
                    <a:pt x="1847" y="793"/>
                  </a:lnTo>
                  <a:lnTo>
                    <a:pt x="1830" y="815"/>
                  </a:lnTo>
                  <a:lnTo>
                    <a:pt x="1809" y="832"/>
                  </a:lnTo>
                  <a:lnTo>
                    <a:pt x="1786" y="846"/>
                  </a:lnTo>
                  <a:lnTo>
                    <a:pt x="1758" y="855"/>
                  </a:lnTo>
                  <a:lnTo>
                    <a:pt x="1727" y="858"/>
                  </a:lnTo>
                  <a:lnTo>
                    <a:pt x="1184" y="858"/>
                  </a:lnTo>
                  <a:lnTo>
                    <a:pt x="1156" y="856"/>
                  </a:lnTo>
                  <a:lnTo>
                    <a:pt x="1129" y="848"/>
                  </a:lnTo>
                  <a:lnTo>
                    <a:pt x="1105" y="835"/>
                  </a:lnTo>
                  <a:lnTo>
                    <a:pt x="1084" y="817"/>
                  </a:lnTo>
                  <a:lnTo>
                    <a:pt x="1067" y="797"/>
                  </a:lnTo>
                  <a:lnTo>
                    <a:pt x="1054" y="772"/>
                  </a:lnTo>
                  <a:lnTo>
                    <a:pt x="1046" y="746"/>
                  </a:lnTo>
                  <a:lnTo>
                    <a:pt x="1042" y="717"/>
                  </a:lnTo>
                  <a:lnTo>
                    <a:pt x="1046" y="689"/>
                  </a:lnTo>
                  <a:lnTo>
                    <a:pt x="1054" y="662"/>
                  </a:lnTo>
                  <a:lnTo>
                    <a:pt x="1067" y="638"/>
                  </a:lnTo>
                  <a:lnTo>
                    <a:pt x="1084" y="618"/>
                  </a:lnTo>
                  <a:lnTo>
                    <a:pt x="1105" y="601"/>
                  </a:lnTo>
                  <a:lnTo>
                    <a:pt x="1129" y="588"/>
                  </a:lnTo>
                  <a:lnTo>
                    <a:pt x="1156" y="579"/>
                  </a:lnTo>
                  <a:lnTo>
                    <a:pt x="1184" y="576"/>
                  </a:lnTo>
                  <a:lnTo>
                    <a:pt x="1505" y="576"/>
                  </a:lnTo>
                  <a:lnTo>
                    <a:pt x="1491" y="548"/>
                  </a:lnTo>
                  <a:lnTo>
                    <a:pt x="1480" y="524"/>
                  </a:lnTo>
                  <a:lnTo>
                    <a:pt x="1471" y="505"/>
                  </a:lnTo>
                  <a:lnTo>
                    <a:pt x="1463" y="488"/>
                  </a:lnTo>
                  <a:lnTo>
                    <a:pt x="1457" y="474"/>
                  </a:lnTo>
                  <a:lnTo>
                    <a:pt x="1451" y="461"/>
                  </a:lnTo>
                  <a:lnTo>
                    <a:pt x="1445" y="449"/>
                  </a:lnTo>
                  <a:lnTo>
                    <a:pt x="1439" y="437"/>
                  </a:lnTo>
                  <a:lnTo>
                    <a:pt x="1432" y="423"/>
                  </a:lnTo>
                  <a:lnTo>
                    <a:pt x="1424" y="406"/>
                  </a:lnTo>
                  <a:lnTo>
                    <a:pt x="1416" y="387"/>
                  </a:lnTo>
                  <a:lnTo>
                    <a:pt x="1405" y="364"/>
                  </a:lnTo>
                  <a:lnTo>
                    <a:pt x="1391" y="336"/>
                  </a:lnTo>
                  <a:lnTo>
                    <a:pt x="1382" y="323"/>
                  </a:lnTo>
                  <a:lnTo>
                    <a:pt x="1371" y="316"/>
                  </a:lnTo>
                  <a:lnTo>
                    <a:pt x="1357" y="311"/>
                  </a:lnTo>
                  <a:lnTo>
                    <a:pt x="1342" y="312"/>
                  </a:lnTo>
                  <a:lnTo>
                    <a:pt x="1329" y="318"/>
                  </a:lnTo>
                  <a:lnTo>
                    <a:pt x="1319" y="328"/>
                  </a:lnTo>
                  <a:lnTo>
                    <a:pt x="1311" y="339"/>
                  </a:lnTo>
                  <a:lnTo>
                    <a:pt x="1309" y="355"/>
                  </a:lnTo>
                  <a:lnTo>
                    <a:pt x="1309" y="446"/>
                  </a:lnTo>
                  <a:lnTo>
                    <a:pt x="1217" y="446"/>
                  </a:lnTo>
                  <a:lnTo>
                    <a:pt x="1217" y="378"/>
                  </a:lnTo>
                  <a:lnTo>
                    <a:pt x="1217" y="349"/>
                  </a:lnTo>
                  <a:lnTo>
                    <a:pt x="1217" y="316"/>
                  </a:lnTo>
                  <a:lnTo>
                    <a:pt x="1217" y="276"/>
                  </a:lnTo>
                  <a:lnTo>
                    <a:pt x="1215" y="264"/>
                  </a:lnTo>
                  <a:lnTo>
                    <a:pt x="1210" y="255"/>
                  </a:lnTo>
                  <a:lnTo>
                    <a:pt x="1201" y="249"/>
                  </a:lnTo>
                  <a:lnTo>
                    <a:pt x="1190" y="246"/>
                  </a:lnTo>
                  <a:lnTo>
                    <a:pt x="1178" y="247"/>
                  </a:lnTo>
                  <a:lnTo>
                    <a:pt x="1150" y="254"/>
                  </a:lnTo>
                  <a:lnTo>
                    <a:pt x="1126" y="261"/>
                  </a:lnTo>
                  <a:lnTo>
                    <a:pt x="1107" y="266"/>
                  </a:lnTo>
                  <a:lnTo>
                    <a:pt x="1090" y="270"/>
                  </a:lnTo>
                  <a:lnTo>
                    <a:pt x="1076" y="275"/>
                  </a:lnTo>
                  <a:lnTo>
                    <a:pt x="1063" y="278"/>
                  </a:lnTo>
                  <a:lnTo>
                    <a:pt x="1051" y="281"/>
                  </a:lnTo>
                  <a:lnTo>
                    <a:pt x="1038" y="284"/>
                  </a:lnTo>
                  <a:lnTo>
                    <a:pt x="1024" y="289"/>
                  </a:lnTo>
                  <a:lnTo>
                    <a:pt x="1008" y="293"/>
                  </a:lnTo>
                  <a:lnTo>
                    <a:pt x="988" y="298"/>
                  </a:lnTo>
                  <a:lnTo>
                    <a:pt x="965" y="305"/>
                  </a:lnTo>
                  <a:lnTo>
                    <a:pt x="935" y="312"/>
                  </a:lnTo>
                  <a:lnTo>
                    <a:pt x="907" y="305"/>
                  </a:lnTo>
                  <a:lnTo>
                    <a:pt x="884" y="298"/>
                  </a:lnTo>
                  <a:lnTo>
                    <a:pt x="864" y="293"/>
                  </a:lnTo>
                  <a:lnTo>
                    <a:pt x="848" y="289"/>
                  </a:lnTo>
                  <a:lnTo>
                    <a:pt x="834" y="284"/>
                  </a:lnTo>
                  <a:lnTo>
                    <a:pt x="821" y="281"/>
                  </a:lnTo>
                  <a:lnTo>
                    <a:pt x="808" y="278"/>
                  </a:lnTo>
                  <a:lnTo>
                    <a:pt x="796" y="275"/>
                  </a:lnTo>
                  <a:lnTo>
                    <a:pt x="781" y="270"/>
                  </a:lnTo>
                  <a:lnTo>
                    <a:pt x="765" y="266"/>
                  </a:lnTo>
                  <a:lnTo>
                    <a:pt x="746" y="261"/>
                  </a:lnTo>
                  <a:lnTo>
                    <a:pt x="722" y="254"/>
                  </a:lnTo>
                  <a:lnTo>
                    <a:pt x="693" y="247"/>
                  </a:lnTo>
                  <a:lnTo>
                    <a:pt x="682" y="246"/>
                  </a:lnTo>
                  <a:lnTo>
                    <a:pt x="671" y="249"/>
                  </a:lnTo>
                  <a:lnTo>
                    <a:pt x="662" y="255"/>
                  </a:lnTo>
                  <a:lnTo>
                    <a:pt x="656" y="264"/>
                  </a:lnTo>
                  <a:lnTo>
                    <a:pt x="654" y="276"/>
                  </a:lnTo>
                  <a:lnTo>
                    <a:pt x="654" y="377"/>
                  </a:lnTo>
                  <a:lnTo>
                    <a:pt x="654" y="402"/>
                  </a:lnTo>
                  <a:lnTo>
                    <a:pt x="654" y="425"/>
                  </a:lnTo>
                  <a:lnTo>
                    <a:pt x="654" y="445"/>
                  </a:lnTo>
                  <a:lnTo>
                    <a:pt x="560" y="445"/>
                  </a:lnTo>
                  <a:lnTo>
                    <a:pt x="560" y="353"/>
                  </a:lnTo>
                  <a:lnTo>
                    <a:pt x="557" y="339"/>
                  </a:lnTo>
                  <a:lnTo>
                    <a:pt x="550" y="328"/>
                  </a:lnTo>
                  <a:lnTo>
                    <a:pt x="539" y="318"/>
                  </a:lnTo>
                  <a:lnTo>
                    <a:pt x="526" y="312"/>
                  </a:lnTo>
                  <a:lnTo>
                    <a:pt x="511" y="311"/>
                  </a:lnTo>
                  <a:lnTo>
                    <a:pt x="498" y="316"/>
                  </a:lnTo>
                  <a:lnTo>
                    <a:pt x="487" y="324"/>
                  </a:lnTo>
                  <a:lnTo>
                    <a:pt x="478" y="336"/>
                  </a:lnTo>
                  <a:lnTo>
                    <a:pt x="465" y="364"/>
                  </a:lnTo>
                  <a:lnTo>
                    <a:pt x="454" y="387"/>
                  </a:lnTo>
                  <a:lnTo>
                    <a:pt x="446" y="406"/>
                  </a:lnTo>
                  <a:lnTo>
                    <a:pt x="438" y="423"/>
                  </a:lnTo>
                  <a:lnTo>
                    <a:pt x="430" y="437"/>
                  </a:lnTo>
                  <a:lnTo>
                    <a:pt x="425" y="448"/>
                  </a:lnTo>
                  <a:lnTo>
                    <a:pt x="420" y="461"/>
                  </a:lnTo>
                  <a:lnTo>
                    <a:pt x="413" y="473"/>
                  </a:lnTo>
                  <a:lnTo>
                    <a:pt x="407" y="487"/>
                  </a:lnTo>
                  <a:lnTo>
                    <a:pt x="399" y="505"/>
                  </a:lnTo>
                  <a:lnTo>
                    <a:pt x="389" y="524"/>
                  </a:lnTo>
                  <a:lnTo>
                    <a:pt x="379" y="547"/>
                  </a:lnTo>
                  <a:lnTo>
                    <a:pt x="365" y="576"/>
                  </a:lnTo>
                  <a:lnTo>
                    <a:pt x="685" y="575"/>
                  </a:lnTo>
                  <a:lnTo>
                    <a:pt x="685" y="575"/>
                  </a:lnTo>
                  <a:lnTo>
                    <a:pt x="714" y="578"/>
                  </a:lnTo>
                  <a:lnTo>
                    <a:pt x="740" y="585"/>
                  </a:lnTo>
                  <a:lnTo>
                    <a:pt x="764" y="598"/>
                  </a:lnTo>
                  <a:lnTo>
                    <a:pt x="785" y="616"/>
                  </a:lnTo>
                  <a:lnTo>
                    <a:pt x="803" y="637"/>
                  </a:lnTo>
                  <a:lnTo>
                    <a:pt x="816" y="661"/>
                  </a:lnTo>
                  <a:lnTo>
                    <a:pt x="824" y="687"/>
                  </a:lnTo>
                  <a:lnTo>
                    <a:pt x="826" y="716"/>
                  </a:lnTo>
                  <a:lnTo>
                    <a:pt x="824" y="744"/>
                  </a:lnTo>
                  <a:lnTo>
                    <a:pt x="816" y="771"/>
                  </a:lnTo>
                  <a:lnTo>
                    <a:pt x="803" y="795"/>
                  </a:lnTo>
                  <a:lnTo>
                    <a:pt x="785" y="815"/>
                  </a:lnTo>
                  <a:lnTo>
                    <a:pt x="765" y="834"/>
                  </a:lnTo>
                  <a:lnTo>
                    <a:pt x="741" y="846"/>
                  </a:lnTo>
                  <a:lnTo>
                    <a:pt x="714" y="854"/>
                  </a:lnTo>
                  <a:lnTo>
                    <a:pt x="686" y="857"/>
                  </a:lnTo>
                  <a:lnTo>
                    <a:pt x="142" y="858"/>
                  </a:lnTo>
                  <a:lnTo>
                    <a:pt x="141" y="858"/>
                  </a:lnTo>
                  <a:lnTo>
                    <a:pt x="114" y="856"/>
                  </a:lnTo>
                  <a:lnTo>
                    <a:pt x="88" y="849"/>
                  </a:lnTo>
                  <a:lnTo>
                    <a:pt x="66" y="837"/>
                  </a:lnTo>
                  <a:lnTo>
                    <a:pt x="46" y="822"/>
                  </a:lnTo>
                  <a:lnTo>
                    <a:pt x="29" y="803"/>
                  </a:lnTo>
                  <a:lnTo>
                    <a:pt x="16" y="782"/>
                  </a:lnTo>
                  <a:lnTo>
                    <a:pt x="6" y="759"/>
                  </a:lnTo>
                  <a:lnTo>
                    <a:pt x="1" y="734"/>
                  </a:lnTo>
                  <a:lnTo>
                    <a:pt x="0" y="708"/>
                  </a:lnTo>
                  <a:lnTo>
                    <a:pt x="4" y="683"/>
                  </a:lnTo>
                  <a:lnTo>
                    <a:pt x="14" y="657"/>
                  </a:lnTo>
                  <a:lnTo>
                    <a:pt x="18" y="647"/>
                  </a:lnTo>
                  <a:lnTo>
                    <a:pt x="26" y="632"/>
                  </a:lnTo>
                  <a:lnTo>
                    <a:pt x="34" y="612"/>
                  </a:lnTo>
                  <a:lnTo>
                    <a:pt x="45" y="590"/>
                  </a:lnTo>
                  <a:lnTo>
                    <a:pt x="58" y="563"/>
                  </a:lnTo>
                  <a:lnTo>
                    <a:pt x="72" y="534"/>
                  </a:lnTo>
                  <a:lnTo>
                    <a:pt x="87" y="502"/>
                  </a:lnTo>
                  <a:lnTo>
                    <a:pt x="102" y="470"/>
                  </a:lnTo>
                  <a:lnTo>
                    <a:pt x="118" y="437"/>
                  </a:lnTo>
                  <a:lnTo>
                    <a:pt x="134" y="403"/>
                  </a:lnTo>
                  <a:lnTo>
                    <a:pt x="149" y="371"/>
                  </a:lnTo>
                  <a:lnTo>
                    <a:pt x="164" y="339"/>
                  </a:lnTo>
                  <a:lnTo>
                    <a:pt x="178" y="310"/>
                  </a:lnTo>
                  <a:lnTo>
                    <a:pt x="190" y="283"/>
                  </a:lnTo>
                  <a:lnTo>
                    <a:pt x="202" y="260"/>
                  </a:lnTo>
                  <a:lnTo>
                    <a:pt x="210" y="240"/>
                  </a:lnTo>
                  <a:lnTo>
                    <a:pt x="218" y="225"/>
                  </a:lnTo>
                  <a:lnTo>
                    <a:pt x="222" y="215"/>
                  </a:lnTo>
                  <a:lnTo>
                    <a:pt x="244" y="177"/>
                  </a:lnTo>
                  <a:lnTo>
                    <a:pt x="268" y="142"/>
                  </a:lnTo>
                  <a:lnTo>
                    <a:pt x="297" y="111"/>
                  </a:lnTo>
                  <a:lnTo>
                    <a:pt x="328" y="83"/>
                  </a:lnTo>
                  <a:lnTo>
                    <a:pt x="361" y="58"/>
                  </a:lnTo>
                  <a:lnTo>
                    <a:pt x="398" y="37"/>
                  </a:lnTo>
                  <a:lnTo>
                    <a:pt x="437" y="21"/>
                  </a:lnTo>
                  <a:lnTo>
                    <a:pt x="478" y="9"/>
                  </a:lnTo>
                  <a:lnTo>
                    <a:pt x="520" y="2"/>
                  </a:lnTo>
                  <a:lnTo>
                    <a:pt x="563" y="0"/>
                  </a:lnTo>
                  <a:lnTo>
                    <a:pt x="777" y="0"/>
                  </a:lnTo>
                  <a:lnTo>
                    <a:pt x="826" y="0"/>
                  </a:lnTo>
                  <a:lnTo>
                    <a:pt x="878" y="0"/>
                  </a:lnTo>
                  <a:lnTo>
                    <a:pt x="980" y="0"/>
                  </a:lnTo>
                  <a:lnTo>
                    <a:pt x="1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0" name="Group 939"/>
          <p:cNvGrpSpPr/>
          <p:nvPr/>
        </p:nvGrpSpPr>
        <p:grpSpPr>
          <a:xfrm>
            <a:off x="3470858" y="3474996"/>
            <a:ext cx="563563" cy="527050"/>
            <a:chOff x="3422650" y="3475038"/>
            <a:chExt cx="563563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9" name="Freeform 347"/>
            <p:cNvSpPr>
              <a:spLocks/>
            </p:cNvSpPr>
            <p:nvPr/>
          </p:nvSpPr>
          <p:spPr bwMode="auto">
            <a:xfrm>
              <a:off x="3556000" y="3490913"/>
              <a:ext cx="85725" cy="85725"/>
            </a:xfrm>
            <a:custGeom>
              <a:avLst/>
              <a:gdLst>
                <a:gd name="T0" fmla="*/ 270 w 541"/>
                <a:gd name="T1" fmla="*/ 0 h 542"/>
                <a:gd name="T2" fmla="*/ 310 w 541"/>
                <a:gd name="T3" fmla="*/ 3 h 542"/>
                <a:gd name="T4" fmla="*/ 349 w 541"/>
                <a:gd name="T5" fmla="*/ 11 h 542"/>
                <a:gd name="T6" fmla="*/ 384 w 541"/>
                <a:gd name="T7" fmla="*/ 25 h 542"/>
                <a:gd name="T8" fmla="*/ 417 w 541"/>
                <a:gd name="T9" fmla="*/ 43 h 542"/>
                <a:gd name="T10" fmla="*/ 448 w 541"/>
                <a:gd name="T11" fmla="*/ 67 h 542"/>
                <a:gd name="T12" fmla="*/ 475 w 541"/>
                <a:gd name="T13" fmla="*/ 93 h 542"/>
                <a:gd name="T14" fmla="*/ 497 w 541"/>
                <a:gd name="T15" fmla="*/ 123 h 542"/>
                <a:gd name="T16" fmla="*/ 515 w 541"/>
                <a:gd name="T17" fmla="*/ 156 h 542"/>
                <a:gd name="T18" fmla="*/ 529 w 541"/>
                <a:gd name="T19" fmla="*/ 193 h 542"/>
                <a:gd name="T20" fmla="*/ 538 w 541"/>
                <a:gd name="T21" fmla="*/ 231 h 542"/>
                <a:gd name="T22" fmla="*/ 541 w 541"/>
                <a:gd name="T23" fmla="*/ 270 h 542"/>
                <a:gd name="T24" fmla="*/ 538 w 541"/>
                <a:gd name="T25" fmla="*/ 311 h 542"/>
                <a:gd name="T26" fmla="*/ 529 w 541"/>
                <a:gd name="T27" fmla="*/ 349 h 542"/>
                <a:gd name="T28" fmla="*/ 515 w 541"/>
                <a:gd name="T29" fmla="*/ 385 h 542"/>
                <a:gd name="T30" fmla="*/ 497 w 541"/>
                <a:gd name="T31" fmla="*/ 418 h 542"/>
                <a:gd name="T32" fmla="*/ 475 w 541"/>
                <a:gd name="T33" fmla="*/ 448 h 542"/>
                <a:gd name="T34" fmla="*/ 448 w 541"/>
                <a:gd name="T35" fmla="*/ 475 h 542"/>
                <a:gd name="T36" fmla="*/ 417 w 541"/>
                <a:gd name="T37" fmla="*/ 498 h 542"/>
                <a:gd name="T38" fmla="*/ 384 w 541"/>
                <a:gd name="T39" fmla="*/ 516 h 542"/>
                <a:gd name="T40" fmla="*/ 349 w 541"/>
                <a:gd name="T41" fmla="*/ 530 h 542"/>
                <a:gd name="T42" fmla="*/ 310 w 541"/>
                <a:gd name="T43" fmla="*/ 539 h 542"/>
                <a:gd name="T44" fmla="*/ 270 w 541"/>
                <a:gd name="T45" fmla="*/ 542 h 542"/>
                <a:gd name="T46" fmla="*/ 230 w 541"/>
                <a:gd name="T47" fmla="*/ 539 h 542"/>
                <a:gd name="T48" fmla="*/ 193 w 541"/>
                <a:gd name="T49" fmla="*/ 530 h 542"/>
                <a:gd name="T50" fmla="*/ 156 w 541"/>
                <a:gd name="T51" fmla="*/ 516 h 542"/>
                <a:gd name="T52" fmla="*/ 123 w 541"/>
                <a:gd name="T53" fmla="*/ 498 h 542"/>
                <a:gd name="T54" fmla="*/ 93 w 541"/>
                <a:gd name="T55" fmla="*/ 475 h 542"/>
                <a:gd name="T56" fmla="*/ 66 w 541"/>
                <a:gd name="T57" fmla="*/ 448 h 542"/>
                <a:gd name="T58" fmla="*/ 43 w 541"/>
                <a:gd name="T59" fmla="*/ 418 h 542"/>
                <a:gd name="T60" fmla="*/ 25 w 541"/>
                <a:gd name="T61" fmla="*/ 385 h 542"/>
                <a:gd name="T62" fmla="*/ 11 w 541"/>
                <a:gd name="T63" fmla="*/ 349 h 542"/>
                <a:gd name="T64" fmla="*/ 2 w 541"/>
                <a:gd name="T65" fmla="*/ 311 h 542"/>
                <a:gd name="T66" fmla="*/ 0 w 541"/>
                <a:gd name="T67" fmla="*/ 270 h 542"/>
                <a:gd name="T68" fmla="*/ 2 w 541"/>
                <a:gd name="T69" fmla="*/ 231 h 542"/>
                <a:gd name="T70" fmla="*/ 11 w 541"/>
                <a:gd name="T71" fmla="*/ 193 h 542"/>
                <a:gd name="T72" fmla="*/ 25 w 541"/>
                <a:gd name="T73" fmla="*/ 156 h 542"/>
                <a:gd name="T74" fmla="*/ 43 w 541"/>
                <a:gd name="T75" fmla="*/ 123 h 542"/>
                <a:gd name="T76" fmla="*/ 66 w 541"/>
                <a:gd name="T77" fmla="*/ 93 h 542"/>
                <a:gd name="T78" fmla="*/ 93 w 541"/>
                <a:gd name="T79" fmla="*/ 67 h 542"/>
                <a:gd name="T80" fmla="*/ 123 w 541"/>
                <a:gd name="T81" fmla="*/ 43 h 542"/>
                <a:gd name="T82" fmla="*/ 156 w 541"/>
                <a:gd name="T83" fmla="*/ 25 h 542"/>
                <a:gd name="T84" fmla="*/ 193 w 541"/>
                <a:gd name="T85" fmla="*/ 11 h 542"/>
                <a:gd name="T86" fmla="*/ 230 w 541"/>
                <a:gd name="T87" fmla="*/ 3 h 542"/>
                <a:gd name="T88" fmla="*/ 270 w 541"/>
                <a:gd name="T8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42">
                  <a:moveTo>
                    <a:pt x="270" y="0"/>
                  </a:moveTo>
                  <a:lnTo>
                    <a:pt x="310" y="3"/>
                  </a:lnTo>
                  <a:lnTo>
                    <a:pt x="349" y="11"/>
                  </a:lnTo>
                  <a:lnTo>
                    <a:pt x="384" y="25"/>
                  </a:lnTo>
                  <a:lnTo>
                    <a:pt x="417" y="43"/>
                  </a:lnTo>
                  <a:lnTo>
                    <a:pt x="448" y="67"/>
                  </a:lnTo>
                  <a:lnTo>
                    <a:pt x="475" y="93"/>
                  </a:lnTo>
                  <a:lnTo>
                    <a:pt x="497" y="123"/>
                  </a:lnTo>
                  <a:lnTo>
                    <a:pt x="515" y="156"/>
                  </a:lnTo>
                  <a:lnTo>
                    <a:pt x="529" y="193"/>
                  </a:lnTo>
                  <a:lnTo>
                    <a:pt x="538" y="231"/>
                  </a:lnTo>
                  <a:lnTo>
                    <a:pt x="541" y="270"/>
                  </a:lnTo>
                  <a:lnTo>
                    <a:pt x="538" y="311"/>
                  </a:lnTo>
                  <a:lnTo>
                    <a:pt x="529" y="349"/>
                  </a:lnTo>
                  <a:lnTo>
                    <a:pt x="515" y="385"/>
                  </a:lnTo>
                  <a:lnTo>
                    <a:pt x="497" y="418"/>
                  </a:lnTo>
                  <a:lnTo>
                    <a:pt x="475" y="448"/>
                  </a:lnTo>
                  <a:lnTo>
                    <a:pt x="448" y="475"/>
                  </a:lnTo>
                  <a:lnTo>
                    <a:pt x="417" y="498"/>
                  </a:lnTo>
                  <a:lnTo>
                    <a:pt x="384" y="516"/>
                  </a:lnTo>
                  <a:lnTo>
                    <a:pt x="349" y="530"/>
                  </a:lnTo>
                  <a:lnTo>
                    <a:pt x="310" y="539"/>
                  </a:lnTo>
                  <a:lnTo>
                    <a:pt x="270" y="542"/>
                  </a:lnTo>
                  <a:lnTo>
                    <a:pt x="230" y="539"/>
                  </a:lnTo>
                  <a:lnTo>
                    <a:pt x="193" y="530"/>
                  </a:lnTo>
                  <a:lnTo>
                    <a:pt x="156" y="516"/>
                  </a:lnTo>
                  <a:lnTo>
                    <a:pt x="123" y="498"/>
                  </a:lnTo>
                  <a:lnTo>
                    <a:pt x="93" y="475"/>
                  </a:lnTo>
                  <a:lnTo>
                    <a:pt x="66" y="448"/>
                  </a:lnTo>
                  <a:lnTo>
                    <a:pt x="43" y="418"/>
                  </a:lnTo>
                  <a:lnTo>
                    <a:pt x="25" y="385"/>
                  </a:lnTo>
                  <a:lnTo>
                    <a:pt x="11" y="349"/>
                  </a:lnTo>
                  <a:lnTo>
                    <a:pt x="2" y="311"/>
                  </a:lnTo>
                  <a:lnTo>
                    <a:pt x="0" y="270"/>
                  </a:lnTo>
                  <a:lnTo>
                    <a:pt x="2" y="231"/>
                  </a:lnTo>
                  <a:lnTo>
                    <a:pt x="11" y="193"/>
                  </a:lnTo>
                  <a:lnTo>
                    <a:pt x="25" y="156"/>
                  </a:lnTo>
                  <a:lnTo>
                    <a:pt x="43" y="123"/>
                  </a:lnTo>
                  <a:lnTo>
                    <a:pt x="66" y="93"/>
                  </a:lnTo>
                  <a:lnTo>
                    <a:pt x="93" y="67"/>
                  </a:lnTo>
                  <a:lnTo>
                    <a:pt x="123" y="43"/>
                  </a:lnTo>
                  <a:lnTo>
                    <a:pt x="156" y="25"/>
                  </a:lnTo>
                  <a:lnTo>
                    <a:pt x="193" y="11"/>
                  </a:lnTo>
                  <a:lnTo>
                    <a:pt x="230" y="3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48"/>
            <p:cNvSpPr>
              <a:spLocks noEditPoints="1"/>
            </p:cNvSpPr>
            <p:nvPr/>
          </p:nvSpPr>
          <p:spPr bwMode="auto">
            <a:xfrm>
              <a:off x="3422650" y="3586163"/>
              <a:ext cx="188913" cy="415925"/>
            </a:xfrm>
            <a:custGeom>
              <a:avLst/>
              <a:gdLst>
                <a:gd name="T0" fmla="*/ 321 w 1189"/>
                <a:gd name="T1" fmla="*/ 460 h 2617"/>
                <a:gd name="T2" fmla="*/ 377 w 1189"/>
                <a:gd name="T3" fmla="*/ 576 h 2617"/>
                <a:gd name="T4" fmla="*/ 665 w 1189"/>
                <a:gd name="T5" fmla="*/ 374 h 2617"/>
                <a:gd name="T6" fmla="*/ 790 w 1189"/>
                <a:gd name="T7" fmla="*/ 1 h 2617"/>
                <a:gd name="T8" fmla="*/ 1011 w 1189"/>
                <a:gd name="T9" fmla="*/ 22 h 2617"/>
                <a:gd name="T10" fmla="*/ 1073 w 1189"/>
                <a:gd name="T11" fmla="*/ 52 h 2617"/>
                <a:gd name="T12" fmla="*/ 1121 w 1189"/>
                <a:gd name="T13" fmla="*/ 99 h 2617"/>
                <a:gd name="T14" fmla="*/ 1150 w 1189"/>
                <a:gd name="T15" fmla="*/ 160 h 2617"/>
                <a:gd name="T16" fmla="*/ 1156 w 1189"/>
                <a:gd name="T17" fmla="*/ 230 h 2617"/>
                <a:gd name="T18" fmla="*/ 1068 w 1189"/>
                <a:gd name="T19" fmla="*/ 1245 h 2617"/>
                <a:gd name="T20" fmla="*/ 1189 w 1189"/>
                <a:gd name="T21" fmla="*/ 1709 h 2617"/>
                <a:gd name="T22" fmla="*/ 1080 w 1189"/>
                <a:gd name="T23" fmla="*/ 2482 h 2617"/>
                <a:gd name="T24" fmla="*/ 1062 w 1189"/>
                <a:gd name="T25" fmla="*/ 2536 h 2617"/>
                <a:gd name="T26" fmla="*/ 1027 w 1189"/>
                <a:gd name="T27" fmla="*/ 2579 h 2617"/>
                <a:gd name="T28" fmla="*/ 980 w 1189"/>
                <a:gd name="T29" fmla="*/ 2607 h 2617"/>
                <a:gd name="T30" fmla="*/ 924 w 1189"/>
                <a:gd name="T31" fmla="*/ 2617 h 2617"/>
                <a:gd name="T32" fmla="*/ 864 w 1189"/>
                <a:gd name="T33" fmla="*/ 2605 h 2617"/>
                <a:gd name="T34" fmla="*/ 814 w 1189"/>
                <a:gd name="T35" fmla="*/ 2573 h 2617"/>
                <a:gd name="T36" fmla="*/ 781 w 1189"/>
                <a:gd name="T37" fmla="*/ 2525 h 2617"/>
                <a:gd name="T38" fmla="*/ 766 w 1189"/>
                <a:gd name="T39" fmla="*/ 2468 h 2617"/>
                <a:gd name="T40" fmla="*/ 870 w 1189"/>
                <a:gd name="T41" fmla="*/ 1728 h 2617"/>
                <a:gd name="T42" fmla="*/ 672 w 1189"/>
                <a:gd name="T43" fmla="*/ 1211 h 2617"/>
                <a:gd name="T44" fmla="*/ 741 w 1189"/>
                <a:gd name="T45" fmla="*/ 1685 h 2617"/>
                <a:gd name="T46" fmla="*/ 525 w 1189"/>
                <a:gd name="T47" fmla="*/ 2490 h 2617"/>
                <a:gd name="T48" fmla="*/ 501 w 1189"/>
                <a:gd name="T49" fmla="*/ 2540 h 2617"/>
                <a:gd name="T50" fmla="*/ 463 w 1189"/>
                <a:gd name="T51" fmla="*/ 2578 h 2617"/>
                <a:gd name="T52" fmla="*/ 414 w 1189"/>
                <a:gd name="T53" fmla="*/ 2601 h 2617"/>
                <a:gd name="T54" fmla="*/ 359 w 1189"/>
                <a:gd name="T55" fmla="*/ 2605 h 2617"/>
                <a:gd name="T56" fmla="*/ 304 w 1189"/>
                <a:gd name="T57" fmla="*/ 2590 h 2617"/>
                <a:gd name="T58" fmla="*/ 260 w 1189"/>
                <a:gd name="T59" fmla="*/ 2558 h 2617"/>
                <a:gd name="T60" fmla="*/ 230 w 1189"/>
                <a:gd name="T61" fmla="*/ 2514 h 2617"/>
                <a:gd name="T62" fmla="*/ 216 w 1189"/>
                <a:gd name="T63" fmla="*/ 2462 h 2617"/>
                <a:gd name="T64" fmla="*/ 221 w 1189"/>
                <a:gd name="T65" fmla="*/ 2406 h 2617"/>
                <a:gd name="T66" fmla="*/ 336 w 1189"/>
                <a:gd name="T67" fmla="*/ 1165 h 2617"/>
                <a:gd name="T68" fmla="*/ 321 w 1189"/>
                <a:gd name="T69" fmla="*/ 990 h 2617"/>
                <a:gd name="T70" fmla="*/ 283 w 1189"/>
                <a:gd name="T71" fmla="*/ 965 h 2617"/>
                <a:gd name="T72" fmla="*/ 255 w 1189"/>
                <a:gd name="T73" fmla="*/ 927 h 2617"/>
                <a:gd name="T74" fmla="*/ 219 w 1189"/>
                <a:gd name="T75" fmla="*/ 854 h 2617"/>
                <a:gd name="T76" fmla="*/ 189 w 1189"/>
                <a:gd name="T77" fmla="*/ 792 h 2617"/>
                <a:gd name="T78" fmla="*/ 164 w 1189"/>
                <a:gd name="T79" fmla="*/ 740 h 2617"/>
                <a:gd name="T80" fmla="*/ 140 w 1189"/>
                <a:gd name="T81" fmla="*/ 691 h 2617"/>
                <a:gd name="T82" fmla="*/ 115 w 1189"/>
                <a:gd name="T83" fmla="*/ 640 h 2617"/>
                <a:gd name="T84" fmla="*/ 87 w 1189"/>
                <a:gd name="T85" fmla="*/ 583 h 2617"/>
                <a:gd name="T86" fmla="*/ 54 w 1189"/>
                <a:gd name="T87" fmla="*/ 514 h 2617"/>
                <a:gd name="T88" fmla="*/ 13 w 1189"/>
                <a:gd name="T89" fmla="*/ 430 h 2617"/>
                <a:gd name="T90" fmla="*/ 0 w 1189"/>
                <a:gd name="T91" fmla="*/ 379 h 2617"/>
                <a:gd name="T92" fmla="*/ 8 w 1189"/>
                <a:gd name="T93" fmla="*/ 329 h 2617"/>
                <a:gd name="T94" fmla="*/ 33 w 1189"/>
                <a:gd name="T95" fmla="*/ 285 h 2617"/>
                <a:gd name="T96" fmla="*/ 74 w 1189"/>
                <a:gd name="T97" fmla="*/ 254 h 2617"/>
                <a:gd name="T98" fmla="*/ 601 w 1189"/>
                <a:gd name="T99" fmla="*/ 118 h 2617"/>
                <a:gd name="T100" fmla="*/ 516 w 1189"/>
                <a:gd name="T101" fmla="*/ 93 h 2617"/>
                <a:gd name="T102" fmla="*/ 584 w 1189"/>
                <a:gd name="T103" fmla="*/ 45 h 2617"/>
                <a:gd name="T104" fmla="*/ 662 w 1189"/>
                <a:gd name="T105" fmla="*/ 13 h 2617"/>
                <a:gd name="T106" fmla="*/ 746 w 1189"/>
                <a:gd name="T107" fmla="*/ 0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9" h="2617">
                  <a:moveTo>
                    <a:pt x="665" y="374"/>
                  </a:moveTo>
                  <a:lnTo>
                    <a:pt x="321" y="460"/>
                  </a:lnTo>
                  <a:lnTo>
                    <a:pt x="354" y="529"/>
                  </a:lnTo>
                  <a:lnTo>
                    <a:pt x="377" y="576"/>
                  </a:lnTo>
                  <a:lnTo>
                    <a:pt x="382" y="515"/>
                  </a:lnTo>
                  <a:lnTo>
                    <a:pt x="665" y="374"/>
                  </a:lnTo>
                  <a:close/>
                  <a:moveTo>
                    <a:pt x="746" y="0"/>
                  </a:moveTo>
                  <a:lnTo>
                    <a:pt x="790" y="1"/>
                  </a:lnTo>
                  <a:lnTo>
                    <a:pt x="976" y="16"/>
                  </a:lnTo>
                  <a:lnTo>
                    <a:pt x="1011" y="22"/>
                  </a:lnTo>
                  <a:lnTo>
                    <a:pt x="1043" y="34"/>
                  </a:lnTo>
                  <a:lnTo>
                    <a:pt x="1073" y="52"/>
                  </a:lnTo>
                  <a:lnTo>
                    <a:pt x="1099" y="73"/>
                  </a:lnTo>
                  <a:lnTo>
                    <a:pt x="1121" y="99"/>
                  </a:lnTo>
                  <a:lnTo>
                    <a:pt x="1138" y="128"/>
                  </a:lnTo>
                  <a:lnTo>
                    <a:pt x="1150" y="160"/>
                  </a:lnTo>
                  <a:lnTo>
                    <a:pt x="1156" y="194"/>
                  </a:lnTo>
                  <a:lnTo>
                    <a:pt x="1156" y="230"/>
                  </a:lnTo>
                  <a:lnTo>
                    <a:pt x="1074" y="1245"/>
                  </a:lnTo>
                  <a:lnTo>
                    <a:pt x="1068" y="1245"/>
                  </a:lnTo>
                  <a:lnTo>
                    <a:pt x="1184" y="1678"/>
                  </a:lnTo>
                  <a:lnTo>
                    <a:pt x="1189" y="1709"/>
                  </a:lnTo>
                  <a:lnTo>
                    <a:pt x="1188" y="1742"/>
                  </a:lnTo>
                  <a:lnTo>
                    <a:pt x="1080" y="2482"/>
                  </a:lnTo>
                  <a:lnTo>
                    <a:pt x="1074" y="2510"/>
                  </a:lnTo>
                  <a:lnTo>
                    <a:pt x="1062" y="2536"/>
                  </a:lnTo>
                  <a:lnTo>
                    <a:pt x="1046" y="2560"/>
                  </a:lnTo>
                  <a:lnTo>
                    <a:pt x="1027" y="2579"/>
                  </a:lnTo>
                  <a:lnTo>
                    <a:pt x="1005" y="2595"/>
                  </a:lnTo>
                  <a:lnTo>
                    <a:pt x="980" y="2607"/>
                  </a:lnTo>
                  <a:lnTo>
                    <a:pt x="952" y="2615"/>
                  </a:lnTo>
                  <a:lnTo>
                    <a:pt x="924" y="2617"/>
                  </a:lnTo>
                  <a:lnTo>
                    <a:pt x="893" y="2615"/>
                  </a:lnTo>
                  <a:lnTo>
                    <a:pt x="864" y="2605"/>
                  </a:lnTo>
                  <a:lnTo>
                    <a:pt x="838" y="2592"/>
                  </a:lnTo>
                  <a:lnTo>
                    <a:pt x="814" y="2573"/>
                  </a:lnTo>
                  <a:lnTo>
                    <a:pt x="796" y="2551"/>
                  </a:lnTo>
                  <a:lnTo>
                    <a:pt x="781" y="2525"/>
                  </a:lnTo>
                  <a:lnTo>
                    <a:pt x="771" y="2497"/>
                  </a:lnTo>
                  <a:lnTo>
                    <a:pt x="766" y="2468"/>
                  </a:lnTo>
                  <a:lnTo>
                    <a:pt x="768" y="2437"/>
                  </a:lnTo>
                  <a:lnTo>
                    <a:pt x="870" y="1728"/>
                  </a:lnTo>
                  <a:lnTo>
                    <a:pt x="734" y="1217"/>
                  </a:lnTo>
                  <a:lnTo>
                    <a:pt x="672" y="1211"/>
                  </a:lnTo>
                  <a:lnTo>
                    <a:pt x="740" y="1652"/>
                  </a:lnTo>
                  <a:lnTo>
                    <a:pt x="741" y="1685"/>
                  </a:lnTo>
                  <a:lnTo>
                    <a:pt x="736" y="1718"/>
                  </a:lnTo>
                  <a:lnTo>
                    <a:pt x="525" y="2490"/>
                  </a:lnTo>
                  <a:lnTo>
                    <a:pt x="515" y="2516"/>
                  </a:lnTo>
                  <a:lnTo>
                    <a:pt x="501" y="2540"/>
                  </a:lnTo>
                  <a:lnTo>
                    <a:pt x="483" y="2561"/>
                  </a:lnTo>
                  <a:lnTo>
                    <a:pt x="463" y="2578"/>
                  </a:lnTo>
                  <a:lnTo>
                    <a:pt x="439" y="2591"/>
                  </a:lnTo>
                  <a:lnTo>
                    <a:pt x="414" y="2601"/>
                  </a:lnTo>
                  <a:lnTo>
                    <a:pt x="387" y="2605"/>
                  </a:lnTo>
                  <a:lnTo>
                    <a:pt x="359" y="2605"/>
                  </a:lnTo>
                  <a:lnTo>
                    <a:pt x="331" y="2600"/>
                  </a:lnTo>
                  <a:lnTo>
                    <a:pt x="304" y="2590"/>
                  </a:lnTo>
                  <a:lnTo>
                    <a:pt x="281" y="2576"/>
                  </a:lnTo>
                  <a:lnTo>
                    <a:pt x="260" y="2558"/>
                  </a:lnTo>
                  <a:lnTo>
                    <a:pt x="243" y="2537"/>
                  </a:lnTo>
                  <a:lnTo>
                    <a:pt x="230" y="2514"/>
                  </a:lnTo>
                  <a:lnTo>
                    <a:pt x="221" y="2489"/>
                  </a:lnTo>
                  <a:lnTo>
                    <a:pt x="216" y="2462"/>
                  </a:lnTo>
                  <a:lnTo>
                    <a:pt x="216" y="2434"/>
                  </a:lnTo>
                  <a:lnTo>
                    <a:pt x="221" y="2406"/>
                  </a:lnTo>
                  <a:lnTo>
                    <a:pt x="423" y="1666"/>
                  </a:lnTo>
                  <a:lnTo>
                    <a:pt x="336" y="1165"/>
                  </a:lnTo>
                  <a:lnTo>
                    <a:pt x="342" y="997"/>
                  </a:lnTo>
                  <a:lnTo>
                    <a:pt x="321" y="990"/>
                  </a:lnTo>
                  <a:lnTo>
                    <a:pt x="300" y="980"/>
                  </a:lnTo>
                  <a:lnTo>
                    <a:pt x="283" y="965"/>
                  </a:lnTo>
                  <a:lnTo>
                    <a:pt x="267" y="947"/>
                  </a:lnTo>
                  <a:lnTo>
                    <a:pt x="255" y="927"/>
                  </a:lnTo>
                  <a:lnTo>
                    <a:pt x="236" y="888"/>
                  </a:lnTo>
                  <a:lnTo>
                    <a:pt x="219" y="854"/>
                  </a:lnTo>
                  <a:lnTo>
                    <a:pt x="203" y="821"/>
                  </a:lnTo>
                  <a:lnTo>
                    <a:pt x="189" y="792"/>
                  </a:lnTo>
                  <a:lnTo>
                    <a:pt x="176" y="765"/>
                  </a:lnTo>
                  <a:lnTo>
                    <a:pt x="164" y="740"/>
                  </a:lnTo>
                  <a:lnTo>
                    <a:pt x="152" y="716"/>
                  </a:lnTo>
                  <a:lnTo>
                    <a:pt x="140" y="691"/>
                  </a:lnTo>
                  <a:lnTo>
                    <a:pt x="128" y="666"/>
                  </a:lnTo>
                  <a:lnTo>
                    <a:pt x="115" y="640"/>
                  </a:lnTo>
                  <a:lnTo>
                    <a:pt x="102" y="612"/>
                  </a:lnTo>
                  <a:lnTo>
                    <a:pt x="87" y="583"/>
                  </a:lnTo>
                  <a:lnTo>
                    <a:pt x="72" y="550"/>
                  </a:lnTo>
                  <a:lnTo>
                    <a:pt x="54" y="514"/>
                  </a:lnTo>
                  <a:lnTo>
                    <a:pt x="34" y="474"/>
                  </a:lnTo>
                  <a:lnTo>
                    <a:pt x="13" y="430"/>
                  </a:lnTo>
                  <a:lnTo>
                    <a:pt x="4" y="405"/>
                  </a:lnTo>
                  <a:lnTo>
                    <a:pt x="0" y="379"/>
                  </a:lnTo>
                  <a:lnTo>
                    <a:pt x="1" y="353"/>
                  </a:lnTo>
                  <a:lnTo>
                    <a:pt x="8" y="329"/>
                  </a:lnTo>
                  <a:lnTo>
                    <a:pt x="18" y="306"/>
                  </a:lnTo>
                  <a:lnTo>
                    <a:pt x="33" y="285"/>
                  </a:lnTo>
                  <a:lnTo>
                    <a:pt x="52" y="268"/>
                  </a:lnTo>
                  <a:lnTo>
                    <a:pt x="74" y="254"/>
                  </a:lnTo>
                  <a:lnTo>
                    <a:pt x="99" y="244"/>
                  </a:lnTo>
                  <a:lnTo>
                    <a:pt x="601" y="118"/>
                  </a:lnTo>
                  <a:lnTo>
                    <a:pt x="487" y="122"/>
                  </a:lnTo>
                  <a:lnTo>
                    <a:pt x="516" y="93"/>
                  </a:lnTo>
                  <a:lnTo>
                    <a:pt x="549" y="67"/>
                  </a:lnTo>
                  <a:lnTo>
                    <a:pt x="584" y="45"/>
                  </a:lnTo>
                  <a:lnTo>
                    <a:pt x="622" y="27"/>
                  </a:lnTo>
                  <a:lnTo>
                    <a:pt x="662" y="13"/>
                  </a:lnTo>
                  <a:lnTo>
                    <a:pt x="702" y="4"/>
                  </a:lnTo>
                  <a:lnTo>
                    <a:pt x="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Freeform 349"/>
            <p:cNvSpPr>
              <a:spLocks/>
            </p:cNvSpPr>
            <p:nvPr/>
          </p:nvSpPr>
          <p:spPr bwMode="auto">
            <a:xfrm>
              <a:off x="3760788" y="3521076"/>
              <a:ext cx="7938" cy="6350"/>
            </a:xfrm>
            <a:custGeom>
              <a:avLst/>
              <a:gdLst>
                <a:gd name="T0" fmla="*/ 7 w 42"/>
                <a:gd name="T1" fmla="*/ 0 h 39"/>
                <a:gd name="T2" fmla="*/ 42 w 42"/>
                <a:gd name="T3" fmla="*/ 0 h 39"/>
                <a:gd name="T4" fmla="*/ 35 w 42"/>
                <a:gd name="T5" fmla="*/ 39 h 39"/>
                <a:gd name="T6" fmla="*/ 0 w 42"/>
                <a:gd name="T7" fmla="*/ 39 h 39"/>
                <a:gd name="T8" fmla="*/ 7 w 42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7" y="0"/>
                  </a:moveTo>
                  <a:lnTo>
                    <a:pt x="42" y="0"/>
                  </a:lnTo>
                  <a:lnTo>
                    <a:pt x="35" y="39"/>
                  </a:lnTo>
                  <a:lnTo>
                    <a:pt x="0" y="3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50"/>
            <p:cNvSpPr>
              <a:spLocks noEditPoints="1"/>
            </p:cNvSpPr>
            <p:nvPr/>
          </p:nvSpPr>
          <p:spPr bwMode="auto">
            <a:xfrm>
              <a:off x="3667125" y="3475038"/>
              <a:ext cx="153988" cy="125413"/>
            </a:xfrm>
            <a:custGeom>
              <a:avLst/>
              <a:gdLst>
                <a:gd name="T0" fmla="*/ 450 w 967"/>
                <a:gd name="T1" fmla="*/ 418 h 793"/>
                <a:gd name="T2" fmla="*/ 492 w 967"/>
                <a:gd name="T3" fmla="*/ 410 h 793"/>
                <a:gd name="T4" fmla="*/ 273 w 967"/>
                <a:gd name="T5" fmla="*/ 256 h 793"/>
                <a:gd name="T6" fmla="*/ 211 w 967"/>
                <a:gd name="T7" fmla="*/ 362 h 793"/>
                <a:gd name="T8" fmla="*/ 272 w 967"/>
                <a:gd name="T9" fmla="*/ 466 h 793"/>
                <a:gd name="T10" fmla="*/ 354 w 967"/>
                <a:gd name="T11" fmla="*/ 464 h 793"/>
                <a:gd name="T12" fmla="*/ 360 w 967"/>
                <a:gd name="T13" fmla="*/ 442 h 793"/>
                <a:gd name="T14" fmla="*/ 325 w 967"/>
                <a:gd name="T15" fmla="*/ 447 h 793"/>
                <a:gd name="T16" fmla="*/ 247 w 967"/>
                <a:gd name="T17" fmla="*/ 410 h 793"/>
                <a:gd name="T18" fmla="*/ 248 w 967"/>
                <a:gd name="T19" fmla="*/ 312 h 793"/>
                <a:gd name="T20" fmla="*/ 343 w 967"/>
                <a:gd name="T21" fmla="*/ 273 h 793"/>
                <a:gd name="T22" fmla="*/ 402 w 967"/>
                <a:gd name="T23" fmla="*/ 359 h 793"/>
                <a:gd name="T24" fmla="*/ 382 w 967"/>
                <a:gd name="T25" fmla="*/ 405 h 793"/>
                <a:gd name="T26" fmla="*/ 372 w 967"/>
                <a:gd name="T27" fmla="*/ 389 h 793"/>
                <a:gd name="T28" fmla="*/ 333 w 967"/>
                <a:gd name="T29" fmla="*/ 293 h 793"/>
                <a:gd name="T30" fmla="*/ 274 w 967"/>
                <a:gd name="T31" fmla="*/ 314 h 793"/>
                <a:gd name="T32" fmla="*/ 283 w 967"/>
                <a:gd name="T33" fmla="*/ 329 h 793"/>
                <a:gd name="T34" fmla="*/ 335 w 967"/>
                <a:gd name="T35" fmla="*/ 327 h 793"/>
                <a:gd name="T36" fmla="*/ 297 w 967"/>
                <a:gd name="T37" fmla="*/ 351 h 793"/>
                <a:gd name="T38" fmla="*/ 275 w 967"/>
                <a:gd name="T39" fmla="*/ 412 h 793"/>
                <a:gd name="T40" fmla="*/ 338 w 967"/>
                <a:gd name="T41" fmla="*/ 412 h 793"/>
                <a:gd name="T42" fmla="*/ 393 w 967"/>
                <a:gd name="T43" fmla="*/ 424 h 793"/>
                <a:gd name="T44" fmla="*/ 428 w 967"/>
                <a:gd name="T45" fmla="*/ 353 h 793"/>
                <a:gd name="T46" fmla="*/ 348 w 967"/>
                <a:gd name="T47" fmla="*/ 249 h 793"/>
                <a:gd name="T48" fmla="*/ 570 w 967"/>
                <a:gd name="T49" fmla="*/ 258 h 793"/>
                <a:gd name="T50" fmla="*/ 527 w 967"/>
                <a:gd name="T51" fmla="*/ 270 h 793"/>
                <a:gd name="T52" fmla="*/ 538 w 967"/>
                <a:gd name="T53" fmla="*/ 289 h 793"/>
                <a:gd name="T54" fmla="*/ 516 w 967"/>
                <a:gd name="T55" fmla="*/ 334 h 793"/>
                <a:gd name="T56" fmla="*/ 521 w 967"/>
                <a:gd name="T57" fmla="*/ 358 h 793"/>
                <a:gd name="T58" fmla="*/ 556 w 967"/>
                <a:gd name="T59" fmla="*/ 419 h 793"/>
                <a:gd name="T60" fmla="*/ 577 w 967"/>
                <a:gd name="T61" fmla="*/ 413 h 793"/>
                <a:gd name="T62" fmla="*/ 621 w 967"/>
                <a:gd name="T63" fmla="*/ 416 h 793"/>
                <a:gd name="T64" fmla="*/ 648 w 967"/>
                <a:gd name="T65" fmla="*/ 415 h 793"/>
                <a:gd name="T66" fmla="*/ 698 w 967"/>
                <a:gd name="T67" fmla="*/ 357 h 793"/>
                <a:gd name="T68" fmla="*/ 701 w 967"/>
                <a:gd name="T69" fmla="*/ 334 h 793"/>
                <a:gd name="T70" fmla="*/ 704 w 967"/>
                <a:gd name="T71" fmla="*/ 289 h 793"/>
                <a:gd name="T72" fmla="*/ 716 w 967"/>
                <a:gd name="T73" fmla="*/ 268 h 793"/>
                <a:gd name="T74" fmla="*/ 687 w 967"/>
                <a:gd name="T75" fmla="*/ 217 h 793"/>
                <a:gd name="T76" fmla="*/ 660 w 967"/>
                <a:gd name="T77" fmla="*/ 202 h 793"/>
                <a:gd name="T78" fmla="*/ 606 w 967"/>
                <a:gd name="T79" fmla="*/ 258 h 793"/>
                <a:gd name="T80" fmla="*/ 471 w 967"/>
                <a:gd name="T81" fmla="*/ 194 h 793"/>
                <a:gd name="T82" fmla="*/ 452 w 967"/>
                <a:gd name="T83" fmla="*/ 282 h 793"/>
                <a:gd name="T84" fmla="*/ 463 w 967"/>
                <a:gd name="T85" fmla="*/ 363 h 793"/>
                <a:gd name="T86" fmla="*/ 482 w 967"/>
                <a:gd name="T87" fmla="*/ 361 h 793"/>
                <a:gd name="T88" fmla="*/ 490 w 967"/>
                <a:gd name="T89" fmla="*/ 246 h 793"/>
                <a:gd name="T90" fmla="*/ 484 w 967"/>
                <a:gd name="T91" fmla="*/ 0 h 793"/>
                <a:gd name="T92" fmla="*/ 786 w 967"/>
                <a:gd name="T93" fmla="*/ 77 h 793"/>
                <a:gd name="T94" fmla="*/ 954 w 967"/>
                <a:gd name="T95" fmla="*/ 270 h 793"/>
                <a:gd name="T96" fmla="*/ 917 w 967"/>
                <a:gd name="T97" fmla="*/ 502 h 793"/>
                <a:gd name="T98" fmla="*/ 695 w 967"/>
                <a:gd name="T99" fmla="*/ 662 h 793"/>
                <a:gd name="T100" fmla="*/ 381 w 967"/>
                <a:gd name="T101" fmla="*/ 690 h 793"/>
                <a:gd name="T102" fmla="*/ 103 w 967"/>
                <a:gd name="T103" fmla="*/ 784 h 793"/>
                <a:gd name="T104" fmla="*/ 126 w 967"/>
                <a:gd name="T105" fmla="*/ 584 h 793"/>
                <a:gd name="T106" fmla="*/ 4 w 967"/>
                <a:gd name="T107" fmla="*/ 387 h 793"/>
                <a:gd name="T108" fmla="*/ 76 w 967"/>
                <a:gd name="T109" fmla="*/ 162 h 793"/>
                <a:gd name="T110" fmla="*/ 320 w 967"/>
                <a:gd name="T111" fmla="*/ 2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7" h="793">
                  <a:moveTo>
                    <a:pt x="471" y="388"/>
                  </a:moveTo>
                  <a:lnTo>
                    <a:pt x="462" y="390"/>
                  </a:lnTo>
                  <a:lnTo>
                    <a:pt x="456" y="395"/>
                  </a:lnTo>
                  <a:lnTo>
                    <a:pt x="450" y="401"/>
                  </a:lnTo>
                  <a:lnTo>
                    <a:pt x="449" y="410"/>
                  </a:lnTo>
                  <a:lnTo>
                    <a:pt x="450" y="418"/>
                  </a:lnTo>
                  <a:lnTo>
                    <a:pt x="456" y="425"/>
                  </a:lnTo>
                  <a:lnTo>
                    <a:pt x="462" y="430"/>
                  </a:lnTo>
                  <a:lnTo>
                    <a:pt x="471" y="431"/>
                  </a:lnTo>
                  <a:lnTo>
                    <a:pt x="481" y="429"/>
                  </a:lnTo>
                  <a:lnTo>
                    <a:pt x="490" y="420"/>
                  </a:lnTo>
                  <a:lnTo>
                    <a:pt x="492" y="410"/>
                  </a:lnTo>
                  <a:lnTo>
                    <a:pt x="490" y="399"/>
                  </a:lnTo>
                  <a:lnTo>
                    <a:pt x="481" y="391"/>
                  </a:lnTo>
                  <a:lnTo>
                    <a:pt x="471" y="388"/>
                  </a:lnTo>
                  <a:close/>
                  <a:moveTo>
                    <a:pt x="321" y="247"/>
                  </a:moveTo>
                  <a:lnTo>
                    <a:pt x="295" y="249"/>
                  </a:lnTo>
                  <a:lnTo>
                    <a:pt x="273" y="256"/>
                  </a:lnTo>
                  <a:lnTo>
                    <a:pt x="253" y="266"/>
                  </a:lnTo>
                  <a:lnTo>
                    <a:pt x="238" y="280"/>
                  </a:lnTo>
                  <a:lnTo>
                    <a:pt x="226" y="298"/>
                  </a:lnTo>
                  <a:lnTo>
                    <a:pt x="218" y="317"/>
                  </a:lnTo>
                  <a:lnTo>
                    <a:pt x="213" y="339"/>
                  </a:lnTo>
                  <a:lnTo>
                    <a:pt x="211" y="362"/>
                  </a:lnTo>
                  <a:lnTo>
                    <a:pt x="213" y="388"/>
                  </a:lnTo>
                  <a:lnTo>
                    <a:pt x="220" y="411"/>
                  </a:lnTo>
                  <a:lnTo>
                    <a:pt x="229" y="430"/>
                  </a:lnTo>
                  <a:lnTo>
                    <a:pt x="240" y="445"/>
                  </a:lnTo>
                  <a:lnTo>
                    <a:pt x="255" y="457"/>
                  </a:lnTo>
                  <a:lnTo>
                    <a:pt x="272" y="466"/>
                  </a:lnTo>
                  <a:lnTo>
                    <a:pt x="289" y="470"/>
                  </a:lnTo>
                  <a:lnTo>
                    <a:pt x="307" y="472"/>
                  </a:lnTo>
                  <a:lnTo>
                    <a:pt x="318" y="471"/>
                  </a:lnTo>
                  <a:lnTo>
                    <a:pt x="331" y="470"/>
                  </a:lnTo>
                  <a:lnTo>
                    <a:pt x="344" y="467"/>
                  </a:lnTo>
                  <a:lnTo>
                    <a:pt x="354" y="464"/>
                  </a:lnTo>
                  <a:lnTo>
                    <a:pt x="362" y="458"/>
                  </a:lnTo>
                  <a:lnTo>
                    <a:pt x="364" y="452"/>
                  </a:lnTo>
                  <a:lnTo>
                    <a:pt x="364" y="450"/>
                  </a:lnTo>
                  <a:lnTo>
                    <a:pt x="363" y="447"/>
                  </a:lnTo>
                  <a:lnTo>
                    <a:pt x="362" y="444"/>
                  </a:lnTo>
                  <a:lnTo>
                    <a:pt x="360" y="442"/>
                  </a:lnTo>
                  <a:lnTo>
                    <a:pt x="358" y="441"/>
                  </a:lnTo>
                  <a:lnTo>
                    <a:pt x="354" y="440"/>
                  </a:lnTo>
                  <a:lnTo>
                    <a:pt x="349" y="441"/>
                  </a:lnTo>
                  <a:lnTo>
                    <a:pt x="344" y="443"/>
                  </a:lnTo>
                  <a:lnTo>
                    <a:pt x="336" y="445"/>
                  </a:lnTo>
                  <a:lnTo>
                    <a:pt x="325" y="447"/>
                  </a:lnTo>
                  <a:lnTo>
                    <a:pt x="311" y="448"/>
                  </a:lnTo>
                  <a:lnTo>
                    <a:pt x="292" y="446"/>
                  </a:lnTo>
                  <a:lnTo>
                    <a:pt x="276" y="441"/>
                  </a:lnTo>
                  <a:lnTo>
                    <a:pt x="264" y="433"/>
                  </a:lnTo>
                  <a:lnTo>
                    <a:pt x="254" y="423"/>
                  </a:lnTo>
                  <a:lnTo>
                    <a:pt x="247" y="410"/>
                  </a:lnTo>
                  <a:lnTo>
                    <a:pt x="243" y="395"/>
                  </a:lnTo>
                  <a:lnTo>
                    <a:pt x="239" y="380"/>
                  </a:lnTo>
                  <a:lnTo>
                    <a:pt x="238" y="362"/>
                  </a:lnTo>
                  <a:lnTo>
                    <a:pt x="239" y="344"/>
                  </a:lnTo>
                  <a:lnTo>
                    <a:pt x="243" y="328"/>
                  </a:lnTo>
                  <a:lnTo>
                    <a:pt x="248" y="312"/>
                  </a:lnTo>
                  <a:lnTo>
                    <a:pt x="255" y="299"/>
                  </a:lnTo>
                  <a:lnTo>
                    <a:pt x="267" y="287"/>
                  </a:lnTo>
                  <a:lnTo>
                    <a:pt x="281" y="278"/>
                  </a:lnTo>
                  <a:lnTo>
                    <a:pt x="300" y="273"/>
                  </a:lnTo>
                  <a:lnTo>
                    <a:pt x="321" y="271"/>
                  </a:lnTo>
                  <a:lnTo>
                    <a:pt x="343" y="273"/>
                  </a:lnTo>
                  <a:lnTo>
                    <a:pt x="361" y="278"/>
                  </a:lnTo>
                  <a:lnTo>
                    <a:pt x="376" y="288"/>
                  </a:lnTo>
                  <a:lnTo>
                    <a:pt x="387" y="301"/>
                  </a:lnTo>
                  <a:lnTo>
                    <a:pt x="395" y="317"/>
                  </a:lnTo>
                  <a:lnTo>
                    <a:pt x="400" y="336"/>
                  </a:lnTo>
                  <a:lnTo>
                    <a:pt x="402" y="359"/>
                  </a:lnTo>
                  <a:lnTo>
                    <a:pt x="401" y="369"/>
                  </a:lnTo>
                  <a:lnTo>
                    <a:pt x="400" y="378"/>
                  </a:lnTo>
                  <a:lnTo>
                    <a:pt x="399" y="388"/>
                  </a:lnTo>
                  <a:lnTo>
                    <a:pt x="395" y="397"/>
                  </a:lnTo>
                  <a:lnTo>
                    <a:pt x="390" y="403"/>
                  </a:lnTo>
                  <a:lnTo>
                    <a:pt x="382" y="405"/>
                  </a:lnTo>
                  <a:lnTo>
                    <a:pt x="380" y="404"/>
                  </a:lnTo>
                  <a:lnTo>
                    <a:pt x="377" y="403"/>
                  </a:lnTo>
                  <a:lnTo>
                    <a:pt x="375" y="401"/>
                  </a:lnTo>
                  <a:lnTo>
                    <a:pt x="374" y="399"/>
                  </a:lnTo>
                  <a:lnTo>
                    <a:pt x="373" y="395"/>
                  </a:lnTo>
                  <a:lnTo>
                    <a:pt x="372" y="389"/>
                  </a:lnTo>
                  <a:lnTo>
                    <a:pt x="372" y="335"/>
                  </a:lnTo>
                  <a:lnTo>
                    <a:pt x="369" y="322"/>
                  </a:lnTo>
                  <a:lnTo>
                    <a:pt x="364" y="312"/>
                  </a:lnTo>
                  <a:lnTo>
                    <a:pt x="355" y="303"/>
                  </a:lnTo>
                  <a:lnTo>
                    <a:pt x="345" y="298"/>
                  </a:lnTo>
                  <a:lnTo>
                    <a:pt x="333" y="293"/>
                  </a:lnTo>
                  <a:lnTo>
                    <a:pt x="320" y="292"/>
                  </a:lnTo>
                  <a:lnTo>
                    <a:pt x="306" y="293"/>
                  </a:lnTo>
                  <a:lnTo>
                    <a:pt x="294" y="297"/>
                  </a:lnTo>
                  <a:lnTo>
                    <a:pt x="283" y="301"/>
                  </a:lnTo>
                  <a:lnTo>
                    <a:pt x="277" y="307"/>
                  </a:lnTo>
                  <a:lnTo>
                    <a:pt x="274" y="314"/>
                  </a:lnTo>
                  <a:lnTo>
                    <a:pt x="274" y="317"/>
                  </a:lnTo>
                  <a:lnTo>
                    <a:pt x="275" y="320"/>
                  </a:lnTo>
                  <a:lnTo>
                    <a:pt x="277" y="323"/>
                  </a:lnTo>
                  <a:lnTo>
                    <a:pt x="279" y="327"/>
                  </a:lnTo>
                  <a:lnTo>
                    <a:pt x="281" y="329"/>
                  </a:lnTo>
                  <a:lnTo>
                    <a:pt x="283" y="329"/>
                  </a:lnTo>
                  <a:lnTo>
                    <a:pt x="289" y="328"/>
                  </a:lnTo>
                  <a:lnTo>
                    <a:pt x="294" y="325"/>
                  </a:lnTo>
                  <a:lnTo>
                    <a:pt x="303" y="322"/>
                  </a:lnTo>
                  <a:lnTo>
                    <a:pt x="315" y="320"/>
                  </a:lnTo>
                  <a:lnTo>
                    <a:pt x="326" y="322"/>
                  </a:lnTo>
                  <a:lnTo>
                    <a:pt x="335" y="327"/>
                  </a:lnTo>
                  <a:lnTo>
                    <a:pt x="339" y="333"/>
                  </a:lnTo>
                  <a:lnTo>
                    <a:pt x="342" y="343"/>
                  </a:lnTo>
                  <a:lnTo>
                    <a:pt x="342" y="348"/>
                  </a:lnTo>
                  <a:lnTo>
                    <a:pt x="331" y="348"/>
                  </a:lnTo>
                  <a:lnTo>
                    <a:pt x="314" y="348"/>
                  </a:lnTo>
                  <a:lnTo>
                    <a:pt x="297" y="351"/>
                  </a:lnTo>
                  <a:lnTo>
                    <a:pt x="284" y="357"/>
                  </a:lnTo>
                  <a:lnTo>
                    <a:pt x="275" y="363"/>
                  </a:lnTo>
                  <a:lnTo>
                    <a:pt x="268" y="374"/>
                  </a:lnTo>
                  <a:lnTo>
                    <a:pt x="266" y="387"/>
                  </a:lnTo>
                  <a:lnTo>
                    <a:pt x="268" y="401"/>
                  </a:lnTo>
                  <a:lnTo>
                    <a:pt x="275" y="412"/>
                  </a:lnTo>
                  <a:lnTo>
                    <a:pt x="283" y="418"/>
                  </a:lnTo>
                  <a:lnTo>
                    <a:pt x="295" y="423"/>
                  </a:lnTo>
                  <a:lnTo>
                    <a:pt x="306" y="425"/>
                  </a:lnTo>
                  <a:lnTo>
                    <a:pt x="319" y="423"/>
                  </a:lnTo>
                  <a:lnTo>
                    <a:pt x="330" y="418"/>
                  </a:lnTo>
                  <a:lnTo>
                    <a:pt x="338" y="412"/>
                  </a:lnTo>
                  <a:lnTo>
                    <a:pt x="347" y="402"/>
                  </a:lnTo>
                  <a:lnTo>
                    <a:pt x="350" y="412"/>
                  </a:lnTo>
                  <a:lnTo>
                    <a:pt x="358" y="419"/>
                  </a:lnTo>
                  <a:lnTo>
                    <a:pt x="367" y="424"/>
                  </a:lnTo>
                  <a:lnTo>
                    <a:pt x="380" y="426"/>
                  </a:lnTo>
                  <a:lnTo>
                    <a:pt x="393" y="424"/>
                  </a:lnTo>
                  <a:lnTo>
                    <a:pt x="404" y="418"/>
                  </a:lnTo>
                  <a:lnTo>
                    <a:pt x="413" y="410"/>
                  </a:lnTo>
                  <a:lnTo>
                    <a:pt x="419" y="398"/>
                  </a:lnTo>
                  <a:lnTo>
                    <a:pt x="424" y="385"/>
                  </a:lnTo>
                  <a:lnTo>
                    <a:pt x="426" y="370"/>
                  </a:lnTo>
                  <a:lnTo>
                    <a:pt x="428" y="353"/>
                  </a:lnTo>
                  <a:lnTo>
                    <a:pt x="425" y="327"/>
                  </a:lnTo>
                  <a:lnTo>
                    <a:pt x="418" y="303"/>
                  </a:lnTo>
                  <a:lnTo>
                    <a:pt x="407" y="284"/>
                  </a:lnTo>
                  <a:lnTo>
                    <a:pt x="391" y="267"/>
                  </a:lnTo>
                  <a:lnTo>
                    <a:pt x="372" y="257"/>
                  </a:lnTo>
                  <a:lnTo>
                    <a:pt x="348" y="249"/>
                  </a:lnTo>
                  <a:lnTo>
                    <a:pt x="321" y="247"/>
                  </a:lnTo>
                  <a:close/>
                  <a:moveTo>
                    <a:pt x="595" y="201"/>
                  </a:moveTo>
                  <a:lnTo>
                    <a:pt x="588" y="202"/>
                  </a:lnTo>
                  <a:lnTo>
                    <a:pt x="581" y="205"/>
                  </a:lnTo>
                  <a:lnTo>
                    <a:pt x="578" y="209"/>
                  </a:lnTo>
                  <a:lnTo>
                    <a:pt x="570" y="258"/>
                  </a:lnTo>
                  <a:lnTo>
                    <a:pt x="537" y="258"/>
                  </a:lnTo>
                  <a:lnTo>
                    <a:pt x="534" y="259"/>
                  </a:lnTo>
                  <a:lnTo>
                    <a:pt x="532" y="260"/>
                  </a:lnTo>
                  <a:lnTo>
                    <a:pt x="530" y="262"/>
                  </a:lnTo>
                  <a:lnTo>
                    <a:pt x="528" y="265"/>
                  </a:lnTo>
                  <a:lnTo>
                    <a:pt x="527" y="270"/>
                  </a:lnTo>
                  <a:lnTo>
                    <a:pt x="527" y="274"/>
                  </a:lnTo>
                  <a:lnTo>
                    <a:pt x="527" y="278"/>
                  </a:lnTo>
                  <a:lnTo>
                    <a:pt x="529" y="282"/>
                  </a:lnTo>
                  <a:lnTo>
                    <a:pt x="531" y="286"/>
                  </a:lnTo>
                  <a:lnTo>
                    <a:pt x="534" y="288"/>
                  </a:lnTo>
                  <a:lnTo>
                    <a:pt x="538" y="289"/>
                  </a:lnTo>
                  <a:lnTo>
                    <a:pt x="563" y="289"/>
                  </a:lnTo>
                  <a:lnTo>
                    <a:pt x="556" y="328"/>
                  </a:lnTo>
                  <a:lnTo>
                    <a:pt x="525" y="328"/>
                  </a:lnTo>
                  <a:lnTo>
                    <a:pt x="521" y="329"/>
                  </a:lnTo>
                  <a:lnTo>
                    <a:pt x="518" y="331"/>
                  </a:lnTo>
                  <a:lnTo>
                    <a:pt x="516" y="334"/>
                  </a:lnTo>
                  <a:lnTo>
                    <a:pt x="514" y="339"/>
                  </a:lnTo>
                  <a:lnTo>
                    <a:pt x="514" y="344"/>
                  </a:lnTo>
                  <a:lnTo>
                    <a:pt x="514" y="349"/>
                  </a:lnTo>
                  <a:lnTo>
                    <a:pt x="516" y="354"/>
                  </a:lnTo>
                  <a:lnTo>
                    <a:pt x="518" y="357"/>
                  </a:lnTo>
                  <a:lnTo>
                    <a:pt x="521" y="358"/>
                  </a:lnTo>
                  <a:lnTo>
                    <a:pt x="524" y="359"/>
                  </a:lnTo>
                  <a:lnTo>
                    <a:pt x="550" y="359"/>
                  </a:lnTo>
                  <a:lnTo>
                    <a:pt x="543" y="404"/>
                  </a:lnTo>
                  <a:lnTo>
                    <a:pt x="544" y="412"/>
                  </a:lnTo>
                  <a:lnTo>
                    <a:pt x="549" y="416"/>
                  </a:lnTo>
                  <a:lnTo>
                    <a:pt x="556" y="419"/>
                  </a:lnTo>
                  <a:lnTo>
                    <a:pt x="562" y="420"/>
                  </a:lnTo>
                  <a:lnTo>
                    <a:pt x="565" y="419"/>
                  </a:lnTo>
                  <a:lnTo>
                    <a:pt x="570" y="419"/>
                  </a:lnTo>
                  <a:lnTo>
                    <a:pt x="573" y="417"/>
                  </a:lnTo>
                  <a:lnTo>
                    <a:pt x="575" y="415"/>
                  </a:lnTo>
                  <a:lnTo>
                    <a:pt x="577" y="413"/>
                  </a:lnTo>
                  <a:lnTo>
                    <a:pt x="578" y="411"/>
                  </a:lnTo>
                  <a:lnTo>
                    <a:pt x="588" y="359"/>
                  </a:lnTo>
                  <a:lnTo>
                    <a:pt x="622" y="359"/>
                  </a:lnTo>
                  <a:lnTo>
                    <a:pt x="615" y="404"/>
                  </a:lnTo>
                  <a:lnTo>
                    <a:pt x="616" y="412"/>
                  </a:lnTo>
                  <a:lnTo>
                    <a:pt x="621" y="416"/>
                  </a:lnTo>
                  <a:lnTo>
                    <a:pt x="628" y="419"/>
                  </a:lnTo>
                  <a:lnTo>
                    <a:pt x="635" y="420"/>
                  </a:lnTo>
                  <a:lnTo>
                    <a:pt x="638" y="419"/>
                  </a:lnTo>
                  <a:lnTo>
                    <a:pt x="642" y="419"/>
                  </a:lnTo>
                  <a:lnTo>
                    <a:pt x="645" y="417"/>
                  </a:lnTo>
                  <a:lnTo>
                    <a:pt x="648" y="415"/>
                  </a:lnTo>
                  <a:lnTo>
                    <a:pt x="650" y="413"/>
                  </a:lnTo>
                  <a:lnTo>
                    <a:pt x="651" y="411"/>
                  </a:lnTo>
                  <a:lnTo>
                    <a:pt x="660" y="359"/>
                  </a:lnTo>
                  <a:lnTo>
                    <a:pt x="691" y="359"/>
                  </a:lnTo>
                  <a:lnTo>
                    <a:pt x="694" y="359"/>
                  </a:lnTo>
                  <a:lnTo>
                    <a:pt x="698" y="357"/>
                  </a:lnTo>
                  <a:lnTo>
                    <a:pt x="700" y="355"/>
                  </a:lnTo>
                  <a:lnTo>
                    <a:pt x="702" y="351"/>
                  </a:lnTo>
                  <a:lnTo>
                    <a:pt x="703" y="348"/>
                  </a:lnTo>
                  <a:lnTo>
                    <a:pt x="704" y="344"/>
                  </a:lnTo>
                  <a:lnTo>
                    <a:pt x="703" y="339"/>
                  </a:lnTo>
                  <a:lnTo>
                    <a:pt x="701" y="334"/>
                  </a:lnTo>
                  <a:lnTo>
                    <a:pt x="699" y="331"/>
                  </a:lnTo>
                  <a:lnTo>
                    <a:pt x="694" y="329"/>
                  </a:lnTo>
                  <a:lnTo>
                    <a:pt x="691" y="328"/>
                  </a:lnTo>
                  <a:lnTo>
                    <a:pt x="666" y="328"/>
                  </a:lnTo>
                  <a:lnTo>
                    <a:pt x="674" y="289"/>
                  </a:lnTo>
                  <a:lnTo>
                    <a:pt x="704" y="289"/>
                  </a:lnTo>
                  <a:lnTo>
                    <a:pt x="708" y="288"/>
                  </a:lnTo>
                  <a:lnTo>
                    <a:pt x="712" y="286"/>
                  </a:lnTo>
                  <a:lnTo>
                    <a:pt x="714" y="282"/>
                  </a:lnTo>
                  <a:lnTo>
                    <a:pt x="716" y="278"/>
                  </a:lnTo>
                  <a:lnTo>
                    <a:pt x="716" y="273"/>
                  </a:lnTo>
                  <a:lnTo>
                    <a:pt x="716" y="268"/>
                  </a:lnTo>
                  <a:lnTo>
                    <a:pt x="714" y="264"/>
                  </a:lnTo>
                  <a:lnTo>
                    <a:pt x="710" y="261"/>
                  </a:lnTo>
                  <a:lnTo>
                    <a:pt x="707" y="259"/>
                  </a:lnTo>
                  <a:lnTo>
                    <a:pt x="704" y="258"/>
                  </a:lnTo>
                  <a:lnTo>
                    <a:pt x="679" y="258"/>
                  </a:lnTo>
                  <a:lnTo>
                    <a:pt x="687" y="217"/>
                  </a:lnTo>
                  <a:lnTo>
                    <a:pt x="685" y="209"/>
                  </a:lnTo>
                  <a:lnTo>
                    <a:pt x="680" y="205"/>
                  </a:lnTo>
                  <a:lnTo>
                    <a:pt x="675" y="202"/>
                  </a:lnTo>
                  <a:lnTo>
                    <a:pt x="667" y="201"/>
                  </a:lnTo>
                  <a:lnTo>
                    <a:pt x="663" y="202"/>
                  </a:lnTo>
                  <a:lnTo>
                    <a:pt x="660" y="202"/>
                  </a:lnTo>
                  <a:lnTo>
                    <a:pt x="657" y="203"/>
                  </a:lnTo>
                  <a:lnTo>
                    <a:pt x="653" y="205"/>
                  </a:lnTo>
                  <a:lnTo>
                    <a:pt x="651" y="207"/>
                  </a:lnTo>
                  <a:lnTo>
                    <a:pt x="650" y="209"/>
                  </a:lnTo>
                  <a:lnTo>
                    <a:pt x="642" y="258"/>
                  </a:lnTo>
                  <a:lnTo>
                    <a:pt x="606" y="258"/>
                  </a:lnTo>
                  <a:lnTo>
                    <a:pt x="614" y="217"/>
                  </a:lnTo>
                  <a:lnTo>
                    <a:pt x="613" y="209"/>
                  </a:lnTo>
                  <a:lnTo>
                    <a:pt x="608" y="205"/>
                  </a:lnTo>
                  <a:lnTo>
                    <a:pt x="602" y="202"/>
                  </a:lnTo>
                  <a:lnTo>
                    <a:pt x="595" y="201"/>
                  </a:lnTo>
                  <a:close/>
                  <a:moveTo>
                    <a:pt x="471" y="194"/>
                  </a:moveTo>
                  <a:lnTo>
                    <a:pt x="463" y="195"/>
                  </a:lnTo>
                  <a:lnTo>
                    <a:pt x="457" y="198"/>
                  </a:lnTo>
                  <a:lnTo>
                    <a:pt x="452" y="204"/>
                  </a:lnTo>
                  <a:lnTo>
                    <a:pt x="450" y="211"/>
                  </a:lnTo>
                  <a:lnTo>
                    <a:pt x="451" y="246"/>
                  </a:lnTo>
                  <a:lnTo>
                    <a:pt x="452" y="282"/>
                  </a:lnTo>
                  <a:lnTo>
                    <a:pt x="454" y="319"/>
                  </a:lnTo>
                  <a:lnTo>
                    <a:pt x="454" y="353"/>
                  </a:lnTo>
                  <a:lnTo>
                    <a:pt x="456" y="357"/>
                  </a:lnTo>
                  <a:lnTo>
                    <a:pt x="457" y="360"/>
                  </a:lnTo>
                  <a:lnTo>
                    <a:pt x="460" y="362"/>
                  </a:lnTo>
                  <a:lnTo>
                    <a:pt x="463" y="363"/>
                  </a:lnTo>
                  <a:lnTo>
                    <a:pt x="466" y="364"/>
                  </a:lnTo>
                  <a:lnTo>
                    <a:pt x="471" y="364"/>
                  </a:lnTo>
                  <a:lnTo>
                    <a:pt x="474" y="364"/>
                  </a:lnTo>
                  <a:lnTo>
                    <a:pt x="476" y="364"/>
                  </a:lnTo>
                  <a:lnTo>
                    <a:pt x="479" y="363"/>
                  </a:lnTo>
                  <a:lnTo>
                    <a:pt x="482" y="361"/>
                  </a:lnTo>
                  <a:lnTo>
                    <a:pt x="485" y="359"/>
                  </a:lnTo>
                  <a:lnTo>
                    <a:pt x="486" y="356"/>
                  </a:lnTo>
                  <a:lnTo>
                    <a:pt x="486" y="353"/>
                  </a:lnTo>
                  <a:lnTo>
                    <a:pt x="487" y="319"/>
                  </a:lnTo>
                  <a:lnTo>
                    <a:pt x="489" y="282"/>
                  </a:lnTo>
                  <a:lnTo>
                    <a:pt x="490" y="246"/>
                  </a:lnTo>
                  <a:lnTo>
                    <a:pt x="491" y="211"/>
                  </a:lnTo>
                  <a:lnTo>
                    <a:pt x="489" y="204"/>
                  </a:lnTo>
                  <a:lnTo>
                    <a:pt x="485" y="198"/>
                  </a:lnTo>
                  <a:lnTo>
                    <a:pt x="478" y="195"/>
                  </a:lnTo>
                  <a:lnTo>
                    <a:pt x="471" y="194"/>
                  </a:lnTo>
                  <a:close/>
                  <a:moveTo>
                    <a:pt x="484" y="0"/>
                  </a:moveTo>
                  <a:lnTo>
                    <a:pt x="539" y="3"/>
                  </a:lnTo>
                  <a:lnTo>
                    <a:pt x="594" y="10"/>
                  </a:lnTo>
                  <a:lnTo>
                    <a:pt x="646" y="21"/>
                  </a:lnTo>
                  <a:lnTo>
                    <a:pt x="695" y="36"/>
                  </a:lnTo>
                  <a:lnTo>
                    <a:pt x="742" y="55"/>
                  </a:lnTo>
                  <a:lnTo>
                    <a:pt x="786" y="77"/>
                  </a:lnTo>
                  <a:lnTo>
                    <a:pt x="825" y="102"/>
                  </a:lnTo>
                  <a:lnTo>
                    <a:pt x="860" y="131"/>
                  </a:lnTo>
                  <a:lnTo>
                    <a:pt x="891" y="162"/>
                  </a:lnTo>
                  <a:lnTo>
                    <a:pt x="917" y="195"/>
                  </a:lnTo>
                  <a:lnTo>
                    <a:pt x="939" y="232"/>
                  </a:lnTo>
                  <a:lnTo>
                    <a:pt x="954" y="270"/>
                  </a:lnTo>
                  <a:lnTo>
                    <a:pt x="963" y="308"/>
                  </a:lnTo>
                  <a:lnTo>
                    <a:pt x="967" y="349"/>
                  </a:lnTo>
                  <a:lnTo>
                    <a:pt x="963" y="389"/>
                  </a:lnTo>
                  <a:lnTo>
                    <a:pt x="954" y="429"/>
                  </a:lnTo>
                  <a:lnTo>
                    <a:pt x="939" y="467"/>
                  </a:lnTo>
                  <a:lnTo>
                    <a:pt x="917" y="502"/>
                  </a:lnTo>
                  <a:lnTo>
                    <a:pt x="891" y="536"/>
                  </a:lnTo>
                  <a:lnTo>
                    <a:pt x="860" y="567"/>
                  </a:lnTo>
                  <a:lnTo>
                    <a:pt x="825" y="595"/>
                  </a:lnTo>
                  <a:lnTo>
                    <a:pt x="786" y="621"/>
                  </a:lnTo>
                  <a:lnTo>
                    <a:pt x="742" y="644"/>
                  </a:lnTo>
                  <a:lnTo>
                    <a:pt x="695" y="662"/>
                  </a:lnTo>
                  <a:lnTo>
                    <a:pt x="646" y="677"/>
                  </a:lnTo>
                  <a:lnTo>
                    <a:pt x="594" y="688"/>
                  </a:lnTo>
                  <a:lnTo>
                    <a:pt x="539" y="695"/>
                  </a:lnTo>
                  <a:lnTo>
                    <a:pt x="484" y="697"/>
                  </a:lnTo>
                  <a:lnTo>
                    <a:pt x="432" y="695"/>
                  </a:lnTo>
                  <a:lnTo>
                    <a:pt x="381" y="690"/>
                  </a:lnTo>
                  <a:lnTo>
                    <a:pt x="333" y="680"/>
                  </a:lnTo>
                  <a:lnTo>
                    <a:pt x="144" y="789"/>
                  </a:lnTo>
                  <a:lnTo>
                    <a:pt x="133" y="792"/>
                  </a:lnTo>
                  <a:lnTo>
                    <a:pt x="122" y="793"/>
                  </a:lnTo>
                  <a:lnTo>
                    <a:pt x="111" y="790"/>
                  </a:lnTo>
                  <a:lnTo>
                    <a:pt x="103" y="784"/>
                  </a:lnTo>
                  <a:lnTo>
                    <a:pt x="95" y="775"/>
                  </a:lnTo>
                  <a:lnTo>
                    <a:pt x="92" y="764"/>
                  </a:lnTo>
                  <a:lnTo>
                    <a:pt x="92" y="754"/>
                  </a:lnTo>
                  <a:lnTo>
                    <a:pt x="95" y="743"/>
                  </a:lnTo>
                  <a:lnTo>
                    <a:pt x="162" y="609"/>
                  </a:lnTo>
                  <a:lnTo>
                    <a:pt x="126" y="584"/>
                  </a:lnTo>
                  <a:lnTo>
                    <a:pt x="95" y="556"/>
                  </a:lnTo>
                  <a:lnTo>
                    <a:pt x="67" y="526"/>
                  </a:lnTo>
                  <a:lnTo>
                    <a:pt x="44" y="494"/>
                  </a:lnTo>
                  <a:lnTo>
                    <a:pt x="25" y="460"/>
                  </a:lnTo>
                  <a:lnTo>
                    <a:pt x="11" y="425"/>
                  </a:lnTo>
                  <a:lnTo>
                    <a:pt x="4" y="387"/>
                  </a:lnTo>
                  <a:lnTo>
                    <a:pt x="0" y="349"/>
                  </a:lnTo>
                  <a:lnTo>
                    <a:pt x="4" y="308"/>
                  </a:lnTo>
                  <a:lnTo>
                    <a:pt x="13" y="270"/>
                  </a:lnTo>
                  <a:lnTo>
                    <a:pt x="28" y="232"/>
                  </a:lnTo>
                  <a:lnTo>
                    <a:pt x="49" y="195"/>
                  </a:lnTo>
                  <a:lnTo>
                    <a:pt x="76" y="162"/>
                  </a:lnTo>
                  <a:lnTo>
                    <a:pt x="106" y="131"/>
                  </a:lnTo>
                  <a:lnTo>
                    <a:pt x="141" y="102"/>
                  </a:lnTo>
                  <a:lnTo>
                    <a:pt x="181" y="77"/>
                  </a:lnTo>
                  <a:lnTo>
                    <a:pt x="224" y="55"/>
                  </a:lnTo>
                  <a:lnTo>
                    <a:pt x="271" y="36"/>
                  </a:lnTo>
                  <a:lnTo>
                    <a:pt x="320" y="21"/>
                  </a:lnTo>
                  <a:lnTo>
                    <a:pt x="373" y="10"/>
                  </a:lnTo>
                  <a:lnTo>
                    <a:pt x="426" y="3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351"/>
            <p:cNvSpPr>
              <a:spLocks/>
            </p:cNvSpPr>
            <p:nvPr/>
          </p:nvSpPr>
          <p:spPr bwMode="auto">
            <a:xfrm>
              <a:off x="3714750" y="3533776"/>
              <a:ext cx="6350" cy="4763"/>
            </a:xfrm>
            <a:custGeom>
              <a:avLst/>
              <a:gdLst>
                <a:gd name="T0" fmla="*/ 35 w 43"/>
                <a:gd name="T1" fmla="*/ 0 h 37"/>
                <a:gd name="T2" fmla="*/ 43 w 43"/>
                <a:gd name="T3" fmla="*/ 0 h 37"/>
                <a:gd name="T4" fmla="*/ 43 w 43"/>
                <a:gd name="T5" fmla="*/ 11 h 37"/>
                <a:gd name="T6" fmla="*/ 40 w 43"/>
                <a:gd name="T7" fmla="*/ 21 h 37"/>
                <a:gd name="T8" fmla="*/ 34 w 43"/>
                <a:gd name="T9" fmla="*/ 29 h 37"/>
                <a:gd name="T10" fmla="*/ 24 w 43"/>
                <a:gd name="T11" fmla="*/ 35 h 37"/>
                <a:gd name="T12" fmla="*/ 15 w 43"/>
                <a:gd name="T13" fmla="*/ 37 h 37"/>
                <a:gd name="T14" fmla="*/ 10 w 43"/>
                <a:gd name="T15" fmla="*/ 37 h 37"/>
                <a:gd name="T16" fmla="*/ 6 w 43"/>
                <a:gd name="T17" fmla="*/ 35 h 37"/>
                <a:gd name="T18" fmla="*/ 4 w 43"/>
                <a:gd name="T19" fmla="*/ 33 h 37"/>
                <a:gd name="T20" fmla="*/ 2 w 43"/>
                <a:gd name="T21" fmla="*/ 31 h 37"/>
                <a:gd name="T22" fmla="*/ 0 w 43"/>
                <a:gd name="T23" fmla="*/ 26 h 37"/>
                <a:gd name="T24" fmla="*/ 0 w 43"/>
                <a:gd name="T25" fmla="*/ 22 h 37"/>
                <a:gd name="T26" fmla="*/ 2 w 43"/>
                <a:gd name="T27" fmla="*/ 12 h 37"/>
                <a:gd name="T28" fmla="*/ 9 w 43"/>
                <a:gd name="T29" fmla="*/ 6 h 37"/>
                <a:gd name="T30" fmla="*/ 20 w 43"/>
                <a:gd name="T31" fmla="*/ 2 h 37"/>
                <a:gd name="T32" fmla="*/ 35 w 4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37">
                  <a:moveTo>
                    <a:pt x="35" y="0"/>
                  </a:moveTo>
                  <a:lnTo>
                    <a:pt x="43" y="0"/>
                  </a:lnTo>
                  <a:lnTo>
                    <a:pt x="43" y="11"/>
                  </a:lnTo>
                  <a:lnTo>
                    <a:pt x="40" y="21"/>
                  </a:lnTo>
                  <a:lnTo>
                    <a:pt x="34" y="29"/>
                  </a:lnTo>
                  <a:lnTo>
                    <a:pt x="24" y="35"/>
                  </a:lnTo>
                  <a:lnTo>
                    <a:pt x="15" y="37"/>
                  </a:lnTo>
                  <a:lnTo>
                    <a:pt x="10" y="37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9" y="6"/>
                  </a:lnTo>
                  <a:lnTo>
                    <a:pt x="20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352"/>
            <p:cNvSpPr>
              <a:spLocks/>
            </p:cNvSpPr>
            <p:nvPr/>
          </p:nvSpPr>
          <p:spPr bwMode="auto">
            <a:xfrm>
              <a:off x="3709988" y="3810001"/>
              <a:ext cx="23813" cy="144463"/>
            </a:xfrm>
            <a:custGeom>
              <a:avLst/>
              <a:gdLst>
                <a:gd name="T0" fmla="*/ 0 w 157"/>
                <a:gd name="T1" fmla="*/ 0 h 909"/>
                <a:gd name="T2" fmla="*/ 157 w 157"/>
                <a:gd name="T3" fmla="*/ 0 h 909"/>
                <a:gd name="T4" fmla="*/ 157 w 157"/>
                <a:gd name="T5" fmla="*/ 830 h 909"/>
                <a:gd name="T6" fmla="*/ 154 w 157"/>
                <a:gd name="T7" fmla="*/ 852 h 909"/>
                <a:gd name="T8" fmla="*/ 147 w 157"/>
                <a:gd name="T9" fmla="*/ 870 h 909"/>
                <a:gd name="T10" fmla="*/ 134 w 157"/>
                <a:gd name="T11" fmla="*/ 887 h 909"/>
                <a:gd name="T12" fmla="*/ 117 w 157"/>
                <a:gd name="T13" fmla="*/ 898 h 909"/>
                <a:gd name="T14" fmla="*/ 99 w 157"/>
                <a:gd name="T15" fmla="*/ 907 h 909"/>
                <a:gd name="T16" fmla="*/ 79 w 157"/>
                <a:gd name="T17" fmla="*/ 909 h 909"/>
                <a:gd name="T18" fmla="*/ 57 w 157"/>
                <a:gd name="T19" fmla="*/ 907 h 909"/>
                <a:gd name="T20" fmla="*/ 39 w 157"/>
                <a:gd name="T21" fmla="*/ 898 h 909"/>
                <a:gd name="T22" fmla="*/ 23 w 157"/>
                <a:gd name="T23" fmla="*/ 887 h 909"/>
                <a:gd name="T24" fmla="*/ 11 w 157"/>
                <a:gd name="T25" fmla="*/ 870 h 909"/>
                <a:gd name="T26" fmla="*/ 3 w 157"/>
                <a:gd name="T27" fmla="*/ 852 h 909"/>
                <a:gd name="T28" fmla="*/ 0 w 157"/>
                <a:gd name="T29" fmla="*/ 830 h 909"/>
                <a:gd name="T30" fmla="*/ 0 w 157"/>
                <a:gd name="T31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909">
                  <a:moveTo>
                    <a:pt x="0" y="0"/>
                  </a:moveTo>
                  <a:lnTo>
                    <a:pt x="157" y="0"/>
                  </a:lnTo>
                  <a:lnTo>
                    <a:pt x="157" y="830"/>
                  </a:lnTo>
                  <a:lnTo>
                    <a:pt x="154" y="852"/>
                  </a:lnTo>
                  <a:lnTo>
                    <a:pt x="147" y="870"/>
                  </a:lnTo>
                  <a:lnTo>
                    <a:pt x="134" y="887"/>
                  </a:lnTo>
                  <a:lnTo>
                    <a:pt x="117" y="898"/>
                  </a:lnTo>
                  <a:lnTo>
                    <a:pt x="99" y="907"/>
                  </a:lnTo>
                  <a:lnTo>
                    <a:pt x="79" y="909"/>
                  </a:lnTo>
                  <a:lnTo>
                    <a:pt x="57" y="907"/>
                  </a:lnTo>
                  <a:lnTo>
                    <a:pt x="39" y="898"/>
                  </a:lnTo>
                  <a:lnTo>
                    <a:pt x="23" y="887"/>
                  </a:lnTo>
                  <a:lnTo>
                    <a:pt x="11" y="870"/>
                  </a:lnTo>
                  <a:lnTo>
                    <a:pt x="3" y="852"/>
                  </a:lnTo>
                  <a:lnTo>
                    <a:pt x="0" y="8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353"/>
            <p:cNvSpPr>
              <a:spLocks/>
            </p:cNvSpPr>
            <p:nvPr/>
          </p:nvSpPr>
          <p:spPr bwMode="auto">
            <a:xfrm>
              <a:off x="3878263" y="3810001"/>
              <a:ext cx="25400" cy="144463"/>
            </a:xfrm>
            <a:custGeom>
              <a:avLst/>
              <a:gdLst>
                <a:gd name="T0" fmla="*/ 0 w 157"/>
                <a:gd name="T1" fmla="*/ 0 h 909"/>
                <a:gd name="T2" fmla="*/ 157 w 157"/>
                <a:gd name="T3" fmla="*/ 0 h 909"/>
                <a:gd name="T4" fmla="*/ 157 w 157"/>
                <a:gd name="T5" fmla="*/ 830 h 909"/>
                <a:gd name="T6" fmla="*/ 154 w 157"/>
                <a:gd name="T7" fmla="*/ 852 h 909"/>
                <a:gd name="T8" fmla="*/ 147 w 157"/>
                <a:gd name="T9" fmla="*/ 870 h 909"/>
                <a:gd name="T10" fmla="*/ 135 w 157"/>
                <a:gd name="T11" fmla="*/ 887 h 909"/>
                <a:gd name="T12" fmla="*/ 119 w 157"/>
                <a:gd name="T13" fmla="*/ 898 h 909"/>
                <a:gd name="T14" fmla="*/ 100 w 157"/>
                <a:gd name="T15" fmla="*/ 907 h 909"/>
                <a:gd name="T16" fmla="*/ 79 w 157"/>
                <a:gd name="T17" fmla="*/ 909 h 909"/>
                <a:gd name="T18" fmla="*/ 59 w 157"/>
                <a:gd name="T19" fmla="*/ 907 h 909"/>
                <a:gd name="T20" fmla="*/ 40 w 157"/>
                <a:gd name="T21" fmla="*/ 898 h 909"/>
                <a:gd name="T22" fmla="*/ 24 w 157"/>
                <a:gd name="T23" fmla="*/ 887 h 909"/>
                <a:gd name="T24" fmla="*/ 11 w 157"/>
                <a:gd name="T25" fmla="*/ 870 h 909"/>
                <a:gd name="T26" fmla="*/ 4 w 157"/>
                <a:gd name="T27" fmla="*/ 852 h 909"/>
                <a:gd name="T28" fmla="*/ 0 w 157"/>
                <a:gd name="T29" fmla="*/ 830 h 909"/>
                <a:gd name="T30" fmla="*/ 0 w 157"/>
                <a:gd name="T31" fmla="*/ 830 h 909"/>
                <a:gd name="T32" fmla="*/ 0 w 157"/>
                <a:gd name="T33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09">
                  <a:moveTo>
                    <a:pt x="0" y="0"/>
                  </a:moveTo>
                  <a:lnTo>
                    <a:pt x="157" y="0"/>
                  </a:lnTo>
                  <a:lnTo>
                    <a:pt x="157" y="830"/>
                  </a:lnTo>
                  <a:lnTo>
                    <a:pt x="154" y="852"/>
                  </a:lnTo>
                  <a:lnTo>
                    <a:pt x="147" y="870"/>
                  </a:lnTo>
                  <a:lnTo>
                    <a:pt x="135" y="887"/>
                  </a:lnTo>
                  <a:lnTo>
                    <a:pt x="119" y="898"/>
                  </a:lnTo>
                  <a:lnTo>
                    <a:pt x="100" y="907"/>
                  </a:lnTo>
                  <a:lnTo>
                    <a:pt x="79" y="909"/>
                  </a:lnTo>
                  <a:lnTo>
                    <a:pt x="59" y="907"/>
                  </a:lnTo>
                  <a:lnTo>
                    <a:pt x="40" y="898"/>
                  </a:lnTo>
                  <a:lnTo>
                    <a:pt x="24" y="887"/>
                  </a:lnTo>
                  <a:lnTo>
                    <a:pt x="11" y="870"/>
                  </a:lnTo>
                  <a:lnTo>
                    <a:pt x="4" y="852"/>
                  </a:lnTo>
                  <a:lnTo>
                    <a:pt x="0" y="830"/>
                  </a:lnTo>
                  <a:lnTo>
                    <a:pt x="0" y="8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354"/>
            <p:cNvSpPr>
              <a:spLocks/>
            </p:cNvSpPr>
            <p:nvPr/>
          </p:nvSpPr>
          <p:spPr bwMode="auto">
            <a:xfrm>
              <a:off x="3811588" y="3810001"/>
              <a:ext cx="47625" cy="174625"/>
            </a:xfrm>
            <a:custGeom>
              <a:avLst/>
              <a:gdLst>
                <a:gd name="T0" fmla="*/ 0 w 298"/>
                <a:gd name="T1" fmla="*/ 0 h 1097"/>
                <a:gd name="T2" fmla="*/ 298 w 298"/>
                <a:gd name="T3" fmla="*/ 0 h 1097"/>
                <a:gd name="T4" fmla="*/ 298 w 298"/>
                <a:gd name="T5" fmla="*/ 947 h 1097"/>
                <a:gd name="T6" fmla="*/ 294 w 298"/>
                <a:gd name="T7" fmla="*/ 977 h 1097"/>
                <a:gd name="T8" fmla="*/ 286 w 298"/>
                <a:gd name="T9" fmla="*/ 1005 h 1097"/>
                <a:gd name="T10" fmla="*/ 272 w 298"/>
                <a:gd name="T11" fmla="*/ 1031 h 1097"/>
                <a:gd name="T12" fmla="*/ 254 w 298"/>
                <a:gd name="T13" fmla="*/ 1053 h 1097"/>
                <a:gd name="T14" fmla="*/ 232 w 298"/>
                <a:gd name="T15" fmla="*/ 1071 h 1097"/>
                <a:gd name="T16" fmla="*/ 206 w 298"/>
                <a:gd name="T17" fmla="*/ 1085 h 1097"/>
                <a:gd name="T18" fmla="*/ 178 w 298"/>
                <a:gd name="T19" fmla="*/ 1094 h 1097"/>
                <a:gd name="T20" fmla="*/ 148 w 298"/>
                <a:gd name="T21" fmla="*/ 1097 h 1097"/>
                <a:gd name="T22" fmla="*/ 118 w 298"/>
                <a:gd name="T23" fmla="*/ 1094 h 1097"/>
                <a:gd name="T24" fmla="*/ 90 w 298"/>
                <a:gd name="T25" fmla="*/ 1085 h 1097"/>
                <a:gd name="T26" fmla="*/ 65 w 298"/>
                <a:gd name="T27" fmla="*/ 1071 h 1097"/>
                <a:gd name="T28" fmla="*/ 43 w 298"/>
                <a:gd name="T29" fmla="*/ 1053 h 1097"/>
                <a:gd name="T30" fmla="*/ 24 w 298"/>
                <a:gd name="T31" fmla="*/ 1031 h 1097"/>
                <a:gd name="T32" fmla="*/ 10 w 298"/>
                <a:gd name="T33" fmla="*/ 1005 h 1097"/>
                <a:gd name="T34" fmla="*/ 2 w 298"/>
                <a:gd name="T35" fmla="*/ 977 h 1097"/>
                <a:gd name="T36" fmla="*/ 0 w 298"/>
                <a:gd name="T37" fmla="*/ 947 h 1097"/>
                <a:gd name="T38" fmla="*/ 0 w 298"/>
                <a:gd name="T3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8" h="1097">
                  <a:moveTo>
                    <a:pt x="0" y="0"/>
                  </a:moveTo>
                  <a:lnTo>
                    <a:pt x="298" y="0"/>
                  </a:lnTo>
                  <a:lnTo>
                    <a:pt x="298" y="947"/>
                  </a:lnTo>
                  <a:lnTo>
                    <a:pt x="294" y="977"/>
                  </a:lnTo>
                  <a:lnTo>
                    <a:pt x="286" y="1005"/>
                  </a:lnTo>
                  <a:lnTo>
                    <a:pt x="272" y="1031"/>
                  </a:lnTo>
                  <a:lnTo>
                    <a:pt x="254" y="1053"/>
                  </a:lnTo>
                  <a:lnTo>
                    <a:pt x="232" y="1071"/>
                  </a:lnTo>
                  <a:lnTo>
                    <a:pt x="206" y="1085"/>
                  </a:lnTo>
                  <a:lnTo>
                    <a:pt x="178" y="1094"/>
                  </a:lnTo>
                  <a:lnTo>
                    <a:pt x="148" y="1097"/>
                  </a:lnTo>
                  <a:lnTo>
                    <a:pt x="118" y="1094"/>
                  </a:lnTo>
                  <a:lnTo>
                    <a:pt x="90" y="1085"/>
                  </a:lnTo>
                  <a:lnTo>
                    <a:pt x="65" y="1071"/>
                  </a:lnTo>
                  <a:lnTo>
                    <a:pt x="43" y="1053"/>
                  </a:lnTo>
                  <a:lnTo>
                    <a:pt x="24" y="1031"/>
                  </a:lnTo>
                  <a:lnTo>
                    <a:pt x="10" y="1005"/>
                  </a:lnTo>
                  <a:lnTo>
                    <a:pt x="2" y="977"/>
                  </a:lnTo>
                  <a:lnTo>
                    <a:pt x="0" y="9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355"/>
            <p:cNvSpPr>
              <a:spLocks/>
            </p:cNvSpPr>
            <p:nvPr/>
          </p:nvSpPr>
          <p:spPr bwMode="auto">
            <a:xfrm>
              <a:off x="3754438" y="3810001"/>
              <a:ext cx="47625" cy="174625"/>
            </a:xfrm>
            <a:custGeom>
              <a:avLst/>
              <a:gdLst>
                <a:gd name="T0" fmla="*/ 0 w 299"/>
                <a:gd name="T1" fmla="*/ 0 h 1097"/>
                <a:gd name="T2" fmla="*/ 299 w 299"/>
                <a:gd name="T3" fmla="*/ 0 h 1097"/>
                <a:gd name="T4" fmla="*/ 299 w 299"/>
                <a:gd name="T5" fmla="*/ 947 h 1097"/>
                <a:gd name="T6" fmla="*/ 296 w 299"/>
                <a:gd name="T7" fmla="*/ 977 h 1097"/>
                <a:gd name="T8" fmla="*/ 287 w 299"/>
                <a:gd name="T9" fmla="*/ 1005 h 1097"/>
                <a:gd name="T10" fmla="*/ 273 w 299"/>
                <a:gd name="T11" fmla="*/ 1031 h 1097"/>
                <a:gd name="T12" fmla="*/ 255 w 299"/>
                <a:gd name="T13" fmla="*/ 1053 h 1097"/>
                <a:gd name="T14" fmla="*/ 234 w 299"/>
                <a:gd name="T15" fmla="*/ 1071 h 1097"/>
                <a:gd name="T16" fmla="*/ 208 w 299"/>
                <a:gd name="T17" fmla="*/ 1085 h 1097"/>
                <a:gd name="T18" fmla="*/ 180 w 299"/>
                <a:gd name="T19" fmla="*/ 1094 h 1097"/>
                <a:gd name="T20" fmla="*/ 150 w 299"/>
                <a:gd name="T21" fmla="*/ 1097 h 1097"/>
                <a:gd name="T22" fmla="*/ 120 w 299"/>
                <a:gd name="T23" fmla="*/ 1094 h 1097"/>
                <a:gd name="T24" fmla="*/ 92 w 299"/>
                <a:gd name="T25" fmla="*/ 1085 h 1097"/>
                <a:gd name="T26" fmla="*/ 66 w 299"/>
                <a:gd name="T27" fmla="*/ 1071 h 1097"/>
                <a:gd name="T28" fmla="*/ 44 w 299"/>
                <a:gd name="T29" fmla="*/ 1053 h 1097"/>
                <a:gd name="T30" fmla="*/ 26 w 299"/>
                <a:gd name="T31" fmla="*/ 1031 h 1097"/>
                <a:gd name="T32" fmla="*/ 12 w 299"/>
                <a:gd name="T33" fmla="*/ 1005 h 1097"/>
                <a:gd name="T34" fmla="*/ 3 w 299"/>
                <a:gd name="T35" fmla="*/ 977 h 1097"/>
                <a:gd name="T36" fmla="*/ 0 w 299"/>
                <a:gd name="T37" fmla="*/ 947 h 1097"/>
                <a:gd name="T38" fmla="*/ 0 w 299"/>
                <a:gd name="T3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9" h="1097">
                  <a:moveTo>
                    <a:pt x="0" y="0"/>
                  </a:moveTo>
                  <a:lnTo>
                    <a:pt x="299" y="0"/>
                  </a:lnTo>
                  <a:lnTo>
                    <a:pt x="299" y="947"/>
                  </a:lnTo>
                  <a:lnTo>
                    <a:pt x="296" y="977"/>
                  </a:lnTo>
                  <a:lnTo>
                    <a:pt x="287" y="1005"/>
                  </a:lnTo>
                  <a:lnTo>
                    <a:pt x="273" y="1031"/>
                  </a:lnTo>
                  <a:lnTo>
                    <a:pt x="255" y="1053"/>
                  </a:lnTo>
                  <a:lnTo>
                    <a:pt x="234" y="1071"/>
                  </a:lnTo>
                  <a:lnTo>
                    <a:pt x="208" y="1085"/>
                  </a:lnTo>
                  <a:lnTo>
                    <a:pt x="180" y="1094"/>
                  </a:lnTo>
                  <a:lnTo>
                    <a:pt x="150" y="1097"/>
                  </a:lnTo>
                  <a:lnTo>
                    <a:pt x="120" y="1094"/>
                  </a:lnTo>
                  <a:lnTo>
                    <a:pt x="92" y="1085"/>
                  </a:lnTo>
                  <a:lnTo>
                    <a:pt x="66" y="1071"/>
                  </a:lnTo>
                  <a:lnTo>
                    <a:pt x="44" y="1053"/>
                  </a:lnTo>
                  <a:lnTo>
                    <a:pt x="26" y="1031"/>
                  </a:lnTo>
                  <a:lnTo>
                    <a:pt x="12" y="1005"/>
                  </a:lnTo>
                  <a:lnTo>
                    <a:pt x="3" y="977"/>
                  </a:lnTo>
                  <a:lnTo>
                    <a:pt x="0" y="9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356"/>
            <p:cNvSpPr>
              <a:spLocks/>
            </p:cNvSpPr>
            <p:nvPr/>
          </p:nvSpPr>
          <p:spPr bwMode="auto">
            <a:xfrm>
              <a:off x="3765550" y="3638551"/>
              <a:ext cx="82550" cy="79375"/>
            </a:xfrm>
            <a:custGeom>
              <a:avLst/>
              <a:gdLst>
                <a:gd name="T0" fmla="*/ 258 w 516"/>
                <a:gd name="T1" fmla="*/ 0 h 498"/>
                <a:gd name="T2" fmla="*/ 299 w 516"/>
                <a:gd name="T3" fmla="*/ 4 h 498"/>
                <a:gd name="T4" fmla="*/ 339 w 516"/>
                <a:gd name="T5" fmla="*/ 13 h 498"/>
                <a:gd name="T6" fmla="*/ 376 w 516"/>
                <a:gd name="T7" fmla="*/ 30 h 498"/>
                <a:gd name="T8" fmla="*/ 410 w 516"/>
                <a:gd name="T9" fmla="*/ 50 h 498"/>
                <a:gd name="T10" fmla="*/ 440 w 516"/>
                <a:gd name="T11" fmla="*/ 76 h 498"/>
                <a:gd name="T12" fmla="*/ 466 w 516"/>
                <a:gd name="T13" fmla="*/ 106 h 498"/>
                <a:gd name="T14" fmla="*/ 487 w 516"/>
                <a:gd name="T15" fmla="*/ 140 h 498"/>
                <a:gd name="T16" fmla="*/ 503 w 516"/>
                <a:gd name="T17" fmla="*/ 177 h 498"/>
                <a:gd name="T18" fmla="*/ 512 w 516"/>
                <a:gd name="T19" fmla="*/ 217 h 498"/>
                <a:gd name="T20" fmla="*/ 516 w 516"/>
                <a:gd name="T21" fmla="*/ 258 h 498"/>
                <a:gd name="T22" fmla="*/ 512 w 516"/>
                <a:gd name="T23" fmla="*/ 299 h 498"/>
                <a:gd name="T24" fmla="*/ 505 w 516"/>
                <a:gd name="T25" fmla="*/ 338 h 498"/>
                <a:gd name="T26" fmla="*/ 492 w 516"/>
                <a:gd name="T27" fmla="*/ 375 h 498"/>
                <a:gd name="T28" fmla="*/ 475 w 516"/>
                <a:gd name="T29" fmla="*/ 407 h 498"/>
                <a:gd name="T30" fmla="*/ 453 w 516"/>
                <a:gd name="T31" fmla="*/ 437 h 498"/>
                <a:gd name="T32" fmla="*/ 428 w 516"/>
                <a:gd name="T33" fmla="*/ 463 h 498"/>
                <a:gd name="T34" fmla="*/ 422 w 516"/>
                <a:gd name="T35" fmla="*/ 463 h 498"/>
                <a:gd name="T36" fmla="*/ 388 w 516"/>
                <a:gd name="T37" fmla="*/ 465 h 498"/>
                <a:gd name="T38" fmla="*/ 355 w 516"/>
                <a:gd name="T39" fmla="*/ 472 h 498"/>
                <a:gd name="T40" fmla="*/ 325 w 516"/>
                <a:gd name="T41" fmla="*/ 483 h 498"/>
                <a:gd name="T42" fmla="*/ 296 w 516"/>
                <a:gd name="T43" fmla="*/ 498 h 498"/>
                <a:gd name="T44" fmla="*/ 268 w 516"/>
                <a:gd name="T45" fmla="*/ 483 h 498"/>
                <a:gd name="T46" fmla="*/ 237 w 516"/>
                <a:gd name="T47" fmla="*/ 472 h 498"/>
                <a:gd name="T48" fmla="*/ 205 w 516"/>
                <a:gd name="T49" fmla="*/ 465 h 498"/>
                <a:gd name="T50" fmla="*/ 171 w 516"/>
                <a:gd name="T51" fmla="*/ 463 h 498"/>
                <a:gd name="T52" fmla="*/ 111 w 516"/>
                <a:gd name="T53" fmla="*/ 463 h 498"/>
                <a:gd name="T54" fmla="*/ 84 w 516"/>
                <a:gd name="T55" fmla="*/ 440 h 498"/>
                <a:gd name="T56" fmla="*/ 61 w 516"/>
                <a:gd name="T57" fmla="*/ 415 h 498"/>
                <a:gd name="T58" fmla="*/ 40 w 516"/>
                <a:gd name="T59" fmla="*/ 389 h 498"/>
                <a:gd name="T60" fmla="*/ 23 w 516"/>
                <a:gd name="T61" fmla="*/ 358 h 498"/>
                <a:gd name="T62" fmla="*/ 11 w 516"/>
                <a:gd name="T63" fmla="*/ 327 h 498"/>
                <a:gd name="T64" fmla="*/ 3 w 516"/>
                <a:gd name="T65" fmla="*/ 294 h 498"/>
                <a:gd name="T66" fmla="*/ 0 w 516"/>
                <a:gd name="T67" fmla="*/ 258 h 498"/>
                <a:gd name="T68" fmla="*/ 4 w 516"/>
                <a:gd name="T69" fmla="*/ 217 h 498"/>
                <a:gd name="T70" fmla="*/ 13 w 516"/>
                <a:gd name="T71" fmla="*/ 177 h 498"/>
                <a:gd name="T72" fmla="*/ 28 w 516"/>
                <a:gd name="T73" fmla="*/ 140 h 498"/>
                <a:gd name="T74" fmla="*/ 50 w 516"/>
                <a:gd name="T75" fmla="*/ 106 h 498"/>
                <a:gd name="T76" fmla="*/ 76 w 516"/>
                <a:gd name="T77" fmla="*/ 76 h 498"/>
                <a:gd name="T78" fmla="*/ 106 w 516"/>
                <a:gd name="T79" fmla="*/ 50 h 498"/>
                <a:gd name="T80" fmla="*/ 139 w 516"/>
                <a:gd name="T81" fmla="*/ 30 h 498"/>
                <a:gd name="T82" fmla="*/ 177 w 516"/>
                <a:gd name="T83" fmla="*/ 13 h 498"/>
                <a:gd name="T84" fmla="*/ 216 w 516"/>
                <a:gd name="T85" fmla="*/ 4 h 498"/>
                <a:gd name="T86" fmla="*/ 258 w 516"/>
                <a:gd name="T87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6" h="498">
                  <a:moveTo>
                    <a:pt x="258" y="0"/>
                  </a:moveTo>
                  <a:lnTo>
                    <a:pt x="299" y="4"/>
                  </a:lnTo>
                  <a:lnTo>
                    <a:pt x="339" y="13"/>
                  </a:lnTo>
                  <a:lnTo>
                    <a:pt x="376" y="30"/>
                  </a:lnTo>
                  <a:lnTo>
                    <a:pt x="410" y="50"/>
                  </a:lnTo>
                  <a:lnTo>
                    <a:pt x="440" y="76"/>
                  </a:lnTo>
                  <a:lnTo>
                    <a:pt x="466" y="106"/>
                  </a:lnTo>
                  <a:lnTo>
                    <a:pt x="487" y="140"/>
                  </a:lnTo>
                  <a:lnTo>
                    <a:pt x="503" y="177"/>
                  </a:lnTo>
                  <a:lnTo>
                    <a:pt x="512" y="217"/>
                  </a:lnTo>
                  <a:lnTo>
                    <a:pt x="516" y="258"/>
                  </a:lnTo>
                  <a:lnTo>
                    <a:pt x="512" y="299"/>
                  </a:lnTo>
                  <a:lnTo>
                    <a:pt x="505" y="338"/>
                  </a:lnTo>
                  <a:lnTo>
                    <a:pt x="492" y="375"/>
                  </a:lnTo>
                  <a:lnTo>
                    <a:pt x="475" y="407"/>
                  </a:lnTo>
                  <a:lnTo>
                    <a:pt x="453" y="437"/>
                  </a:lnTo>
                  <a:lnTo>
                    <a:pt x="428" y="463"/>
                  </a:lnTo>
                  <a:lnTo>
                    <a:pt x="422" y="463"/>
                  </a:lnTo>
                  <a:lnTo>
                    <a:pt x="388" y="465"/>
                  </a:lnTo>
                  <a:lnTo>
                    <a:pt x="355" y="472"/>
                  </a:lnTo>
                  <a:lnTo>
                    <a:pt x="325" y="483"/>
                  </a:lnTo>
                  <a:lnTo>
                    <a:pt x="296" y="498"/>
                  </a:lnTo>
                  <a:lnTo>
                    <a:pt x="268" y="483"/>
                  </a:lnTo>
                  <a:lnTo>
                    <a:pt x="237" y="472"/>
                  </a:lnTo>
                  <a:lnTo>
                    <a:pt x="205" y="465"/>
                  </a:lnTo>
                  <a:lnTo>
                    <a:pt x="171" y="463"/>
                  </a:lnTo>
                  <a:lnTo>
                    <a:pt x="111" y="463"/>
                  </a:lnTo>
                  <a:lnTo>
                    <a:pt x="84" y="440"/>
                  </a:lnTo>
                  <a:lnTo>
                    <a:pt x="61" y="415"/>
                  </a:lnTo>
                  <a:lnTo>
                    <a:pt x="40" y="389"/>
                  </a:lnTo>
                  <a:lnTo>
                    <a:pt x="23" y="358"/>
                  </a:lnTo>
                  <a:lnTo>
                    <a:pt x="11" y="327"/>
                  </a:lnTo>
                  <a:lnTo>
                    <a:pt x="3" y="294"/>
                  </a:lnTo>
                  <a:lnTo>
                    <a:pt x="0" y="258"/>
                  </a:lnTo>
                  <a:lnTo>
                    <a:pt x="4" y="217"/>
                  </a:lnTo>
                  <a:lnTo>
                    <a:pt x="13" y="177"/>
                  </a:lnTo>
                  <a:lnTo>
                    <a:pt x="28" y="140"/>
                  </a:lnTo>
                  <a:lnTo>
                    <a:pt x="50" y="106"/>
                  </a:lnTo>
                  <a:lnTo>
                    <a:pt x="76" y="76"/>
                  </a:lnTo>
                  <a:lnTo>
                    <a:pt x="106" y="50"/>
                  </a:lnTo>
                  <a:lnTo>
                    <a:pt x="139" y="30"/>
                  </a:lnTo>
                  <a:lnTo>
                    <a:pt x="177" y="13"/>
                  </a:lnTo>
                  <a:lnTo>
                    <a:pt x="216" y="4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357"/>
            <p:cNvSpPr>
              <a:spLocks/>
            </p:cNvSpPr>
            <p:nvPr/>
          </p:nvSpPr>
          <p:spPr bwMode="auto">
            <a:xfrm>
              <a:off x="3624263" y="3656013"/>
              <a:ext cx="361950" cy="346075"/>
            </a:xfrm>
            <a:custGeom>
              <a:avLst/>
              <a:gdLst>
                <a:gd name="T0" fmla="*/ 1608 w 2281"/>
                <a:gd name="T1" fmla="*/ 32 h 2181"/>
                <a:gd name="T2" fmla="*/ 1744 w 2281"/>
                <a:gd name="T3" fmla="*/ 134 h 2181"/>
                <a:gd name="T4" fmla="*/ 1824 w 2281"/>
                <a:gd name="T5" fmla="*/ 267 h 2181"/>
                <a:gd name="T6" fmla="*/ 1860 w 2281"/>
                <a:gd name="T7" fmla="*/ 338 h 2181"/>
                <a:gd name="T8" fmla="*/ 1879 w 2281"/>
                <a:gd name="T9" fmla="*/ 373 h 2181"/>
                <a:gd name="T10" fmla="*/ 1897 w 2281"/>
                <a:gd name="T11" fmla="*/ 408 h 2181"/>
                <a:gd name="T12" fmla="*/ 1932 w 2281"/>
                <a:gd name="T13" fmla="*/ 477 h 2181"/>
                <a:gd name="T14" fmla="*/ 1975 w 2281"/>
                <a:gd name="T15" fmla="*/ 584 h 2181"/>
                <a:gd name="T16" fmla="*/ 1942 w 2281"/>
                <a:gd name="T17" fmla="*/ 677 h 2181"/>
                <a:gd name="T18" fmla="*/ 2226 w 2281"/>
                <a:gd name="T19" fmla="*/ 709 h 2181"/>
                <a:gd name="T20" fmla="*/ 2278 w 2281"/>
                <a:gd name="T21" fmla="*/ 761 h 2181"/>
                <a:gd name="T22" fmla="*/ 2258 w 2281"/>
                <a:gd name="T23" fmla="*/ 835 h 2181"/>
                <a:gd name="T24" fmla="*/ 2131 w 2281"/>
                <a:gd name="T25" fmla="*/ 857 h 2181"/>
                <a:gd name="T26" fmla="*/ 2106 w 2281"/>
                <a:gd name="T27" fmla="*/ 2138 h 2181"/>
                <a:gd name="T28" fmla="*/ 2015 w 2281"/>
                <a:gd name="T29" fmla="*/ 2181 h 2181"/>
                <a:gd name="T30" fmla="*/ 1925 w 2281"/>
                <a:gd name="T31" fmla="*/ 2138 h 2181"/>
                <a:gd name="T32" fmla="*/ 1900 w 2281"/>
                <a:gd name="T33" fmla="*/ 857 h 2181"/>
                <a:gd name="T34" fmla="*/ 1593 w 2281"/>
                <a:gd name="T35" fmla="*/ 857 h 2181"/>
                <a:gd name="T36" fmla="*/ 778 w 2281"/>
                <a:gd name="T37" fmla="*/ 857 h 2181"/>
                <a:gd name="T38" fmla="*/ 555 w 2281"/>
                <a:gd name="T39" fmla="*/ 857 h 2181"/>
                <a:gd name="T40" fmla="*/ 389 w 2281"/>
                <a:gd name="T41" fmla="*/ 857 h 2181"/>
                <a:gd name="T42" fmla="*/ 363 w 2281"/>
                <a:gd name="T43" fmla="*/ 2138 h 2181"/>
                <a:gd name="T44" fmla="*/ 273 w 2281"/>
                <a:gd name="T45" fmla="*/ 2181 h 2181"/>
                <a:gd name="T46" fmla="*/ 182 w 2281"/>
                <a:gd name="T47" fmla="*/ 2138 h 2181"/>
                <a:gd name="T48" fmla="*/ 157 w 2281"/>
                <a:gd name="T49" fmla="*/ 857 h 2181"/>
                <a:gd name="T50" fmla="*/ 23 w 2281"/>
                <a:gd name="T51" fmla="*/ 835 h 2181"/>
                <a:gd name="T52" fmla="*/ 4 w 2281"/>
                <a:gd name="T53" fmla="*/ 761 h 2181"/>
                <a:gd name="T54" fmla="*/ 56 w 2281"/>
                <a:gd name="T55" fmla="*/ 709 h 2181"/>
                <a:gd name="T56" fmla="*/ 167 w 2281"/>
                <a:gd name="T57" fmla="*/ 706 h 2181"/>
                <a:gd name="T58" fmla="*/ 420 w 2281"/>
                <a:gd name="T59" fmla="*/ 706 h 2181"/>
                <a:gd name="T60" fmla="*/ 354 w 2281"/>
                <a:gd name="T61" fmla="*/ 636 h 2181"/>
                <a:gd name="T62" fmla="*/ 359 w 2281"/>
                <a:gd name="T63" fmla="*/ 538 h 2181"/>
                <a:gd name="T64" fmla="*/ 589 w 2281"/>
                <a:gd name="T65" fmla="*/ 109 h 2181"/>
                <a:gd name="T66" fmla="*/ 737 w 2281"/>
                <a:gd name="T67" fmla="*/ 19 h 2181"/>
                <a:gd name="T68" fmla="*/ 794 w 2281"/>
                <a:gd name="T69" fmla="*/ 82 h 2181"/>
                <a:gd name="T70" fmla="*/ 787 w 2281"/>
                <a:gd name="T71" fmla="*/ 214 h 2181"/>
                <a:gd name="T72" fmla="*/ 761 w 2281"/>
                <a:gd name="T73" fmla="*/ 289 h 2181"/>
                <a:gd name="T74" fmla="*/ 732 w 2281"/>
                <a:gd name="T75" fmla="*/ 333 h 2181"/>
                <a:gd name="T76" fmla="*/ 700 w 2281"/>
                <a:gd name="T77" fmla="*/ 402 h 2181"/>
                <a:gd name="T78" fmla="*/ 831 w 2281"/>
                <a:gd name="T79" fmla="*/ 468 h 2181"/>
                <a:gd name="T80" fmla="*/ 1120 w 2281"/>
                <a:gd name="T81" fmla="*/ 480 h 2181"/>
                <a:gd name="T82" fmla="*/ 1187 w 2281"/>
                <a:gd name="T83" fmla="*/ 564 h 2181"/>
                <a:gd name="T84" fmla="*/ 1170 w 2281"/>
                <a:gd name="T85" fmla="*/ 661 h 2181"/>
                <a:gd name="T86" fmla="*/ 1275 w 2281"/>
                <a:gd name="T87" fmla="*/ 706 h 2181"/>
                <a:gd name="T88" fmla="*/ 1302 w 2281"/>
                <a:gd name="T89" fmla="*/ 561 h 2181"/>
                <a:gd name="T90" fmla="*/ 1295 w 2281"/>
                <a:gd name="T91" fmla="*/ 469 h 2181"/>
                <a:gd name="T92" fmla="*/ 1558 w 2281"/>
                <a:gd name="T93" fmla="*/ 300 h 2181"/>
                <a:gd name="T94" fmla="*/ 1508 w 2281"/>
                <a:gd name="T95" fmla="*/ 222 h 2181"/>
                <a:gd name="T96" fmla="*/ 1505 w 2281"/>
                <a:gd name="T97" fmla="*/ 73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1" h="2181">
                  <a:moveTo>
                    <a:pt x="1482" y="0"/>
                  </a:moveTo>
                  <a:lnTo>
                    <a:pt x="1525" y="6"/>
                  </a:lnTo>
                  <a:lnTo>
                    <a:pt x="1567" y="17"/>
                  </a:lnTo>
                  <a:lnTo>
                    <a:pt x="1608" y="32"/>
                  </a:lnTo>
                  <a:lnTo>
                    <a:pt x="1645" y="51"/>
                  </a:lnTo>
                  <a:lnTo>
                    <a:pt x="1681" y="75"/>
                  </a:lnTo>
                  <a:lnTo>
                    <a:pt x="1714" y="103"/>
                  </a:lnTo>
                  <a:lnTo>
                    <a:pt x="1744" y="134"/>
                  </a:lnTo>
                  <a:lnTo>
                    <a:pt x="1770" y="169"/>
                  </a:lnTo>
                  <a:lnTo>
                    <a:pt x="1793" y="207"/>
                  </a:lnTo>
                  <a:lnTo>
                    <a:pt x="1810" y="240"/>
                  </a:lnTo>
                  <a:lnTo>
                    <a:pt x="1824" y="267"/>
                  </a:lnTo>
                  <a:lnTo>
                    <a:pt x="1836" y="289"/>
                  </a:lnTo>
                  <a:lnTo>
                    <a:pt x="1845" y="309"/>
                  </a:lnTo>
                  <a:lnTo>
                    <a:pt x="1853" y="325"/>
                  </a:lnTo>
                  <a:lnTo>
                    <a:pt x="1860" y="338"/>
                  </a:lnTo>
                  <a:lnTo>
                    <a:pt x="1866" y="349"/>
                  </a:lnTo>
                  <a:lnTo>
                    <a:pt x="1870" y="357"/>
                  </a:lnTo>
                  <a:lnTo>
                    <a:pt x="1874" y="366"/>
                  </a:lnTo>
                  <a:lnTo>
                    <a:pt x="1879" y="373"/>
                  </a:lnTo>
                  <a:lnTo>
                    <a:pt x="1882" y="381"/>
                  </a:lnTo>
                  <a:lnTo>
                    <a:pt x="1886" y="388"/>
                  </a:lnTo>
                  <a:lnTo>
                    <a:pt x="1891" y="397"/>
                  </a:lnTo>
                  <a:lnTo>
                    <a:pt x="1897" y="408"/>
                  </a:lnTo>
                  <a:lnTo>
                    <a:pt x="1903" y="421"/>
                  </a:lnTo>
                  <a:lnTo>
                    <a:pt x="1911" y="436"/>
                  </a:lnTo>
                  <a:lnTo>
                    <a:pt x="1921" y="454"/>
                  </a:lnTo>
                  <a:lnTo>
                    <a:pt x="1932" y="477"/>
                  </a:lnTo>
                  <a:lnTo>
                    <a:pt x="1945" y="504"/>
                  </a:lnTo>
                  <a:lnTo>
                    <a:pt x="1963" y="535"/>
                  </a:lnTo>
                  <a:lnTo>
                    <a:pt x="1971" y="559"/>
                  </a:lnTo>
                  <a:lnTo>
                    <a:pt x="1975" y="584"/>
                  </a:lnTo>
                  <a:lnTo>
                    <a:pt x="1974" y="609"/>
                  </a:lnTo>
                  <a:lnTo>
                    <a:pt x="1969" y="634"/>
                  </a:lnTo>
                  <a:lnTo>
                    <a:pt x="1958" y="657"/>
                  </a:lnTo>
                  <a:lnTo>
                    <a:pt x="1942" y="677"/>
                  </a:lnTo>
                  <a:lnTo>
                    <a:pt x="1924" y="693"/>
                  </a:lnTo>
                  <a:lnTo>
                    <a:pt x="1902" y="706"/>
                  </a:lnTo>
                  <a:lnTo>
                    <a:pt x="2206" y="706"/>
                  </a:lnTo>
                  <a:lnTo>
                    <a:pt x="2226" y="709"/>
                  </a:lnTo>
                  <a:lnTo>
                    <a:pt x="2243" y="716"/>
                  </a:lnTo>
                  <a:lnTo>
                    <a:pt x="2258" y="728"/>
                  </a:lnTo>
                  <a:lnTo>
                    <a:pt x="2270" y="743"/>
                  </a:lnTo>
                  <a:lnTo>
                    <a:pt x="2278" y="761"/>
                  </a:lnTo>
                  <a:lnTo>
                    <a:pt x="2281" y="782"/>
                  </a:lnTo>
                  <a:lnTo>
                    <a:pt x="2278" y="801"/>
                  </a:lnTo>
                  <a:lnTo>
                    <a:pt x="2270" y="820"/>
                  </a:lnTo>
                  <a:lnTo>
                    <a:pt x="2258" y="835"/>
                  </a:lnTo>
                  <a:lnTo>
                    <a:pt x="2243" y="847"/>
                  </a:lnTo>
                  <a:lnTo>
                    <a:pt x="2226" y="854"/>
                  </a:lnTo>
                  <a:lnTo>
                    <a:pt x="2206" y="857"/>
                  </a:lnTo>
                  <a:lnTo>
                    <a:pt x="2131" y="857"/>
                  </a:lnTo>
                  <a:lnTo>
                    <a:pt x="2131" y="2066"/>
                  </a:lnTo>
                  <a:lnTo>
                    <a:pt x="2128" y="2093"/>
                  </a:lnTo>
                  <a:lnTo>
                    <a:pt x="2120" y="2116"/>
                  </a:lnTo>
                  <a:lnTo>
                    <a:pt x="2106" y="2138"/>
                  </a:lnTo>
                  <a:lnTo>
                    <a:pt x="2087" y="2156"/>
                  </a:lnTo>
                  <a:lnTo>
                    <a:pt x="2066" y="2169"/>
                  </a:lnTo>
                  <a:lnTo>
                    <a:pt x="2042" y="2179"/>
                  </a:lnTo>
                  <a:lnTo>
                    <a:pt x="2015" y="2181"/>
                  </a:lnTo>
                  <a:lnTo>
                    <a:pt x="1989" y="2179"/>
                  </a:lnTo>
                  <a:lnTo>
                    <a:pt x="1965" y="2169"/>
                  </a:lnTo>
                  <a:lnTo>
                    <a:pt x="1943" y="2156"/>
                  </a:lnTo>
                  <a:lnTo>
                    <a:pt x="1925" y="2138"/>
                  </a:lnTo>
                  <a:lnTo>
                    <a:pt x="1912" y="2116"/>
                  </a:lnTo>
                  <a:lnTo>
                    <a:pt x="1902" y="2093"/>
                  </a:lnTo>
                  <a:lnTo>
                    <a:pt x="1900" y="2066"/>
                  </a:lnTo>
                  <a:lnTo>
                    <a:pt x="1900" y="857"/>
                  </a:lnTo>
                  <a:lnTo>
                    <a:pt x="1884" y="857"/>
                  </a:lnTo>
                  <a:lnTo>
                    <a:pt x="1860" y="857"/>
                  </a:lnTo>
                  <a:lnTo>
                    <a:pt x="1830" y="857"/>
                  </a:lnTo>
                  <a:lnTo>
                    <a:pt x="1593" y="857"/>
                  </a:lnTo>
                  <a:lnTo>
                    <a:pt x="1531" y="857"/>
                  </a:lnTo>
                  <a:lnTo>
                    <a:pt x="1468" y="857"/>
                  </a:lnTo>
                  <a:lnTo>
                    <a:pt x="844" y="857"/>
                  </a:lnTo>
                  <a:lnTo>
                    <a:pt x="778" y="857"/>
                  </a:lnTo>
                  <a:lnTo>
                    <a:pt x="717" y="857"/>
                  </a:lnTo>
                  <a:lnTo>
                    <a:pt x="659" y="857"/>
                  </a:lnTo>
                  <a:lnTo>
                    <a:pt x="605" y="857"/>
                  </a:lnTo>
                  <a:lnTo>
                    <a:pt x="555" y="857"/>
                  </a:lnTo>
                  <a:lnTo>
                    <a:pt x="441" y="857"/>
                  </a:lnTo>
                  <a:lnTo>
                    <a:pt x="416" y="857"/>
                  </a:lnTo>
                  <a:lnTo>
                    <a:pt x="398" y="857"/>
                  </a:lnTo>
                  <a:lnTo>
                    <a:pt x="389" y="857"/>
                  </a:lnTo>
                  <a:lnTo>
                    <a:pt x="389" y="2066"/>
                  </a:lnTo>
                  <a:lnTo>
                    <a:pt x="386" y="2093"/>
                  </a:lnTo>
                  <a:lnTo>
                    <a:pt x="377" y="2116"/>
                  </a:lnTo>
                  <a:lnTo>
                    <a:pt x="363" y="2138"/>
                  </a:lnTo>
                  <a:lnTo>
                    <a:pt x="345" y="2156"/>
                  </a:lnTo>
                  <a:lnTo>
                    <a:pt x="324" y="2169"/>
                  </a:lnTo>
                  <a:lnTo>
                    <a:pt x="299" y="2179"/>
                  </a:lnTo>
                  <a:lnTo>
                    <a:pt x="273" y="2181"/>
                  </a:lnTo>
                  <a:lnTo>
                    <a:pt x="247" y="2179"/>
                  </a:lnTo>
                  <a:lnTo>
                    <a:pt x="222" y="2169"/>
                  </a:lnTo>
                  <a:lnTo>
                    <a:pt x="200" y="2156"/>
                  </a:lnTo>
                  <a:lnTo>
                    <a:pt x="182" y="2138"/>
                  </a:lnTo>
                  <a:lnTo>
                    <a:pt x="169" y="2116"/>
                  </a:lnTo>
                  <a:lnTo>
                    <a:pt x="160" y="2093"/>
                  </a:lnTo>
                  <a:lnTo>
                    <a:pt x="157" y="2066"/>
                  </a:lnTo>
                  <a:lnTo>
                    <a:pt x="157" y="857"/>
                  </a:lnTo>
                  <a:lnTo>
                    <a:pt x="76" y="857"/>
                  </a:lnTo>
                  <a:lnTo>
                    <a:pt x="56" y="854"/>
                  </a:lnTo>
                  <a:lnTo>
                    <a:pt x="38" y="847"/>
                  </a:lnTo>
                  <a:lnTo>
                    <a:pt x="23" y="835"/>
                  </a:lnTo>
                  <a:lnTo>
                    <a:pt x="11" y="820"/>
                  </a:lnTo>
                  <a:lnTo>
                    <a:pt x="4" y="801"/>
                  </a:lnTo>
                  <a:lnTo>
                    <a:pt x="0" y="782"/>
                  </a:lnTo>
                  <a:lnTo>
                    <a:pt x="4" y="761"/>
                  </a:lnTo>
                  <a:lnTo>
                    <a:pt x="11" y="743"/>
                  </a:lnTo>
                  <a:lnTo>
                    <a:pt x="23" y="728"/>
                  </a:lnTo>
                  <a:lnTo>
                    <a:pt x="38" y="716"/>
                  </a:lnTo>
                  <a:lnTo>
                    <a:pt x="56" y="709"/>
                  </a:lnTo>
                  <a:lnTo>
                    <a:pt x="76" y="706"/>
                  </a:lnTo>
                  <a:lnTo>
                    <a:pt x="100" y="706"/>
                  </a:lnTo>
                  <a:lnTo>
                    <a:pt x="131" y="706"/>
                  </a:lnTo>
                  <a:lnTo>
                    <a:pt x="167" y="706"/>
                  </a:lnTo>
                  <a:lnTo>
                    <a:pt x="326" y="706"/>
                  </a:lnTo>
                  <a:lnTo>
                    <a:pt x="363" y="706"/>
                  </a:lnTo>
                  <a:lnTo>
                    <a:pt x="394" y="706"/>
                  </a:lnTo>
                  <a:lnTo>
                    <a:pt x="420" y="706"/>
                  </a:lnTo>
                  <a:lnTo>
                    <a:pt x="398" y="695"/>
                  </a:lnTo>
                  <a:lnTo>
                    <a:pt x="380" y="678"/>
                  </a:lnTo>
                  <a:lnTo>
                    <a:pt x="365" y="659"/>
                  </a:lnTo>
                  <a:lnTo>
                    <a:pt x="354" y="636"/>
                  </a:lnTo>
                  <a:lnTo>
                    <a:pt x="348" y="612"/>
                  </a:lnTo>
                  <a:lnTo>
                    <a:pt x="346" y="587"/>
                  </a:lnTo>
                  <a:lnTo>
                    <a:pt x="350" y="562"/>
                  </a:lnTo>
                  <a:lnTo>
                    <a:pt x="359" y="538"/>
                  </a:lnTo>
                  <a:lnTo>
                    <a:pt x="511" y="218"/>
                  </a:lnTo>
                  <a:lnTo>
                    <a:pt x="533" y="178"/>
                  </a:lnTo>
                  <a:lnTo>
                    <a:pt x="559" y="143"/>
                  </a:lnTo>
                  <a:lnTo>
                    <a:pt x="589" y="109"/>
                  </a:lnTo>
                  <a:lnTo>
                    <a:pt x="622" y="80"/>
                  </a:lnTo>
                  <a:lnTo>
                    <a:pt x="658" y="55"/>
                  </a:lnTo>
                  <a:lnTo>
                    <a:pt x="696" y="35"/>
                  </a:lnTo>
                  <a:lnTo>
                    <a:pt x="737" y="19"/>
                  </a:lnTo>
                  <a:lnTo>
                    <a:pt x="780" y="7"/>
                  </a:lnTo>
                  <a:lnTo>
                    <a:pt x="824" y="0"/>
                  </a:lnTo>
                  <a:lnTo>
                    <a:pt x="807" y="41"/>
                  </a:lnTo>
                  <a:lnTo>
                    <a:pt x="794" y="82"/>
                  </a:lnTo>
                  <a:lnTo>
                    <a:pt x="787" y="123"/>
                  </a:lnTo>
                  <a:lnTo>
                    <a:pt x="785" y="165"/>
                  </a:lnTo>
                  <a:lnTo>
                    <a:pt x="785" y="190"/>
                  </a:lnTo>
                  <a:lnTo>
                    <a:pt x="787" y="214"/>
                  </a:lnTo>
                  <a:lnTo>
                    <a:pt x="791" y="239"/>
                  </a:lnTo>
                  <a:lnTo>
                    <a:pt x="795" y="263"/>
                  </a:lnTo>
                  <a:lnTo>
                    <a:pt x="777" y="275"/>
                  </a:lnTo>
                  <a:lnTo>
                    <a:pt x="761" y="289"/>
                  </a:lnTo>
                  <a:lnTo>
                    <a:pt x="747" y="306"/>
                  </a:lnTo>
                  <a:lnTo>
                    <a:pt x="736" y="325"/>
                  </a:lnTo>
                  <a:lnTo>
                    <a:pt x="735" y="327"/>
                  </a:lnTo>
                  <a:lnTo>
                    <a:pt x="732" y="333"/>
                  </a:lnTo>
                  <a:lnTo>
                    <a:pt x="728" y="343"/>
                  </a:lnTo>
                  <a:lnTo>
                    <a:pt x="720" y="358"/>
                  </a:lnTo>
                  <a:lnTo>
                    <a:pt x="711" y="378"/>
                  </a:lnTo>
                  <a:lnTo>
                    <a:pt x="700" y="402"/>
                  </a:lnTo>
                  <a:lnTo>
                    <a:pt x="686" y="433"/>
                  </a:lnTo>
                  <a:lnTo>
                    <a:pt x="668" y="468"/>
                  </a:lnTo>
                  <a:lnTo>
                    <a:pt x="794" y="468"/>
                  </a:lnTo>
                  <a:lnTo>
                    <a:pt x="831" y="468"/>
                  </a:lnTo>
                  <a:lnTo>
                    <a:pt x="869" y="468"/>
                  </a:lnTo>
                  <a:lnTo>
                    <a:pt x="1066" y="468"/>
                  </a:lnTo>
                  <a:lnTo>
                    <a:pt x="1094" y="471"/>
                  </a:lnTo>
                  <a:lnTo>
                    <a:pt x="1120" y="480"/>
                  </a:lnTo>
                  <a:lnTo>
                    <a:pt x="1144" y="495"/>
                  </a:lnTo>
                  <a:lnTo>
                    <a:pt x="1163" y="515"/>
                  </a:lnTo>
                  <a:lnTo>
                    <a:pt x="1177" y="537"/>
                  </a:lnTo>
                  <a:lnTo>
                    <a:pt x="1187" y="564"/>
                  </a:lnTo>
                  <a:lnTo>
                    <a:pt x="1190" y="592"/>
                  </a:lnTo>
                  <a:lnTo>
                    <a:pt x="1188" y="617"/>
                  </a:lnTo>
                  <a:lnTo>
                    <a:pt x="1181" y="640"/>
                  </a:lnTo>
                  <a:lnTo>
                    <a:pt x="1170" y="661"/>
                  </a:lnTo>
                  <a:lnTo>
                    <a:pt x="1155" y="679"/>
                  </a:lnTo>
                  <a:lnTo>
                    <a:pt x="1137" y="695"/>
                  </a:lnTo>
                  <a:lnTo>
                    <a:pt x="1116" y="706"/>
                  </a:lnTo>
                  <a:lnTo>
                    <a:pt x="1275" y="706"/>
                  </a:lnTo>
                  <a:lnTo>
                    <a:pt x="1291" y="671"/>
                  </a:lnTo>
                  <a:lnTo>
                    <a:pt x="1301" y="633"/>
                  </a:lnTo>
                  <a:lnTo>
                    <a:pt x="1304" y="592"/>
                  </a:lnTo>
                  <a:lnTo>
                    <a:pt x="1302" y="561"/>
                  </a:lnTo>
                  <a:lnTo>
                    <a:pt x="1297" y="531"/>
                  </a:lnTo>
                  <a:lnTo>
                    <a:pt x="1287" y="503"/>
                  </a:lnTo>
                  <a:lnTo>
                    <a:pt x="1274" y="476"/>
                  </a:lnTo>
                  <a:lnTo>
                    <a:pt x="1295" y="469"/>
                  </a:lnTo>
                  <a:lnTo>
                    <a:pt x="1317" y="468"/>
                  </a:lnTo>
                  <a:lnTo>
                    <a:pt x="1647" y="468"/>
                  </a:lnTo>
                  <a:lnTo>
                    <a:pt x="1572" y="322"/>
                  </a:lnTo>
                  <a:lnTo>
                    <a:pt x="1558" y="300"/>
                  </a:lnTo>
                  <a:lnTo>
                    <a:pt x="1541" y="282"/>
                  </a:lnTo>
                  <a:lnTo>
                    <a:pt x="1522" y="268"/>
                  </a:lnTo>
                  <a:lnTo>
                    <a:pt x="1499" y="257"/>
                  </a:lnTo>
                  <a:lnTo>
                    <a:pt x="1508" y="222"/>
                  </a:lnTo>
                  <a:lnTo>
                    <a:pt x="1512" y="186"/>
                  </a:lnTo>
                  <a:lnTo>
                    <a:pt x="1514" y="149"/>
                  </a:lnTo>
                  <a:lnTo>
                    <a:pt x="1512" y="110"/>
                  </a:lnTo>
                  <a:lnTo>
                    <a:pt x="1505" y="73"/>
                  </a:lnTo>
                  <a:lnTo>
                    <a:pt x="1495" y="35"/>
                  </a:lnTo>
                  <a:lnTo>
                    <a:pt x="1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8" name="Group 947"/>
          <p:cNvGrpSpPr/>
          <p:nvPr/>
        </p:nvGrpSpPr>
        <p:grpSpPr>
          <a:xfrm>
            <a:off x="2534570" y="3470233"/>
            <a:ext cx="565150" cy="536576"/>
            <a:chOff x="2551113" y="3470275"/>
            <a:chExt cx="565150" cy="536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4" name="Freeform 362"/>
            <p:cNvSpPr>
              <a:spLocks/>
            </p:cNvSpPr>
            <p:nvPr/>
          </p:nvSpPr>
          <p:spPr bwMode="auto">
            <a:xfrm>
              <a:off x="2776538" y="3575050"/>
              <a:ext cx="339725" cy="431800"/>
            </a:xfrm>
            <a:custGeom>
              <a:avLst/>
              <a:gdLst>
                <a:gd name="T0" fmla="*/ 1580 w 2136"/>
                <a:gd name="T1" fmla="*/ 0 h 2716"/>
                <a:gd name="T2" fmla="*/ 1725 w 2136"/>
                <a:gd name="T3" fmla="*/ 0 h 2716"/>
                <a:gd name="T4" fmla="*/ 1806 w 2136"/>
                <a:gd name="T5" fmla="*/ 22 h 2716"/>
                <a:gd name="T6" fmla="*/ 1865 w 2136"/>
                <a:gd name="T7" fmla="*/ 85 h 2716"/>
                <a:gd name="T8" fmla="*/ 2135 w 2136"/>
                <a:gd name="T9" fmla="*/ 1502 h 2716"/>
                <a:gd name="T10" fmla="*/ 2125 w 2136"/>
                <a:gd name="T11" fmla="*/ 1556 h 2716"/>
                <a:gd name="T12" fmla="*/ 2084 w 2136"/>
                <a:gd name="T13" fmla="*/ 1588 h 2716"/>
                <a:gd name="T14" fmla="*/ 1902 w 2136"/>
                <a:gd name="T15" fmla="*/ 2554 h 2716"/>
                <a:gd name="T16" fmla="*/ 1875 w 2136"/>
                <a:gd name="T17" fmla="*/ 2645 h 2716"/>
                <a:gd name="T18" fmla="*/ 1804 w 2136"/>
                <a:gd name="T19" fmla="*/ 2704 h 2716"/>
                <a:gd name="T20" fmla="*/ 1709 w 2136"/>
                <a:gd name="T21" fmla="*/ 2713 h 2716"/>
                <a:gd name="T22" fmla="*/ 1713 w 2136"/>
                <a:gd name="T23" fmla="*/ 2634 h 2716"/>
                <a:gd name="T24" fmla="*/ 1726 w 2136"/>
                <a:gd name="T25" fmla="*/ 1591 h 2716"/>
                <a:gd name="T26" fmla="*/ 1626 w 2136"/>
                <a:gd name="T27" fmla="*/ 2588 h 2716"/>
                <a:gd name="T28" fmla="*/ 1582 w 2136"/>
                <a:gd name="T29" fmla="*/ 2669 h 2716"/>
                <a:gd name="T30" fmla="*/ 1500 w 2136"/>
                <a:gd name="T31" fmla="*/ 2713 h 2716"/>
                <a:gd name="T32" fmla="*/ 1404 w 2136"/>
                <a:gd name="T33" fmla="*/ 2704 h 2716"/>
                <a:gd name="T34" fmla="*/ 1332 w 2136"/>
                <a:gd name="T35" fmla="*/ 2645 h 2716"/>
                <a:gd name="T36" fmla="*/ 1304 w 2136"/>
                <a:gd name="T37" fmla="*/ 2554 h 2716"/>
                <a:gd name="T38" fmla="*/ 1150 w 2136"/>
                <a:gd name="T39" fmla="*/ 1591 h 2716"/>
                <a:gd name="T40" fmla="*/ 1084 w 2136"/>
                <a:gd name="T41" fmla="*/ 1588 h 2716"/>
                <a:gd name="T42" fmla="*/ 1043 w 2136"/>
                <a:gd name="T43" fmla="*/ 1557 h 2716"/>
                <a:gd name="T44" fmla="*/ 1033 w 2136"/>
                <a:gd name="T45" fmla="*/ 1502 h 2716"/>
                <a:gd name="T46" fmla="*/ 1219 w 2136"/>
                <a:gd name="T47" fmla="*/ 956 h 2716"/>
                <a:gd name="T48" fmla="*/ 1303 w 2136"/>
                <a:gd name="T49" fmla="*/ 951 h 2716"/>
                <a:gd name="T50" fmla="*/ 1348 w 2136"/>
                <a:gd name="T51" fmla="*/ 947 h 2716"/>
                <a:gd name="T52" fmla="*/ 1372 w 2136"/>
                <a:gd name="T53" fmla="*/ 945 h 2716"/>
                <a:gd name="T54" fmla="*/ 1394 w 2136"/>
                <a:gd name="T55" fmla="*/ 944 h 2716"/>
                <a:gd name="T56" fmla="*/ 1443 w 2136"/>
                <a:gd name="T57" fmla="*/ 939 h 2716"/>
                <a:gd name="T58" fmla="*/ 1519 w 2136"/>
                <a:gd name="T59" fmla="*/ 897 h 2716"/>
                <a:gd name="T60" fmla="*/ 1564 w 2136"/>
                <a:gd name="T61" fmla="*/ 819 h 2716"/>
                <a:gd name="T62" fmla="*/ 1439 w 2136"/>
                <a:gd name="T63" fmla="*/ 777 h 2716"/>
                <a:gd name="T64" fmla="*/ 1378 w 2136"/>
                <a:gd name="T65" fmla="*/ 816 h 2716"/>
                <a:gd name="T66" fmla="*/ 822 w 2136"/>
                <a:gd name="T67" fmla="*/ 853 h 2716"/>
                <a:gd name="T68" fmla="*/ 755 w 2136"/>
                <a:gd name="T69" fmla="*/ 822 h 2716"/>
                <a:gd name="T70" fmla="*/ 716 w 2136"/>
                <a:gd name="T71" fmla="*/ 761 h 2716"/>
                <a:gd name="T72" fmla="*/ 720 w 2136"/>
                <a:gd name="T73" fmla="*/ 685 h 2716"/>
                <a:gd name="T74" fmla="*/ 698 w 2136"/>
                <a:gd name="T75" fmla="*/ 646 h 2716"/>
                <a:gd name="T76" fmla="*/ 615 w 2136"/>
                <a:gd name="T77" fmla="*/ 607 h 2716"/>
                <a:gd name="T78" fmla="*/ 505 w 2136"/>
                <a:gd name="T79" fmla="*/ 554 h 2716"/>
                <a:gd name="T80" fmla="*/ 381 w 2136"/>
                <a:gd name="T81" fmla="*/ 496 h 2716"/>
                <a:gd name="T82" fmla="*/ 257 w 2136"/>
                <a:gd name="T83" fmla="*/ 438 h 2716"/>
                <a:gd name="T84" fmla="*/ 147 w 2136"/>
                <a:gd name="T85" fmla="*/ 385 h 2716"/>
                <a:gd name="T86" fmla="*/ 65 w 2136"/>
                <a:gd name="T87" fmla="*/ 346 h 2716"/>
                <a:gd name="T88" fmla="*/ 17 w 2136"/>
                <a:gd name="T89" fmla="*/ 320 h 2716"/>
                <a:gd name="T90" fmla="*/ 0 w 2136"/>
                <a:gd name="T91" fmla="*/ 274 h 2716"/>
                <a:gd name="T92" fmla="*/ 29 w 2136"/>
                <a:gd name="T93" fmla="*/ 233 h 2716"/>
                <a:gd name="T94" fmla="*/ 79 w 2136"/>
                <a:gd name="T95" fmla="*/ 231 h 2716"/>
                <a:gd name="T96" fmla="*/ 131 w 2136"/>
                <a:gd name="T97" fmla="*/ 256 h 2716"/>
                <a:gd name="T98" fmla="*/ 220 w 2136"/>
                <a:gd name="T99" fmla="*/ 299 h 2716"/>
                <a:gd name="T100" fmla="*/ 337 w 2136"/>
                <a:gd name="T101" fmla="*/ 354 h 2716"/>
                <a:gd name="T102" fmla="*/ 465 w 2136"/>
                <a:gd name="T103" fmla="*/ 414 h 2716"/>
                <a:gd name="T104" fmla="*/ 594 w 2136"/>
                <a:gd name="T105" fmla="*/ 476 h 2716"/>
                <a:gd name="T106" fmla="*/ 711 w 2136"/>
                <a:gd name="T107" fmla="*/ 532 h 2716"/>
                <a:gd name="T108" fmla="*/ 803 w 2136"/>
                <a:gd name="T109" fmla="*/ 575 h 2716"/>
                <a:gd name="T110" fmla="*/ 855 w 2136"/>
                <a:gd name="T111" fmla="*/ 599 h 2716"/>
                <a:gd name="T112" fmla="*/ 1244 w 2136"/>
                <a:gd name="T113" fmla="*/ 447 h 2716"/>
                <a:gd name="T114" fmla="*/ 1291 w 2136"/>
                <a:gd name="T115" fmla="*/ 112 h 2716"/>
                <a:gd name="T116" fmla="*/ 1340 w 2136"/>
                <a:gd name="T117" fmla="*/ 39 h 2716"/>
                <a:gd name="T118" fmla="*/ 1414 w 2136"/>
                <a:gd name="T119" fmla="*/ 2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6" h="2716">
                  <a:moveTo>
                    <a:pt x="1491" y="0"/>
                  </a:moveTo>
                  <a:lnTo>
                    <a:pt x="1536" y="0"/>
                  </a:lnTo>
                  <a:lnTo>
                    <a:pt x="1580" y="0"/>
                  </a:lnTo>
                  <a:lnTo>
                    <a:pt x="1625" y="0"/>
                  </a:lnTo>
                  <a:lnTo>
                    <a:pt x="1673" y="0"/>
                  </a:lnTo>
                  <a:lnTo>
                    <a:pt x="1725" y="0"/>
                  </a:lnTo>
                  <a:lnTo>
                    <a:pt x="1754" y="2"/>
                  </a:lnTo>
                  <a:lnTo>
                    <a:pt x="1781" y="9"/>
                  </a:lnTo>
                  <a:lnTo>
                    <a:pt x="1806" y="22"/>
                  </a:lnTo>
                  <a:lnTo>
                    <a:pt x="1829" y="39"/>
                  </a:lnTo>
                  <a:lnTo>
                    <a:pt x="1849" y="60"/>
                  </a:lnTo>
                  <a:lnTo>
                    <a:pt x="1865" y="85"/>
                  </a:lnTo>
                  <a:lnTo>
                    <a:pt x="1877" y="112"/>
                  </a:lnTo>
                  <a:lnTo>
                    <a:pt x="1886" y="142"/>
                  </a:lnTo>
                  <a:lnTo>
                    <a:pt x="2135" y="1502"/>
                  </a:lnTo>
                  <a:lnTo>
                    <a:pt x="2136" y="1521"/>
                  </a:lnTo>
                  <a:lnTo>
                    <a:pt x="2133" y="1540"/>
                  </a:lnTo>
                  <a:lnTo>
                    <a:pt x="2125" y="1556"/>
                  </a:lnTo>
                  <a:lnTo>
                    <a:pt x="2114" y="1571"/>
                  </a:lnTo>
                  <a:lnTo>
                    <a:pt x="2100" y="1582"/>
                  </a:lnTo>
                  <a:lnTo>
                    <a:pt x="2084" y="1588"/>
                  </a:lnTo>
                  <a:lnTo>
                    <a:pt x="2067" y="1591"/>
                  </a:lnTo>
                  <a:lnTo>
                    <a:pt x="1902" y="1591"/>
                  </a:lnTo>
                  <a:lnTo>
                    <a:pt x="1902" y="2554"/>
                  </a:lnTo>
                  <a:lnTo>
                    <a:pt x="1899" y="2588"/>
                  </a:lnTo>
                  <a:lnTo>
                    <a:pt x="1890" y="2618"/>
                  </a:lnTo>
                  <a:lnTo>
                    <a:pt x="1875" y="2645"/>
                  </a:lnTo>
                  <a:lnTo>
                    <a:pt x="1854" y="2669"/>
                  </a:lnTo>
                  <a:lnTo>
                    <a:pt x="1831" y="2689"/>
                  </a:lnTo>
                  <a:lnTo>
                    <a:pt x="1804" y="2704"/>
                  </a:lnTo>
                  <a:lnTo>
                    <a:pt x="1772" y="2713"/>
                  </a:lnTo>
                  <a:lnTo>
                    <a:pt x="1740" y="2716"/>
                  </a:lnTo>
                  <a:lnTo>
                    <a:pt x="1709" y="2713"/>
                  </a:lnTo>
                  <a:lnTo>
                    <a:pt x="1679" y="2704"/>
                  </a:lnTo>
                  <a:lnTo>
                    <a:pt x="1699" y="2671"/>
                  </a:lnTo>
                  <a:lnTo>
                    <a:pt x="1713" y="2634"/>
                  </a:lnTo>
                  <a:lnTo>
                    <a:pt x="1723" y="2595"/>
                  </a:lnTo>
                  <a:lnTo>
                    <a:pt x="1726" y="2554"/>
                  </a:lnTo>
                  <a:lnTo>
                    <a:pt x="1726" y="1591"/>
                  </a:lnTo>
                  <a:lnTo>
                    <a:pt x="1629" y="1591"/>
                  </a:lnTo>
                  <a:lnTo>
                    <a:pt x="1629" y="2554"/>
                  </a:lnTo>
                  <a:lnTo>
                    <a:pt x="1626" y="2588"/>
                  </a:lnTo>
                  <a:lnTo>
                    <a:pt x="1616" y="2618"/>
                  </a:lnTo>
                  <a:lnTo>
                    <a:pt x="1601" y="2645"/>
                  </a:lnTo>
                  <a:lnTo>
                    <a:pt x="1582" y="2669"/>
                  </a:lnTo>
                  <a:lnTo>
                    <a:pt x="1557" y="2689"/>
                  </a:lnTo>
                  <a:lnTo>
                    <a:pt x="1530" y="2704"/>
                  </a:lnTo>
                  <a:lnTo>
                    <a:pt x="1500" y="2713"/>
                  </a:lnTo>
                  <a:lnTo>
                    <a:pt x="1466" y="2716"/>
                  </a:lnTo>
                  <a:lnTo>
                    <a:pt x="1434" y="2713"/>
                  </a:lnTo>
                  <a:lnTo>
                    <a:pt x="1404" y="2704"/>
                  </a:lnTo>
                  <a:lnTo>
                    <a:pt x="1375" y="2689"/>
                  </a:lnTo>
                  <a:lnTo>
                    <a:pt x="1352" y="2669"/>
                  </a:lnTo>
                  <a:lnTo>
                    <a:pt x="1332" y="2645"/>
                  </a:lnTo>
                  <a:lnTo>
                    <a:pt x="1317" y="2618"/>
                  </a:lnTo>
                  <a:lnTo>
                    <a:pt x="1307" y="2588"/>
                  </a:lnTo>
                  <a:lnTo>
                    <a:pt x="1304" y="2554"/>
                  </a:lnTo>
                  <a:lnTo>
                    <a:pt x="1304" y="1591"/>
                  </a:lnTo>
                  <a:lnTo>
                    <a:pt x="1176" y="1591"/>
                  </a:lnTo>
                  <a:lnTo>
                    <a:pt x="1150" y="1591"/>
                  </a:lnTo>
                  <a:lnTo>
                    <a:pt x="1128" y="1591"/>
                  </a:lnTo>
                  <a:lnTo>
                    <a:pt x="1103" y="1591"/>
                  </a:lnTo>
                  <a:lnTo>
                    <a:pt x="1084" y="1588"/>
                  </a:lnTo>
                  <a:lnTo>
                    <a:pt x="1068" y="1582"/>
                  </a:lnTo>
                  <a:lnTo>
                    <a:pt x="1054" y="1571"/>
                  </a:lnTo>
                  <a:lnTo>
                    <a:pt x="1043" y="1557"/>
                  </a:lnTo>
                  <a:lnTo>
                    <a:pt x="1036" y="1540"/>
                  </a:lnTo>
                  <a:lnTo>
                    <a:pt x="1032" y="1521"/>
                  </a:lnTo>
                  <a:lnTo>
                    <a:pt x="1033" y="1502"/>
                  </a:lnTo>
                  <a:lnTo>
                    <a:pt x="1133" y="961"/>
                  </a:lnTo>
                  <a:lnTo>
                    <a:pt x="1179" y="958"/>
                  </a:lnTo>
                  <a:lnTo>
                    <a:pt x="1219" y="956"/>
                  </a:lnTo>
                  <a:lnTo>
                    <a:pt x="1252" y="954"/>
                  </a:lnTo>
                  <a:lnTo>
                    <a:pt x="1281" y="952"/>
                  </a:lnTo>
                  <a:lnTo>
                    <a:pt x="1303" y="951"/>
                  </a:lnTo>
                  <a:lnTo>
                    <a:pt x="1322" y="950"/>
                  </a:lnTo>
                  <a:lnTo>
                    <a:pt x="1337" y="948"/>
                  </a:lnTo>
                  <a:lnTo>
                    <a:pt x="1348" y="947"/>
                  </a:lnTo>
                  <a:lnTo>
                    <a:pt x="1358" y="946"/>
                  </a:lnTo>
                  <a:lnTo>
                    <a:pt x="1366" y="946"/>
                  </a:lnTo>
                  <a:lnTo>
                    <a:pt x="1372" y="945"/>
                  </a:lnTo>
                  <a:lnTo>
                    <a:pt x="1379" y="945"/>
                  </a:lnTo>
                  <a:lnTo>
                    <a:pt x="1385" y="945"/>
                  </a:lnTo>
                  <a:lnTo>
                    <a:pt x="1394" y="944"/>
                  </a:lnTo>
                  <a:lnTo>
                    <a:pt x="1402" y="944"/>
                  </a:lnTo>
                  <a:lnTo>
                    <a:pt x="1414" y="943"/>
                  </a:lnTo>
                  <a:lnTo>
                    <a:pt x="1443" y="939"/>
                  </a:lnTo>
                  <a:lnTo>
                    <a:pt x="1471" y="929"/>
                  </a:lnTo>
                  <a:lnTo>
                    <a:pt x="1496" y="915"/>
                  </a:lnTo>
                  <a:lnTo>
                    <a:pt x="1519" y="897"/>
                  </a:lnTo>
                  <a:lnTo>
                    <a:pt x="1538" y="874"/>
                  </a:lnTo>
                  <a:lnTo>
                    <a:pt x="1553" y="848"/>
                  </a:lnTo>
                  <a:lnTo>
                    <a:pt x="1564" y="819"/>
                  </a:lnTo>
                  <a:lnTo>
                    <a:pt x="1693" y="342"/>
                  </a:lnTo>
                  <a:lnTo>
                    <a:pt x="1454" y="757"/>
                  </a:lnTo>
                  <a:lnTo>
                    <a:pt x="1439" y="777"/>
                  </a:lnTo>
                  <a:lnTo>
                    <a:pt x="1422" y="794"/>
                  </a:lnTo>
                  <a:lnTo>
                    <a:pt x="1400" y="807"/>
                  </a:lnTo>
                  <a:lnTo>
                    <a:pt x="1378" y="816"/>
                  </a:lnTo>
                  <a:lnTo>
                    <a:pt x="1353" y="820"/>
                  </a:lnTo>
                  <a:lnTo>
                    <a:pt x="847" y="854"/>
                  </a:lnTo>
                  <a:lnTo>
                    <a:pt x="822" y="853"/>
                  </a:lnTo>
                  <a:lnTo>
                    <a:pt x="797" y="847"/>
                  </a:lnTo>
                  <a:lnTo>
                    <a:pt x="776" y="836"/>
                  </a:lnTo>
                  <a:lnTo>
                    <a:pt x="755" y="822"/>
                  </a:lnTo>
                  <a:lnTo>
                    <a:pt x="739" y="805"/>
                  </a:lnTo>
                  <a:lnTo>
                    <a:pt x="726" y="785"/>
                  </a:lnTo>
                  <a:lnTo>
                    <a:pt x="716" y="761"/>
                  </a:lnTo>
                  <a:lnTo>
                    <a:pt x="712" y="736"/>
                  </a:lnTo>
                  <a:lnTo>
                    <a:pt x="713" y="709"/>
                  </a:lnTo>
                  <a:lnTo>
                    <a:pt x="720" y="685"/>
                  </a:lnTo>
                  <a:lnTo>
                    <a:pt x="730" y="662"/>
                  </a:lnTo>
                  <a:lnTo>
                    <a:pt x="716" y="654"/>
                  </a:lnTo>
                  <a:lnTo>
                    <a:pt x="698" y="646"/>
                  </a:lnTo>
                  <a:lnTo>
                    <a:pt x="674" y="635"/>
                  </a:lnTo>
                  <a:lnTo>
                    <a:pt x="646" y="622"/>
                  </a:lnTo>
                  <a:lnTo>
                    <a:pt x="615" y="607"/>
                  </a:lnTo>
                  <a:lnTo>
                    <a:pt x="580" y="591"/>
                  </a:lnTo>
                  <a:lnTo>
                    <a:pt x="544" y="574"/>
                  </a:lnTo>
                  <a:lnTo>
                    <a:pt x="505" y="554"/>
                  </a:lnTo>
                  <a:lnTo>
                    <a:pt x="465" y="536"/>
                  </a:lnTo>
                  <a:lnTo>
                    <a:pt x="423" y="515"/>
                  </a:lnTo>
                  <a:lnTo>
                    <a:pt x="381" y="496"/>
                  </a:lnTo>
                  <a:lnTo>
                    <a:pt x="339" y="477"/>
                  </a:lnTo>
                  <a:lnTo>
                    <a:pt x="298" y="456"/>
                  </a:lnTo>
                  <a:lnTo>
                    <a:pt x="257" y="438"/>
                  </a:lnTo>
                  <a:lnTo>
                    <a:pt x="218" y="419"/>
                  </a:lnTo>
                  <a:lnTo>
                    <a:pt x="181" y="401"/>
                  </a:lnTo>
                  <a:lnTo>
                    <a:pt x="147" y="385"/>
                  </a:lnTo>
                  <a:lnTo>
                    <a:pt x="115" y="370"/>
                  </a:lnTo>
                  <a:lnTo>
                    <a:pt x="88" y="357"/>
                  </a:lnTo>
                  <a:lnTo>
                    <a:pt x="65" y="346"/>
                  </a:lnTo>
                  <a:lnTo>
                    <a:pt x="45" y="337"/>
                  </a:lnTo>
                  <a:lnTo>
                    <a:pt x="31" y="330"/>
                  </a:lnTo>
                  <a:lnTo>
                    <a:pt x="17" y="320"/>
                  </a:lnTo>
                  <a:lnTo>
                    <a:pt x="6" y="308"/>
                  </a:lnTo>
                  <a:lnTo>
                    <a:pt x="1" y="291"/>
                  </a:lnTo>
                  <a:lnTo>
                    <a:pt x="0" y="274"/>
                  </a:lnTo>
                  <a:lnTo>
                    <a:pt x="5" y="258"/>
                  </a:lnTo>
                  <a:lnTo>
                    <a:pt x="15" y="243"/>
                  </a:lnTo>
                  <a:lnTo>
                    <a:pt x="29" y="233"/>
                  </a:lnTo>
                  <a:lnTo>
                    <a:pt x="44" y="227"/>
                  </a:lnTo>
                  <a:lnTo>
                    <a:pt x="61" y="227"/>
                  </a:lnTo>
                  <a:lnTo>
                    <a:pt x="79" y="231"/>
                  </a:lnTo>
                  <a:lnTo>
                    <a:pt x="91" y="238"/>
                  </a:lnTo>
                  <a:lnTo>
                    <a:pt x="108" y="245"/>
                  </a:lnTo>
                  <a:lnTo>
                    <a:pt x="131" y="256"/>
                  </a:lnTo>
                  <a:lnTo>
                    <a:pt x="156" y="269"/>
                  </a:lnTo>
                  <a:lnTo>
                    <a:pt x="187" y="283"/>
                  </a:lnTo>
                  <a:lnTo>
                    <a:pt x="220" y="299"/>
                  </a:lnTo>
                  <a:lnTo>
                    <a:pt x="257" y="316"/>
                  </a:lnTo>
                  <a:lnTo>
                    <a:pt x="296" y="334"/>
                  </a:lnTo>
                  <a:lnTo>
                    <a:pt x="337" y="354"/>
                  </a:lnTo>
                  <a:lnTo>
                    <a:pt x="379" y="373"/>
                  </a:lnTo>
                  <a:lnTo>
                    <a:pt x="422" y="394"/>
                  </a:lnTo>
                  <a:lnTo>
                    <a:pt x="465" y="414"/>
                  </a:lnTo>
                  <a:lnTo>
                    <a:pt x="509" y="436"/>
                  </a:lnTo>
                  <a:lnTo>
                    <a:pt x="552" y="456"/>
                  </a:lnTo>
                  <a:lnTo>
                    <a:pt x="594" y="476"/>
                  </a:lnTo>
                  <a:lnTo>
                    <a:pt x="635" y="495"/>
                  </a:lnTo>
                  <a:lnTo>
                    <a:pt x="674" y="513"/>
                  </a:lnTo>
                  <a:lnTo>
                    <a:pt x="711" y="532"/>
                  </a:lnTo>
                  <a:lnTo>
                    <a:pt x="745" y="547"/>
                  </a:lnTo>
                  <a:lnTo>
                    <a:pt x="776" y="562"/>
                  </a:lnTo>
                  <a:lnTo>
                    <a:pt x="803" y="575"/>
                  </a:lnTo>
                  <a:lnTo>
                    <a:pt x="825" y="585"/>
                  </a:lnTo>
                  <a:lnTo>
                    <a:pt x="843" y="593"/>
                  </a:lnTo>
                  <a:lnTo>
                    <a:pt x="855" y="599"/>
                  </a:lnTo>
                  <a:lnTo>
                    <a:pt x="1268" y="573"/>
                  </a:lnTo>
                  <a:lnTo>
                    <a:pt x="1473" y="216"/>
                  </a:lnTo>
                  <a:lnTo>
                    <a:pt x="1244" y="447"/>
                  </a:lnTo>
                  <a:lnTo>
                    <a:pt x="1227" y="448"/>
                  </a:lnTo>
                  <a:lnTo>
                    <a:pt x="1284" y="142"/>
                  </a:lnTo>
                  <a:lnTo>
                    <a:pt x="1291" y="112"/>
                  </a:lnTo>
                  <a:lnTo>
                    <a:pt x="1304" y="85"/>
                  </a:lnTo>
                  <a:lnTo>
                    <a:pt x="1320" y="60"/>
                  </a:lnTo>
                  <a:lnTo>
                    <a:pt x="1340" y="39"/>
                  </a:lnTo>
                  <a:lnTo>
                    <a:pt x="1363" y="22"/>
                  </a:lnTo>
                  <a:lnTo>
                    <a:pt x="1387" y="9"/>
                  </a:lnTo>
                  <a:lnTo>
                    <a:pt x="1414" y="2"/>
                  </a:lnTo>
                  <a:lnTo>
                    <a:pt x="1443" y="0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363"/>
            <p:cNvSpPr>
              <a:spLocks/>
            </p:cNvSpPr>
            <p:nvPr/>
          </p:nvSpPr>
          <p:spPr bwMode="auto">
            <a:xfrm>
              <a:off x="2984501" y="3470275"/>
              <a:ext cx="88900" cy="88900"/>
            </a:xfrm>
            <a:custGeom>
              <a:avLst/>
              <a:gdLst>
                <a:gd name="T0" fmla="*/ 281 w 560"/>
                <a:gd name="T1" fmla="*/ 0 h 559"/>
                <a:gd name="T2" fmla="*/ 322 w 560"/>
                <a:gd name="T3" fmla="*/ 3 h 559"/>
                <a:gd name="T4" fmla="*/ 362 w 560"/>
                <a:gd name="T5" fmla="*/ 12 h 559"/>
                <a:gd name="T6" fmla="*/ 398 w 560"/>
                <a:gd name="T7" fmla="*/ 27 h 559"/>
                <a:gd name="T8" fmla="*/ 433 w 560"/>
                <a:gd name="T9" fmla="*/ 45 h 559"/>
                <a:gd name="T10" fmla="*/ 464 w 560"/>
                <a:gd name="T11" fmla="*/ 69 h 559"/>
                <a:gd name="T12" fmla="*/ 491 w 560"/>
                <a:gd name="T13" fmla="*/ 97 h 559"/>
                <a:gd name="T14" fmla="*/ 515 w 560"/>
                <a:gd name="T15" fmla="*/ 128 h 559"/>
                <a:gd name="T16" fmla="*/ 534 w 560"/>
                <a:gd name="T17" fmla="*/ 163 h 559"/>
                <a:gd name="T18" fmla="*/ 548 w 560"/>
                <a:gd name="T19" fmla="*/ 199 h 559"/>
                <a:gd name="T20" fmla="*/ 557 w 560"/>
                <a:gd name="T21" fmla="*/ 239 h 559"/>
                <a:gd name="T22" fmla="*/ 560 w 560"/>
                <a:gd name="T23" fmla="*/ 280 h 559"/>
                <a:gd name="T24" fmla="*/ 557 w 560"/>
                <a:gd name="T25" fmla="*/ 321 h 559"/>
                <a:gd name="T26" fmla="*/ 548 w 560"/>
                <a:gd name="T27" fmla="*/ 361 h 559"/>
                <a:gd name="T28" fmla="*/ 534 w 560"/>
                <a:gd name="T29" fmla="*/ 397 h 559"/>
                <a:gd name="T30" fmla="*/ 515 w 560"/>
                <a:gd name="T31" fmla="*/ 432 h 559"/>
                <a:gd name="T32" fmla="*/ 491 w 560"/>
                <a:gd name="T33" fmla="*/ 463 h 559"/>
                <a:gd name="T34" fmla="*/ 464 w 560"/>
                <a:gd name="T35" fmla="*/ 491 h 559"/>
                <a:gd name="T36" fmla="*/ 433 w 560"/>
                <a:gd name="T37" fmla="*/ 514 h 559"/>
                <a:gd name="T38" fmla="*/ 398 w 560"/>
                <a:gd name="T39" fmla="*/ 533 h 559"/>
                <a:gd name="T40" fmla="*/ 362 w 560"/>
                <a:gd name="T41" fmla="*/ 547 h 559"/>
                <a:gd name="T42" fmla="*/ 322 w 560"/>
                <a:gd name="T43" fmla="*/ 556 h 559"/>
                <a:gd name="T44" fmla="*/ 281 w 560"/>
                <a:gd name="T45" fmla="*/ 559 h 559"/>
                <a:gd name="T46" fmla="*/ 239 w 560"/>
                <a:gd name="T47" fmla="*/ 556 h 559"/>
                <a:gd name="T48" fmla="*/ 200 w 560"/>
                <a:gd name="T49" fmla="*/ 547 h 559"/>
                <a:gd name="T50" fmla="*/ 162 w 560"/>
                <a:gd name="T51" fmla="*/ 533 h 559"/>
                <a:gd name="T52" fmla="*/ 128 w 560"/>
                <a:gd name="T53" fmla="*/ 514 h 559"/>
                <a:gd name="T54" fmla="*/ 96 w 560"/>
                <a:gd name="T55" fmla="*/ 491 h 559"/>
                <a:gd name="T56" fmla="*/ 69 w 560"/>
                <a:gd name="T57" fmla="*/ 463 h 559"/>
                <a:gd name="T58" fmla="*/ 46 w 560"/>
                <a:gd name="T59" fmla="*/ 432 h 559"/>
                <a:gd name="T60" fmla="*/ 26 w 560"/>
                <a:gd name="T61" fmla="*/ 397 h 559"/>
                <a:gd name="T62" fmla="*/ 12 w 560"/>
                <a:gd name="T63" fmla="*/ 361 h 559"/>
                <a:gd name="T64" fmla="*/ 3 w 560"/>
                <a:gd name="T65" fmla="*/ 321 h 559"/>
                <a:gd name="T66" fmla="*/ 0 w 560"/>
                <a:gd name="T67" fmla="*/ 280 h 559"/>
                <a:gd name="T68" fmla="*/ 3 w 560"/>
                <a:gd name="T69" fmla="*/ 239 h 559"/>
                <a:gd name="T70" fmla="*/ 12 w 560"/>
                <a:gd name="T71" fmla="*/ 199 h 559"/>
                <a:gd name="T72" fmla="*/ 26 w 560"/>
                <a:gd name="T73" fmla="*/ 163 h 559"/>
                <a:gd name="T74" fmla="*/ 46 w 560"/>
                <a:gd name="T75" fmla="*/ 128 h 559"/>
                <a:gd name="T76" fmla="*/ 69 w 560"/>
                <a:gd name="T77" fmla="*/ 97 h 559"/>
                <a:gd name="T78" fmla="*/ 96 w 560"/>
                <a:gd name="T79" fmla="*/ 69 h 559"/>
                <a:gd name="T80" fmla="*/ 128 w 560"/>
                <a:gd name="T81" fmla="*/ 45 h 559"/>
                <a:gd name="T82" fmla="*/ 162 w 560"/>
                <a:gd name="T83" fmla="*/ 27 h 559"/>
                <a:gd name="T84" fmla="*/ 200 w 560"/>
                <a:gd name="T85" fmla="*/ 12 h 559"/>
                <a:gd name="T86" fmla="*/ 239 w 560"/>
                <a:gd name="T87" fmla="*/ 3 h 559"/>
                <a:gd name="T88" fmla="*/ 281 w 560"/>
                <a:gd name="T8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0" h="559">
                  <a:moveTo>
                    <a:pt x="281" y="0"/>
                  </a:moveTo>
                  <a:lnTo>
                    <a:pt x="322" y="3"/>
                  </a:lnTo>
                  <a:lnTo>
                    <a:pt x="362" y="12"/>
                  </a:lnTo>
                  <a:lnTo>
                    <a:pt x="398" y="27"/>
                  </a:lnTo>
                  <a:lnTo>
                    <a:pt x="433" y="45"/>
                  </a:lnTo>
                  <a:lnTo>
                    <a:pt x="464" y="69"/>
                  </a:lnTo>
                  <a:lnTo>
                    <a:pt x="491" y="97"/>
                  </a:lnTo>
                  <a:lnTo>
                    <a:pt x="515" y="128"/>
                  </a:lnTo>
                  <a:lnTo>
                    <a:pt x="534" y="163"/>
                  </a:lnTo>
                  <a:lnTo>
                    <a:pt x="548" y="199"/>
                  </a:lnTo>
                  <a:lnTo>
                    <a:pt x="557" y="239"/>
                  </a:lnTo>
                  <a:lnTo>
                    <a:pt x="560" y="280"/>
                  </a:lnTo>
                  <a:lnTo>
                    <a:pt x="557" y="321"/>
                  </a:lnTo>
                  <a:lnTo>
                    <a:pt x="548" y="361"/>
                  </a:lnTo>
                  <a:lnTo>
                    <a:pt x="534" y="397"/>
                  </a:lnTo>
                  <a:lnTo>
                    <a:pt x="515" y="432"/>
                  </a:lnTo>
                  <a:lnTo>
                    <a:pt x="491" y="463"/>
                  </a:lnTo>
                  <a:lnTo>
                    <a:pt x="464" y="491"/>
                  </a:lnTo>
                  <a:lnTo>
                    <a:pt x="433" y="514"/>
                  </a:lnTo>
                  <a:lnTo>
                    <a:pt x="398" y="533"/>
                  </a:lnTo>
                  <a:lnTo>
                    <a:pt x="362" y="547"/>
                  </a:lnTo>
                  <a:lnTo>
                    <a:pt x="322" y="556"/>
                  </a:lnTo>
                  <a:lnTo>
                    <a:pt x="281" y="559"/>
                  </a:lnTo>
                  <a:lnTo>
                    <a:pt x="239" y="556"/>
                  </a:lnTo>
                  <a:lnTo>
                    <a:pt x="200" y="547"/>
                  </a:lnTo>
                  <a:lnTo>
                    <a:pt x="162" y="533"/>
                  </a:lnTo>
                  <a:lnTo>
                    <a:pt x="128" y="514"/>
                  </a:lnTo>
                  <a:lnTo>
                    <a:pt x="96" y="491"/>
                  </a:lnTo>
                  <a:lnTo>
                    <a:pt x="69" y="463"/>
                  </a:lnTo>
                  <a:lnTo>
                    <a:pt x="46" y="432"/>
                  </a:lnTo>
                  <a:lnTo>
                    <a:pt x="26" y="397"/>
                  </a:lnTo>
                  <a:lnTo>
                    <a:pt x="12" y="361"/>
                  </a:lnTo>
                  <a:lnTo>
                    <a:pt x="3" y="321"/>
                  </a:lnTo>
                  <a:lnTo>
                    <a:pt x="0" y="280"/>
                  </a:lnTo>
                  <a:lnTo>
                    <a:pt x="3" y="239"/>
                  </a:lnTo>
                  <a:lnTo>
                    <a:pt x="12" y="199"/>
                  </a:lnTo>
                  <a:lnTo>
                    <a:pt x="26" y="163"/>
                  </a:lnTo>
                  <a:lnTo>
                    <a:pt x="46" y="128"/>
                  </a:lnTo>
                  <a:lnTo>
                    <a:pt x="69" y="97"/>
                  </a:lnTo>
                  <a:lnTo>
                    <a:pt x="96" y="69"/>
                  </a:lnTo>
                  <a:lnTo>
                    <a:pt x="128" y="45"/>
                  </a:lnTo>
                  <a:lnTo>
                    <a:pt x="162" y="27"/>
                  </a:lnTo>
                  <a:lnTo>
                    <a:pt x="200" y="12"/>
                  </a:lnTo>
                  <a:lnTo>
                    <a:pt x="239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364"/>
            <p:cNvSpPr>
              <a:spLocks/>
            </p:cNvSpPr>
            <p:nvPr/>
          </p:nvSpPr>
          <p:spPr bwMode="auto">
            <a:xfrm>
              <a:off x="2652713" y="3540125"/>
              <a:ext cx="92075" cy="92075"/>
            </a:xfrm>
            <a:custGeom>
              <a:avLst/>
              <a:gdLst>
                <a:gd name="T0" fmla="*/ 292 w 584"/>
                <a:gd name="T1" fmla="*/ 0 h 584"/>
                <a:gd name="T2" fmla="*/ 335 w 584"/>
                <a:gd name="T3" fmla="*/ 3 h 584"/>
                <a:gd name="T4" fmla="*/ 377 w 584"/>
                <a:gd name="T5" fmla="*/ 12 h 584"/>
                <a:gd name="T6" fmla="*/ 415 w 584"/>
                <a:gd name="T7" fmla="*/ 27 h 584"/>
                <a:gd name="T8" fmla="*/ 452 w 584"/>
                <a:gd name="T9" fmla="*/ 47 h 584"/>
                <a:gd name="T10" fmla="*/ 484 w 584"/>
                <a:gd name="T11" fmla="*/ 71 h 584"/>
                <a:gd name="T12" fmla="*/ 513 w 584"/>
                <a:gd name="T13" fmla="*/ 100 h 584"/>
                <a:gd name="T14" fmla="*/ 538 w 584"/>
                <a:gd name="T15" fmla="*/ 133 h 584"/>
                <a:gd name="T16" fmla="*/ 557 w 584"/>
                <a:gd name="T17" fmla="*/ 168 h 584"/>
                <a:gd name="T18" fmla="*/ 572 w 584"/>
                <a:gd name="T19" fmla="*/ 207 h 584"/>
                <a:gd name="T20" fmla="*/ 581 w 584"/>
                <a:gd name="T21" fmla="*/ 249 h 584"/>
                <a:gd name="T22" fmla="*/ 584 w 584"/>
                <a:gd name="T23" fmla="*/ 292 h 584"/>
                <a:gd name="T24" fmla="*/ 581 w 584"/>
                <a:gd name="T25" fmla="*/ 335 h 584"/>
                <a:gd name="T26" fmla="*/ 572 w 584"/>
                <a:gd name="T27" fmla="*/ 376 h 584"/>
                <a:gd name="T28" fmla="*/ 557 w 584"/>
                <a:gd name="T29" fmla="*/ 415 h 584"/>
                <a:gd name="T30" fmla="*/ 538 w 584"/>
                <a:gd name="T31" fmla="*/ 450 h 584"/>
                <a:gd name="T32" fmla="*/ 513 w 584"/>
                <a:gd name="T33" fmla="*/ 483 h 584"/>
                <a:gd name="T34" fmla="*/ 484 w 584"/>
                <a:gd name="T35" fmla="*/ 512 h 584"/>
                <a:gd name="T36" fmla="*/ 452 w 584"/>
                <a:gd name="T37" fmla="*/ 537 h 584"/>
                <a:gd name="T38" fmla="*/ 415 w 584"/>
                <a:gd name="T39" fmla="*/ 556 h 584"/>
                <a:gd name="T40" fmla="*/ 377 w 584"/>
                <a:gd name="T41" fmla="*/ 571 h 584"/>
                <a:gd name="T42" fmla="*/ 335 w 584"/>
                <a:gd name="T43" fmla="*/ 581 h 584"/>
                <a:gd name="T44" fmla="*/ 292 w 584"/>
                <a:gd name="T45" fmla="*/ 584 h 584"/>
                <a:gd name="T46" fmla="*/ 249 w 584"/>
                <a:gd name="T47" fmla="*/ 581 h 584"/>
                <a:gd name="T48" fmla="*/ 208 w 584"/>
                <a:gd name="T49" fmla="*/ 571 h 584"/>
                <a:gd name="T50" fmla="*/ 169 w 584"/>
                <a:gd name="T51" fmla="*/ 556 h 584"/>
                <a:gd name="T52" fmla="*/ 133 w 584"/>
                <a:gd name="T53" fmla="*/ 537 h 584"/>
                <a:gd name="T54" fmla="*/ 101 w 584"/>
                <a:gd name="T55" fmla="*/ 512 h 584"/>
                <a:gd name="T56" fmla="*/ 72 w 584"/>
                <a:gd name="T57" fmla="*/ 483 h 584"/>
                <a:gd name="T58" fmla="*/ 47 w 584"/>
                <a:gd name="T59" fmla="*/ 450 h 584"/>
                <a:gd name="T60" fmla="*/ 28 w 584"/>
                <a:gd name="T61" fmla="*/ 415 h 584"/>
                <a:gd name="T62" fmla="*/ 13 w 584"/>
                <a:gd name="T63" fmla="*/ 376 h 584"/>
                <a:gd name="T64" fmla="*/ 3 w 584"/>
                <a:gd name="T65" fmla="*/ 335 h 584"/>
                <a:gd name="T66" fmla="*/ 0 w 584"/>
                <a:gd name="T67" fmla="*/ 292 h 584"/>
                <a:gd name="T68" fmla="*/ 3 w 584"/>
                <a:gd name="T69" fmla="*/ 249 h 584"/>
                <a:gd name="T70" fmla="*/ 13 w 584"/>
                <a:gd name="T71" fmla="*/ 207 h 584"/>
                <a:gd name="T72" fmla="*/ 28 w 584"/>
                <a:gd name="T73" fmla="*/ 168 h 584"/>
                <a:gd name="T74" fmla="*/ 47 w 584"/>
                <a:gd name="T75" fmla="*/ 133 h 584"/>
                <a:gd name="T76" fmla="*/ 72 w 584"/>
                <a:gd name="T77" fmla="*/ 100 h 584"/>
                <a:gd name="T78" fmla="*/ 101 w 584"/>
                <a:gd name="T79" fmla="*/ 71 h 584"/>
                <a:gd name="T80" fmla="*/ 133 w 584"/>
                <a:gd name="T81" fmla="*/ 47 h 584"/>
                <a:gd name="T82" fmla="*/ 169 w 584"/>
                <a:gd name="T83" fmla="*/ 27 h 584"/>
                <a:gd name="T84" fmla="*/ 208 w 584"/>
                <a:gd name="T85" fmla="*/ 12 h 584"/>
                <a:gd name="T86" fmla="*/ 249 w 584"/>
                <a:gd name="T87" fmla="*/ 3 h 584"/>
                <a:gd name="T88" fmla="*/ 292 w 584"/>
                <a:gd name="T8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4">
                  <a:moveTo>
                    <a:pt x="292" y="0"/>
                  </a:moveTo>
                  <a:lnTo>
                    <a:pt x="335" y="3"/>
                  </a:lnTo>
                  <a:lnTo>
                    <a:pt x="377" y="12"/>
                  </a:lnTo>
                  <a:lnTo>
                    <a:pt x="415" y="27"/>
                  </a:lnTo>
                  <a:lnTo>
                    <a:pt x="452" y="47"/>
                  </a:lnTo>
                  <a:lnTo>
                    <a:pt x="484" y="71"/>
                  </a:lnTo>
                  <a:lnTo>
                    <a:pt x="513" y="100"/>
                  </a:lnTo>
                  <a:lnTo>
                    <a:pt x="538" y="133"/>
                  </a:lnTo>
                  <a:lnTo>
                    <a:pt x="557" y="168"/>
                  </a:lnTo>
                  <a:lnTo>
                    <a:pt x="572" y="207"/>
                  </a:lnTo>
                  <a:lnTo>
                    <a:pt x="581" y="249"/>
                  </a:lnTo>
                  <a:lnTo>
                    <a:pt x="584" y="292"/>
                  </a:lnTo>
                  <a:lnTo>
                    <a:pt x="581" y="335"/>
                  </a:lnTo>
                  <a:lnTo>
                    <a:pt x="572" y="376"/>
                  </a:lnTo>
                  <a:lnTo>
                    <a:pt x="557" y="415"/>
                  </a:lnTo>
                  <a:lnTo>
                    <a:pt x="538" y="450"/>
                  </a:lnTo>
                  <a:lnTo>
                    <a:pt x="513" y="483"/>
                  </a:lnTo>
                  <a:lnTo>
                    <a:pt x="484" y="512"/>
                  </a:lnTo>
                  <a:lnTo>
                    <a:pt x="452" y="537"/>
                  </a:lnTo>
                  <a:lnTo>
                    <a:pt x="415" y="556"/>
                  </a:lnTo>
                  <a:lnTo>
                    <a:pt x="377" y="571"/>
                  </a:lnTo>
                  <a:lnTo>
                    <a:pt x="335" y="581"/>
                  </a:lnTo>
                  <a:lnTo>
                    <a:pt x="292" y="584"/>
                  </a:lnTo>
                  <a:lnTo>
                    <a:pt x="249" y="581"/>
                  </a:lnTo>
                  <a:lnTo>
                    <a:pt x="208" y="571"/>
                  </a:lnTo>
                  <a:lnTo>
                    <a:pt x="169" y="556"/>
                  </a:lnTo>
                  <a:lnTo>
                    <a:pt x="133" y="537"/>
                  </a:lnTo>
                  <a:lnTo>
                    <a:pt x="101" y="512"/>
                  </a:lnTo>
                  <a:lnTo>
                    <a:pt x="72" y="483"/>
                  </a:lnTo>
                  <a:lnTo>
                    <a:pt x="47" y="450"/>
                  </a:lnTo>
                  <a:lnTo>
                    <a:pt x="28" y="415"/>
                  </a:lnTo>
                  <a:lnTo>
                    <a:pt x="13" y="376"/>
                  </a:lnTo>
                  <a:lnTo>
                    <a:pt x="3" y="335"/>
                  </a:lnTo>
                  <a:lnTo>
                    <a:pt x="0" y="292"/>
                  </a:lnTo>
                  <a:lnTo>
                    <a:pt x="3" y="249"/>
                  </a:lnTo>
                  <a:lnTo>
                    <a:pt x="13" y="207"/>
                  </a:lnTo>
                  <a:lnTo>
                    <a:pt x="28" y="168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365"/>
            <p:cNvSpPr>
              <a:spLocks noEditPoints="1"/>
            </p:cNvSpPr>
            <p:nvPr/>
          </p:nvSpPr>
          <p:spPr bwMode="auto">
            <a:xfrm>
              <a:off x="2551113" y="3633788"/>
              <a:ext cx="247650" cy="373063"/>
            </a:xfrm>
            <a:custGeom>
              <a:avLst/>
              <a:gdLst>
                <a:gd name="T0" fmla="*/ 409 w 1556"/>
                <a:gd name="T1" fmla="*/ 549 h 2355"/>
                <a:gd name="T2" fmla="*/ 685 w 1556"/>
                <a:gd name="T3" fmla="*/ 0 h 2355"/>
                <a:gd name="T4" fmla="*/ 798 w 1556"/>
                <a:gd name="T5" fmla="*/ 66 h 2355"/>
                <a:gd name="T6" fmla="*/ 931 w 1556"/>
                <a:gd name="T7" fmla="*/ 90 h 2355"/>
                <a:gd name="T8" fmla="*/ 1038 w 1556"/>
                <a:gd name="T9" fmla="*/ 75 h 2355"/>
                <a:gd name="T10" fmla="*/ 1072 w 1556"/>
                <a:gd name="T11" fmla="*/ 158 h 2355"/>
                <a:gd name="T12" fmla="*/ 782 w 1556"/>
                <a:gd name="T13" fmla="*/ 124 h 2355"/>
                <a:gd name="T14" fmla="*/ 1462 w 1556"/>
                <a:gd name="T15" fmla="*/ 474 h 2355"/>
                <a:gd name="T16" fmla="*/ 1522 w 1556"/>
                <a:gd name="T17" fmla="*/ 506 h 2355"/>
                <a:gd name="T18" fmla="*/ 1552 w 1556"/>
                <a:gd name="T19" fmla="*/ 562 h 2355"/>
                <a:gd name="T20" fmla="*/ 1553 w 1556"/>
                <a:gd name="T21" fmla="*/ 610 h 2355"/>
                <a:gd name="T22" fmla="*/ 1515 w 1556"/>
                <a:gd name="T23" fmla="*/ 675 h 2355"/>
                <a:gd name="T24" fmla="*/ 1443 w 1556"/>
                <a:gd name="T25" fmla="*/ 703 h 2355"/>
                <a:gd name="T26" fmla="*/ 1382 w 1556"/>
                <a:gd name="T27" fmla="*/ 704 h 2355"/>
                <a:gd name="T28" fmla="*/ 1276 w 1556"/>
                <a:gd name="T29" fmla="*/ 707 h 2355"/>
                <a:gd name="T30" fmla="*/ 1155 w 1556"/>
                <a:gd name="T31" fmla="*/ 711 h 2355"/>
                <a:gd name="T32" fmla="*/ 1046 w 1556"/>
                <a:gd name="T33" fmla="*/ 713 h 2355"/>
                <a:gd name="T34" fmla="*/ 981 w 1556"/>
                <a:gd name="T35" fmla="*/ 716 h 2355"/>
                <a:gd name="T36" fmla="*/ 917 w 1556"/>
                <a:gd name="T37" fmla="*/ 698 h 2355"/>
                <a:gd name="T38" fmla="*/ 882 w 1556"/>
                <a:gd name="T39" fmla="*/ 667 h 2355"/>
                <a:gd name="T40" fmla="*/ 789 w 1556"/>
                <a:gd name="T41" fmla="*/ 725 h 2355"/>
                <a:gd name="T42" fmla="*/ 836 w 1556"/>
                <a:gd name="T43" fmla="*/ 778 h 2355"/>
                <a:gd name="T44" fmla="*/ 914 w 1556"/>
                <a:gd name="T45" fmla="*/ 818 h 2355"/>
                <a:gd name="T46" fmla="*/ 980 w 1556"/>
                <a:gd name="T47" fmla="*/ 827 h 2355"/>
                <a:gd name="T48" fmla="*/ 989 w 1556"/>
                <a:gd name="T49" fmla="*/ 827 h 2355"/>
                <a:gd name="T50" fmla="*/ 1025 w 1556"/>
                <a:gd name="T51" fmla="*/ 825 h 2355"/>
                <a:gd name="T52" fmla="*/ 1078 w 1556"/>
                <a:gd name="T53" fmla="*/ 2210 h 2355"/>
                <a:gd name="T54" fmla="*/ 1053 w 1556"/>
                <a:gd name="T55" fmla="*/ 2291 h 2355"/>
                <a:gd name="T56" fmla="*/ 988 w 1556"/>
                <a:gd name="T57" fmla="*/ 2344 h 2355"/>
                <a:gd name="T58" fmla="*/ 909 w 1556"/>
                <a:gd name="T59" fmla="*/ 2354 h 2355"/>
                <a:gd name="T60" fmla="*/ 886 w 1556"/>
                <a:gd name="T61" fmla="*/ 2312 h 2355"/>
                <a:gd name="T62" fmla="*/ 906 w 1556"/>
                <a:gd name="T63" fmla="*/ 2210 h 2355"/>
                <a:gd name="T64" fmla="*/ 793 w 1556"/>
                <a:gd name="T65" fmla="*/ 2210 h 2355"/>
                <a:gd name="T66" fmla="*/ 767 w 1556"/>
                <a:gd name="T67" fmla="*/ 2291 h 2355"/>
                <a:gd name="T68" fmla="*/ 703 w 1556"/>
                <a:gd name="T69" fmla="*/ 2344 h 2355"/>
                <a:gd name="T70" fmla="*/ 616 w 1556"/>
                <a:gd name="T71" fmla="*/ 2353 h 2355"/>
                <a:gd name="T72" fmla="*/ 543 w 1556"/>
                <a:gd name="T73" fmla="*/ 2313 h 2355"/>
                <a:gd name="T74" fmla="*/ 503 w 1556"/>
                <a:gd name="T75" fmla="*/ 2239 h 2355"/>
                <a:gd name="T76" fmla="*/ 475 w 1556"/>
                <a:gd name="T77" fmla="*/ 1130 h 2355"/>
                <a:gd name="T78" fmla="*/ 421 w 1556"/>
                <a:gd name="T79" fmla="*/ 1068 h 2355"/>
                <a:gd name="T80" fmla="*/ 409 w 1556"/>
                <a:gd name="T81" fmla="*/ 935 h 2355"/>
                <a:gd name="T82" fmla="*/ 409 w 1556"/>
                <a:gd name="T83" fmla="*/ 894 h 2355"/>
                <a:gd name="T84" fmla="*/ 59 w 1556"/>
                <a:gd name="T85" fmla="*/ 629 h 2355"/>
                <a:gd name="T86" fmla="*/ 12 w 1556"/>
                <a:gd name="T87" fmla="*/ 577 h 2355"/>
                <a:gd name="T88" fmla="*/ 1 w 1556"/>
                <a:gd name="T89" fmla="*/ 510 h 2355"/>
                <a:gd name="T90" fmla="*/ 26 w 1556"/>
                <a:gd name="T91" fmla="*/ 445 h 2355"/>
                <a:gd name="T92" fmla="*/ 52 w 1556"/>
                <a:gd name="T93" fmla="*/ 419 h 2355"/>
                <a:gd name="T94" fmla="*/ 92 w 1556"/>
                <a:gd name="T95" fmla="*/ 384 h 2355"/>
                <a:gd name="T96" fmla="*/ 155 w 1556"/>
                <a:gd name="T97" fmla="*/ 326 h 2355"/>
                <a:gd name="T98" fmla="*/ 234 w 1556"/>
                <a:gd name="T99" fmla="*/ 256 h 2355"/>
                <a:gd name="T100" fmla="*/ 318 w 1556"/>
                <a:gd name="T101" fmla="*/ 182 h 2355"/>
                <a:gd name="T102" fmla="*/ 398 w 1556"/>
                <a:gd name="T103" fmla="*/ 115 h 2355"/>
                <a:gd name="T104" fmla="*/ 463 w 1556"/>
                <a:gd name="T105" fmla="*/ 61 h 2355"/>
                <a:gd name="T106" fmla="*/ 519 w 1556"/>
                <a:gd name="T107" fmla="*/ 20 h 2355"/>
                <a:gd name="T108" fmla="*/ 585 w 1556"/>
                <a:gd name="T109" fmla="*/ 0 h 2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56" h="2355">
                  <a:moveTo>
                    <a:pt x="409" y="443"/>
                  </a:moveTo>
                  <a:lnTo>
                    <a:pt x="339" y="505"/>
                  </a:lnTo>
                  <a:lnTo>
                    <a:pt x="409" y="549"/>
                  </a:lnTo>
                  <a:lnTo>
                    <a:pt x="409" y="443"/>
                  </a:lnTo>
                  <a:close/>
                  <a:moveTo>
                    <a:pt x="585" y="0"/>
                  </a:moveTo>
                  <a:lnTo>
                    <a:pt x="685" y="0"/>
                  </a:lnTo>
                  <a:lnTo>
                    <a:pt x="720" y="26"/>
                  </a:lnTo>
                  <a:lnTo>
                    <a:pt x="757" y="49"/>
                  </a:lnTo>
                  <a:lnTo>
                    <a:pt x="798" y="66"/>
                  </a:lnTo>
                  <a:lnTo>
                    <a:pt x="840" y="79"/>
                  </a:lnTo>
                  <a:lnTo>
                    <a:pt x="886" y="87"/>
                  </a:lnTo>
                  <a:lnTo>
                    <a:pt x="931" y="90"/>
                  </a:lnTo>
                  <a:lnTo>
                    <a:pt x="968" y="88"/>
                  </a:lnTo>
                  <a:lnTo>
                    <a:pt x="1003" y="82"/>
                  </a:lnTo>
                  <a:lnTo>
                    <a:pt x="1038" y="75"/>
                  </a:lnTo>
                  <a:lnTo>
                    <a:pt x="1053" y="100"/>
                  </a:lnTo>
                  <a:lnTo>
                    <a:pt x="1065" y="128"/>
                  </a:lnTo>
                  <a:lnTo>
                    <a:pt x="1072" y="158"/>
                  </a:lnTo>
                  <a:lnTo>
                    <a:pt x="1074" y="189"/>
                  </a:lnTo>
                  <a:lnTo>
                    <a:pt x="1074" y="370"/>
                  </a:lnTo>
                  <a:lnTo>
                    <a:pt x="782" y="124"/>
                  </a:lnTo>
                  <a:lnTo>
                    <a:pt x="1036" y="483"/>
                  </a:lnTo>
                  <a:lnTo>
                    <a:pt x="1436" y="471"/>
                  </a:lnTo>
                  <a:lnTo>
                    <a:pt x="1462" y="474"/>
                  </a:lnTo>
                  <a:lnTo>
                    <a:pt x="1484" y="481"/>
                  </a:lnTo>
                  <a:lnTo>
                    <a:pt x="1505" y="492"/>
                  </a:lnTo>
                  <a:lnTo>
                    <a:pt x="1522" y="506"/>
                  </a:lnTo>
                  <a:lnTo>
                    <a:pt x="1535" y="523"/>
                  </a:lnTo>
                  <a:lnTo>
                    <a:pt x="1546" y="541"/>
                  </a:lnTo>
                  <a:lnTo>
                    <a:pt x="1552" y="562"/>
                  </a:lnTo>
                  <a:lnTo>
                    <a:pt x="1556" y="583"/>
                  </a:lnTo>
                  <a:lnTo>
                    <a:pt x="1556" y="583"/>
                  </a:lnTo>
                  <a:lnTo>
                    <a:pt x="1553" y="610"/>
                  </a:lnTo>
                  <a:lnTo>
                    <a:pt x="1545" y="634"/>
                  </a:lnTo>
                  <a:lnTo>
                    <a:pt x="1532" y="656"/>
                  </a:lnTo>
                  <a:lnTo>
                    <a:pt x="1515" y="675"/>
                  </a:lnTo>
                  <a:lnTo>
                    <a:pt x="1494" y="689"/>
                  </a:lnTo>
                  <a:lnTo>
                    <a:pt x="1469" y="698"/>
                  </a:lnTo>
                  <a:lnTo>
                    <a:pt x="1443" y="703"/>
                  </a:lnTo>
                  <a:lnTo>
                    <a:pt x="1429" y="703"/>
                  </a:lnTo>
                  <a:lnTo>
                    <a:pt x="1409" y="704"/>
                  </a:lnTo>
                  <a:lnTo>
                    <a:pt x="1382" y="704"/>
                  </a:lnTo>
                  <a:lnTo>
                    <a:pt x="1351" y="705"/>
                  </a:lnTo>
                  <a:lnTo>
                    <a:pt x="1315" y="706"/>
                  </a:lnTo>
                  <a:lnTo>
                    <a:pt x="1276" y="707"/>
                  </a:lnTo>
                  <a:lnTo>
                    <a:pt x="1236" y="708"/>
                  </a:lnTo>
                  <a:lnTo>
                    <a:pt x="1195" y="709"/>
                  </a:lnTo>
                  <a:lnTo>
                    <a:pt x="1155" y="711"/>
                  </a:lnTo>
                  <a:lnTo>
                    <a:pt x="1115" y="712"/>
                  </a:lnTo>
                  <a:lnTo>
                    <a:pt x="1080" y="713"/>
                  </a:lnTo>
                  <a:lnTo>
                    <a:pt x="1046" y="713"/>
                  </a:lnTo>
                  <a:lnTo>
                    <a:pt x="1018" y="715"/>
                  </a:lnTo>
                  <a:lnTo>
                    <a:pt x="996" y="716"/>
                  </a:lnTo>
                  <a:lnTo>
                    <a:pt x="981" y="716"/>
                  </a:lnTo>
                  <a:lnTo>
                    <a:pt x="958" y="715"/>
                  </a:lnTo>
                  <a:lnTo>
                    <a:pt x="936" y="708"/>
                  </a:lnTo>
                  <a:lnTo>
                    <a:pt x="917" y="698"/>
                  </a:lnTo>
                  <a:lnTo>
                    <a:pt x="899" y="684"/>
                  </a:lnTo>
                  <a:lnTo>
                    <a:pt x="884" y="667"/>
                  </a:lnTo>
                  <a:lnTo>
                    <a:pt x="882" y="667"/>
                  </a:lnTo>
                  <a:lnTo>
                    <a:pt x="602" y="271"/>
                  </a:lnTo>
                  <a:lnTo>
                    <a:pt x="780" y="709"/>
                  </a:lnTo>
                  <a:lnTo>
                    <a:pt x="789" y="725"/>
                  </a:lnTo>
                  <a:lnTo>
                    <a:pt x="800" y="744"/>
                  </a:lnTo>
                  <a:lnTo>
                    <a:pt x="817" y="761"/>
                  </a:lnTo>
                  <a:lnTo>
                    <a:pt x="836" y="778"/>
                  </a:lnTo>
                  <a:lnTo>
                    <a:pt x="859" y="793"/>
                  </a:lnTo>
                  <a:lnTo>
                    <a:pt x="885" y="807"/>
                  </a:lnTo>
                  <a:lnTo>
                    <a:pt x="914" y="818"/>
                  </a:lnTo>
                  <a:lnTo>
                    <a:pt x="944" y="824"/>
                  </a:lnTo>
                  <a:lnTo>
                    <a:pt x="977" y="827"/>
                  </a:lnTo>
                  <a:lnTo>
                    <a:pt x="980" y="827"/>
                  </a:lnTo>
                  <a:lnTo>
                    <a:pt x="981" y="827"/>
                  </a:lnTo>
                  <a:lnTo>
                    <a:pt x="984" y="827"/>
                  </a:lnTo>
                  <a:lnTo>
                    <a:pt x="989" y="827"/>
                  </a:lnTo>
                  <a:lnTo>
                    <a:pt x="997" y="827"/>
                  </a:lnTo>
                  <a:lnTo>
                    <a:pt x="1009" y="827"/>
                  </a:lnTo>
                  <a:lnTo>
                    <a:pt x="1025" y="825"/>
                  </a:lnTo>
                  <a:lnTo>
                    <a:pt x="1046" y="824"/>
                  </a:lnTo>
                  <a:lnTo>
                    <a:pt x="1074" y="824"/>
                  </a:lnTo>
                  <a:lnTo>
                    <a:pt x="1078" y="2210"/>
                  </a:lnTo>
                  <a:lnTo>
                    <a:pt x="1074" y="2239"/>
                  </a:lnTo>
                  <a:lnTo>
                    <a:pt x="1067" y="2266"/>
                  </a:lnTo>
                  <a:lnTo>
                    <a:pt x="1053" y="2291"/>
                  </a:lnTo>
                  <a:lnTo>
                    <a:pt x="1035" y="2313"/>
                  </a:lnTo>
                  <a:lnTo>
                    <a:pt x="1013" y="2330"/>
                  </a:lnTo>
                  <a:lnTo>
                    <a:pt x="988" y="2344"/>
                  </a:lnTo>
                  <a:lnTo>
                    <a:pt x="961" y="2353"/>
                  </a:lnTo>
                  <a:lnTo>
                    <a:pt x="931" y="2355"/>
                  </a:lnTo>
                  <a:lnTo>
                    <a:pt x="909" y="2354"/>
                  </a:lnTo>
                  <a:lnTo>
                    <a:pt x="889" y="2350"/>
                  </a:lnTo>
                  <a:lnTo>
                    <a:pt x="870" y="2342"/>
                  </a:lnTo>
                  <a:lnTo>
                    <a:pt x="886" y="2312"/>
                  </a:lnTo>
                  <a:lnTo>
                    <a:pt x="896" y="2280"/>
                  </a:lnTo>
                  <a:lnTo>
                    <a:pt x="904" y="2245"/>
                  </a:lnTo>
                  <a:lnTo>
                    <a:pt x="906" y="2210"/>
                  </a:lnTo>
                  <a:lnTo>
                    <a:pt x="906" y="1152"/>
                  </a:lnTo>
                  <a:lnTo>
                    <a:pt x="793" y="1152"/>
                  </a:lnTo>
                  <a:lnTo>
                    <a:pt x="793" y="2210"/>
                  </a:lnTo>
                  <a:lnTo>
                    <a:pt x="790" y="2239"/>
                  </a:lnTo>
                  <a:lnTo>
                    <a:pt x="781" y="2266"/>
                  </a:lnTo>
                  <a:lnTo>
                    <a:pt x="767" y="2291"/>
                  </a:lnTo>
                  <a:lnTo>
                    <a:pt x="750" y="2313"/>
                  </a:lnTo>
                  <a:lnTo>
                    <a:pt x="728" y="2330"/>
                  </a:lnTo>
                  <a:lnTo>
                    <a:pt x="703" y="2344"/>
                  </a:lnTo>
                  <a:lnTo>
                    <a:pt x="675" y="2353"/>
                  </a:lnTo>
                  <a:lnTo>
                    <a:pt x="646" y="2355"/>
                  </a:lnTo>
                  <a:lnTo>
                    <a:pt x="616" y="2353"/>
                  </a:lnTo>
                  <a:lnTo>
                    <a:pt x="589" y="2344"/>
                  </a:lnTo>
                  <a:lnTo>
                    <a:pt x="564" y="2330"/>
                  </a:lnTo>
                  <a:lnTo>
                    <a:pt x="543" y="2313"/>
                  </a:lnTo>
                  <a:lnTo>
                    <a:pt x="524" y="2291"/>
                  </a:lnTo>
                  <a:lnTo>
                    <a:pt x="511" y="2266"/>
                  </a:lnTo>
                  <a:lnTo>
                    <a:pt x="503" y="2239"/>
                  </a:lnTo>
                  <a:lnTo>
                    <a:pt x="499" y="2210"/>
                  </a:lnTo>
                  <a:lnTo>
                    <a:pt x="499" y="1143"/>
                  </a:lnTo>
                  <a:lnTo>
                    <a:pt x="475" y="1130"/>
                  </a:lnTo>
                  <a:lnTo>
                    <a:pt x="452" y="1113"/>
                  </a:lnTo>
                  <a:lnTo>
                    <a:pt x="435" y="1093"/>
                  </a:lnTo>
                  <a:lnTo>
                    <a:pt x="421" y="1068"/>
                  </a:lnTo>
                  <a:lnTo>
                    <a:pt x="412" y="1041"/>
                  </a:lnTo>
                  <a:lnTo>
                    <a:pt x="409" y="1012"/>
                  </a:lnTo>
                  <a:lnTo>
                    <a:pt x="409" y="935"/>
                  </a:lnTo>
                  <a:lnTo>
                    <a:pt x="409" y="924"/>
                  </a:lnTo>
                  <a:lnTo>
                    <a:pt x="409" y="911"/>
                  </a:lnTo>
                  <a:lnTo>
                    <a:pt x="409" y="894"/>
                  </a:lnTo>
                  <a:lnTo>
                    <a:pt x="409" y="874"/>
                  </a:lnTo>
                  <a:lnTo>
                    <a:pt x="409" y="847"/>
                  </a:lnTo>
                  <a:lnTo>
                    <a:pt x="59" y="629"/>
                  </a:lnTo>
                  <a:lnTo>
                    <a:pt x="40" y="614"/>
                  </a:lnTo>
                  <a:lnTo>
                    <a:pt x="24" y="597"/>
                  </a:lnTo>
                  <a:lnTo>
                    <a:pt x="12" y="577"/>
                  </a:lnTo>
                  <a:lnTo>
                    <a:pt x="4" y="555"/>
                  </a:lnTo>
                  <a:lnTo>
                    <a:pt x="0" y="533"/>
                  </a:lnTo>
                  <a:lnTo>
                    <a:pt x="1" y="510"/>
                  </a:lnTo>
                  <a:lnTo>
                    <a:pt x="5" y="487"/>
                  </a:lnTo>
                  <a:lnTo>
                    <a:pt x="13" y="466"/>
                  </a:lnTo>
                  <a:lnTo>
                    <a:pt x="26" y="445"/>
                  </a:lnTo>
                  <a:lnTo>
                    <a:pt x="43" y="427"/>
                  </a:lnTo>
                  <a:lnTo>
                    <a:pt x="45" y="425"/>
                  </a:lnTo>
                  <a:lnTo>
                    <a:pt x="52" y="419"/>
                  </a:lnTo>
                  <a:lnTo>
                    <a:pt x="61" y="411"/>
                  </a:lnTo>
                  <a:lnTo>
                    <a:pt x="74" y="398"/>
                  </a:lnTo>
                  <a:lnTo>
                    <a:pt x="92" y="384"/>
                  </a:lnTo>
                  <a:lnTo>
                    <a:pt x="110" y="367"/>
                  </a:lnTo>
                  <a:lnTo>
                    <a:pt x="132" y="347"/>
                  </a:lnTo>
                  <a:lnTo>
                    <a:pt x="155" y="326"/>
                  </a:lnTo>
                  <a:lnTo>
                    <a:pt x="180" y="304"/>
                  </a:lnTo>
                  <a:lnTo>
                    <a:pt x="207" y="280"/>
                  </a:lnTo>
                  <a:lnTo>
                    <a:pt x="234" y="256"/>
                  </a:lnTo>
                  <a:lnTo>
                    <a:pt x="262" y="232"/>
                  </a:lnTo>
                  <a:lnTo>
                    <a:pt x="290" y="207"/>
                  </a:lnTo>
                  <a:lnTo>
                    <a:pt x="318" y="182"/>
                  </a:lnTo>
                  <a:lnTo>
                    <a:pt x="345" y="159"/>
                  </a:lnTo>
                  <a:lnTo>
                    <a:pt x="372" y="136"/>
                  </a:lnTo>
                  <a:lnTo>
                    <a:pt x="398" y="115"/>
                  </a:lnTo>
                  <a:lnTo>
                    <a:pt x="422" y="94"/>
                  </a:lnTo>
                  <a:lnTo>
                    <a:pt x="444" y="76"/>
                  </a:lnTo>
                  <a:lnTo>
                    <a:pt x="463" y="61"/>
                  </a:lnTo>
                  <a:lnTo>
                    <a:pt x="481" y="46"/>
                  </a:lnTo>
                  <a:lnTo>
                    <a:pt x="499" y="32"/>
                  </a:lnTo>
                  <a:lnTo>
                    <a:pt x="519" y="20"/>
                  </a:lnTo>
                  <a:lnTo>
                    <a:pt x="539" y="10"/>
                  </a:lnTo>
                  <a:lnTo>
                    <a:pt x="561" y="4"/>
                  </a:lnTo>
                  <a:lnTo>
                    <a:pt x="5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5" name="Group 954"/>
          <p:cNvGrpSpPr/>
          <p:nvPr/>
        </p:nvGrpSpPr>
        <p:grpSpPr>
          <a:xfrm>
            <a:off x="1691151" y="3456740"/>
            <a:ext cx="381000" cy="563563"/>
            <a:chOff x="1685925" y="3457576"/>
            <a:chExt cx="38100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2" name="Freeform 370"/>
            <p:cNvSpPr>
              <a:spLocks/>
            </p:cNvSpPr>
            <p:nvPr/>
          </p:nvSpPr>
          <p:spPr bwMode="auto">
            <a:xfrm>
              <a:off x="1685925" y="3457576"/>
              <a:ext cx="342900" cy="563563"/>
            </a:xfrm>
            <a:custGeom>
              <a:avLst/>
              <a:gdLst>
                <a:gd name="T0" fmla="*/ 155 w 2156"/>
                <a:gd name="T1" fmla="*/ 1 h 3552"/>
                <a:gd name="T2" fmla="*/ 205 w 2156"/>
                <a:gd name="T3" fmla="*/ 17 h 3552"/>
                <a:gd name="T4" fmla="*/ 245 w 2156"/>
                <a:gd name="T5" fmla="*/ 52 h 3552"/>
                <a:gd name="T6" fmla="*/ 509 w 2156"/>
                <a:gd name="T7" fmla="*/ 592 h 3552"/>
                <a:gd name="T8" fmla="*/ 884 w 2156"/>
                <a:gd name="T9" fmla="*/ 783 h 3552"/>
                <a:gd name="T10" fmla="*/ 890 w 2156"/>
                <a:gd name="T11" fmla="*/ 783 h 3552"/>
                <a:gd name="T12" fmla="*/ 895 w 2156"/>
                <a:gd name="T13" fmla="*/ 783 h 3552"/>
                <a:gd name="T14" fmla="*/ 905 w 2156"/>
                <a:gd name="T15" fmla="*/ 783 h 3552"/>
                <a:gd name="T16" fmla="*/ 923 w 2156"/>
                <a:gd name="T17" fmla="*/ 785 h 3552"/>
                <a:gd name="T18" fmla="*/ 953 w 2156"/>
                <a:gd name="T19" fmla="*/ 787 h 3552"/>
                <a:gd name="T20" fmla="*/ 1000 w 2156"/>
                <a:gd name="T21" fmla="*/ 790 h 3552"/>
                <a:gd name="T22" fmla="*/ 1067 w 2156"/>
                <a:gd name="T23" fmla="*/ 797 h 3552"/>
                <a:gd name="T24" fmla="*/ 1156 w 2156"/>
                <a:gd name="T25" fmla="*/ 803 h 3552"/>
                <a:gd name="T26" fmla="*/ 1274 w 2156"/>
                <a:gd name="T27" fmla="*/ 813 h 3552"/>
                <a:gd name="T28" fmla="*/ 1337 w 2156"/>
                <a:gd name="T29" fmla="*/ 829 h 3552"/>
                <a:gd name="T30" fmla="*/ 1391 w 2156"/>
                <a:gd name="T31" fmla="*/ 863 h 3552"/>
                <a:gd name="T32" fmla="*/ 1432 w 2156"/>
                <a:gd name="T33" fmla="*/ 911 h 3552"/>
                <a:gd name="T34" fmla="*/ 1456 w 2156"/>
                <a:gd name="T35" fmla="*/ 969 h 3552"/>
                <a:gd name="T36" fmla="*/ 1461 w 2156"/>
                <a:gd name="T37" fmla="*/ 1034 h 3552"/>
                <a:gd name="T38" fmla="*/ 1550 w 2156"/>
                <a:gd name="T39" fmla="*/ 1214 h 3552"/>
                <a:gd name="T40" fmla="*/ 1762 w 2156"/>
                <a:gd name="T41" fmla="*/ 1222 h 3552"/>
                <a:gd name="T42" fmla="*/ 1799 w 2156"/>
                <a:gd name="T43" fmla="*/ 1253 h 3552"/>
                <a:gd name="T44" fmla="*/ 2156 w 2156"/>
                <a:gd name="T45" fmla="*/ 1369 h 3552"/>
                <a:gd name="T46" fmla="*/ 2129 w 2156"/>
                <a:gd name="T47" fmla="*/ 1413 h 3552"/>
                <a:gd name="T48" fmla="*/ 2088 w 2156"/>
                <a:gd name="T49" fmla="*/ 1444 h 3552"/>
                <a:gd name="T50" fmla="*/ 2036 w 2156"/>
                <a:gd name="T51" fmla="*/ 1457 h 3552"/>
                <a:gd name="T52" fmla="*/ 1479 w 2156"/>
                <a:gd name="T53" fmla="*/ 1488 h 3552"/>
                <a:gd name="T54" fmla="*/ 1426 w 2156"/>
                <a:gd name="T55" fmla="*/ 1469 h 3552"/>
                <a:gd name="T56" fmla="*/ 1670 w 2156"/>
                <a:gd name="T57" fmla="*/ 2612 h 3552"/>
                <a:gd name="T58" fmla="*/ 1686 w 2156"/>
                <a:gd name="T59" fmla="*/ 2668 h 3552"/>
                <a:gd name="T60" fmla="*/ 1682 w 2156"/>
                <a:gd name="T61" fmla="*/ 2727 h 3552"/>
                <a:gd name="T62" fmla="*/ 1486 w 2156"/>
                <a:gd name="T63" fmla="*/ 3458 h 3552"/>
                <a:gd name="T64" fmla="*/ 1454 w 2156"/>
                <a:gd name="T65" fmla="*/ 3505 h 3552"/>
                <a:gd name="T66" fmla="*/ 1409 w 2156"/>
                <a:gd name="T67" fmla="*/ 3536 h 3552"/>
                <a:gd name="T68" fmla="*/ 1355 w 2156"/>
                <a:gd name="T69" fmla="*/ 3551 h 3552"/>
                <a:gd name="T70" fmla="*/ 1298 w 2156"/>
                <a:gd name="T71" fmla="*/ 3547 h 3552"/>
                <a:gd name="T72" fmla="*/ 1245 w 2156"/>
                <a:gd name="T73" fmla="*/ 3522 h 3552"/>
                <a:gd name="T74" fmla="*/ 1205 w 2156"/>
                <a:gd name="T75" fmla="*/ 3483 h 3552"/>
                <a:gd name="T76" fmla="*/ 1181 w 2156"/>
                <a:gd name="T77" fmla="*/ 3432 h 3552"/>
                <a:gd name="T78" fmla="*/ 1176 w 2156"/>
                <a:gd name="T79" fmla="*/ 3376 h 3552"/>
                <a:gd name="T80" fmla="*/ 1349 w 2156"/>
                <a:gd name="T81" fmla="*/ 2703 h 3552"/>
                <a:gd name="T82" fmla="*/ 938 w 2156"/>
                <a:gd name="T83" fmla="*/ 2047 h 3552"/>
                <a:gd name="T84" fmla="*/ 937 w 2156"/>
                <a:gd name="T85" fmla="*/ 2686 h 3552"/>
                <a:gd name="T86" fmla="*/ 701 w 2156"/>
                <a:gd name="T87" fmla="*/ 3438 h 3552"/>
                <a:gd name="T88" fmla="*/ 674 w 2156"/>
                <a:gd name="T89" fmla="*/ 3489 h 3552"/>
                <a:gd name="T90" fmla="*/ 633 w 2156"/>
                <a:gd name="T91" fmla="*/ 3526 h 3552"/>
                <a:gd name="T92" fmla="*/ 581 w 2156"/>
                <a:gd name="T93" fmla="*/ 3548 h 3552"/>
                <a:gd name="T94" fmla="*/ 525 w 2156"/>
                <a:gd name="T95" fmla="*/ 3551 h 3552"/>
                <a:gd name="T96" fmla="*/ 469 w 2156"/>
                <a:gd name="T97" fmla="*/ 3533 h 3552"/>
                <a:gd name="T98" fmla="*/ 425 w 2156"/>
                <a:gd name="T99" fmla="*/ 3498 h 3552"/>
                <a:gd name="T100" fmla="*/ 395 w 2156"/>
                <a:gd name="T101" fmla="*/ 3452 h 3552"/>
                <a:gd name="T102" fmla="*/ 383 w 2156"/>
                <a:gd name="T103" fmla="*/ 3397 h 3552"/>
                <a:gd name="T104" fmla="*/ 389 w 2156"/>
                <a:gd name="T105" fmla="*/ 3339 h 3552"/>
                <a:gd name="T106" fmla="*/ 612 w 2156"/>
                <a:gd name="T107" fmla="*/ 1999 h 3552"/>
                <a:gd name="T108" fmla="*/ 839 w 2156"/>
                <a:gd name="T109" fmla="*/ 1100 h 3552"/>
                <a:gd name="T110" fmla="*/ 314 w 2156"/>
                <a:gd name="T111" fmla="*/ 790 h 3552"/>
                <a:gd name="T112" fmla="*/ 283 w 2156"/>
                <a:gd name="T113" fmla="*/ 747 h 3552"/>
                <a:gd name="T114" fmla="*/ 4 w 2156"/>
                <a:gd name="T115" fmla="*/ 169 h 3552"/>
                <a:gd name="T116" fmla="*/ 1 w 2156"/>
                <a:gd name="T117" fmla="*/ 116 h 3552"/>
                <a:gd name="T118" fmla="*/ 18 w 2156"/>
                <a:gd name="T119" fmla="*/ 66 h 3552"/>
                <a:gd name="T120" fmla="*/ 54 w 2156"/>
                <a:gd name="T121" fmla="*/ 28 h 3552"/>
                <a:gd name="T122" fmla="*/ 102 w 2156"/>
                <a:gd name="T123" fmla="*/ 3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56" h="3552">
                  <a:moveTo>
                    <a:pt x="129" y="0"/>
                  </a:moveTo>
                  <a:lnTo>
                    <a:pt x="155" y="1"/>
                  </a:lnTo>
                  <a:lnTo>
                    <a:pt x="181" y="6"/>
                  </a:lnTo>
                  <a:lnTo>
                    <a:pt x="205" y="17"/>
                  </a:lnTo>
                  <a:lnTo>
                    <a:pt x="226" y="33"/>
                  </a:lnTo>
                  <a:lnTo>
                    <a:pt x="245" y="52"/>
                  </a:lnTo>
                  <a:lnTo>
                    <a:pt x="259" y="76"/>
                  </a:lnTo>
                  <a:lnTo>
                    <a:pt x="509" y="592"/>
                  </a:lnTo>
                  <a:lnTo>
                    <a:pt x="976" y="865"/>
                  </a:lnTo>
                  <a:lnTo>
                    <a:pt x="884" y="783"/>
                  </a:lnTo>
                  <a:lnTo>
                    <a:pt x="887" y="783"/>
                  </a:lnTo>
                  <a:lnTo>
                    <a:pt x="890" y="783"/>
                  </a:lnTo>
                  <a:lnTo>
                    <a:pt x="892" y="783"/>
                  </a:lnTo>
                  <a:lnTo>
                    <a:pt x="895" y="783"/>
                  </a:lnTo>
                  <a:lnTo>
                    <a:pt x="900" y="783"/>
                  </a:lnTo>
                  <a:lnTo>
                    <a:pt x="905" y="783"/>
                  </a:lnTo>
                  <a:lnTo>
                    <a:pt x="912" y="784"/>
                  </a:lnTo>
                  <a:lnTo>
                    <a:pt x="923" y="785"/>
                  </a:lnTo>
                  <a:lnTo>
                    <a:pt x="937" y="786"/>
                  </a:lnTo>
                  <a:lnTo>
                    <a:pt x="953" y="787"/>
                  </a:lnTo>
                  <a:lnTo>
                    <a:pt x="975" y="788"/>
                  </a:lnTo>
                  <a:lnTo>
                    <a:pt x="1000" y="790"/>
                  </a:lnTo>
                  <a:lnTo>
                    <a:pt x="1031" y="794"/>
                  </a:lnTo>
                  <a:lnTo>
                    <a:pt x="1067" y="797"/>
                  </a:lnTo>
                  <a:lnTo>
                    <a:pt x="1109" y="800"/>
                  </a:lnTo>
                  <a:lnTo>
                    <a:pt x="1156" y="803"/>
                  </a:lnTo>
                  <a:lnTo>
                    <a:pt x="1211" y="809"/>
                  </a:lnTo>
                  <a:lnTo>
                    <a:pt x="1274" y="813"/>
                  </a:lnTo>
                  <a:lnTo>
                    <a:pt x="1307" y="818"/>
                  </a:lnTo>
                  <a:lnTo>
                    <a:pt x="1337" y="829"/>
                  </a:lnTo>
                  <a:lnTo>
                    <a:pt x="1367" y="844"/>
                  </a:lnTo>
                  <a:lnTo>
                    <a:pt x="1391" y="863"/>
                  </a:lnTo>
                  <a:lnTo>
                    <a:pt x="1414" y="885"/>
                  </a:lnTo>
                  <a:lnTo>
                    <a:pt x="1432" y="911"/>
                  </a:lnTo>
                  <a:lnTo>
                    <a:pt x="1446" y="939"/>
                  </a:lnTo>
                  <a:lnTo>
                    <a:pt x="1456" y="969"/>
                  </a:lnTo>
                  <a:lnTo>
                    <a:pt x="1461" y="1001"/>
                  </a:lnTo>
                  <a:lnTo>
                    <a:pt x="1461" y="1034"/>
                  </a:lnTo>
                  <a:lnTo>
                    <a:pt x="1454" y="1123"/>
                  </a:lnTo>
                  <a:lnTo>
                    <a:pt x="1550" y="1214"/>
                  </a:lnTo>
                  <a:lnTo>
                    <a:pt x="1748" y="1202"/>
                  </a:lnTo>
                  <a:lnTo>
                    <a:pt x="1762" y="1222"/>
                  </a:lnTo>
                  <a:lnTo>
                    <a:pt x="1779" y="1239"/>
                  </a:lnTo>
                  <a:lnTo>
                    <a:pt x="1799" y="1253"/>
                  </a:lnTo>
                  <a:lnTo>
                    <a:pt x="1823" y="1263"/>
                  </a:lnTo>
                  <a:lnTo>
                    <a:pt x="2156" y="1369"/>
                  </a:lnTo>
                  <a:lnTo>
                    <a:pt x="2144" y="1392"/>
                  </a:lnTo>
                  <a:lnTo>
                    <a:pt x="2129" y="1413"/>
                  </a:lnTo>
                  <a:lnTo>
                    <a:pt x="2110" y="1430"/>
                  </a:lnTo>
                  <a:lnTo>
                    <a:pt x="2088" y="1444"/>
                  </a:lnTo>
                  <a:lnTo>
                    <a:pt x="2063" y="1453"/>
                  </a:lnTo>
                  <a:lnTo>
                    <a:pt x="2036" y="1457"/>
                  </a:lnTo>
                  <a:lnTo>
                    <a:pt x="1507" y="1489"/>
                  </a:lnTo>
                  <a:lnTo>
                    <a:pt x="1479" y="1488"/>
                  </a:lnTo>
                  <a:lnTo>
                    <a:pt x="1451" y="1482"/>
                  </a:lnTo>
                  <a:lnTo>
                    <a:pt x="1426" y="1469"/>
                  </a:lnTo>
                  <a:lnTo>
                    <a:pt x="1381" y="2027"/>
                  </a:lnTo>
                  <a:lnTo>
                    <a:pt x="1670" y="2612"/>
                  </a:lnTo>
                  <a:lnTo>
                    <a:pt x="1680" y="2640"/>
                  </a:lnTo>
                  <a:lnTo>
                    <a:pt x="1686" y="2668"/>
                  </a:lnTo>
                  <a:lnTo>
                    <a:pt x="1686" y="2698"/>
                  </a:lnTo>
                  <a:lnTo>
                    <a:pt x="1682" y="2727"/>
                  </a:lnTo>
                  <a:lnTo>
                    <a:pt x="1497" y="3430"/>
                  </a:lnTo>
                  <a:lnTo>
                    <a:pt x="1486" y="3458"/>
                  </a:lnTo>
                  <a:lnTo>
                    <a:pt x="1472" y="3483"/>
                  </a:lnTo>
                  <a:lnTo>
                    <a:pt x="1454" y="3505"/>
                  </a:lnTo>
                  <a:lnTo>
                    <a:pt x="1432" y="3522"/>
                  </a:lnTo>
                  <a:lnTo>
                    <a:pt x="1409" y="3536"/>
                  </a:lnTo>
                  <a:lnTo>
                    <a:pt x="1383" y="3546"/>
                  </a:lnTo>
                  <a:lnTo>
                    <a:pt x="1355" y="3551"/>
                  </a:lnTo>
                  <a:lnTo>
                    <a:pt x="1327" y="3552"/>
                  </a:lnTo>
                  <a:lnTo>
                    <a:pt x="1298" y="3547"/>
                  </a:lnTo>
                  <a:lnTo>
                    <a:pt x="1269" y="3537"/>
                  </a:lnTo>
                  <a:lnTo>
                    <a:pt x="1245" y="3522"/>
                  </a:lnTo>
                  <a:lnTo>
                    <a:pt x="1223" y="3505"/>
                  </a:lnTo>
                  <a:lnTo>
                    <a:pt x="1205" y="3483"/>
                  </a:lnTo>
                  <a:lnTo>
                    <a:pt x="1191" y="3458"/>
                  </a:lnTo>
                  <a:lnTo>
                    <a:pt x="1181" y="3432"/>
                  </a:lnTo>
                  <a:lnTo>
                    <a:pt x="1176" y="3405"/>
                  </a:lnTo>
                  <a:lnTo>
                    <a:pt x="1176" y="3376"/>
                  </a:lnTo>
                  <a:lnTo>
                    <a:pt x="1181" y="3347"/>
                  </a:lnTo>
                  <a:lnTo>
                    <a:pt x="1349" y="2703"/>
                  </a:lnTo>
                  <a:lnTo>
                    <a:pt x="1030" y="2055"/>
                  </a:lnTo>
                  <a:lnTo>
                    <a:pt x="938" y="2047"/>
                  </a:lnTo>
                  <a:lnTo>
                    <a:pt x="938" y="2661"/>
                  </a:lnTo>
                  <a:lnTo>
                    <a:pt x="937" y="2686"/>
                  </a:lnTo>
                  <a:lnTo>
                    <a:pt x="931" y="2709"/>
                  </a:lnTo>
                  <a:lnTo>
                    <a:pt x="701" y="3438"/>
                  </a:lnTo>
                  <a:lnTo>
                    <a:pt x="690" y="3465"/>
                  </a:lnTo>
                  <a:lnTo>
                    <a:pt x="674" y="3489"/>
                  </a:lnTo>
                  <a:lnTo>
                    <a:pt x="656" y="3510"/>
                  </a:lnTo>
                  <a:lnTo>
                    <a:pt x="633" y="3526"/>
                  </a:lnTo>
                  <a:lnTo>
                    <a:pt x="608" y="3539"/>
                  </a:lnTo>
                  <a:lnTo>
                    <a:pt x="581" y="3548"/>
                  </a:lnTo>
                  <a:lnTo>
                    <a:pt x="554" y="3552"/>
                  </a:lnTo>
                  <a:lnTo>
                    <a:pt x="525" y="3551"/>
                  </a:lnTo>
                  <a:lnTo>
                    <a:pt x="496" y="3544"/>
                  </a:lnTo>
                  <a:lnTo>
                    <a:pt x="469" y="3533"/>
                  </a:lnTo>
                  <a:lnTo>
                    <a:pt x="445" y="3517"/>
                  </a:lnTo>
                  <a:lnTo>
                    <a:pt x="425" y="3498"/>
                  </a:lnTo>
                  <a:lnTo>
                    <a:pt x="408" y="3476"/>
                  </a:lnTo>
                  <a:lnTo>
                    <a:pt x="395" y="3452"/>
                  </a:lnTo>
                  <a:lnTo>
                    <a:pt x="386" y="3425"/>
                  </a:lnTo>
                  <a:lnTo>
                    <a:pt x="383" y="3397"/>
                  </a:lnTo>
                  <a:lnTo>
                    <a:pt x="384" y="3369"/>
                  </a:lnTo>
                  <a:lnTo>
                    <a:pt x="389" y="3339"/>
                  </a:lnTo>
                  <a:lnTo>
                    <a:pt x="612" y="2635"/>
                  </a:lnTo>
                  <a:lnTo>
                    <a:pt x="612" y="1999"/>
                  </a:lnTo>
                  <a:lnTo>
                    <a:pt x="683" y="1046"/>
                  </a:lnTo>
                  <a:lnTo>
                    <a:pt x="839" y="1100"/>
                  </a:lnTo>
                  <a:lnTo>
                    <a:pt x="335" y="805"/>
                  </a:lnTo>
                  <a:lnTo>
                    <a:pt x="314" y="790"/>
                  </a:lnTo>
                  <a:lnTo>
                    <a:pt x="297" y="771"/>
                  </a:lnTo>
                  <a:lnTo>
                    <a:pt x="283" y="747"/>
                  </a:lnTo>
                  <a:lnTo>
                    <a:pt x="14" y="195"/>
                  </a:lnTo>
                  <a:lnTo>
                    <a:pt x="4" y="169"/>
                  </a:lnTo>
                  <a:lnTo>
                    <a:pt x="0" y="142"/>
                  </a:lnTo>
                  <a:lnTo>
                    <a:pt x="1" y="116"/>
                  </a:lnTo>
                  <a:lnTo>
                    <a:pt x="7" y="90"/>
                  </a:lnTo>
                  <a:lnTo>
                    <a:pt x="18" y="66"/>
                  </a:lnTo>
                  <a:lnTo>
                    <a:pt x="33" y="45"/>
                  </a:lnTo>
                  <a:lnTo>
                    <a:pt x="54" y="28"/>
                  </a:lnTo>
                  <a:lnTo>
                    <a:pt x="77" y="12"/>
                  </a:lnTo>
                  <a:lnTo>
                    <a:pt x="102" y="3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71"/>
            <p:cNvSpPr>
              <a:spLocks/>
            </p:cNvSpPr>
            <p:nvPr/>
          </p:nvSpPr>
          <p:spPr bwMode="auto">
            <a:xfrm>
              <a:off x="1974850" y="3541713"/>
              <a:ext cx="92075" cy="119063"/>
            </a:xfrm>
            <a:custGeom>
              <a:avLst/>
              <a:gdLst>
                <a:gd name="T0" fmla="*/ 448 w 577"/>
                <a:gd name="T1" fmla="*/ 0 h 748"/>
                <a:gd name="T2" fmla="*/ 457 w 577"/>
                <a:gd name="T3" fmla="*/ 0 h 748"/>
                <a:gd name="T4" fmla="*/ 465 w 577"/>
                <a:gd name="T5" fmla="*/ 4 h 748"/>
                <a:gd name="T6" fmla="*/ 471 w 577"/>
                <a:gd name="T7" fmla="*/ 11 h 748"/>
                <a:gd name="T8" fmla="*/ 478 w 577"/>
                <a:gd name="T9" fmla="*/ 19 h 748"/>
                <a:gd name="T10" fmla="*/ 482 w 577"/>
                <a:gd name="T11" fmla="*/ 26 h 748"/>
                <a:gd name="T12" fmla="*/ 486 w 577"/>
                <a:gd name="T13" fmla="*/ 32 h 748"/>
                <a:gd name="T14" fmla="*/ 491 w 577"/>
                <a:gd name="T15" fmla="*/ 38 h 748"/>
                <a:gd name="T16" fmla="*/ 494 w 577"/>
                <a:gd name="T17" fmla="*/ 43 h 748"/>
                <a:gd name="T18" fmla="*/ 498 w 577"/>
                <a:gd name="T19" fmla="*/ 48 h 748"/>
                <a:gd name="T20" fmla="*/ 502 w 577"/>
                <a:gd name="T21" fmla="*/ 55 h 748"/>
                <a:gd name="T22" fmla="*/ 508 w 577"/>
                <a:gd name="T23" fmla="*/ 63 h 748"/>
                <a:gd name="T24" fmla="*/ 514 w 577"/>
                <a:gd name="T25" fmla="*/ 72 h 748"/>
                <a:gd name="T26" fmla="*/ 523 w 577"/>
                <a:gd name="T27" fmla="*/ 84 h 748"/>
                <a:gd name="T28" fmla="*/ 533 w 577"/>
                <a:gd name="T29" fmla="*/ 99 h 748"/>
                <a:gd name="T30" fmla="*/ 544 w 577"/>
                <a:gd name="T31" fmla="*/ 116 h 748"/>
                <a:gd name="T32" fmla="*/ 559 w 577"/>
                <a:gd name="T33" fmla="*/ 138 h 748"/>
                <a:gd name="T34" fmla="*/ 577 w 577"/>
                <a:gd name="T35" fmla="*/ 163 h 748"/>
                <a:gd name="T36" fmla="*/ 573 w 577"/>
                <a:gd name="T37" fmla="*/ 177 h 748"/>
                <a:gd name="T38" fmla="*/ 566 w 577"/>
                <a:gd name="T39" fmla="*/ 195 h 748"/>
                <a:gd name="T40" fmla="*/ 559 w 577"/>
                <a:gd name="T41" fmla="*/ 219 h 748"/>
                <a:gd name="T42" fmla="*/ 550 w 577"/>
                <a:gd name="T43" fmla="*/ 247 h 748"/>
                <a:gd name="T44" fmla="*/ 539 w 577"/>
                <a:gd name="T45" fmla="*/ 279 h 748"/>
                <a:gd name="T46" fmla="*/ 528 w 577"/>
                <a:gd name="T47" fmla="*/ 314 h 748"/>
                <a:gd name="T48" fmla="*/ 516 w 577"/>
                <a:gd name="T49" fmla="*/ 350 h 748"/>
                <a:gd name="T50" fmla="*/ 505 w 577"/>
                <a:gd name="T51" fmla="*/ 389 h 748"/>
                <a:gd name="T52" fmla="*/ 492 w 577"/>
                <a:gd name="T53" fmla="*/ 429 h 748"/>
                <a:gd name="T54" fmla="*/ 480 w 577"/>
                <a:gd name="T55" fmla="*/ 469 h 748"/>
                <a:gd name="T56" fmla="*/ 467 w 577"/>
                <a:gd name="T57" fmla="*/ 509 h 748"/>
                <a:gd name="T58" fmla="*/ 455 w 577"/>
                <a:gd name="T59" fmla="*/ 547 h 748"/>
                <a:gd name="T60" fmla="*/ 443 w 577"/>
                <a:gd name="T61" fmla="*/ 583 h 748"/>
                <a:gd name="T62" fmla="*/ 432 w 577"/>
                <a:gd name="T63" fmla="*/ 618 h 748"/>
                <a:gd name="T64" fmla="*/ 422 w 577"/>
                <a:gd name="T65" fmla="*/ 649 h 748"/>
                <a:gd name="T66" fmla="*/ 413 w 577"/>
                <a:gd name="T67" fmla="*/ 677 h 748"/>
                <a:gd name="T68" fmla="*/ 406 w 577"/>
                <a:gd name="T69" fmla="*/ 700 h 748"/>
                <a:gd name="T70" fmla="*/ 400 w 577"/>
                <a:gd name="T71" fmla="*/ 718 h 748"/>
                <a:gd name="T72" fmla="*/ 397 w 577"/>
                <a:gd name="T73" fmla="*/ 730 h 748"/>
                <a:gd name="T74" fmla="*/ 391 w 577"/>
                <a:gd name="T75" fmla="*/ 740 h 748"/>
                <a:gd name="T76" fmla="*/ 384 w 577"/>
                <a:gd name="T77" fmla="*/ 745 h 748"/>
                <a:gd name="T78" fmla="*/ 374 w 577"/>
                <a:gd name="T79" fmla="*/ 748 h 748"/>
                <a:gd name="T80" fmla="*/ 364 w 577"/>
                <a:gd name="T81" fmla="*/ 747 h 748"/>
                <a:gd name="T82" fmla="*/ 28 w 577"/>
                <a:gd name="T83" fmla="*/ 641 h 748"/>
                <a:gd name="T84" fmla="*/ 16 w 577"/>
                <a:gd name="T85" fmla="*/ 635 h 748"/>
                <a:gd name="T86" fmla="*/ 7 w 577"/>
                <a:gd name="T87" fmla="*/ 627 h 748"/>
                <a:gd name="T88" fmla="*/ 2 w 577"/>
                <a:gd name="T89" fmla="*/ 615 h 748"/>
                <a:gd name="T90" fmla="*/ 0 w 577"/>
                <a:gd name="T91" fmla="*/ 603 h 748"/>
                <a:gd name="T92" fmla="*/ 2 w 577"/>
                <a:gd name="T93" fmla="*/ 591 h 748"/>
                <a:gd name="T94" fmla="*/ 166 w 577"/>
                <a:gd name="T95" fmla="*/ 74 h 748"/>
                <a:gd name="T96" fmla="*/ 171 w 577"/>
                <a:gd name="T97" fmla="*/ 63 h 748"/>
                <a:gd name="T98" fmla="*/ 180 w 577"/>
                <a:gd name="T99" fmla="*/ 55 h 748"/>
                <a:gd name="T100" fmla="*/ 191 w 577"/>
                <a:gd name="T101" fmla="*/ 48 h 748"/>
                <a:gd name="T102" fmla="*/ 203 w 577"/>
                <a:gd name="T103" fmla="*/ 46 h 748"/>
                <a:gd name="T104" fmla="*/ 215 w 577"/>
                <a:gd name="T105" fmla="*/ 48 h 748"/>
                <a:gd name="T106" fmla="*/ 399 w 577"/>
                <a:gd name="T107" fmla="*/ 107 h 748"/>
                <a:gd name="T108" fmla="*/ 426 w 577"/>
                <a:gd name="T109" fmla="*/ 21 h 748"/>
                <a:gd name="T110" fmla="*/ 431 w 577"/>
                <a:gd name="T111" fmla="*/ 9 h 748"/>
                <a:gd name="T112" fmla="*/ 440 w 577"/>
                <a:gd name="T113" fmla="*/ 3 h 748"/>
                <a:gd name="T114" fmla="*/ 448 w 577"/>
                <a:gd name="T115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7" h="748">
                  <a:moveTo>
                    <a:pt x="448" y="0"/>
                  </a:moveTo>
                  <a:lnTo>
                    <a:pt x="457" y="0"/>
                  </a:lnTo>
                  <a:lnTo>
                    <a:pt x="465" y="4"/>
                  </a:lnTo>
                  <a:lnTo>
                    <a:pt x="471" y="11"/>
                  </a:lnTo>
                  <a:lnTo>
                    <a:pt x="478" y="19"/>
                  </a:lnTo>
                  <a:lnTo>
                    <a:pt x="482" y="26"/>
                  </a:lnTo>
                  <a:lnTo>
                    <a:pt x="486" y="32"/>
                  </a:lnTo>
                  <a:lnTo>
                    <a:pt x="491" y="38"/>
                  </a:lnTo>
                  <a:lnTo>
                    <a:pt x="494" y="43"/>
                  </a:lnTo>
                  <a:lnTo>
                    <a:pt x="498" y="48"/>
                  </a:lnTo>
                  <a:lnTo>
                    <a:pt x="502" y="55"/>
                  </a:lnTo>
                  <a:lnTo>
                    <a:pt x="508" y="63"/>
                  </a:lnTo>
                  <a:lnTo>
                    <a:pt x="514" y="72"/>
                  </a:lnTo>
                  <a:lnTo>
                    <a:pt x="523" y="84"/>
                  </a:lnTo>
                  <a:lnTo>
                    <a:pt x="533" y="99"/>
                  </a:lnTo>
                  <a:lnTo>
                    <a:pt x="544" y="116"/>
                  </a:lnTo>
                  <a:lnTo>
                    <a:pt x="559" y="138"/>
                  </a:lnTo>
                  <a:lnTo>
                    <a:pt x="577" y="163"/>
                  </a:lnTo>
                  <a:lnTo>
                    <a:pt x="573" y="177"/>
                  </a:lnTo>
                  <a:lnTo>
                    <a:pt x="566" y="195"/>
                  </a:lnTo>
                  <a:lnTo>
                    <a:pt x="559" y="219"/>
                  </a:lnTo>
                  <a:lnTo>
                    <a:pt x="550" y="247"/>
                  </a:lnTo>
                  <a:lnTo>
                    <a:pt x="539" y="279"/>
                  </a:lnTo>
                  <a:lnTo>
                    <a:pt x="528" y="314"/>
                  </a:lnTo>
                  <a:lnTo>
                    <a:pt x="516" y="350"/>
                  </a:lnTo>
                  <a:lnTo>
                    <a:pt x="505" y="389"/>
                  </a:lnTo>
                  <a:lnTo>
                    <a:pt x="492" y="429"/>
                  </a:lnTo>
                  <a:lnTo>
                    <a:pt x="480" y="469"/>
                  </a:lnTo>
                  <a:lnTo>
                    <a:pt x="467" y="509"/>
                  </a:lnTo>
                  <a:lnTo>
                    <a:pt x="455" y="547"/>
                  </a:lnTo>
                  <a:lnTo>
                    <a:pt x="443" y="583"/>
                  </a:lnTo>
                  <a:lnTo>
                    <a:pt x="432" y="618"/>
                  </a:lnTo>
                  <a:lnTo>
                    <a:pt x="422" y="649"/>
                  </a:lnTo>
                  <a:lnTo>
                    <a:pt x="413" y="677"/>
                  </a:lnTo>
                  <a:lnTo>
                    <a:pt x="406" y="700"/>
                  </a:lnTo>
                  <a:lnTo>
                    <a:pt x="400" y="718"/>
                  </a:lnTo>
                  <a:lnTo>
                    <a:pt x="397" y="730"/>
                  </a:lnTo>
                  <a:lnTo>
                    <a:pt x="391" y="740"/>
                  </a:lnTo>
                  <a:lnTo>
                    <a:pt x="384" y="745"/>
                  </a:lnTo>
                  <a:lnTo>
                    <a:pt x="374" y="748"/>
                  </a:lnTo>
                  <a:lnTo>
                    <a:pt x="364" y="747"/>
                  </a:lnTo>
                  <a:lnTo>
                    <a:pt x="28" y="641"/>
                  </a:lnTo>
                  <a:lnTo>
                    <a:pt x="16" y="635"/>
                  </a:lnTo>
                  <a:lnTo>
                    <a:pt x="7" y="627"/>
                  </a:lnTo>
                  <a:lnTo>
                    <a:pt x="2" y="615"/>
                  </a:lnTo>
                  <a:lnTo>
                    <a:pt x="0" y="603"/>
                  </a:lnTo>
                  <a:lnTo>
                    <a:pt x="2" y="591"/>
                  </a:lnTo>
                  <a:lnTo>
                    <a:pt x="166" y="74"/>
                  </a:lnTo>
                  <a:lnTo>
                    <a:pt x="171" y="63"/>
                  </a:lnTo>
                  <a:lnTo>
                    <a:pt x="180" y="55"/>
                  </a:lnTo>
                  <a:lnTo>
                    <a:pt x="191" y="48"/>
                  </a:lnTo>
                  <a:lnTo>
                    <a:pt x="203" y="46"/>
                  </a:lnTo>
                  <a:lnTo>
                    <a:pt x="215" y="48"/>
                  </a:lnTo>
                  <a:lnTo>
                    <a:pt x="399" y="107"/>
                  </a:lnTo>
                  <a:lnTo>
                    <a:pt x="426" y="21"/>
                  </a:lnTo>
                  <a:lnTo>
                    <a:pt x="431" y="9"/>
                  </a:lnTo>
                  <a:lnTo>
                    <a:pt x="440" y="3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372"/>
            <p:cNvSpPr>
              <a:spLocks/>
            </p:cNvSpPr>
            <p:nvPr/>
          </p:nvSpPr>
          <p:spPr bwMode="auto">
            <a:xfrm>
              <a:off x="1828800" y="3478213"/>
              <a:ext cx="88900" cy="88900"/>
            </a:xfrm>
            <a:custGeom>
              <a:avLst/>
              <a:gdLst>
                <a:gd name="T0" fmla="*/ 280 w 561"/>
                <a:gd name="T1" fmla="*/ 0 h 561"/>
                <a:gd name="T2" fmla="*/ 321 w 561"/>
                <a:gd name="T3" fmla="*/ 3 h 561"/>
                <a:gd name="T4" fmla="*/ 361 w 561"/>
                <a:gd name="T5" fmla="*/ 12 h 561"/>
                <a:gd name="T6" fmla="*/ 398 w 561"/>
                <a:gd name="T7" fmla="*/ 26 h 561"/>
                <a:gd name="T8" fmla="*/ 432 w 561"/>
                <a:gd name="T9" fmla="*/ 45 h 561"/>
                <a:gd name="T10" fmla="*/ 463 w 561"/>
                <a:gd name="T11" fmla="*/ 69 h 561"/>
                <a:gd name="T12" fmla="*/ 492 w 561"/>
                <a:gd name="T13" fmla="*/ 96 h 561"/>
                <a:gd name="T14" fmla="*/ 515 w 561"/>
                <a:gd name="T15" fmla="*/ 127 h 561"/>
                <a:gd name="T16" fmla="*/ 535 w 561"/>
                <a:gd name="T17" fmla="*/ 162 h 561"/>
                <a:gd name="T18" fmla="*/ 549 w 561"/>
                <a:gd name="T19" fmla="*/ 200 h 561"/>
                <a:gd name="T20" fmla="*/ 557 w 561"/>
                <a:gd name="T21" fmla="*/ 238 h 561"/>
                <a:gd name="T22" fmla="*/ 561 w 561"/>
                <a:gd name="T23" fmla="*/ 280 h 561"/>
                <a:gd name="T24" fmla="*/ 557 w 561"/>
                <a:gd name="T25" fmla="*/ 321 h 561"/>
                <a:gd name="T26" fmla="*/ 549 w 561"/>
                <a:gd name="T27" fmla="*/ 361 h 561"/>
                <a:gd name="T28" fmla="*/ 535 w 561"/>
                <a:gd name="T29" fmla="*/ 398 h 561"/>
                <a:gd name="T30" fmla="*/ 515 w 561"/>
                <a:gd name="T31" fmla="*/ 433 h 561"/>
                <a:gd name="T32" fmla="*/ 492 w 561"/>
                <a:gd name="T33" fmla="*/ 464 h 561"/>
                <a:gd name="T34" fmla="*/ 463 w 561"/>
                <a:gd name="T35" fmla="*/ 492 h 561"/>
                <a:gd name="T36" fmla="*/ 432 w 561"/>
                <a:gd name="T37" fmla="*/ 516 h 561"/>
                <a:gd name="T38" fmla="*/ 398 w 561"/>
                <a:gd name="T39" fmla="*/ 535 h 561"/>
                <a:gd name="T40" fmla="*/ 361 w 561"/>
                <a:gd name="T41" fmla="*/ 549 h 561"/>
                <a:gd name="T42" fmla="*/ 321 w 561"/>
                <a:gd name="T43" fmla="*/ 558 h 561"/>
                <a:gd name="T44" fmla="*/ 280 w 561"/>
                <a:gd name="T45" fmla="*/ 561 h 561"/>
                <a:gd name="T46" fmla="*/ 239 w 561"/>
                <a:gd name="T47" fmla="*/ 558 h 561"/>
                <a:gd name="T48" fmla="*/ 199 w 561"/>
                <a:gd name="T49" fmla="*/ 549 h 561"/>
                <a:gd name="T50" fmla="*/ 161 w 561"/>
                <a:gd name="T51" fmla="*/ 535 h 561"/>
                <a:gd name="T52" fmla="*/ 127 w 561"/>
                <a:gd name="T53" fmla="*/ 516 h 561"/>
                <a:gd name="T54" fmla="*/ 97 w 561"/>
                <a:gd name="T55" fmla="*/ 492 h 561"/>
                <a:gd name="T56" fmla="*/ 69 w 561"/>
                <a:gd name="T57" fmla="*/ 464 h 561"/>
                <a:gd name="T58" fmla="*/ 45 w 561"/>
                <a:gd name="T59" fmla="*/ 433 h 561"/>
                <a:gd name="T60" fmla="*/ 26 w 561"/>
                <a:gd name="T61" fmla="*/ 398 h 561"/>
                <a:gd name="T62" fmla="*/ 12 w 561"/>
                <a:gd name="T63" fmla="*/ 361 h 561"/>
                <a:gd name="T64" fmla="*/ 3 w 561"/>
                <a:gd name="T65" fmla="*/ 321 h 561"/>
                <a:gd name="T66" fmla="*/ 0 w 561"/>
                <a:gd name="T67" fmla="*/ 280 h 561"/>
                <a:gd name="T68" fmla="*/ 3 w 561"/>
                <a:gd name="T69" fmla="*/ 238 h 561"/>
                <a:gd name="T70" fmla="*/ 12 w 561"/>
                <a:gd name="T71" fmla="*/ 200 h 561"/>
                <a:gd name="T72" fmla="*/ 26 w 561"/>
                <a:gd name="T73" fmla="*/ 162 h 561"/>
                <a:gd name="T74" fmla="*/ 45 w 561"/>
                <a:gd name="T75" fmla="*/ 127 h 561"/>
                <a:gd name="T76" fmla="*/ 69 w 561"/>
                <a:gd name="T77" fmla="*/ 96 h 561"/>
                <a:gd name="T78" fmla="*/ 97 w 561"/>
                <a:gd name="T79" fmla="*/ 69 h 561"/>
                <a:gd name="T80" fmla="*/ 127 w 561"/>
                <a:gd name="T81" fmla="*/ 45 h 561"/>
                <a:gd name="T82" fmla="*/ 161 w 561"/>
                <a:gd name="T83" fmla="*/ 26 h 561"/>
                <a:gd name="T84" fmla="*/ 199 w 561"/>
                <a:gd name="T85" fmla="*/ 12 h 561"/>
                <a:gd name="T86" fmla="*/ 239 w 561"/>
                <a:gd name="T87" fmla="*/ 3 h 561"/>
                <a:gd name="T88" fmla="*/ 280 w 561"/>
                <a:gd name="T8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1" h="561">
                  <a:moveTo>
                    <a:pt x="280" y="0"/>
                  </a:moveTo>
                  <a:lnTo>
                    <a:pt x="321" y="3"/>
                  </a:lnTo>
                  <a:lnTo>
                    <a:pt x="361" y="12"/>
                  </a:lnTo>
                  <a:lnTo>
                    <a:pt x="398" y="26"/>
                  </a:lnTo>
                  <a:lnTo>
                    <a:pt x="432" y="45"/>
                  </a:lnTo>
                  <a:lnTo>
                    <a:pt x="463" y="69"/>
                  </a:lnTo>
                  <a:lnTo>
                    <a:pt x="492" y="96"/>
                  </a:lnTo>
                  <a:lnTo>
                    <a:pt x="515" y="127"/>
                  </a:lnTo>
                  <a:lnTo>
                    <a:pt x="535" y="162"/>
                  </a:lnTo>
                  <a:lnTo>
                    <a:pt x="549" y="200"/>
                  </a:lnTo>
                  <a:lnTo>
                    <a:pt x="557" y="238"/>
                  </a:lnTo>
                  <a:lnTo>
                    <a:pt x="561" y="280"/>
                  </a:lnTo>
                  <a:lnTo>
                    <a:pt x="557" y="321"/>
                  </a:lnTo>
                  <a:lnTo>
                    <a:pt x="549" y="361"/>
                  </a:lnTo>
                  <a:lnTo>
                    <a:pt x="535" y="398"/>
                  </a:lnTo>
                  <a:lnTo>
                    <a:pt x="515" y="433"/>
                  </a:lnTo>
                  <a:lnTo>
                    <a:pt x="492" y="464"/>
                  </a:lnTo>
                  <a:lnTo>
                    <a:pt x="463" y="492"/>
                  </a:lnTo>
                  <a:lnTo>
                    <a:pt x="432" y="516"/>
                  </a:lnTo>
                  <a:lnTo>
                    <a:pt x="398" y="535"/>
                  </a:lnTo>
                  <a:lnTo>
                    <a:pt x="361" y="549"/>
                  </a:lnTo>
                  <a:lnTo>
                    <a:pt x="321" y="558"/>
                  </a:lnTo>
                  <a:lnTo>
                    <a:pt x="280" y="561"/>
                  </a:lnTo>
                  <a:lnTo>
                    <a:pt x="239" y="558"/>
                  </a:lnTo>
                  <a:lnTo>
                    <a:pt x="199" y="549"/>
                  </a:lnTo>
                  <a:lnTo>
                    <a:pt x="161" y="535"/>
                  </a:lnTo>
                  <a:lnTo>
                    <a:pt x="127" y="516"/>
                  </a:lnTo>
                  <a:lnTo>
                    <a:pt x="97" y="492"/>
                  </a:lnTo>
                  <a:lnTo>
                    <a:pt x="69" y="464"/>
                  </a:lnTo>
                  <a:lnTo>
                    <a:pt x="45" y="433"/>
                  </a:lnTo>
                  <a:lnTo>
                    <a:pt x="26" y="398"/>
                  </a:lnTo>
                  <a:lnTo>
                    <a:pt x="12" y="361"/>
                  </a:lnTo>
                  <a:lnTo>
                    <a:pt x="3" y="321"/>
                  </a:lnTo>
                  <a:lnTo>
                    <a:pt x="0" y="280"/>
                  </a:lnTo>
                  <a:lnTo>
                    <a:pt x="3" y="238"/>
                  </a:lnTo>
                  <a:lnTo>
                    <a:pt x="12" y="200"/>
                  </a:lnTo>
                  <a:lnTo>
                    <a:pt x="26" y="162"/>
                  </a:lnTo>
                  <a:lnTo>
                    <a:pt x="45" y="127"/>
                  </a:lnTo>
                  <a:lnTo>
                    <a:pt x="69" y="96"/>
                  </a:lnTo>
                  <a:lnTo>
                    <a:pt x="97" y="69"/>
                  </a:lnTo>
                  <a:lnTo>
                    <a:pt x="127" y="45"/>
                  </a:lnTo>
                  <a:lnTo>
                    <a:pt x="161" y="26"/>
                  </a:lnTo>
                  <a:lnTo>
                    <a:pt x="199" y="12"/>
                  </a:lnTo>
                  <a:lnTo>
                    <a:pt x="239" y="3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0" name="Group 969"/>
          <p:cNvGrpSpPr/>
          <p:nvPr/>
        </p:nvGrpSpPr>
        <p:grpSpPr>
          <a:xfrm>
            <a:off x="685013" y="3456740"/>
            <a:ext cx="522288" cy="563562"/>
            <a:chOff x="752475" y="3457576"/>
            <a:chExt cx="522288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9" name="Freeform 377"/>
            <p:cNvSpPr>
              <a:spLocks/>
            </p:cNvSpPr>
            <p:nvPr/>
          </p:nvSpPr>
          <p:spPr bwMode="auto">
            <a:xfrm>
              <a:off x="1111250" y="3457576"/>
              <a:ext cx="92075" cy="92075"/>
            </a:xfrm>
            <a:custGeom>
              <a:avLst/>
              <a:gdLst>
                <a:gd name="T0" fmla="*/ 292 w 584"/>
                <a:gd name="T1" fmla="*/ 0 h 584"/>
                <a:gd name="T2" fmla="*/ 335 w 584"/>
                <a:gd name="T3" fmla="*/ 3 h 584"/>
                <a:gd name="T4" fmla="*/ 377 w 584"/>
                <a:gd name="T5" fmla="*/ 13 h 584"/>
                <a:gd name="T6" fmla="*/ 416 w 584"/>
                <a:gd name="T7" fmla="*/ 27 h 584"/>
                <a:gd name="T8" fmla="*/ 451 w 584"/>
                <a:gd name="T9" fmla="*/ 47 h 584"/>
                <a:gd name="T10" fmla="*/ 484 w 584"/>
                <a:gd name="T11" fmla="*/ 72 h 584"/>
                <a:gd name="T12" fmla="*/ 513 w 584"/>
                <a:gd name="T13" fmla="*/ 100 h 584"/>
                <a:gd name="T14" fmla="*/ 538 w 584"/>
                <a:gd name="T15" fmla="*/ 133 h 584"/>
                <a:gd name="T16" fmla="*/ 557 w 584"/>
                <a:gd name="T17" fmla="*/ 169 h 584"/>
                <a:gd name="T18" fmla="*/ 572 w 584"/>
                <a:gd name="T19" fmla="*/ 208 h 584"/>
                <a:gd name="T20" fmla="*/ 581 w 584"/>
                <a:gd name="T21" fmla="*/ 249 h 584"/>
                <a:gd name="T22" fmla="*/ 584 w 584"/>
                <a:gd name="T23" fmla="*/ 292 h 584"/>
                <a:gd name="T24" fmla="*/ 581 w 584"/>
                <a:gd name="T25" fmla="*/ 335 h 584"/>
                <a:gd name="T26" fmla="*/ 572 w 584"/>
                <a:gd name="T27" fmla="*/ 376 h 584"/>
                <a:gd name="T28" fmla="*/ 557 w 584"/>
                <a:gd name="T29" fmla="*/ 415 h 584"/>
                <a:gd name="T30" fmla="*/ 538 w 584"/>
                <a:gd name="T31" fmla="*/ 452 h 584"/>
                <a:gd name="T32" fmla="*/ 513 w 584"/>
                <a:gd name="T33" fmla="*/ 484 h 584"/>
                <a:gd name="T34" fmla="*/ 484 w 584"/>
                <a:gd name="T35" fmla="*/ 513 h 584"/>
                <a:gd name="T36" fmla="*/ 451 w 584"/>
                <a:gd name="T37" fmla="*/ 537 h 584"/>
                <a:gd name="T38" fmla="*/ 416 w 584"/>
                <a:gd name="T39" fmla="*/ 557 h 584"/>
                <a:gd name="T40" fmla="*/ 377 w 584"/>
                <a:gd name="T41" fmla="*/ 572 h 584"/>
                <a:gd name="T42" fmla="*/ 335 w 584"/>
                <a:gd name="T43" fmla="*/ 581 h 584"/>
                <a:gd name="T44" fmla="*/ 292 w 584"/>
                <a:gd name="T45" fmla="*/ 584 h 584"/>
                <a:gd name="T46" fmla="*/ 249 w 584"/>
                <a:gd name="T47" fmla="*/ 581 h 584"/>
                <a:gd name="T48" fmla="*/ 208 w 584"/>
                <a:gd name="T49" fmla="*/ 572 h 584"/>
                <a:gd name="T50" fmla="*/ 169 w 584"/>
                <a:gd name="T51" fmla="*/ 557 h 584"/>
                <a:gd name="T52" fmla="*/ 133 w 584"/>
                <a:gd name="T53" fmla="*/ 537 h 584"/>
                <a:gd name="T54" fmla="*/ 101 w 584"/>
                <a:gd name="T55" fmla="*/ 513 h 584"/>
                <a:gd name="T56" fmla="*/ 72 w 584"/>
                <a:gd name="T57" fmla="*/ 484 h 584"/>
                <a:gd name="T58" fmla="*/ 47 w 584"/>
                <a:gd name="T59" fmla="*/ 452 h 584"/>
                <a:gd name="T60" fmla="*/ 28 w 584"/>
                <a:gd name="T61" fmla="*/ 415 h 584"/>
                <a:gd name="T62" fmla="*/ 13 w 584"/>
                <a:gd name="T63" fmla="*/ 376 h 584"/>
                <a:gd name="T64" fmla="*/ 3 w 584"/>
                <a:gd name="T65" fmla="*/ 335 h 584"/>
                <a:gd name="T66" fmla="*/ 0 w 584"/>
                <a:gd name="T67" fmla="*/ 292 h 584"/>
                <a:gd name="T68" fmla="*/ 3 w 584"/>
                <a:gd name="T69" fmla="*/ 249 h 584"/>
                <a:gd name="T70" fmla="*/ 13 w 584"/>
                <a:gd name="T71" fmla="*/ 208 h 584"/>
                <a:gd name="T72" fmla="*/ 28 w 584"/>
                <a:gd name="T73" fmla="*/ 169 h 584"/>
                <a:gd name="T74" fmla="*/ 47 w 584"/>
                <a:gd name="T75" fmla="*/ 133 h 584"/>
                <a:gd name="T76" fmla="*/ 72 w 584"/>
                <a:gd name="T77" fmla="*/ 100 h 584"/>
                <a:gd name="T78" fmla="*/ 101 w 584"/>
                <a:gd name="T79" fmla="*/ 72 h 584"/>
                <a:gd name="T80" fmla="*/ 133 w 584"/>
                <a:gd name="T81" fmla="*/ 47 h 584"/>
                <a:gd name="T82" fmla="*/ 169 w 584"/>
                <a:gd name="T83" fmla="*/ 27 h 584"/>
                <a:gd name="T84" fmla="*/ 208 w 584"/>
                <a:gd name="T85" fmla="*/ 13 h 584"/>
                <a:gd name="T86" fmla="*/ 249 w 584"/>
                <a:gd name="T87" fmla="*/ 3 h 584"/>
                <a:gd name="T88" fmla="*/ 292 w 584"/>
                <a:gd name="T8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4">
                  <a:moveTo>
                    <a:pt x="292" y="0"/>
                  </a:moveTo>
                  <a:lnTo>
                    <a:pt x="335" y="3"/>
                  </a:lnTo>
                  <a:lnTo>
                    <a:pt x="377" y="13"/>
                  </a:lnTo>
                  <a:lnTo>
                    <a:pt x="416" y="27"/>
                  </a:lnTo>
                  <a:lnTo>
                    <a:pt x="451" y="47"/>
                  </a:lnTo>
                  <a:lnTo>
                    <a:pt x="484" y="72"/>
                  </a:lnTo>
                  <a:lnTo>
                    <a:pt x="513" y="100"/>
                  </a:lnTo>
                  <a:lnTo>
                    <a:pt x="538" y="133"/>
                  </a:lnTo>
                  <a:lnTo>
                    <a:pt x="557" y="169"/>
                  </a:lnTo>
                  <a:lnTo>
                    <a:pt x="572" y="208"/>
                  </a:lnTo>
                  <a:lnTo>
                    <a:pt x="581" y="249"/>
                  </a:lnTo>
                  <a:lnTo>
                    <a:pt x="584" y="292"/>
                  </a:lnTo>
                  <a:lnTo>
                    <a:pt x="581" y="335"/>
                  </a:lnTo>
                  <a:lnTo>
                    <a:pt x="572" y="376"/>
                  </a:lnTo>
                  <a:lnTo>
                    <a:pt x="557" y="415"/>
                  </a:lnTo>
                  <a:lnTo>
                    <a:pt x="538" y="452"/>
                  </a:lnTo>
                  <a:lnTo>
                    <a:pt x="513" y="484"/>
                  </a:lnTo>
                  <a:lnTo>
                    <a:pt x="484" y="513"/>
                  </a:lnTo>
                  <a:lnTo>
                    <a:pt x="451" y="537"/>
                  </a:lnTo>
                  <a:lnTo>
                    <a:pt x="416" y="557"/>
                  </a:lnTo>
                  <a:lnTo>
                    <a:pt x="377" y="572"/>
                  </a:lnTo>
                  <a:lnTo>
                    <a:pt x="335" y="581"/>
                  </a:lnTo>
                  <a:lnTo>
                    <a:pt x="292" y="584"/>
                  </a:lnTo>
                  <a:lnTo>
                    <a:pt x="249" y="581"/>
                  </a:lnTo>
                  <a:lnTo>
                    <a:pt x="208" y="572"/>
                  </a:lnTo>
                  <a:lnTo>
                    <a:pt x="169" y="557"/>
                  </a:lnTo>
                  <a:lnTo>
                    <a:pt x="133" y="537"/>
                  </a:lnTo>
                  <a:lnTo>
                    <a:pt x="101" y="513"/>
                  </a:lnTo>
                  <a:lnTo>
                    <a:pt x="72" y="484"/>
                  </a:lnTo>
                  <a:lnTo>
                    <a:pt x="47" y="452"/>
                  </a:lnTo>
                  <a:lnTo>
                    <a:pt x="28" y="415"/>
                  </a:lnTo>
                  <a:lnTo>
                    <a:pt x="13" y="376"/>
                  </a:lnTo>
                  <a:lnTo>
                    <a:pt x="3" y="335"/>
                  </a:lnTo>
                  <a:lnTo>
                    <a:pt x="0" y="292"/>
                  </a:lnTo>
                  <a:lnTo>
                    <a:pt x="3" y="249"/>
                  </a:lnTo>
                  <a:lnTo>
                    <a:pt x="13" y="208"/>
                  </a:lnTo>
                  <a:lnTo>
                    <a:pt x="28" y="169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3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78"/>
            <p:cNvSpPr>
              <a:spLocks/>
            </p:cNvSpPr>
            <p:nvPr/>
          </p:nvSpPr>
          <p:spPr bwMode="auto">
            <a:xfrm>
              <a:off x="811213" y="3563938"/>
              <a:ext cx="463550" cy="457200"/>
            </a:xfrm>
            <a:custGeom>
              <a:avLst/>
              <a:gdLst>
                <a:gd name="T0" fmla="*/ 2264 w 2920"/>
                <a:gd name="T1" fmla="*/ 30 h 2876"/>
                <a:gd name="T2" fmla="*/ 2235 w 2920"/>
                <a:gd name="T3" fmla="*/ 460 h 2876"/>
                <a:gd name="T4" fmla="*/ 2285 w 2920"/>
                <a:gd name="T5" fmla="*/ 329 h 2876"/>
                <a:gd name="T6" fmla="*/ 2361 w 2920"/>
                <a:gd name="T7" fmla="*/ 130 h 2876"/>
                <a:gd name="T8" fmla="*/ 2410 w 2920"/>
                <a:gd name="T9" fmla="*/ 2 h 2876"/>
                <a:gd name="T10" fmla="*/ 2757 w 2920"/>
                <a:gd name="T11" fmla="*/ 72 h 2876"/>
                <a:gd name="T12" fmla="*/ 2884 w 2920"/>
                <a:gd name="T13" fmla="*/ 290 h 2876"/>
                <a:gd name="T14" fmla="*/ 2856 w 2920"/>
                <a:gd name="T15" fmla="*/ 1466 h 2876"/>
                <a:gd name="T16" fmla="*/ 2908 w 2920"/>
                <a:gd name="T17" fmla="*/ 1635 h 2876"/>
                <a:gd name="T18" fmla="*/ 2896 w 2920"/>
                <a:gd name="T19" fmla="*/ 2277 h 2876"/>
                <a:gd name="T20" fmla="*/ 2601 w 2920"/>
                <a:gd name="T21" fmla="*/ 2264 h 2876"/>
                <a:gd name="T22" fmla="*/ 2614 w 2920"/>
                <a:gd name="T23" fmla="*/ 1622 h 2876"/>
                <a:gd name="T24" fmla="*/ 2635 w 2920"/>
                <a:gd name="T25" fmla="*/ 1450 h 2876"/>
                <a:gd name="T26" fmla="*/ 2604 w 2920"/>
                <a:gd name="T27" fmla="*/ 319 h 2876"/>
                <a:gd name="T28" fmla="*/ 2550 w 2920"/>
                <a:gd name="T29" fmla="*/ 319 h 2876"/>
                <a:gd name="T30" fmla="*/ 2548 w 2920"/>
                <a:gd name="T31" fmla="*/ 538 h 2876"/>
                <a:gd name="T32" fmla="*/ 2549 w 2920"/>
                <a:gd name="T33" fmla="*/ 905 h 2876"/>
                <a:gd name="T34" fmla="*/ 2550 w 2920"/>
                <a:gd name="T35" fmla="*/ 1266 h 2876"/>
                <a:gd name="T36" fmla="*/ 2550 w 2920"/>
                <a:gd name="T37" fmla="*/ 1481 h 2876"/>
                <a:gd name="T38" fmla="*/ 2439 w 2920"/>
                <a:gd name="T39" fmla="*/ 1635 h 2876"/>
                <a:gd name="T40" fmla="*/ 2476 w 2920"/>
                <a:gd name="T41" fmla="*/ 2355 h 2876"/>
                <a:gd name="T42" fmla="*/ 2539 w 2920"/>
                <a:gd name="T43" fmla="*/ 2766 h 2876"/>
                <a:gd name="T44" fmla="*/ 2411 w 2920"/>
                <a:gd name="T45" fmla="*/ 2873 h 2876"/>
                <a:gd name="T46" fmla="*/ 2251 w 2920"/>
                <a:gd name="T47" fmla="*/ 2816 h 2876"/>
                <a:gd name="T48" fmla="*/ 2139 w 2920"/>
                <a:gd name="T49" fmla="*/ 1354 h 2876"/>
                <a:gd name="T50" fmla="*/ 2079 w 2920"/>
                <a:gd name="T51" fmla="*/ 2836 h 2876"/>
                <a:gd name="T52" fmla="*/ 1910 w 2920"/>
                <a:gd name="T53" fmla="*/ 2865 h 2876"/>
                <a:gd name="T54" fmla="*/ 1803 w 2920"/>
                <a:gd name="T55" fmla="*/ 2737 h 2876"/>
                <a:gd name="T56" fmla="*/ 1774 w 2920"/>
                <a:gd name="T57" fmla="*/ 308 h 2876"/>
                <a:gd name="T58" fmla="*/ 1744 w 2920"/>
                <a:gd name="T59" fmla="*/ 775 h 2876"/>
                <a:gd name="T60" fmla="*/ 1312 w 2920"/>
                <a:gd name="T61" fmla="*/ 1186 h 2876"/>
                <a:gd name="T62" fmla="*/ 1368 w 2920"/>
                <a:gd name="T63" fmla="*/ 1755 h 2876"/>
                <a:gd name="T64" fmla="*/ 1160 w 2920"/>
                <a:gd name="T65" fmla="*/ 2778 h 2876"/>
                <a:gd name="T66" fmla="*/ 1013 w 2920"/>
                <a:gd name="T67" fmla="*/ 2876 h 2876"/>
                <a:gd name="T68" fmla="*/ 999 w 2920"/>
                <a:gd name="T69" fmla="*/ 2716 h 2876"/>
                <a:gd name="T70" fmla="*/ 875 w 2920"/>
                <a:gd name="T71" fmla="*/ 2806 h 2876"/>
                <a:gd name="T72" fmla="*/ 712 w 2920"/>
                <a:gd name="T73" fmla="*/ 2873 h 2876"/>
                <a:gd name="T74" fmla="*/ 587 w 2920"/>
                <a:gd name="T75" fmla="*/ 2749 h 2876"/>
                <a:gd name="T76" fmla="*/ 411 w 2920"/>
                <a:gd name="T77" fmla="*/ 1764 h 2876"/>
                <a:gd name="T78" fmla="*/ 327 w 2920"/>
                <a:gd name="T79" fmla="*/ 1730 h 2876"/>
                <a:gd name="T80" fmla="*/ 499 w 2920"/>
                <a:gd name="T81" fmla="*/ 1136 h 2876"/>
                <a:gd name="T82" fmla="*/ 626 w 2920"/>
                <a:gd name="T83" fmla="*/ 1128 h 2876"/>
                <a:gd name="T84" fmla="*/ 672 w 2920"/>
                <a:gd name="T85" fmla="*/ 1125 h 2876"/>
                <a:gd name="T86" fmla="*/ 795 w 2920"/>
                <a:gd name="T87" fmla="*/ 1078 h 2876"/>
                <a:gd name="T88" fmla="*/ 717 w 2920"/>
                <a:gd name="T89" fmla="*/ 960 h 2876"/>
                <a:gd name="T90" fmla="*/ 124 w 2920"/>
                <a:gd name="T91" fmla="*/ 1036 h 2876"/>
                <a:gd name="T92" fmla="*/ 4 w 2920"/>
                <a:gd name="T93" fmla="*/ 946 h 2876"/>
                <a:gd name="T94" fmla="*/ 48 w 2920"/>
                <a:gd name="T95" fmla="*/ 812 h 2876"/>
                <a:gd name="T96" fmla="*/ 524 w 2920"/>
                <a:gd name="T97" fmla="*/ 633 h 2876"/>
                <a:gd name="T98" fmla="*/ 619 w 2920"/>
                <a:gd name="T99" fmla="*/ 231 h 2876"/>
                <a:gd name="T100" fmla="*/ 812 w 2920"/>
                <a:gd name="T101" fmla="*/ 191 h 2876"/>
                <a:gd name="T102" fmla="*/ 1053 w 2920"/>
                <a:gd name="T103" fmla="*/ 202 h 2876"/>
                <a:gd name="T104" fmla="*/ 1156 w 2920"/>
                <a:gd name="T105" fmla="*/ 331 h 2876"/>
                <a:gd name="T106" fmla="*/ 1491 w 2920"/>
                <a:gd name="T107" fmla="*/ 206 h 2876"/>
                <a:gd name="T108" fmla="*/ 1668 w 2920"/>
                <a:gd name="T109" fmla="*/ 29 h 2876"/>
                <a:gd name="T110" fmla="*/ 1951 w 2920"/>
                <a:gd name="T111" fmla="*/ 30 h 2876"/>
                <a:gd name="T112" fmla="*/ 2015 w 2920"/>
                <a:gd name="T113" fmla="*/ 198 h 2876"/>
                <a:gd name="T114" fmla="*/ 2087 w 2920"/>
                <a:gd name="T115" fmla="*/ 388 h 2876"/>
                <a:gd name="T116" fmla="*/ 2076 w 2920"/>
                <a:gd name="T117" fmla="*/ 251 h 2876"/>
                <a:gd name="T118" fmla="*/ 2090 w 2920"/>
                <a:gd name="T119" fmla="*/ 11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20" h="2876">
                  <a:moveTo>
                    <a:pt x="2108" y="0"/>
                  </a:moveTo>
                  <a:lnTo>
                    <a:pt x="2246" y="0"/>
                  </a:lnTo>
                  <a:lnTo>
                    <a:pt x="2257" y="3"/>
                  </a:lnTo>
                  <a:lnTo>
                    <a:pt x="2264" y="11"/>
                  </a:lnTo>
                  <a:lnTo>
                    <a:pt x="2266" y="20"/>
                  </a:lnTo>
                  <a:lnTo>
                    <a:pt x="2264" y="30"/>
                  </a:lnTo>
                  <a:lnTo>
                    <a:pt x="2213" y="122"/>
                  </a:lnTo>
                  <a:lnTo>
                    <a:pt x="2271" y="225"/>
                  </a:lnTo>
                  <a:lnTo>
                    <a:pt x="2276" y="238"/>
                  </a:lnTo>
                  <a:lnTo>
                    <a:pt x="2277" y="251"/>
                  </a:lnTo>
                  <a:lnTo>
                    <a:pt x="2276" y="265"/>
                  </a:lnTo>
                  <a:lnTo>
                    <a:pt x="2235" y="460"/>
                  </a:lnTo>
                  <a:lnTo>
                    <a:pt x="2239" y="448"/>
                  </a:lnTo>
                  <a:lnTo>
                    <a:pt x="2246" y="431"/>
                  </a:lnTo>
                  <a:lnTo>
                    <a:pt x="2253" y="411"/>
                  </a:lnTo>
                  <a:lnTo>
                    <a:pt x="2263" y="386"/>
                  </a:lnTo>
                  <a:lnTo>
                    <a:pt x="2274" y="359"/>
                  </a:lnTo>
                  <a:lnTo>
                    <a:pt x="2285" y="329"/>
                  </a:lnTo>
                  <a:lnTo>
                    <a:pt x="2297" y="297"/>
                  </a:lnTo>
                  <a:lnTo>
                    <a:pt x="2310" y="263"/>
                  </a:lnTo>
                  <a:lnTo>
                    <a:pt x="2323" y="230"/>
                  </a:lnTo>
                  <a:lnTo>
                    <a:pt x="2336" y="196"/>
                  </a:lnTo>
                  <a:lnTo>
                    <a:pt x="2348" y="163"/>
                  </a:lnTo>
                  <a:lnTo>
                    <a:pt x="2361" y="130"/>
                  </a:lnTo>
                  <a:lnTo>
                    <a:pt x="2372" y="101"/>
                  </a:lnTo>
                  <a:lnTo>
                    <a:pt x="2383" y="73"/>
                  </a:lnTo>
                  <a:lnTo>
                    <a:pt x="2391" y="50"/>
                  </a:lnTo>
                  <a:lnTo>
                    <a:pt x="2400" y="29"/>
                  </a:lnTo>
                  <a:lnTo>
                    <a:pt x="2405" y="13"/>
                  </a:lnTo>
                  <a:lnTo>
                    <a:pt x="2410" y="2"/>
                  </a:lnTo>
                  <a:lnTo>
                    <a:pt x="2554" y="2"/>
                  </a:lnTo>
                  <a:lnTo>
                    <a:pt x="2599" y="5"/>
                  </a:lnTo>
                  <a:lnTo>
                    <a:pt x="2642" y="14"/>
                  </a:lnTo>
                  <a:lnTo>
                    <a:pt x="2683" y="29"/>
                  </a:lnTo>
                  <a:lnTo>
                    <a:pt x="2722" y="47"/>
                  </a:lnTo>
                  <a:lnTo>
                    <a:pt x="2757" y="72"/>
                  </a:lnTo>
                  <a:lnTo>
                    <a:pt x="2789" y="100"/>
                  </a:lnTo>
                  <a:lnTo>
                    <a:pt x="2817" y="132"/>
                  </a:lnTo>
                  <a:lnTo>
                    <a:pt x="2842" y="167"/>
                  </a:lnTo>
                  <a:lnTo>
                    <a:pt x="2861" y="206"/>
                  </a:lnTo>
                  <a:lnTo>
                    <a:pt x="2875" y="246"/>
                  </a:lnTo>
                  <a:lnTo>
                    <a:pt x="2884" y="290"/>
                  </a:lnTo>
                  <a:lnTo>
                    <a:pt x="2887" y="334"/>
                  </a:lnTo>
                  <a:lnTo>
                    <a:pt x="2893" y="1371"/>
                  </a:lnTo>
                  <a:lnTo>
                    <a:pt x="2890" y="1397"/>
                  </a:lnTo>
                  <a:lnTo>
                    <a:pt x="2883" y="1423"/>
                  </a:lnTo>
                  <a:lnTo>
                    <a:pt x="2872" y="1446"/>
                  </a:lnTo>
                  <a:lnTo>
                    <a:pt x="2856" y="1466"/>
                  </a:lnTo>
                  <a:lnTo>
                    <a:pt x="2837" y="1484"/>
                  </a:lnTo>
                  <a:lnTo>
                    <a:pt x="2837" y="1612"/>
                  </a:lnTo>
                  <a:lnTo>
                    <a:pt x="2861" y="1612"/>
                  </a:lnTo>
                  <a:lnTo>
                    <a:pt x="2880" y="1614"/>
                  </a:lnTo>
                  <a:lnTo>
                    <a:pt x="2896" y="1622"/>
                  </a:lnTo>
                  <a:lnTo>
                    <a:pt x="2908" y="1635"/>
                  </a:lnTo>
                  <a:lnTo>
                    <a:pt x="2916" y="1650"/>
                  </a:lnTo>
                  <a:lnTo>
                    <a:pt x="2920" y="1669"/>
                  </a:lnTo>
                  <a:lnTo>
                    <a:pt x="2920" y="2231"/>
                  </a:lnTo>
                  <a:lnTo>
                    <a:pt x="2916" y="2249"/>
                  </a:lnTo>
                  <a:lnTo>
                    <a:pt x="2908" y="2264"/>
                  </a:lnTo>
                  <a:lnTo>
                    <a:pt x="2896" y="2277"/>
                  </a:lnTo>
                  <a:lnTo>
                    <a:pt x="2880" y="2286"/>
                  </a:lnTo>
                  <a:lnTo>
                    <a:pt x="2861" y="2289"/>
                  </a:lnTo>
                  <a:lnTo>
                    <a:pt x="2649" y="2289"/>
                  </a:lnTo>
                  <a:lnTo>
                    <a:pt x="2631" y="2286"/>
                  </a:lnTo>
                  <a:lnTo>
                    <a:pt x="2614" y="2277"/>
                  </a:lnTo>
                  <a:lnTo>
                    <a:pt x="2601" y="2264"/>
                  </a:lnTo>
                  <a:lnTo>
                    <a:pt x="2594" y="2249"/>
                  </a:lnTo>
                  <a:lnTo>
                    <a:pt x="2591" y="2231"/>
                  </a:lnTo>
                  <a:lnTo>
                    <a:pt x="2591" y="1669"/>
                  </a:lnTo>
                  <a:lnTo>
                    <a:pt x="2594" y="1650"/>
                  </a:lnTo>
                  <a:lnTo>
                    <a:pt x="2601" y="1635"/>
                  </a:lnTo>
                  <a:lnTo>
                    <a:pt x="2614" y="1622"/>
                  </a:lnTo>
                  <a:lnTo>
                    <a:pt x="2631" y="1614"/>
                  </a:lnTo>
                  <a:lnTo>
                    <a:pt x="2649" y="1612"/>
                  </a:lnTo>
                  <a:lnTo>
                    <a:pt x="2673" y="1612"/>
                  </a:lnTo>
                  <a:lnTo>
                    <a:pt x="2673" y="1488"/>
                  </a:lnTo>
                  <a:lnTo>
                    <a:pt x="2652" y="1471"/>
                  </a:lnTo>
                  <a:lnTo>
                    <a:pt x="2635" y="1450"/>
                  </a:lnTo>
                  <a:lnTo>
                    <a:pt x="2622" y="1426"/>
                  </a:lnTo>
                  <a:lnTo>
                    <a:pt x="2614" y="1400"/>
                  </a:lnTo>
                  <a:lnTo>
                    <a:pt x="2611" y="1372"/>
                  </a:lnTo>
                  <a:lnTo>
                    <a:pt x="2606" y="337"/>
                  </a:lnTo>
                  <a:lnTo>
                    <a:pt x="2606" y="330"/>
                  </a:lnTo>
                  <a:lnTo>
                    <a:pt x="2604" y="319"/>
                  </a:lnTo>
                  <a:lnTo>
                    <a:pt x="2597" y="310"/>
                  </a:lnTo>
                  <a:lnTo>
                    <a:pt x="2587" y="303"/>
                  </a:lnTo>
                  <a:lnTo>
                    <a:pt x="2577" y="301"/>
                  </a:lnTo>
                  <a:lnTo>
                    <a:pt x="2565" y="303"/>
                  </a:lnTo>
                  <a:lnTo>
                    <a:pt x="2555" y="310"/>
                  </a:lnTo>
                  <a:lnTo>
                    <a:pt x="2550" y="319"/>
                  </a:lnTo>
                  <a:lnTo>
                    <a:pt x="2547" y="331"/>
                  </a:lnTo>
                  <a:lnTo>
                    <a:pt x="2547" y="360"/>
                  </a:lnTo>
                  <a:lnTo>
                    <a:pt x="2548" y="397"/>
                  </a:lnTo>
                  <a:lnTo>
                    <a:pt x="2548" y="439"/>
                  </a:lnTo>
                  <a:lnTo>
                    <a:pt x="2548" y="486"/>
                  </a:lnTo>
                  <a:lnTo>
                    <a:pt x="2548" y="538"/>
                  </a:lnTo>
                  <a:lnTo>
                    <a:pt x="2548" y="594"/>
                  </a:lnTo>
                  <a:lnTo>
                    <a:pt x="2548" y="653"/>
                  </a:lnTo>
                  <a:lnTo>
                    <a:pt x="2548" y="714"/>
                  </a:lnTo>
                  <a:lnTo>
                    <a:pt x="2549" y="777"/>
                  </a:lnTo>
                  <a:lnTo>
                    <a:pt x="2549" y="840"/>
                  </a:lnTo>
                  <a:lnTo>
                    <a:pt x="2549" y="905"/>
                  </a:lnTo>
                  <a:lnTo>
                    <a:pt x="2549" y="970"/>
                  </a:lnTo>
                  <a:lnTo>
                    <a:pt x="2549" y="1033"/>
                  </a:lnTo>
                  <a:lnTo>
                    <a:pt x="2549" y="1095"/>
                  </a:lnTo>
                  <a:lnTo>
                    <a:pt x="2550" y="1155"/>
                  </a:lnTo>
                  <a:lnTo>
                    <a:pt x="2550" y="1213"/>
                  </a:lnTo>
                  <a:lnTo>
                    <a:pt x="2550" y="1266"/>
                  </a:lnTo>
                  <a:lnTo>
                    <a:pt x="2550" y="1316"/>
                  </a:lnTo>
                  <a:lnTo>
                    <a:pt x="2550" y="1361"/>
                  </a:lnTo>
                  <a:lnTo>
                    <a:pt x="2550" y="1401"/>
                  </a:lnTo>
                  <a:lnTo>
                    <a:pt x="2550" y="1435"/>
                  </a:lnTo>
                  <a:lnTo>
                    <a:pt x="2550" y="1462"/>
                  </a:lnTo>
                  <a:lnTo>
                    <a:pt x="2550" y="1481"/>
                  </a:lnTo>
                  <a:lnTo>
                    <a:pt x="2523" y="1498"/>
                  </a:lnTo>
                  <a:lnTo>
                    <a:pt x="2498" y="1520"/>
                  </a:lnTo>
                  <a:lnTo>
                    <a:pt x="2476" y="1545"/>
                  </a:lnTo>
                  <a:lnTo>
                    <a:pt x="2460" y="1573"/>
                  </a:lnTo>
                  <a:lnTo>
                    <a:pt x="2447" y="1603"/>
                  </a:lnTo>
                  <a:lnTo>
                    <a:pt x="2439" y="1635"/>
                  </a:lnTo>
                  <a:lnTo>
                    <a:pt x="2437" y="1669"/>
                  </a:lnTo>
                  <a:lnTo>
                    <a:pt x="2437" y="2231"/>
                  </a:lnTo>
                  <a:lnTo>
                    <a:pt x="2439" y="2264"/>
                  </a:lnTo>
                  <a:lnTo>
                    <a:pt x="2447" y="2297"/>
                  </a:lnTo>
                  <a:lnTo>
                    <a:pt x="2460" y="2328"/>
                  </a:lnTo>
                  <a:lnTo>
                    <a:pt x="2476" y="2355"/>
                  </a:lnTo>
                  <a:lnTo>
                    <a:pt x="2498" y="2380"/>
                  </a:lnTo>
                  <a:lnTo>
                    <a:pt x="2523" y="2401"/>
                  </a:lnTo>
                  <a:lnTo>
                    <a:pt x="2550" y="2419"/>
                  </a:lnTo>
                  <a:lnTo>
                    <a:pt x="2550" y="2707"/>
                  </a:lnTo>
                  <a:lnTo>
                    <a:pt x="2548" y="2737"/>
                  </a:lnTo>
                  <a:lnTo>
                    <a:pt x="2539" y="2766"/>
                  </a:lnTo>
                  <a:lnTo>
                    <a:pt x="2527" y="2792"/>
                  </a:lnTo>
                  <a:lnTo>
                    <a:pt x="2510" y="2816"/>
                  </a:lnTo>
                  <a:lnTo>
                    <a:pt x="2489" y="2836"/>
                  </a:lnTo>
                  <a:lnTo>
                    <a:pt x="2466" y="2853"/>
                  </a:lnTo>
                  <a:lnTo>
                    <a:pt x="2440" y="2865"/>
                  </a:lnTo>
                  <a:lnTo>
                    <a:pt x="2411" y="2873"/>
                  </a:lnTo>
                  <a:lnTo>
                    <a:pt x="2380" y="2876"/>
                  </a:lnTo>
                  <a:lnTo>
                    <a:pt x="2350" y="2873"/>
                  </a:lnTo>
                  <a:lnTo>
                    <a:pt x="2322" y="2865"/>
                  </a:lnTo>
                  <a:lnTo>
                    <a:pt x="2295" y="2853"/>
                  </a:lnTo>
                  <a:lnTo>
                    <a:pt x="2272" y="2836"/>
                  </a:lnTo>
                  <a:lnTo>
                    <a:pt x="2251" y="2816"/>
                  </a:lnTo>
                  <a:lnTo>
                    <a:pt x="2235" y="2792"/>
                  </a:lnTo>
                  <a:lnTo>
                    <a:pt x="2222" y="2766"/>
                  </a:lnTo>
                  <a:lnTo>
                    <a:pt x="2214" y="2737"/>
                  </a:lnTo>
                  <a:lnTo>
                    <a:pt x="2211" y="2707"/>
                  </a:lnTo>
                  <a:lnTo>
                    <a:pt x="2211" y="1354"/>
                  </a:lnTo>
                  <a:lnTo>
                    <a:pt x="2139" y="1354"/>
                  </a:lnTo>
                  <a:lnTo>
                    <a:pt x="2139" y="2707"/>
                  </a:lnTo>
                  <a:lnTo>
                    <a:pt x="2136" y="2737"/>
                  </a:lnTo>
                  <a:lnTo>
                    <a:pt x="2128" y="2766"/>
                  </a:lnTo>
                  <a:lnTo>
                    <a:pt x="2115" y="2792"/>
                  </a:lnTo>
                  <a:lnTo>
                    <a:pt x="2099" y="2816"/>
                  </a:lnTo>
                  <a:lnTo>
                    <a:pt x="2079" y="2836"/>
                  </a:lnTo>
                  <a:lnTo>
                    <a:pt x="2055" y="2853"/>
                  </a:lnTo>
                  <a:lnTo>
                    <a:pt x="2029" y="2865"/>
                  </a:lnTo>
                  <a:lnTo>
                    <a:pt x="2000" y="2873"/>
                  </a:lnTo>
                  <a:lnTo>
                    <a:pt x="1970" y="2876"/>
                  </a:lnTo>
                  <a:lnTo>
                    <a:pt x="1940" y="2873"/>
                  </a:lnTo>
                  <a:lnTo>
                    <a:pt x="1910" y="2865"/>
                  </a:lnTo>
                  <a:lnTo>
                    <a:pt x="1885" y="2853"/>
                  </a:lnTo>
                  <a:lnTo>
                    <a:pt x="1861" y="2836"/>
                  </a:lnTo>
                  <a:lnTo>
                    <a:pt x="1840" y="2816"/>
                  </a:lnTo>
                  <a:lnTo>
                    <a:pt x="1823" y="2792"/>
                  </a:lnTo>
                  <a:lnTo>
                    <a:pt x="1811" y="2766"/>
                  </a:lnTo>
                  <a:lnTo>
                    <a:pt x="1803" y="2737"/>
                  </a:lnTo>
                  <a:lnTo>
                    <a:pt x="1800" y="2707"/>
                  </a:lnTo>
                  <a:lnTo>
                    <a:pt x="1800" y="337"/>
                  </a:lnTo>
                  <a:lnTo>
                    <a:pt x="1798" y="326"/>
                  </a:lnTo>
                  <a:lnTo>
                    <a:pt x="1793" y="317"/>
                  </a:lnTo>
                  <a:lnTo>
                    <a:pt x="1784" y="311"/>
                  </a:lnTo>
                  <a:lnTo>
                    <a:pt x="1774" y="308"/>
                  </a:lnTo>
                  <a:lnTo>
                    <a:pt x="1763" y="311"/>
                  </a:lnTo>
                  <a:lnTo>
                    <a:pt x="1754" y="317"/>
                  </a:lnTo>
                  <a:lnTo>
                    <a:pt x="1748" y="325"/>
                  </a:lnTo>
                  <a:lnTo>
                    <a:pt x="1746" y="335"/>
                  </a:lnTo>
                  <a:lnTo>
                    <a:pt x="1746" y="337"/>
                  </a:lnTo>
                  <a:lnTo>
                    <a:pt x="1744" y="775"/>
                  </a:lnTo>
                  <a:lnTo>
                    <a:pt x="1741" y="799"/>
                  </a:lnTo>
                  <a:lnTo>
                    <a:pt x="1735" y="823"/>
                  </a:lnTo>
                  <a:lnTo>
                    <a:pt x="1724" y="846"/>
                  </a:lnTo>
                  <a:lnTo>
                    <a:pt x="1709" y="866"/>
                  </a:lnTo>
                  <a:lnTo>
                    <a:pt x="1691" y="883"/>
                  </a:lnTo>
                  <a:lnTo>
                    <a:pt x="1312" y="1186"/>
                  </a:lnTo>
                  <a:lnTo>
                    <a:pt x="1402" y="1675"/>
                  </a:lnTo>
                  <a:lnTo>
                    <a:pt x="1404" y="1695"/>
                  </a:lnTo>
                  <a:lnTo>
                    <a:pt x="1399" y="1713"/>
                  </a:lnTo>
                  <a:lnTo>
                    <a:pt x="1393" y="1730"/>
                  </a:lnTo>
                  <a:lnTo>
                    <a:pt x="1382" y="1744"/>
                  </a:lnTo>
                  <a:lnTo>
                    <a:pt x="1368" y="1755"/>
                  </a:lnTo>
                  <a:lnTo>
                    <a:pt x="1353" y="1762"/>
                  </a:lnTo>
                  <a:lnTo>
                    <a:pt x="1335" y="1764"/>
                  </a:lnTo>
                  <a:lnTo>
                    <a:pt x="1173" y="1764"/>
                  </a:lnTo>
                  <a:lnTo>
                    <a:pt x="1173" y="2716"/>
                  </a:lnTo>
                  <a:lnTo>
                    <a:pt x="1170" y="2749"/>
                  </a:lnTo>
                  <a:lnTo>
                    <a:pt x="1160" y="2778"/>
                  </a:lnTo>
                  <a:lnTo>
                    <a:pt x="1146" y="2806"/>
                  </a:lnTo>
                  <a:lnTo>
                    <a:pt x="1127" y="2830"/>
                  </a:lnTo>
                  <a:lnTo>
                    <a:pt x="1103" y="2849"/>
                  </a:lnTo>
                  <a:lnTo>
                    <a:pt x="1075" y="2863"/>
                  </a:lnTo>
                  <a:lnTo>
                    <a:pt x="1046" y="2873"/>
                  </a:lnTo>
                  <a:lnTo>
                    <a:pt x="1013" y="2876"/>
                  </a:lnTo>
                  <a:lnTo>
                    <a:pt x="982" y="2873"/>
                  </a:lnTo>
                  <a:lnTo>
                    <a:pt x="952" y="2864"/>
                  </a:lnTo>
                  <a:lnTo>
                    <a:pt x="973" y="2831"/>
                  </a:lnTo>
                  <a:lnTo>
                    <a:pt x="987" y="2795"/>
                  </a:lnTo>
                  <a:lnTo>
                    <a:pt x="996" y="2756"/>
                  </a:lnTo>
                  <a:lnTo>
                    <a:pt x="999" y="2716"/>
                  </a:lnTo>
                  <a:lnTo>
                    <a:pt x="999" y="1764"/>
                  </a:lnTo>
                  <a:lnTo>
                    <a:pt x="904" y="1764"/>
                  </a:lnTo>
                  <a:lnTo>
                    <a:pt x="904" y="2716"/>
                  </a:lnTo>
                  <a:lnTo>
                    <a:pt x="900" y="2749"/>
                  </a:lnTo>
                  <a:lnTo>
                    <a:pt x="891" y="2778"/>
                  </a:lnTo>
                  <a:lnTo>
                    <a:pt x="875" y="2806"/>
                  </a:lnTo>
                  <a:lnTo>
                    <a:pt x="856" y="2830"/>
                  </a:lnTo>
                  <a:lnTo>
                    <a:pt x="832" y="2849"/>
                  </a:lnTo>
                  <a:lnTo>
                    <a:pt x="805" y="2863"/>
                  </a:lnTo>
                  <a:lnTo>
                    <a:pt x="775" y="2873"/>
                  </a:lnTo>
                  <a:lnTo>
                    <a:pt x="743" y="2876"/>
                  </a:lnTo>
                  <a:lnTo>
                    <a:pt x="712" y="2873"/>
                  </a:lnTo>
                  <a:lnTo>
                    <a:pt x="681" y="2863"/>
                  </a:lnTo>
                  <a:lnTo>
                    <a:pt x="654" y="2849"/>
                  </a:lnTo>
                  <a:lnTo>
                    <a:pt x="631" y="2830"/>
                  </a:lnTo>
                  <a:lnTo>
                    <a:pt x="611" y="2806"/>
                  </a:lnTo>
                  <a:lnTo>
                    <a:pt x="596" y="2778"/>
                  </a:lnTo>
                  <a:lnTo>
                    <a:pt x="587" y="2749"/>
                  </a:lnTo>
                  <a:lnTo>
                    <a:pt x="583" y="2716"/>
                  </a:lnTo>
                  <a:lnTo>
                    <a:pt x="583" y="1764"/>
                  </a:lnTo>
                  <a:lnTo>
                    <a:pt x="574" y="1764"/>
                  </a:lnTo>
                  <a:lnTo>
                    <a:pt x="556" y="1764"/>
                  </a:lnTo>
                  <a:lnTo>
                    <a:pt x="535" y="1764"/>
                  </a:lnTo>
                  <a:lnTo>
                    <a:pt x="411" y="1764"/>
                  </a:lnTo>
                  <a:lnTo>
                    <a:pt x="394" y="1764"/>
                  </a:lnTo>
                  <a:lnTo>
                    <a:pt x="384" y="1764"/>
                  </a:lnTo>
                  <a:lnTo>
                    <a:pt x="367" y="1762"/>
                  </a:lnTo>
                  <a:lnTo>
                    <a:pt x="350" y="1755"/>
                  </a:lnTo>
                  <a:lnTo>
                    <a:pt x="336" y="1744"/>
                  </a:lnTo>
                  <a:lnTo>
                    <a:pt x="327" y="1730"/>
                  </a:lnTo>
                  <a:lnTo>
                    <a:pt x="319" y="1713"/>
                  </a:lnTo>
                  <a:lnTo>
                    <a:pt x="316" y="1695"/>
                  </a:lnTo>
                  <a:lnTo>
                    <a:pt x="317" y="1675"/>
                  </a:lnTo>
                  <a:lnTo>
                    <a:pt x="414" y="1142"/>
                  </a:lnTo>
                  <a:lnTo>
                    <a:pt x="460" y="1139"/>
                  </a:lnTo>
                  <a:lnTo>
                    <a:pt x="499" y="1136"/>
                  </a:lnTo>
                  <a:lnTo>
                    <a:pt x="533" y="1134"/>
                  </a:lnTo>
                  <a:lnTo>
                    <a:pt x="560" y="1133"/>
                  </a:lnTo>
                  <a:lnTo>
                    <a:pt x="582" y="1131"/>
                  </a:lnTo>
                  <a:lnTo>
                    <a:pt x="601" y="1129"/>
                  </a:lnTo>
                  <a:lnTo>
                    <a:pt x="615" y="1128"/>
                  </a:lnTo>
                  <a:lnTo>
                    <a:pt x="626" y="1128"/>
                  </a:lnTo>
                  <a:lnTo>
                    <a:pt x="636" y="1127"/>
                  </a:lnTo>
                  <a:lnTo>
                    <a:pt x="644" y="1127"/>
                  </a:lnTo>
                  <a:lnTo>
                    <a:pt x="650" y="1126"/>
                  </a:lnTo>
                  <a:lnTo>
                    <a:pt x="657" y="1126"/>
                  </a:lnTo>
                  <a:lnTo>
                    <a:pt x="663" y="1125"/>
                  </a:lnTo>
                  <a:lnTo>
                    <a:pt x="672" y="1125"/>
                  </a:lnTo>
                  <a:lnTo>
                    <a:pt x="680" y="1124"/>
                  </a:lnTo>
                  <a:lnTo>
                    <a:pt x="692" y="1124"/>
                  </a:lnTo>
                  <a:lnTo>
                    <a:pt x="720" y="1119"/>
                  </a:lnTo>
                  <a:lnTo>
                    <a:pt x="748" y="1110"/>
                  </a:lnTo>
                  <a:lnTo>
                    <a:pt x="773" y="1095"/>
                  </a:lnTo>
                  <a:lnTo>
                    <a:pt x="795" y="1078"/>
                  </a:lnTo>
                  <a:lnTo>
                    <a:pt x="814" y="1056"/>
                  </a:lnTo>
                  <a:lnTo>
                    <a:pt x="829" y="1030"/>
                  </a:lnTo>
                  <a:lnTo>
                    <a:pt x="840" y="1002"/>
                  </a:lnTo>
                  <a:lnTo>
                    <a:pt x="966" y="530"/>
                  </a:lnTo>
                  <a:lnTo>
                    <a:pt x="731" y="940"/>
                  </a:lnTo>
                  <a:lnTo>
                    <a:pt x="717" y="960"/>
                  </a:lnTo>
                  <a:lnTo>
                    <a:pt x="699" y="976"/>
                  </a:lnTo>
                  <a:lnTo>
                    <a:pt x="678" y="989"/>
                  </a:lnTo>
                  <a:lnTo>
                    <a:pt x="656" y="998"/>
                  </a:lnTo>
                  <a:lnTo>
                    <a:pt x="631" y="1002"/>
                  </a:lnTo>
                  <a:lnTo>
                    <a:pt x="133" y="1036"/>
                  </a:lnTo>
                  <a:lnTo>
                    <a:pt x="124" y="1036"/>
                  </a:lnTo>
                  <a:lnTo>
                    <a:pt x="97" y="1032"/>
                  </a:lnTo>
                  <a:lnTo>
                    <a:pt x="72" y="1024"/>
                  </a:lnTo>
                  <a:lnTo>
                    <a:pt x="50" y="1011"/>
                  </a:lnTo>
                  <a:lnTo>
                    <a:pt x="30" y="992"/>
                  </a:lnTo>
                  <a:lnTo>
                    <a:pt x="15" y="971"/>
                  </a:lnTo>
                  <a:lnTo>
                    <a:pt x="4" y="946"/>
                  </a:lnTo>
                  <a:lnTo>
                    <a:pt x="0" y="919"/>
                  </a:lnTo>
                  <a:lnTo>
                    <a:pt x="0" y="893"/>
                  </a:lnTo>
                  <a:lnTo>
                    <a:pt x="7" y="869"/>
                  </a:lnTo>
                  <a:lnTo>
                    <a:pt x="16" y="848"/>
                  </a:lnTo>
                  <a:lnTo>
                    <a:pt x="30" y="828"/>
                  </a:lnTo>
                  <a:lnTo>
                    <a:pt x="48" y="812"/>
                  </a:lnTo>
                  <a:lnTo>
                    <a:pt x="68" y="799"/>
                  </a:lnTo>
                  <a:lnTo>
                    <a:pt x="92" y="790"/>
                  </a:lnTo>
                  <a:lnTo>
                    <a:pt x="117" y="785"/>
                  </a:lnTo>
                  <a:lnTo>
                    <a:pt x="548" y="757"/>
                  </a:lnTo>
                  <a:lnTo>
                    <a:pt x="749" y="406"/>
                  </a:lnTo>
                  <a:lnTo>
                    <a:pt x="524" y="633"/>
                  </a:lnTo>
                  <a:lnTo>
                    <a:pt x="508" y="634"/>
                  </a:lnTo>
                  <a:lnTo>
                    <a:pt x="563" y="331"/>
                  </a:lnTo>
                  <a:lnTo>
                    <a:pt x="570" y="302"/>
                  </a:lnTo>
                  <a:lnTo>
                    <a:pt x="583" y="275"/>
                  </a:lnTo>
                  <a:lnTo>
                    <a:pt x="600" y="251"/>
                  </a:lnTo>
                  <a:lnTo>
                    <a:pt x="619" y="231"/>
                  </a:lnTo>
                  <a:lnTo>
                    <a:pt x="640" y="214"/>
                  </a:lnTo>
                  <a:lnTo>
                    <a:pt x="665" y="202"/>
                  </a:lnTo>
                  <a:lnTo>
                    <a:pt x="692" y="194"/>
                  </a:lnTo>
                  <a:lnTo>
                    <a:pt x="720" y="191"/>
                  </a:lnTo>
                  <a:lnTo>
                    <a:pt x="768" y="191"/>
                  </a:lnTo>
                  <a:lnTo>
                    <a:pt x="812" y="191"/>
                  </a:lnTo>
                  <a:lnTo>
                    <a:pt x="855" y="191"/>
                  </a:lnTo>
                  <a:lnTo>
                    <a:pt x="899" y="191"/>
                  </a:lnTo>
                  <a:lnTo>
                    <a:pt x="947" y="191"/>
                  </a:lnTo>
                  <a:lnTo>
                    <a:pt x="998" y="191"/>
                  </a:lnTo>
                  <a:lnTo>
                    <a:pt x="1026" y="194"/>
                  </a:lnTo>
                  <a:lnTo>
                    <a:pt x="1053" y="202"/>
                  </a:lnTo>
                  <a:lnTo>
                    <a:pt x="1078" y="214"/>
                  </a:lnTo>
                  <a:lnTo>
                    <a:pt x="1101" y="231"/>
                  </a:lnTo>
                  <a:lnTo>
                    <a:pt x="1120" y="251"/>
                  </a:lnTo>
                  <a:lnTo>
                    <a:pt x="1136" y="275"/>
                  </a:lnTo>
                  <a:lnTo>
                    <a:pt x="1148" y="302"/>
                  </a:lnTo>
                  <a:lnTo>
                    <a:pt x="1156" y="331"/>
                  </a:lnTo>
                  <a:lnTo>
                    <a:pt x="1255" y="871"/>
                  </a:lnTo>
                  <a:lnTo>
                    <a:pt x="1462" y="705"/>
                  </a:lnTo>
                  <a:lnTo>
                    <a:pt x="1464" y="334"/>
                  </a:lnTo>
                  <a:lnTo>
                    <a:pt x="1467" y="290"/>
                  </a:lnTo>
                  <a:lnTo>
                    <a:pt x="1476" y="247"/>
                  </a:lnTo>
                  <a:lnTo>
                    <a:pt x="1491" y="206"/>
                  </a:lnTo>
                  <a:lnTo>
                    <a:pt x="1510" y="167"/>
                  </a:lnTo>
                  <a:lnTo>
                    <a:pt x="1534" y="132"/>
                  </a:lnTo>
                  <a:lnTo>
                    <a:pt x="1562" y="100"/>
                  </a:lnTo>
                  <a:lnTo>
                    <a:pt x="1595" y="72"/>
                  </a:lnTo>
                  <a:lnTo>
                    <a:pt x="1630" y="48"/>
                  </a:lnTo>
                  <a:lnTo>
                    <a:pt x="1668" y="29"/>
                  </a:lnTo>
                  <a:lnTo>
                    <a:pt x="1709" y="14"/>
                  </a:lnTo>
                  <a:lnTo>
                    <a:pt x="1753" y="5"/>
                  </a:lnTo>
                  <a:lnTo>
                    <a:pt x="1797" y="2"/>
                  </a:lnTo>
                  <a:lnTo>
                    <a:pt x="1941" y="2"/>
                  </a:lnTo>
                  <a:lnTo>
                    <a:pt x="1945" y="14"/>
                  </a:lnTo>
                  <a:lnTo>
                    <a:pt x="1951" y="30"/>
                  </a:lnTo>
                  <a:lnTo>
                    <a:pt x="1959" y="51"/>
                  </a:lnTo>
                  <a:lnTo>
                    <a:pt x="1969" y="75"/>
                  </a:lnTo>
                  <a:lnTo>
                    <a:pt x="1978" y="102"/>
                  </a:lnTo>
                  <a:lnTo>
                    <a:pt x="1990" y="133"/>
                  </a:lnTo>
                  <a:lnTo>
                    <a:pt x="2002" y="165"/>
                  </a:lnTo>
                  <a:lnTo>
                    <a:pt x="2015" y="198"/>
                  </a:lnTo>
                  <a:lnTo>
                    <a:pt x="2028" y="232"/>
                  </a:lnTo>
                  <a:lnTo>
                    <a:pt x="2041" y="266"/>
                  </a:lnTo>
                  <a:lnTo>
                    <a:pt x="2053" y="300"/>
                  </a:lnTo>
                  <a:lnTo>
                    <a:pt x="2065" y="331"/>
                  </a:lnTo>
                  <a:lnTo>
                    <a:pt x="2076" y="361"/>
                  </a:lnTo>
                  <a:lnTo>
                    <a:pt x="2087" y="388"/>
                  </a:lnTo>
                  <a:lnTo>
                    <a:pt x="2096" y="413"/>
                  </a:lnTo>
                  <a:lnTo>
                    <a:pt x="2103" y="434"/>
                  </a:lnTo>
                  <a:lnTo>
                    <a:pt x="2110" y="449"/>
                  </a:lnTo>
                  <a:lnTo>
                    <a:pt x="2113" y="460"/>
                  </a:lnTo>
                  <a:lnTo>
                    <a:pt x="2078" y="264"/>
                  </a:lnTo>
                  <a:lnTo>
                    <a:pt x="2076" y="251"/>
                  </a:lnTo>
                  <a:lnTo>
                    <a:pt x="2079" y="238"/>
                  </a:lnTo>
                  <a:lnTo>
                    <a:pt x="2084" y="225"/>
                  </a:lnTo>
                  <a:lnTo>
                    <a:pt x="2140" y="122"/>
                  </a:lnTo>
                  <a:lnTo>
                    <a:pt x="2090" y="30"/>
                  </a:lnTo>
                  <a:lnTo>
                    <a:pt x="2087" y="20"/>
                  </a:lnTo>
                  <a:lnTo>
                    <a:pt x="2090" y="11"/>
                  </a:lnTo>
                  <a:lnTo>
                    <a:pt x="2098" y="3"/>
                  </a:lnTo>
                  <a:lnTo>
                    <a:pt x="2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79"/>
            <p:cNvSpPr>
              <a:spLocks/>
            </p:cNvSpPr>
            <p:nvPr/>
          </p:nvSpPr>
          <p:spPr bwMode="auto">
            <a:xfrm>
              <a:off x="990600" y="3457576"/>
              <a:ext cx="46038" cy="42863"/>
            </a:xfrm>
            <a:custGeom>
              <a:avLst/>
              <a:gdLst>
                <a:gd name="T0" fmla="*/ 231 w 291"/>
                <a:gd name="T1" fmla="*/ 0 h 277"/>
                <a:gd name="T2" fmla="*/ 248 w 291"/>
                <a:gd name="T3" fmla="*/ 0 h 277"/>
                <a:gd name="T4" fmla="*/ 263 w 291"/>
                <a:gd name="T5" fmla="*/ 6 h 277"/>
                <a:gd name="T6" fmla="*/ 277 w 291"/>
                <a:gd name="T7" fmla="*/ 16 h 277"/>
                <a:gd name="T8" fmla="*/ 287 w 291"/>
                <a:gd name="T9" fmla="*/ 31 h 277"/>
                <a:gd name="T10" fmla="*/ 291 w 291"/>
                <a:gd name="T11" fmla="*/ 47 h 277"/>
                <a:gd name="T12" fmla="*/ 290 w 291"/>
                <a:gd name="T13" fmla="*/ 63 h 277"/>
                <a:gd name="T14" fmla="*/ 285 w 291"/>
                <a:gd name="T15" fmla="*/ 79 h 277"/>
                <a:gd name="T16" fmla="*/ 274 w 291"/>
                <a:gd name="T17" fmla="*/ 92 h 277"/>
                <a:gd name="T18" fmla="*/ 91 w 291"/>
                <a:gd name="T19" fmla="*/ 263 h 277"/>
                <a:gd name="T20" fmla="*/ 80 w 291"/>
                <a:gd name="T21" fmla="*/ 270 h 277"/>
                <a:gd name="T22" fmla="*/ 67 w 291"/>
                <a:gd name="T23" fmla="*/ 276 h 277"/>
                <a:gd name="T24" fmla="*/ 54 w 291"/>
                <a:gd name="T25" fmla="*/ 277 h 277"/>
                <a:gd name="T26" fmla="*/ 40 w 291"/>
                <a:gd name="T27" fmla="*/ 275 h 277"/>
                <a:gd name="T28" fmla="*/ 26 w 291"/>
                <a:gd name="T29" fmla="*/ 269 h 277"/>
                <a:gd name="T30" fmla="*/ 14 w 291"/>
                <a:gd name="T31" fmla="*/ 260 h 277"/>
                <a:gd name="T32" fmla="*/ 6 w 291"/>
                <a:gd name="T33" fmla="*/ 246 h 277"/>
                <a:gd name="T34" fmla="*/ 0 w 291"/>
                <a:gd name="T35" fmla="*/ 229 h 277"/>
                <a:gd name="T36" fmla="*/ 1 w 291"/>
                <a:gd name="T37" fmla="*/ 212 h 277"/>
                <a:gd name="T38" fmla="*/ 7 w 291"/>
                <a:gd name="T39" fmla="*/ 197 h 277"/>
                <a:gd name="T40" fmla="*/ 18 w 291"/>
                <a:gd name="T41" fmla="*/ 183 h 277"/>
                <a:gd name="T42" fmla="*/ 201 w 291"/>
                <a:gd name="T43" fmla="*/ 14 h 277"/>
                <a:gd name="T44" fmla="*/ 215 w 291"/>
                <a:gd name="T45" fmla="*/ 4 h 277"/>
                <a:gd name="T46" fmla="*/ 231 w 291"/>
                <a:gd name="T4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1" h="277">
                  <a:moveTo>
                    <a:pt x="231" y="0"/>
                  </a:moveTo>
                  <a:lnTo>
                    <a:pt x="248" y="0"/>
                  </a:lnTo>
                  <a:lnTo>
                    <a:pt x="263" y="6"/>
                  </a:lnTo>
                  <a:lnTo>
                    <a:pt x="277" y="16"/>
                  </a:lnTo>
                  <a:lnTo>
                    <a:pt x="287" y="31"/>
                  </a:lnTo>
                  <a:lnTo>
                    <a:pt x="291" y="47"/>
                  </a:lnTo>
                  <a:lnTo>
                    <a:pt x="290" y="63"/>
                  </a:lnTo>
                  <a:lnTo>
                    <a:pt x="285" y="79"/>
                  </a:lnTo>
                  <a:lnTo>
                    <a:pt x="274" y="92"/>
                  </a:lnTo>
                  <a:lnTo>
                    <a:pt x="91" y="263"/>
                  </a:lnTo>
                  <a:lnTo>
                    <a:pt x="80" y="270"/>
                  </a:lnTo>
                  <a:lnTo>
                    <a:pt x="67" y="276"/>
                  </a:lnTo>
                  <a:lnTo>
                    <a:pt x="54" y="277"/>
                  </a:lnTo>
                  <a:lnTo>
                    <a:pt x="40" y="275"/>
                  </a:lnTo>
                  <a:lnTo>
                    <a:pt x="26" y="269"/>
                  </a:lnTo>
                  <a:lnTo>
                    <a:pt x="14" y="260"/>
                  </a:lnTo>
                  <a:lnTo>
                    <a:pt x="6" y="246"/>
                  </a:lnTo>
                  <a:lnTo>
                    <a:pt x="0" y="229"/>
                  </a:lnTo>
                  <a:lnTo>
                    <a:pt x="1" y="212"/>
                  </a:lnTo>
                  <a:lnTo>
                    <a:pt x="7" y="197"/>
                  </a:lnTo>
                  <a:lnTo>
                    <a:pt x="18" y="183"/>
                  </a:lnTo>
                  <a:lnTo>
                    <a:pt x="201" y="14"/>
                  </a:lnTo>
                  <a:lnTo>
                    <a:pt x="215" y="4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Freeform 380"/>
            <p:cNvSpPr>
              <a:spLocks/>
            </p:cNvSpPr>
            <p:nvPr/>
          </p:nvSpPr>
          <p:spPr bwMode="auto">
            <a:xfrm>
              <a:off x="1004888" y="3492501"/>
              <a:ext cx="74613" cy="30163"/>
            </a:xfrm>
            <a:custGeom>
              <a:avLst/>
              <a:gdLst>
                <a:gd name="T0" fmla="*/ 420 w 469"/>
                <a:gd name="T1" fmla="*/ 0 h 189"/>
                <a:gd name="T2" fmla="*/ 437 w 469"/>
                <a:gd name="T3" fmla="*/ 4 h 189"/>
                <a:gd name="T4" fmla="*/ 451 w 469"/>
                <a:gd name="T5" fmla="*/ 13 h 189"/>
                <a:gd name="T6" fmla="*/ 461 w 469"/>
                <a:gd name="T7" fmla="*/ 26 h 189"/>
                <a:gd name="T8" fmla="*/ 468 w 469"/>
                <a:gd name="T9" fmla="*/ 42 h 189"/>
                <a:gd name="T10" fmla="*/ 469 w 469"/>
                <a:gd name="T11" fmla="*/ 59 h 189"/>
                <a:gd name="T12" fmla="*/ 465 w 469"/>
                <a:gd name="T13" fmla="*/ 75 h 189"/>
                <a:gd name="T14" fmla="*/ 456 w 469"/>
                <a:gd name="T15" fmla="*/ 89 h 189"/>
                <a:gd name="T16" fmla="*/ 443 w 469"/>
                <a:gd name="T17" fmla="*/ 100 h 189"/>
                <a:gd name="T18" fmla="*/ 427 w 469"/>
                <a:gd name="T19" fmla="*/ 107 h 189"/>
                <a:gd name="T20" fmla="*/ 66 w 469"/>
                <a:gd name="T21" fmla="*/ 187 h 189"/>
                <a:gd name="T22" fmla="*/ 60 w 469"/>
                <a:gd name="T23" fmla="*/ 189 h 189"/>
                <a:gd name="T24" fmla="*/ 54 w 469"/>
                <a:gd name="T25" fmla="*/ 189 h 189"/>
                <a:gd name="T26" fmla="*/ 40 w 469"/>
                <a:gd name="T27" fmla="*/ 186 h 189"/>
                <a:gd name="T28" fmla="*/ 27 w 469"/>
                <a:gd name="T29" fmla="*/ 181 h 189"/>
                <a:gd name="T30" fmla="*/ 15 w 469"/>
                <a:gd name="T31" fmla="*/ 172 h 189"/>
                <a:gd name="T32" fmla="*/ 6 w 469"/>
                <a:gd name="T33" fmla="*/ 161 h 189"/>
                <a:gd name="T34" fmla="*/ 1 w 469"/>
                <a:gd name="T35" fmla="*/ 146 h 189"/>
                <a:gd name="T36" fmla="*/ 0 w 469"/>
                <a:gd name="T37" fmla="*/ 129 h 189"/>
                <a:gd name="T38" fmla="*/ 4 w 469"/>
                <a:gd name="T39" fmla="*/ 113 h 189"/>
                <a:gd name="T40" fmla="*/ 13 w 469"/>
                <a:gd name="T41" fmla="*/ 99 h 189"/>
                <a:gd name="T42" fmla="*/ 26 w 469"/>
                <a:gd name="T43" fmla="*/ 88 h 189"/>
                <a:gd name="T44" fmla="*/ 42 w 469"/>
                <a:gd name="T45" fmla="*/ 82 h 189"/>
                <a:gd name="T46" fmla="*/ 403 w 469"/>
                <a:gd name="T47" fmla="*/ 1 h 189"/>
                <a:gd name="T48" fmla="*/ 420 w 469"/>
                <a:gd name="T4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9" h="189">
                  <a:moveTo>
                    <a:pt x="420" y="0"/>
                  </a:moveTo>
                  <a:lnTo>
                    <a:pt x="437" y="4"/>
                  </a:lnTo>
                  <a:lnTo>
                    <a:pt x="451" y="13"/>
                  </a:lnTo>
                  <a:lnTo>
                    <a:pt x="461" y="26"/>
                  </a:lnTo>
                  <a:lnTo>
                    <a:pt x="468" y="42"/>
                  </a:lnTo>
                  <a:lnTo>
                    <a:pt x="469" y="59"/>
                  </a:lnTo>
                  <a:lnTo>
                    <a:pt x="465" y="75"/>
                  </a:lnTo>
                  <a:lnTo>
                    <a:pt x="456" y="89"/>
                  </a:lnTo>
                  <a:lnTo>
                    <a:pt x="443" y="100"/>
                  </a:lnTo>
                  <a:lnTo>
                    <a:pt x="427" y="107"/>
                  </a:lnTo>
                  <a:lnTo>
                    <a:pt x="66" y="187"/>
                  </a:lnTo>
                  <a:lnTo>
                    <a:pt x="60" y="189"/>
                  </a:lnTo>
                  <a:lnTo>
                    <a:pt x="54" y="189"/>
                  </a:lnTo>
                  <a:lnTo>
                    <a:pt x="40" y="186"/>
                  </a:lnTo>
                  <a:lnTo>
                    <a:pt x="27" y="181"/>
                  </a:lnTo>
                  <a:lnTo>
                    <a:pt x="15" y="172"/>
                  </a:lnTo>
                  <a:lnTo>
                    <a:pt x="6" y="161"/>
                  </a:lnTo>
                  <a:lnTo>
                    <a:pt x="1" y="146"/>
                  </a:lnTo>
                  <a:lnTo>
                    <a:pt x="0" y="129"/>
                  </a:lnTo>
                  <a:lnTo>
                    <a:pt x="4" y="113"/>
                  </a:lnTo>
                  <a:lnTo>
                    <a:pt x="13" y="99"/>
                  </a:lnTo>
                  <a:lnTo>
                    <a:pt x="26" y="88"/>
                  </a:lnTo>
                  <a:lnTo>
                    <a:pt x="42" y="82"/>
                  </a:lnTo>
                  <a:lnTo>
                    <a:pt x="403" y="1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Freeform 381"/>
            <p:cNvSpPr>
              <a:spLocks/>
            </p:cNvSpPr>
            <p:nvPr/>
          </p:nvSpPr>
          <p:spPr bwMode="auto">
            <a:xfrm>
              <a:off x="793750" y="3671888"/>
              <a:ext cx="25400" cy="25400"/>
            </a:xfrm>
            <a:custGeom>
              <a:avLst/>
              <a:gdLst>
                <a:gd name="T0" fmla="*/ 0 w 162"/>
                <a:gd name="T1" fmla="*/ 0 h 163"/>
                <a:gd name="T2" fmla="*/ 162 w 162"/>
                <a:gd name="T3" fmla="*/ 0 h 163"/>
                <a:gd name="T4" fmla="*/ 129 w 162"/>
                <a:gd name="T5" fmla="*/ 13 h 163"/>
                <a:gd name="T6" fmla="*/ 100 w 162"/>
                <a:gd name="T7" fmla="*/ 29 h 163"/>
                <a:gd name="T8" fmla="*/ 73 w 162"/>
                <a:gd name="T9" fmla="*/ 50 h 163"/>
                <a:gd name="T10" fmla="*/ 49 w 162"/>
                <a:gd name="T11" fmla="*/ 75 h 163"/>
                <a:gd name="T12" fmla="*/ 29 w 162"/>
                <a:gd name="T13" fmla="*/ 102 h 163"/>
                <a:gd name="T14" fmla="*/ 13 w 162"/>
                <a:gd name="T15" fmla="*/ 131 h 163"/>
                <a:gd name="T16" fmla="*/ 0 w 162"/>
                <a:gd name="T17" fmla="*/ 163 h 163"/>
                <a:gd name="T18" fmla="*/ 0 w 16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3">
                  <a:moveTo>
                    <a:pt x="0" y="0"/>
                  </a:moveTo>
                  <a:lnTo>
                    <a:pt x="162" y="0"/>
                  </a:lnTo>
                  <a:lnTo>
                    <a:pt x="129" y="13"/>
                  </a:lnTo>
                  <a:lnTo>
                    <a:pt x="100" y="29"/>
                  </a:lnTo>
                  <a:lnTo>
                    <a:pt x="73" y="50"/>
                  </a:lnTo>
                  <a:lnTo>
                    <a:pt x="49" y="75"/>
                  </a:lnTo>
                  <a:lnTo>
                    <a:pt x="29" y="102"/>
                  </a:lnTo>
                  <a:lnTo>
                    <a:pt x="13" y="131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382"/>
            <p:cNvSpPr>
              <a:spLocks/>
            </p:cNvSpPr>
            <p:nvPr/>
          </p:nvSpPr>
          <p:spPr bwMode="auto">
            <a:xfrm>
              <a:off x="765175" y="3671888"/>
              <a:ext cx="12700" cy="28575"/>
            </a:xfrm>
            <a:custGeom>
              <a:avLst/>
              <a:gdLst>
                <a:gd name="T0" fmla="*/ 28 w 82"/>
                <a:gd name="T1" fmla="*/ 0 h 187"/>
                <a:gd name="T2" fmla="*/ 82 w 82"/>
                <a:gd name="T3" fmla="*/ 0 h 187"/>
                <a:gd name="T4" fmla="*/ 82 w 82"/>
                <a:gd name="T5" fmla="*/ 187 h 187"/>
                <a:gd name="T6" fmla="*/ 28 w 82"/>
                <a:gd name="T7" fmla="*/ 187 h 187"/>
                <a:gd name="T8" fmla="*/ 18 w 82"/>
                <a:gd name="T9" fmla="*/ 185 h 187"/>
                <a:gd name="T10" fmla="*/ 9 w 82"/>
                <a:gd name="T11" fmla="*/ 178 h 187"/>
                <a:gd name="T12" fmla="*/ 3 w 82"/>
                <a:gd name="T13" fmla="*/ 169 h 187"/>
                <a:gd name="T14" fmla="*/ 0 w 82"/>
                <a:gd name="T15" fmla="*/ 159 h 187"/>
                <a:gd name="T16" fmla="*/ 0 w 82"/>
                <a:gd name="T17" fmla="*/ 27 h 187"/>
                <a:gd name="T18" fmla="*/ 3 w 82"/>
                <a:gd name="T19" fmla="*/ 16 h 187"/>
                <a:gd name="T20" fmla="*/ 9 w 82"/>
                <a:gd name="T21" fmla="*/ 8 h 187"/>
                <a:gd name="T22" fmla="*/ 18 w 82"/>
                <a:gd name="T23" fmla="*/ 2 h 187"/>
                <a:gd name="T24" fmla="*/ 28 w 82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87">
                  <a:moveTo>
                    <a:pt x="28" y="0"/>
                  </a:moveTo>
                  <a:lnTo>
                    <a:pt x="82" y="0"/>
                  </a:lnTo>
                  <a:lnTo>
                    <a:pt x="82" y="187"/>
                  </a:lnTo>
                  <a:lnTo>
                    <a:pt x="28" y="187"/>
                  </a:lnTo>
                  <a:lnTo>
                    <a:pt x="18" y="185"/>
                  </a:lnTo>
                  <a:lnTo>
                    <a:pt x="9" y="178"/>
                  </a:lnTo>
                  <a:lnTo>
                    <a:pt x="3" y="169"/>
                  </a:lnTo>
                  <a:lnTo>
                    <a:pt x="0" y="159"/>
                  </a:lnTo>
                  <a:lnTo>
                    <a:pt x="0" y="27"/>
                  </a:lnTo>
                  <a:lnTo>
                    <a:pt x="3" y="16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Freeform 383"/>
            <p:cNvSpPr>
              <a:spLocks/>
            </p:cNvSpPr>
            <p:nvPr/>
          </p:nvSpPr>
          <p:spPr bwMode="auto">
            <a:xfrm>
              <a:off x="752475" y="3629026"/>
              <a:ext cx="17463" cy="30163"/>
            </a:xfrm>
            <a:custGeom>
              <a:avLst/>
              <a:gdLst>
                <a:gd name="T0" fmla="*/ 28 w 107"/>
                <a:gd name="T1" fmla="*/ 0 h 187"/>
                <a:gd name="T2" fmla="*/ 107 w 107"/>
                <a:gd name="T3" fmla="*/ 0 h 187"/>
                <a:gd name="T4" fmla="*/ 107 w 107"/>
                <a:gd name="T5" fmla="*/ 187 h 187"/>
                <a:gd name="T6" fmla="*/ 28 w 107"/>
                <a:gd name="T7" fmla="*/ 187 h 187"/>
                <a:gd name="T8" fmla="*/ 17 w 107"/>
                <a:gd name="T9" fmla="*/ 185 h 187"/>
                <a:gd name="T10" fmla="*/ 7 w 107"/>
                <a:gd name="T11" fmla="*/ 180 h 187"/>
                <a:gd name="T12" fmla="*/ 2 w 107"/>
                <a:gd name="T13" fmla="*/ 170 h 187"/>
                <a:gd name="T14" fmla="*/ 0 w 107"/>
                <a:gd name="T15" fmla="*/ 160 h 187"/>
                <a:gd name="T16" fmla="*/ 0 w 107"/>
                <a:gd name="T17" fmla="*/ 27 h 187"/>
                <a:gd name="T18" fmla="*/ 2 w 107"/>
                <a:gd name="T19" fmla="*/ 17 h 187"/>
                <a:gd name="T20" fmla="*/ 7 w 107"/>
                <a:gd name="T21" fmla="*/ 8 h 187"/>
                <a:gd name="T22" fmla="*/ 17 w 107"/>
                <a:gd name="T23" fmla="*/ 3 h 187"/>
                <a:gd name="T24" fmla="*/ 28 w 107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87">
                  <a:moveTo>
                    <a:pt x="28" y="0"/>
                  </a:moveTo>
                  <a:lnTo>
                    <a:pt x="107" y="0"/>
                  </a:lnTo>
                  <a:lnTo>
                    <a:pt x="107" y="187"/>
                  </a:lnTo>
                  <a:lnTo>
                    <a:pt x="28" y="187"/>
                  </a:lnTo>
                  <a:lnTo>
                    <a:pt x="17" y="185"/>
                  </a:lnTo>
                  <a:lnTo>
                    <a:pt x="7" y="180"/>
                  </a:lnTo>
                  <a:lnTo>
                    <a:pt x="2" y="170"/>
                  </a:lnTo>
                  <a:lnTo>
                    <a:pt x="0" y="160"/>
                  </a:lnTo>
                  <a:lnTo>
                    <a:pt x="0" y="27"/>
                  </a:lnTo>
                  <a:lnTo>
                    <a:pt x="2" y="17"/>
                  </a:lnTo>
                  <a:lnTo>
                    <a:pt x="7" y="8"/>
                  </a:lnTo>
                  <a:lnTo>
                    <a:pt x="17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Freeform 384"/>
            <p:cNvSpPr>
              <a:spLocks/>
            </p:cNvSpPr>
            <p:nvPr/>
          </p:nvSpPr>
          <p:spPr bwMode="auto">
            <a:xfrm>
              <a:off x="785813" y="3629026"/>
              <a:ext cx="61913" cy="30163"/>
            </a:xfrm>
            <a:custGeom>
              <a:avLst/>
              <a:gdLst>
                <a:gd name="T0" fmla="*/ 0 w 394"/>
                <a:gd name="T1" fmla="*/ 0 h 187"/>
                <a:gd name="T2" fmla="*/ 366 w 394"/>
                <a:gd name="T3" fmla="*/ 0 h 187"/>
                <a:gd name="T4" fmla="*/ 376 w 394"/>
                <a:gd name="T5" fmla="*/ 3 h 187"/>
                <a:gd name="T6" fmla="*/ 385 w 394"/>
                <a:gd name="T7" fmla="*/ 8 h 187"/>
                <a:gd name="T8" fmla="*/ 391 w 394"/>
                <a:gd name="T9" fmla="*/ 17 h 187"/>
                <a:gd name="T10" fmla="*/ 394 w 394"/>
                <a:gd name="T11" fmla="*/ 27 h 187"/>
                <a:gd name="T12" fmla="*/ 394 w 394"/>
                <a:gd name="T13" fmla="*/ 160 h 187"/>
                <a:gd name="T14" fmla="*/ 391 w 394"/>
                <a:gd name="T15" fmla="*/ 170 h 187"/>
                <a:gd name="T16" fmla="*/ 385 w 394"/>
                <a:gd name="T17" fmla="*/ 180 h 187"/>
                <a:gd name="T18" fmla="*/ 376 w 394"/>
                <a:gd name="T19" fmla="*/ 185 h 187"/>
                <a:gd name="T20" fmla="*/ 366 w 394"/>
                <a:gd name="T21" fmla="*/ 187 h 187"/>
                <a:gd name="T22" fmla="*/ 0 w 394"/>
                <a:gd name="T23" fmla="*/ 187 h 187"/>
                <a:gd name="T24" fmla="*/ 0 w 394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187">
                  <a:moveTo>
                    <a:pt x="0" y="0"/>
                  </a:moveTo>
                  <a:lnTo>
                    <a:pt x="366" y="0"/>
                  </a:lnTo>
                  <a:lnTo>
                    <a:pt x="376" y="3"/>
                  </a:lnTo>
                  <a:lnTo>
                    <a:pt x="385" y="8"/>
                  </a:lnTo>
                  <a:lnTo>
                    <a:pt x="391" y="17"/>
                  </a:lnTo>
                  <a:lnTo>
                    <a:pt x="394" y="27"/>
                  </a:lnTo>
                  <a:lnTo>
                    <a:pt x="394" y="160"/>
                  </a:lnTo>
                  <a:lnTo>
                    <a:pt x="391" y="170"/>
                  </a:lnTo>
                  <a:lnTo>
                    <a:pt x="385" y="180"/>
                  </a:lnTo>
                  <a:lnTo>
                    <a:pt x="376" y="185"/>
                  </a:lnTo>
                  <a:lnTo>
                    <a:pt x="366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Freeform 385"/>
            <p:cNvSpPr>
              <a:spLocks/>
            </p:cNvSpPr>
            <p:nvPr/>
          </p:nvSpPr>
          <p:spPr bwMode="auto">
            <a:xfrm>
              <a:off x="768350" y="3584576"/>
              <a:ext cx="73025" cy="30163"/>
            </a:xfrm>
            <a:custGeom>
              <a:avLst/>
              <a:gdLst>
                <a:gd name="T0" fmla="*/ 28 w 462"/>
                <a:gd name="T1" fmla="*/ 0 h 187"/>
                <a:gd name="T2" fmla="*/ 462 w 462"/>
                <a:gd name="T3" fmla="*/ 0 h 187"/>
                <a:gd name="T4" fmla="*/ 462 w 462"/>
                <a:gd name="T5" fmla="*/ 187 h 187"/>
                <a:gd name="T6" fmla="*/ 28 w 462"/>
                <a:gd name="T7" fmla="*/ 187 h 187"/>
                <a:gd name="T8" fmla="*/ 17 w 462"/>
                <a:gd name="T9" fmla="*/ 185 h 187"/>
                <a:gd name="T10" fmla="*/ 9 w 462"/>
                <a:gd name="T11" fmla="*/ 179 h 187"/>
                <a:gd name="T12" fmla="*/ 2 w 462"/>
                <a:gd name="T13" fmla="*/ 171 h 187"/>
                <a:gd name="T14" fmla="*/ 0 w 462"/>
                <a:gd name="T15" fmla="*/ 160 h 187"/>
                <a:gd name="T16" fmla="*/ 0 w 462"/>
                <a:gd name="T17" fmla="*/ 28 h 187"/>
                <a:gd name="T18" fmla="*/ 2 w 462"/>
                <a:gd name="T19" fmla="*/ 17 h 187"/>
                <a:gd name="T20" fmla="*/ 9 w 462"/>
                <a:gd name="T21" fmla="*/ 9 h 187"/>
                <a:gd name="T22" fmla="*/ 17 w 462"/>
                <a:gd name="T23" fmla="*/ 2 h 187"/>
                <a:gd name="T24" fmla="*/ 28 w 462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187">
                  <a:moveTo>
                    <a:pt x="28" y="0"/>
                  </a:moveTo>
                  <a:lnTo>
                    <a:pt x="462" y="0"/>
                  </a:lnTo>
                  <a:lnTo>
                    <a:pt x="462" y="187"/>
                  </a:lnTo>
                  <a:lnTo>
                    <a:pt x="28" y="187"/>
                  </a:lnTo>
                  <a:lnTo>
                    <a:pt x="17" y="185"/>
                  </a:lnTo>
                  <a:lnTo>
                    <a:pt x="9" y="179"/>
                  </a:lnTo>
                  <a:lnTo>
                    <a:pt x="2" y="171"/>
                  </a:lnTo>
                  <a:lnTo>
                    <a:pt x="0" y="16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9" y="9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Freeform 386"/>
            <p:cNvSpPr>
              <a:spLocks/>
            </p:cNvSpPr>
            <p:nvPr/>
          </p:nvSpPr>
          <p:spPr bwMode="auto">
            <a:xfrm>
              <a:off x="854075" y="3584576"/>
              <a:ext cx="9525" cy="30163"/>
            </a:xfrm>
            <a:custGeom>
              <a:avLst/>
              <a:gdLst>
                <a:gd name="T0" fmla="*/ 0 w 66"/>
                <a:gd name="T1" fmla="*/ 0 h 187"/>
                <a:gd name="T2" fmla="*/ 39 w 66"/>
                <a:gd name="T3" fmla="*/ 0 h 187"/>
                <a:gd name="T4" fmla="*/ 50 w 66"/>
                <a:gd name="T5" fmla="*/ 2 h 187"/>
                <a:gd name="T6" fmla="*/ 58 w 66"/>
                <a:gd name="T7" fmla="*/ 9 h 187"/>
                <a:gd name="T8" fmla="*/ 64 w 66"/>
                <a:gd name="T9" fmla="*/ 17 h 187"/>
                <a:gd name="T10" fmla="*/ 66 w 66"/>
                <a:gd name="T11" fmla="*/ 28 h 187"/>
                <a:gd name="T12" fmla="*/ 66 w 66"/>
                <a:gd name="T13" fmla="*/ 160 h 187"/>
                <a:gd name="T14" fmla="*/ 64 w 66"/>
                <a:gd name="T15" fmla="*/ 171 h 187"/>
                <a:gd name="T16" fmla="*/ 58 w 66"/>
                <a:gd name="T17" fmla="*/ 179 h 187"/>
                <a:gd name="T18" fmla="*/ 50 w 66"/>
                <a:gd name="T19" fmla="*/ 185 h 187"/>
                <a:gd name="T20" fmla="*/ 39 w 66"/>
                <a:gd name="T21" fmla="*/ 187 h 187"/>
                <a:gd name="T22" fmla="*/ 0 w 66"/>
                <a:gd name="T23" fmla="*/ 187 h 187"/>
                <a:gd name="T24" fmla="*/ 0 w 66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187">
                  <a:moveTo>
                    <a:pt x="0" y="0"/>
                  </a:moveTo>
                  <a:lnTo>
                    <a:pt x="39" y="0"/>
                  </a:lnTo>
                  <a:lnTo>
                    <a:pt x="50" y="2"/>
                  </a:lnTo>
                  <a:lnTo>
                    <a:pt x="58" y="9"/>
                  </a:lnTo>
                  <a:lnTo>
                    <a:pt x="64" y="17"/>
                  </a:lnTo>
                  <a:lnTo>
                    <a:pt x="66" y="28"/>
                  </a:lnTo>
                  <a:lnTo>
                    <a:pt x="66" y="160"/>
                  </a:lnTo>
                  <a:lnTo>
                    <a:pt x="64" y="171"/>
                  </a:lnTo>
                  <a:lnTo>
                    <a:pt x="58" y="179"/>
                  </a:lnTo>
                  <a:lnTo>
                    <a:pt x="50" y="185"/>
                  </a:lnTo>
                  <a:lnTo>
                    <a:pt x="39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Freeform 387"/>
            <p:cNvSpPr>
              <a:spLocks/>
            </p:cNvSpPr>
            <p:nvPr/>
          </p:nvSpPr>
          <p:spPr bwMode="auto">
            <a:xfrm>
              <a:off x="904875" y="3490913"/>
              <a:ext cx="87313" cy="87313"/>
            </a:xfrm>
            <a:custGeom>
              <a:avLst/>
              <a:gdLst>
                <a:gd name="T0" fmla="*/ 276 w 552"/>
                <a:gd name="T1" fmla="*/ 0 h 552"/>
                <a:gd name="T2" fmla="*/ 317 w 552"/>
                <a:gd name="T3" fmla="*/ 3 h 552"/>
                <a:gd name="T4" fmla="*/ 356 w 552"/>
                <a:gd name="T5" fmla="*/ 12 h 552"/>
                <a:gd name="T6" fmla="*/ 393 w 552"/>
                <a:gd name="T7" fmla="*/ 26 h 552"/>
                <a:gd name="T8" fmla="*/ 426 w 552"/>
                <a:gd name="T9" fmla="*/ 45 h 552"/>
                <a:gd name="T10" fmla="*/ 457 w 552"/>
                <a:gd name="T11" fmla="*/ 68 h 552"/>
                <a:gd name="T12" fmla="*/ 484 w 552"/>
                <a:gd name="T13" fmla="*/ 95 h 552"/>
                <a:gd name="T14" fmla="*/ 508 w 552"/>
                <a:gd name="T15" fmla="*/ 126 h 552"/>
                <a:gd name="T16" fmla="*/ 526 w 552"/>
                <a:gd name="T17" fmla="*/ 160 h 552"/>
                <a:gd name="T18" fmla="*/ 540 w 552"/>
                <a:gd name="T19" fmla="*/ 196 h 552"/>
                <a:gd name="T20" fmla="*/ 549 w 552"/>
                <a:gd name="T21" fmla="*/ 235 h 552"/>
                <a:gd name="T22" fmla="*/ 552 w 552"/>
                <a:gd name="T23" fmla="*/ 276 h 552"/>
                <a:gd name="T24" fmla="*/ 549 w 552"/>
                <a:gd name="T25" fmla="*/ 317 h 552"/>
                <a:gd name="T26" fmla="*/ 540 w 552"/>
                <a:gd name="T27" fmla="*/ 356 h 552"/>
                <a:gd name="T28" fmla="*/ 526 w 552"/>
                <a:gd name="T29" fmla="*/ 393 h 552"/>
                <a:gd name="T30" fmla="*/ 508 w 552"/>
                <a:gd name="T31" fmla="*/ 427 h 552"/>
                <a:gd name="T32" fmla="*/ 484 w 552"/>
                <a:gd name="T33" fmla="*/ 457 h 552"/>
                <a:gd name="T34" fmla="*/ 457 w 552"/>
                <a:gd name="T35" fmla="*/ 484 h 552"/>
                <a:gd name="T36" fmla="*/ 426 w 552"/>
                <a:gd name="T37" fmla="*/ 508 h 552"/>
                <a:gd name="T38" fmla="*/ 393 w 552"/>
                <a:gd name="T39" fmla="*/ 527 h 552"/>
                <a:gd name="T40" fmla="*/ 356 w 552"/>
                <a:gd name="T41" fmla="*/ 541 h 552"/>
                <a:gd name="T42" fmla="*/ 317 w 552"/>
                <a:gd name="T43" fmla="*/ 549 h 552"/>
                <a:gd name="T44" fmla="*/ 276 w 552"/>
                <a:gd name="T45" fmla="*/ 552 h 552"/>
                <a:gd name="T46" fmla="*/ 235 w 552"/>
                <a:gd name="T47" fmla="*/ 549 h 552"/>
                <a:gd name="T48" fmla="*/ 197 w 552"/>
                <a:gd name="T49" fmla="*/ 541 h 552"/>
                <a:gd name="T50" fmla="*/ 160 w 552"/>
                <a:gd name="T51" fmla="*/ 527 h 552"/>
                <a:gd name="T52" fmla="*/ 126 w 552"/>
                <a:gd name="T53" fmla="*/ 508 h 552"/>
                <a:gd name="T54" fmla="*/ 95 w 552"/>
                <a:gd name="T55" fmla="*/ 484 h 552"/>
                <a:gd name="T56" fmla="*/ 68 w 552"/>
                <a:gd name="T57" fmla="*/ 457 h 552"/>
                <a:gd name="T58" fmla="*/ 46 w 552"/>
                <a:gd name="T59" fmla="*/ 427 h 552"/>
                <a:gd name="T60" fmla="*/ 26 w 552"/>
                <a:gd name="T61" fmla="*/ 393 h 552"/>
                <a:gd name="T62" fmla="*/ 12 w 552"/>
                <a:gd name="T63" fmla="*/ 356 h 552"/>
                <a:gd name="T64" fmla="*/ 4 w 552"/>
                <a:gd name="T65" fmla="*/ 317 h 552"/>
                <a:gd name="T66" fmla="*/ 0 w 552"/>
                <a:gd name="T67" fmla="*/ 276 h 552"/>
                <a:gd name="T68" fmla="*/ 4 w 552"/>
                <a:gd name="T69" fmla="*/ 235 h 552"/>
                <a:gd name="T70" fmla="*/ 12 w 552"/>
                <a:gd name="T71" fmla="*/ 196 h 552"/>
                <a:gd name="T72" fmla="*/ 26 w 552"/>
                <a:gd name="T73" fmla="*/ 160 h 552"/>
                <a:gd name="T74" fmla="*/ 46 w 552"/>
                <a:gd name="T75" fmla="*/ 126 h 552"/>
                <a:gd name="T76" fmla="*/ 68 w 552"/>
                <a:gd name="T77" fmla="*/ 95 h 552"/>
                <a:gd name="T78" fmla="*/ 95 w 552"/>
                <a:gd name="T79" fmla="*/ 68 h 552"/>
                <a:gd name="T80" fmla="*/ 126 w 552"/>
                <a:gd name="T81" fmla="*/ 45 h 552"/>
                <a:gd name="T82" fmla="*/ 160 w 552"/>
                <a:gd name="T83" fmla="*/ 26 h 552"/>
                <a:gd name="T84" fmla="*/ 197 w 552"/>
                <a:gd name="T85" fmla="*/ 12 h 552"/>
                <a:gd name="T86" fmla="*/ 235 w 552"/>
                <a:gd name="T87" fmla="*/ 3 h 552"/>
                <a:gd name="T88" fmla="*/ 276 w 552"/>
                <a:gd name="T8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2" h="552">
                  <a:moveTo>
                    <a:pt x="276" y="0"/>
                  </a:moveTo>
                  <a:lnTo>
                    <a:pt x="317" y="3"/>
                  </a:lnTo>
                  <a:lnTo>
                    <a:pt x="356" y="12"/>
                  </a:lnTo>
                  <a:lnTo>
                    <a:pt x="393" y="26"/>
                  </a:lnTo>
                  <a:lnTo>
                    <a:pt x="426" y="45"/>
                  </a:lnTo>
                  <a:lnTo>
                    <a:pt x="457" y="68"/>
                  </a:lnTo>
                  <a:lnTo>
                    <a:pt x="484" y="95"/>
                  </a:lnTo>
                  <a:lnTo>
                    <a:pt x="508" y="126"/>
                  </a:lnTo>
                  <a:lnTo>
                    <a:pt x="526" y="160"/>
                  </a:lnTo>
                  <a:lnTo>
                    <a:pt x="540" y="196"/>
                  </a:lnTo>
                  <a:lnTo>
                    <a:pt x="549" y="235"/>
                  </a:lnTo>
                  <a:lnTo>
                    <a:pt x="552" y="276"/>
                  </a:lnTo>
                  <a:lnTo>
                    <a:pt x="549" y="317"/>
                  </a:lnTo>
                  <a:lnTo>
                    <a:pt x="540" y="356"/>
                  </a:lnTo>
                  <a:lnTo>
                    <a:pt x="526" y="393"/>
                  </a:lnTo>
                  <a:lnTo>
                    <a:pt x="508" y="427"/>
                  </a:lnTo>
                  <a:lnTo>
                    <a:pt x="484" y="457"/>
                  </a:lnTo>
                  <a:lnTo>
                    <a:pt x="457" y="484"/>
                  </a:lnTo>
                  <a:lnTo>
                    <a:pt x="426" y="508"/>
                  </a:lnTo>
                  <a:lnTo>
                    <a:pt x="393" y="527"/>
                  </a:lnTo>
                  <a:lnTo>
                    <a:pt x="356" y="541"/>
                  </a:lnTo>
                  <a:lnTo>
                    <a:pt x="317" y="549"/>
                  </a:lnTo>
                  <a:lnTo>
                    <a:pt x="276" y="552"/>
                  </a:lnTo>
                  <a:lnTo>
                    <a:pt x="235" y="549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6" y="508"/>
                  </a:lnTo>
                  <a:lnTo>
                    <a:pt x="95" y="484"/>
                  </a:lnTo>
                  <a:lnTo>
                    <a:pt x="68" y="457"/>
                  </a:lnTo>
                  <a:lnTo>
                    <a:pt x="46" y="427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4" y="317"/>
                  </a:lnTo>
                  <a:lnTo>
                    <a:pt x="0" y="276"/>
                  </a:lnTo>
                  <a:lnTo>
                    <a:pt x="4" y="235"/>
                  </a:lnTo>
                  <a:lnTo>
                    <a:pt x="12" y="196"/>
                  </a:lnTo>
                  <a:lnTo>
                    <a:pt x="26" y="160"/>
                  </a:lnTo>
                  <a:lnTo>
                    <a:pt x="46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5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5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10957196" y="4229101"/>
            <a:ext cx="558801" cy="563563"/>
            <a:chOff x="10945813" y="4229101"/>
            <a:chExt cx="558801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4" name="Freeform 392"/>
            <p:cNvSpPr>
              <a:spLocks/>
            </p:cNvSpPr>
            <p:nvPr/>
          </p:nvSpPr>
          <p:spPr bwMode="auto">
            <a:xfrm>
              <a:off x="11047413" y="4229101"/>
              <a:ext cx="93663" cy="92075"/>
            </a:xfrm>
            <a:custGeom>
              <a:avLst/>
              <a:gdLst>
                <a:gd name="T0" fmla="*/ 293 w 585"/>
                <a:gd name="T1" fmla="*/ 0 h 586"/>
                <a:gd name="T2" fmla="*/ 336 w 585"/>
                <a:gd name="T3" fmla="*/ 4 h 586"/>
                <a:gd name="T4" fmla="*/ 377 w 585"/>
                <a:gd name="T5" fmla="*/ 13 h 586"/>
                <a:gd name="T6" fmla="*/ 416 w 585"/>
                <a:gd name="T7" fmla="*/ 29 h 586"/>
                <a:gd name="T8" fmla="*/ 452 w 585"/>
                <a:gd name="T9" fmla="*/ 48 h 586"/>
                <a:gd name="T10" fmla="*/ 485 w 585"/>
                <a:gd name="T11" fmla="*/ 73 h 586"/>
                <a:gd name="T12" fmla="*/ 513 w 585"/>
                <a:gd name="T13" fmla="*/ 102 h 586"/>
                <a:gd name="T14" fmla="*/ 538 w 585"/>
                <a:gd name="T15" fmla="*/ 134 h 586"/>
                <a:gd name="T16" fmla="*/ 558 w 585"/>
                <a:gd name="T17" fmla="*/ 170 h 586"/>
                <a:gd name="T18" fmla="*/ 573 w 585"/>
                <a:gd name="T19" fmla="*/ 209 h 586"/>
                <a:gd name="T20" fmla="*/ 582 w 585"/>
                <a:gd name="T21" fmla="*/ 250 h 586"/>
                <a:gd name="T22" fmla="*/ 585 w 585"/>
                <a:gd name="T23" fmla="*/ 294 h 586"/>
                <a:gd name="T24" fmla="*/ 582 w 585"/>
                <a:gd name="T25" fmla="*/ 337 h 586"/>
                <a:gd name="T26" fmla="*/ 573 w 585"/>
                <a:gd name="T27" fmla="*/ 378 h 586"/>
                <a:gd name="T28" fmla="*/ 558 w 585"/>
                <a:gd name="T29" fmla="*/ 417 h 586"/>
                <a:gd name="T30" fmla="*/ 538 w 585"/>
                <a:gd name="T31" fmla="*/ 452 h 586"/>
                <a:gd name="T32" fmla="*/ 513 w 585"/>
                <a:gd name="T33" fmla="*/ 485 h 586"/>
                <a:gd name="T34" fmla="*/ 485 w 585"/>
                <a:gd name="T35" fmla="*/ 514 h 586"/>
                <a:gd name="T36" fmla="*/ 452 w 585"/>
                <a:gd name="T37" fmla="*/ 539 h 586"/>
                <a:gd name="T38" fmla="*/ 416 w 585"/>
                <a:gd name="T39" fmla="*/ 558 h 586"/>
                <a:gd name="T40" fmla="*/ 377 w 585"/>
                <a:gd name="T41" fmla="*/ 573 h 586"/>
                <a:gd name="T42" fmla="*/ 336 w 585"/>
                <a:gd name="T43" fmla="*/ 583 h 586"/>
                <a:gd name="T44" fmla="*/ 293 w 585"/>
                <a:gd name="T45" fmla="*/ 586 h 586"/>
                <a:gd name="T46" fmla="*/ 250 w 585"/>
                <a:gd name="T47" fmla="*/ 583 h 586"/>
                <a:gd name="T48" fmla="*/ 208 w 585"/>
                <a:gd name="T49" fmla="*/ 573 h 586"/>
                <a:gd name="T50" fmla="*/ 169 w 585"/>
                <a:gd name="T51" fmla="*/ 558 h 586"/>
                <a:gd name="T52" fmla="*/ 133 w 585"/>
                <a:gd name="T53" fmla="*/ 539 h 586"/>
                <a:gd name="T54" fmla="*/ 101 w 585"/>
                <a:gd name="T55" fmla="*/ 514 h 586"/>
                <a:gd name="T56" fmla="*/ 72 w 585"/>
                <a:gd name="T57" fmla="*/ 485 h 586"/>
                <a:gd name="T58" fmla="*/ 47 w 585"/>
                <a:gd name="T59" fmla="*/ 452 h 586"/>
                <a:gd name="T60" fmla="*/ 27 w 585"/>
                <a:gd name="T61" fmla="*/ 417 h 586"/>
                <a:gd name="T62" fmla="*/ 12 w 585"/>
                <a:gd name="T63" fmla="*/ 378 h 586"/>
                <a:gd name="T64" fmla="*/ 4 w 585"/>
                <a:gd name="T65" fmla="*/ 337 h 586"/>
                <a:gd name="T66" fmla="*/ 0 w 585"/>
                <a:gd name="T67" fmla="*/ 294 h 586"/>
                <a:gd name="T68" fmla="*/ 4 w 585"/>
                <a:gd name="T69" fmla="*/ 250 h 586"/>
                <a:gd name="T70" fmla="*/ 12 w 585"/>
                <a:gd name="T71" fmla="*/ 209 h 586"/>
                <a:gd name="T72" fmla="*/ 27 w 585"/>
                <a:gd name="T73" fmla="*/ 170 h 586"/>
                <a:gd name="T74" fmla="*/ 47 w 585"/>
                <a:gd name="T75" fmla="*/ 134 h 586"/>
                <a:gd name="T76" fmla="*/ 72 w 585"/>
                <a:gd name="T77" fmla="*/ 102 h 586"/>
                <a:gd name="T78" fmla="*/ 101 w 585"/>
                <a:gd name="T79" fmla="*/ 73 h 586"/>
                <a:gd name="T80" fmla="*/ 133 w 585"/>
                <a:gd name="T81" fmla="*/ 48 h 586"/>
                <a:gd name="T82" fmla="*/ 169 w 585"/>
                <a:gd name="T83" fmla="*/ 29 h 586"/>
                <a:gd name="T84" fmla="*/ 208 w 585"/>
                <a:gd name="T85" fmla="*/ 13 h 586"/>
                <a:gd name="T86" fmla="*/ 250 w 585"/>
                <a:gd name="T87" fmla="*/ 4 h 586"/>
                <a:gd name="T88" fmla="*/ 293 w 585"/>
                <a:gd name="T8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5" h="586">
                  <a:moveTo>
                    <a:pt x="293" y="0"/>
                  </a:moveTo>
                  <a:lnTo>
                    <a:pt x="336" y="4"/>
                  </a:lnTo>
                  <a:lnTo>
                    <a:pt x="377" y="13"/>
                  </a:lnTo>
                  <a:lnTo>
                    <a:pt x="416" y="29"/>
                  </a:lnTo>
                  <a:lnTo>
                    <a:pt x="452" y="48"/>
                  </a:lnTo>
                  <a:lnTo>
                    <a:pt x="485" y="73"/>
                  </a:lnTo>
                  <a:lnTo>
                    <a:pt x="513" y="102"/>
                  </a:lnTo>
                  <a:lnTo>
                    <a:pt x="538" y="134"/>
                  </a:lnTo>
                  <a:lnTo>
                    <a:pt x="558" y="170"/>
                  </a:lnTo>
                  <a:lnTo>
                    <a:pt x="573" y="209"/>
                  </a:lnTo>
                  <a:lnTo>
                    <a:pt x="582" y="250"/>
                  </a:lnTo>
                  <a:lnTo>
                    <a:pt x="585" y="294"/>
                  </a:lnTo>
                  <a:lnTo>
                    <a:pt x="582" y="337"/>
                  </a:lnTo>
                  <a:lnTo>
                    <a:pt x="573" y="378"/>
                  </a:lnTo>
                  <a:lnTo>
                    <a:pt x="558" y="417"/>
                  </a:lnTo>
                  <a:lnTo>
                    <a:pt x="538" y="452"/>
                  </a:lnTo>
                  <a:lnTo>
                    <a:pt x="513" y="485"/>
                  </a:lnTo>
                  <a:lnTo>
                    <a:pt x="485" y="514"/>
                  </a:lnTo>
                  <a:lnTo>
                    <a:pt x="452" y="539"/>
                  </a:lnTo>
                  <a:lnTo>
                    <a:pt x="416" y="558"/>
                  </a:lnTo>
                  <a:lnTo>
                    <a:pt x="377" y="573"/>
                  </a:lnTo>
                  <a:lnTo>
                    <a:pt x="336" y="583"/>
                  </a:lnTo>
                  <a:lnTo>
                    <a:pt x="293" y="586"/>
                  </a:lnTo>
                  <a:lnTo>
                    <a:pt x="250" y="583"/>
                  </a:lnTo>
                  <a:lnTo>
                    <a:pt x="208" y="573"/>
                  </a:lnTo>
                  <a:lnTo>
                    <a:pt x="169" y="558"/>
                  </a:lnTo>
                  <a:lnTo>
                    <a:pt x="133" y="539"/>
                  </a:lnTo>
                  <a:lnTo>
                    <a:pt x="101" y="514"/>
                  </a:lnTo>
                  <a:lnTo>
                    <a:pt x="72" y="485"/>
                  </a:lnTo>
                  <a:lnTo>
                    <a:pt x="47" y="452"/>
                  </a:lnTo>
                  <a:lnTo>
                    <a:pt x="27" y="417"/>
                  </a:lnTo>
                  <a:lnTo>
                    <a:pt x="12" y="378"/>
                  </a:lnTo>
                  <a:lnTo>
                    <a:pt x="4" y="337"/>
                  </a:lnTo>
                  <a:lnTo>
                    <a:pt x="0" y="294"/>
                  </a:lnTo>
                  <a:lnTo>
                    <a:pt x="4" y="250"/>
                  </a:lnTo>
                  <a:lnTo>
                    <a:pt x="12" y="209"/>
                  </a:lnTo>
                  <a:lnTo>
                    <a:pt x="27" y="170"/>
                  </a:lnTo>
                  <a:lnTo>
                    <a:pt x="47" y="134"/>
                  </a:lnTo>
                  <a:lnTo>
                    <a:pt x="72" y="102"/>
                  </a:lnTo>
                  <a:lnTo>
                    <a:pt x="101" y="73"/>
                  </a:lnTo>
                  <a:lnTo>
                    <a:pt x="133" y="48"/>
                  </a:lnTo>
                  <a:lnTo>
                    <a:pt x="169" y="29"/>
                  </a:lnTo>
                  <a:lnTo>
                    <a:pt x="208" y="13"/>
                  </a:lnTo>
                  <a:lnTo>
                    <a:pt x="250" y="4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5" name="Freeform 393"/>
            <p:cNvSpPr>
              <a:spLocks/>
            </p:cNvSpPr>
            <p:nvPr/>
          </p:nvSpPr>
          <p:spPr bwMode="auto">
            <a:xfrm>
              <a:off x="11007726" y="4483101"/>
              <a:ext cx="176213" cy="309563"/>
            </a:xfrm>
            <a:custGeom>
              <a:avLst/>
              <a:gdLst>
                <a:gd name="T0" fmla="*/ 190 w 1104"/>
                <a:gd name="T1" fmla="*/ 275 h 1947"/>
                <a:gd name="T2" fmla="*/ 218 w 1104"/>
                <a:gd name="T3" fmla="*/ 327 h 1947"/>
                <a:gd name="T4" fmla="*/ 262 w 1104"/>
                <a:gd name="T5" fmla="*/ 364 h 1947"/>
                <a:gd name="T6" fmla="*/ 317 w 1104"/>
                <a:gd name="T7" fmla="*/ 383 h 1947"/>
                <a:gd name="T8" fmla="*/ 378 w 1104"/>
                <a:gd name="T9" fmla="*/ 377 h 1947"/>
                <a:gd name="T10" fmla="*/ 602 w 1104"/>
                <a:gd name="T11" fmla="*/ 330 h 1947"/>
                <a:gd name="T12" fmla="*/ 672 w 1104"/>
                <a:gd name="T13" fmla="*/ 329 h 1947"/>
                <a:gd name="T14" fmla="*/ 738 w 1104"/>
                <a:gd name="T15" fmla="*/ 309 h 1947"/>
                <a:gd name="T16" fmla="*/ 1003 w 1104"/>
                <a:gd name="T17" fmla="*/ 143 h 1947"/>
                <a:gd name="T18" fmla="*/ 1104 w 1104"/>
                <a:gd name="T19" fmla="*/ 682 h 1947"/>
                <a:gd name="T20" fmla="*/ 1092 w 1104"/>
                <a:gd name="T21" fmla="*/ 718 h 1947"/>
                <a:gd name="T22" fmla="*/ 1064 w 1104"/>
                <a:gd name="T23" fmla="*/ 744 h 1947"/>
                <a:gd name="T24" fmla="*/ 1025 w 1104"/>
                <a:gd name="T25" fmla="*/ 754 h 1947"/>
                <a:gd name="T26" fmla="*/ 957 w 1104"/>
                <a:gd name="T27" fmla="*/ 754 h 1947"/>
                <a:gd name="T28" fmla="*/ 919 w 1104"/>
                <a:gd name="T29" fmla="*/ 1778 h 1947"/>
                <a:gd name="T30" fmla="*/ 908 w 1104"/>
                <a:gd name="T31" fmla="*/ 1837 h 1947"/>
                <a:gd name="T32" fmla="*/ 879 w 1104"/>
                <a:gd name="T33" fmla="*/ 1887 h 1947"/>
                <a:gd name="T34" fmla="*/ 834 w 1104"/>
                <a:gd name="T35" fmla="*/ 1924 h 1947"/>
                <a:gd name="T36" fmla="*/ 779 w 1104"/>
                <a:gd name="T37" fmla="*/ 1944 h 1947"/>
                <a:gd name="T38" fmla="*/ 718 w 1104"/>
                <a:gd name="T39" fmla="*/ 1944 h 1947"/>
                <a:gd name="T40" fmla="*/ 663 w 1104"/>
                <a:gd name="T41" fmla="*/ 1924 h 1947"/>
                <a:gd name="T42" fmla="*/ 620 w 1104"/>
                <a:gd name="T43" fmla="*/ 1887 h 1947"/>
                <a:gd name="T44" fmla="*/ 589 w 1104"/>
                <a:gd name="T45" fmla="*/ 1837 h 1947"/>
                <a:gd name="T46" fmla="*/ 580 w 1104"/>
                <a:gd name="T47" fmla="*/ 1778 h 1947"/>
                <a:gd name="T48" fmla="*/ 506 w 1104"/>
                <a:gd name="T49" fmla="*/ 754 h 1947"/>
                <a:gd name="T50" fmla="*/ 503 w 1104"/>
                <a:gd name="T51" fmla="*/ 1808 h 1947"/>
                <a:gd name="T52" fmla="*/ 482 w 1104"/>
                <a:gd name="T53" fmla="*/ 1863 h 1947"/>
                <a:gd name="T54" fmla="*/ 446 w 1104"/>
                <a:gd name="T55" fmla="*/ 1907 h 1947"/>
                <a:gd name="T56" fmla="*/ 396 w 1104"/>
                <a:gd name="T57" fmla="*/ 1936 h 1947"/>
                <a:gd name="T58" fmla="*/ 337 w 1104"/>
                <a:gd name="T59" fmla="*/ 1947 h 1947"/>
                <a:gd name="T60" fmla="*/ 277 w 1104"/>
                <a:gd name="T61" fmla="*/ 1936 h 1947"/>
                <a:gd name="T62" fmla="*/ 228 w 1104"/>
                <a:gd name="T63" fmla="*/ 1907 h 1947"/>
                <a:gd name="T64" fmla="*/ 190 w 1104"/>
                <a:gd name="T65" fmla="*/ 1863 h 1947"/>
                <a:gd name="T66" fmla="*/ 169 w 1104"/>
                <a:gd name="T67" fmla="*/ 1808 h 1947"/>
                <a:gd name="T68" fmla="*/ 167 w 1104"/>
                <a:gd name="T69" fmla="*/ 754 h 1947"/>
                <a:gd name="T70" fmla="*/ 89 w 1104"/>
                <a:gd name="T71" fmla="*/ 743 h 1947"/>
                <a:gd name="T72" fmla="*/ 78 w 1104"/>
                <a:gd name="T73" fmla="*/ 674 h 1947"/>
                <a:gd name="T74" fmla="*/ 47 w 1104"/>
                <a:gd name="T75" fmla="*/ 615 h 1947"/>
                <a:gd name="T76" fmla="*/ 0 w 1104"/>
                <a:gd name="T77" fmla="*/ 568 h 1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4" h="1947">
                  <a:moveTo>
                    <a:pt x="110" y="0"/>
                  </a:moveTo>
                  <a:lnTo>
                    <a:pt x="190" y="275"/>
                  </a:lnTo>
                  <a:lnTo>
                    <a:pt x="202" y="303"/>
                  </a:lnTo>
                  <a:lnTo>
                    <a:pt x="218" y="327"/>
                  </a:lnTo>
                  <a:lnTo>
                    <a:pt x="239" y="348"/>
                  </a:lnTo>
                  <a:lnTo>
                    <a:pt x="262" y="364"/>
                  </a:lnTo>
                  <a:lnTo>
                    <a:pt x="288" y="376"/>
                  </a:lnTo>
                  <a:lnTo>
                    <a:pt x="317" y="383"/>
                  </a:lnTo>
                  <a:lnTo>
                    <a:pt x="346" y="383"/>
                  </a:lnTo>
                  <a:lnTo>
                    <a:pt x="378" y="377"/>
                  </a:lnTo>
                  <a:lnTo>
                    <a:pt x="567" y="322"/>
                  </a:lnTo>
                  <a:lnTo>
                    <a:pt x="602" y="330"/>
                  </a:lnTo>
                  <a:lnTo>
                    <a:pt x="638" y="332"/>
                  </a:lnTo>
                  <a:lnTo>
                    <a:pt x="672" y="329"/>
                  </a:lnTo>
                  <a:lnTo>
                    <a:pt x="707" y="321"/>
                  </a:lnTo>
                  <a:lnTo>
                    <a:pt x="738" y="309"/>
                  </a:lnTo>
                  <a:lnTo>
                    <a:pt x="770" y="292"/>
                  </a:lnTo>
                  <a:lnTo>
                    <a:pt x="1003" y="143"/>
                  </a:lnTo>
                  <a:lnTo>
                    <a:pt x="1103" y="661"/>
                  </a:lnTo>
                  <a:lnTo>
                    <a:pt x="1104" y="682"/>
                  </a:lnTo>
                  <a:lnTo>
                    <a:pt x="1100" y="701"/>
                  </a:lnTo>
                  <a:lnTo>
                    <a:pt x="1092" y="718"/>
                  </a:lnTo>
                  <a:lnTo>
                    <a:pt x="1079" y="732"/>
                  </a:lnTo>
                  <a:lnTo>
                    <a:pt x="1064" y="744"/>
                  </a:lnTo>
                  <a:lnTo>
                    <a:pt x="1046" y="752"/>
                  </a:lnTo>
                  <a:lnTo>
                    <a:pt x="1025" y="754"/>
                  </a:lnTo>
                  <a:lnTo>
                    <a:pt x="993" y="754"/>
                  </a:lnTo>
                  <a:lnTo>
                    <a:pt x="957" y="754"/>
                  </a:lnTo>
                  <a:lnTo>
                    <a:pt x="919" y="754"/>
                  </a:lnTo>
                  <a:lnTo>
                    <a:pt x="919" y="1778"/>
                  </a:lnTo>
                  <a:lnTo>
                    <a:pt x="915" y="1808"/>
                  </a:lnTo>
                  <a:lnTo>
                    <a:pt x="908" y="1837"/>
                  </a:lnTo>
                  <a:lnTo>
                    <a:pt x="895" y="1863"/>
                  </a:lnTo>
                  <a:lnTo>
                    <a:pt x="879" y="1887"/>
                  </a:lnTo>
                  <a:lnTo>
                    <a:pt x="858" y="1907"/>
                  </a:lnTo>
                  <a:lnTo>
                    <a:pt x="834" y="1924"/>
                  </a:lnTo>
                  <a:lnTo>
                    <a:pt x="807" y="1936"/>
                  </a:lnTo>
                  <a:lnTo>
                    <a:pt x="779" y="1944"/>
                  </a:lnTo>
                  <a:lnTo>
                    <a:pt x="749" y="1947"/>
                  </a:lnTo>
                  <a:lnTo>
                    <a:pt x="718" y="1944"/>
                  </a:lnTo>
                  <a:lnTo>
                    <a:pt x="690" y="1936"/>
                  </a:lnTo>
                  <a:lnTo>
                    <a:pt x="663" y="1924"/>
                  </a:lnTo>
                  <a:lnTo>
                    <a:pt x="639" y="1907"/>
                  </a:lnTo>
                  <a:lnTo>
                    <a:pt x="620" y="1887"/>
                  </a:lnTo>
                  <a:lnTo>
                    <a:pt x="602" y="1863"/>
                  </a:lnTo>
                  <a:lnTo>
                    <a:pt x="589" y="1837"/>
                  </a:lnTo>
                  <a:lnTo>
                    <a:pt x="582" y="1808"/>
                  </a:lnTo>
                  <a:lnTo>
                    <a:pt x="580" y="1778"/>
                  </a:lnTo>
                  <a:lnTo>
                    <a:pt x="580" y="754"/>
                  </a:lnTo>
                  <a:lnTo>
                    <a:pt x="506" y="754"/>
                  </a:lnTo>
                  <a:lnTo>
                    <a:pt x="506" y="1778"/>
                  </a:lnTo>
                  <a:lnTo>
                    <a:pt x="503" y="1808"/>
                  </a:lnTo>
                  <a:lnTo>
                    <a:pt x="495" y="1837"/>
                  </a:lnTo>
                  <a:lnTo>
                    <a:pt x="482" y="1863"/>
                  </a:lnTo>
                  <a:lnTo>
                    <a:pt x="466" y="1887"/>
                  </a:lnTo>
                  <a:lnTo>
                    <a:pt x="446" y="1907"/>
                  </a:lnTo>
                  <a:lnTo>
                    <a:pt x="422" y="1924"/>
                  </a:lnTo>
                  <a:lnTo>
                    <a:pt x="396" y="1936"/>
                  </a:lnTo>
                  <a:lnTo>
                    <a:pt x="367" y="1944"/>
                  </a:lnTo>
                  <a:lnTo>
                    <a:pt x="337" y="1947"/>
                  </a:lnTo>
                  <a:lnTo>
                    <a:pt x="307" y="1944"/>
                  </a:lnTo>
                  <a:lnTo>
                    <a:pt x="277" y="1936"/>
                  </a:lnTo>
                  <a:lnTo>
                    <a:pt x="251" y="1924"/>
                  </a:lnTo>
                  <a:lnTo>
                    <a:pt x="228" y="1907"/>
                  </a:lnTo>
                  <a:lnTo>
                    <a:pt x="207" y="1887"/>
                  </a:lnTo>
                  <a:lnTo>
                    <a:pt x="190" y="1863"/>
                  </a:lnTo>
                  <a:lnTo>
                    <a:pt x="178" y="1837"/>
                  </a:lnTo>
                  <a:lnTo>
                    <a:pt x="169" y="1808"/>
                  </a:lnTo>
                  <a:lnTo>
                    <a:pt x="167" y="1778"/>
                  </a:lnTo>
                  <a:lnTo>
                    <a:pt x="167" y="754"/>
                  </a:lnTo>
                  <a:lnTo>
                    <a:pt x="89" y="754"/>
                  </a:lnTo>
                  <a:lnTo>
                    <a:pt x="89" y="743"/>
                  </a:lnTo>
                  <a:lnTo>
                    <a:pt x="86" y="707"/>
                  </a:lnTo>
                  <a:lnTo>
                    <a:pt x="78" y="674"/>
                  </a:lnTo>
                  <a:lnTo>
                    <a:pt x="65" y="644"/>
                  </a:lnTo>
                  <a:lnTo>
                    <a:pt x="47" y="615"/>
                  </a:lnTo>
                  <a:lnTo>
                    <a:pt x="26" y="590"/>
                  </a:lnTo>
                  <a:lnTo>
                    <a:pt x="0" y="568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6" name="Freeform 394"/>
            <p:cNvSpPr>
              <a:spLocks/>
            </p:cNvSpPr>
            <p:nvPr/>
          </p:nvSpPr>
          <p:spPr bwMode="auto">
            <a:xfrm>
              <a:off x="10945813" y="4337051"/>
              <a:ext cx="136525" cy="361950"/>
            </a:xfrm>
            <a:custGeom>
              <a:avLst/>
              <a:gdLst>
                <a:gd name="T0" fmla="*/ 718 w 863"/>
                <a:gd name="T1" fmla="*/ 44 h 2286"/>
                <a:gd name="T2" fmla="*/ 753 w 863"/>
                <a:gd name="T3" fmla="*/ 138 h 2286"/>
                <a:gd name="T4" fmla="*/ 795 w 863"/>
                <a:gd name="T5" fmla="*/ 246 h 2286"/>
                <a:gd name="T6" fmla="*/ 835 w 863"/>
                <a:gd name="T7" fmla="*/ 347 h 2286"/>
                <a:gd name="T8" fmla="*/ 863 w 863"/>
                <a:gd name="T9" fmla="*/ 420 h 2286"/>
                <a:gd name="T10" fmla="*/ 751 w 863"/>
                <a:gd name="T11" fmla="*/ 452 h 2286"/>
                <a:gd name="T12" fmla="*/ 644 w 863"/>
                <a:gd name="T13" fmla="*/ 483 h 2286"/>
                <a:gd name="T14" fmla="*/ 561 w 863"/>
                <a:gd name="T15" fmla="*/ 507 h 2286"/>
                <a:gd name="T16" fmla="*/ 494 w 863"/>
                <a:gd name="T17" fmla="*/ 536 h 2286"/>
                <a:gd name="T18" fmla="*/ 447 w 863"/>
                <a:gd name="T19" fmla="*/ 597 h 2286"/>
                <a:gd name="T20" fmla="*/ 434 w 863"/>
                <a:gd name="T21" fmla="*/ 673 h 2286"/>
                <a:gd name="T22" fmla="*/ 458 w 863"/>
                <a:gd name="T23" fmla="*/ 875 h 2286"/>
                <a:gd name="T24" fmla="*/ 406 w 863"/>
                <a:gd name="T25" fmla="*/ 1018 h 2286"/>
                <a:gd name="T26" fmla="*/ 360 w 863"/>
                <a:gd name="T27" fmla="*/ 1145 h 2286"/>
                <a:gd name="T28" fmla="*/ 324 w 863"/>
                <a:gd name="T29" fmla="*/ 1243 h 2286"/>
                <a:gd name="T30" fmla="*/ 302 w 863"/>
                <a:gd name="T31" fmla="*/ 1302 h 2286"/>
                <a:gd name="T32" fmla="*/ 288 w 863"/>
                <a:gd name="T33" fmla="*/ 1336 h 2286"/>
                <a:gd name="T34" fmla="*/ 247 w 863"/>
                <a:gd name="T35" fmla="*/ 1382 h 2286"/>
                <a:gd name="T36" fmla="*/ 287 w 863"/>
                <a:gd name="T37" fmla="*/ 1612 h 2286"/>
                <a:gd name="T38" fmla="*/ 326 w 863"/>
                <a:gd name="T39" fmla="*/ 1651 h 2286"/>
                <a:gd name="T40" fmla="*/ 326 w 863"/>
                <a:gd name="T41" fmla="*/ 2244 h 2286"/>
                <a:gd name="T42" fmla="*/ 287 w 863"/>
                <a:gd name="T43" fmla="*/ 2283 h 2286"/>
                <a:gd name="T44" fmla="*/ 43 w 863"/>
                <a:gd name="T45" fmla="*/ 2283 h 2286"/>
                <a:gd name="T46" fmla="*/ 3 w 863"/>
                <a:gd name="T47" fmla="*/ 2244 h 2286"/>
                <a:gd name="T48" fmla="*/ 3 w 863"/>
                <a:gd name="T49" fmla="*/ 1651 h 2286"/>
                <a:gd name="T50" fmla="*/ 43 w 863"/>
                <a:gd name="T51" fmla="*/ 1612 h 2286"/>
                <a:gd name="T52" fmla="*/ 82 w 863"/>
                <a:gd name="T53" fmla="*/ 1577 h 2286"/>
                <a:gd name="T54" fmla="*/ 82 w 863"/>
                <a:gd name="T55" fmla="*/ 1454 h 2286"/>
                <a:gd name="T56" fmla="*/ 82 w 863"/>
                <a:gd name="T57" fmla="*/ 1382 h 2286"/>
                <a:gd name="T58" fmla="*/ 34 w 863"/>
                <a:gd name="T59" fmla="*/ 1322 h 2286"/>
                <a:gd name="T60" fmla="*/ 26 w 863"/>
                <a:gd name="T61" fmla="*/ 1245 h 2286"/>
                <a:gd name="T62" fmla="*/ 37 w 863"/>
                <a:gd name="T63" fmla="*/ 1206 h 2286"/>
                <a:gd name="T64" fmla="*/ 58 w 863"/>
                <a:gd name="T65" fmla="*/ 1148 h 2286"/>
                <a:gd name="T66" fmla="*/ 93 w 863"/>
                <a:gd name="T67" fmla="*/ 1053 h 2286"/>
                <a:gd name="T68" fmla="*/ 137 w 863"/>
                <a:gd name="T69" fmla="*/ 930 h 2286"/>
                <a:gd name="T70" fmla="*/ 188 w 863"/>
                <a:gd name="T71" fmla="*/ 790 h 2286"/>
                <a:gd name="T72" fmla="*/ 242 w 863"/>
                <a:gd name="T73" fmla="*/ 642 h 2286"/>
                <a:gd name="T74" fmla="*/ 294 w 863"/>
                <a:gd name="T75" fmla="*/ 496 h 2286"/>
                <a:gd name="T76" fmla="*/ 340 w 863"/>
                <a:gd name="T77" fmla="*/ 364 h 2286"/>
                <a:gd name="T78" fmla="*/ 382 w 863"/>
                <a:gd name="T79" fmla="*/ 246 h 2286"/>
                <a:gd name="T80" fmla="*/ 439 w 863"/>
                <a:gd name="T81" fmla="*/ 138 h 2286"/>
                <a:gd name="T82" fmla="*/ 517 w 863"/>
                <a:gd name="T83" fmla="*/ 57 h 2286"/>
                <a:gd name="T84" fmla="*/ 617 w 863"/>
                <a:gd name="T85" fmla="*/ 10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3" h="2286">
                  <a:moveTo>
                    <a:pt x="699" y="0"/>
                  </a:moveTo>
                  <a:lnTo>
                    <a:pt x="708" y="19"/>
                  </a:lnTo>
                  <a:lnTo>
                    <a:pt x="718" y="44"/>
                  </a:lnTo>
                  <a:lnTo>
                    <a:pt x="729" y="73"/>
                  </a:lnTo>
                  <a:lnTo>
                    <a:pt x="740" y="105"/>
                  </a:lnTo>
                  <a:lnTo>
                    <a:pt x="753" y="138"/>
                  </a:lnTo>
                  <a:lnTo>
                    <a:pt x="767" y="174"/>
                  </a:lnTo>
                  <a:lnTo>
                    <a:pt x="781" y="210"/>
                  </a:lnTo>
                  <a:lnTo>
                    <a:pt x="795" y="246"/>
                  </a:lnTo>
                  <a:lnTo>
                    <a:pt x="809" y="282"/>
                  </a:lnTo>
                  <a:lnTo>
                    <a:pt x="822" y="315"/>
                  </a:lnTo>
                  <a:lnTo>
                    <a:pt x="835" y="347"/>
                  </a:lnTo>
                  <a:lnTo>
                    <a:pt x="846" y="375"/>
                  </a:lnTo>
                  <a:lnTo>
                    <a:pt x="856" y="400"/>
                  </a:lnTo>
                  <a:lnTo>
                    <a:pt x="863" y="420"/>
                  </a:lnTo>
                  <a:lnTo>
                    <a:pt x="827" y="430"/>
                  </a:lnTo>
                  <a:lnTo>
                    <a:pt x="789" y="441"/>
                  </a:lnTo>
                  <a:lnTo>
                    <a:pt x="751" y="452"/>
                  </a:lnTo>
                  <a:lnTo>
                    <a:pt x="714" y="463"/>
                  </a:lnTo>
                  <a:lnTo>
                    <a:pt x="678" y="474"/>
                  </a:lnTo>
                  <a:lnTo>
                    <a:pt x="644" y="483"/>
                  </a:lnTo>
                  <a:lnTo>
                    <a:pt x="613" y="492"/>
                  </a:lnTo>
                  <a:lnTo>
                    <a:pt x="585" y="501"/>
                  </a:lnTo>
                  <a:lnTo>
                    <a:pt x="561" y="507"/>
                  </a:lnTo>
                  <a:lnTo>
                    <a:pt x="543" y="512"/>
                  </a:lnTo>
                  <a:lnTo>
                    <a:pt x="517" y="523"/>
                  </a:lnTo>
                  <a:lnTo>
                    <a:pt x="494" y="536"/>
                  </a:lnTo>
                  <a:lnTo>
                    <a:pt x="475" y="553"/>
                  </a:lnTo>
                  <a:lnTo>
                    <a:pt x="459" y="574"/>
                  </a:lnTo>
                  <a:lnTo>
                    <a:pt x="447" y="597"/>
                  </a:lnTo>
                  <a:lnTo>
                    <a:pt x="438" y="621"/>
                  </a:lnTo>
                  <a:lnTo>
                    <a:pt x="434" y="646"/>
                  </a:lnTo>
                  <a:lnTo>
                    <a:pt x="434" y="673"/>
                  </a:lnTo>
                  <a:lnTo>
                    <a:pt x="439" y="700"/>
                  </a:lnTo>
                  <a:lnTo>
                    <a:pt x="476" y="825"/>
                  </a:lnTo>
                  <a:lnTo>
                    <a:pt x="458" y="875"/>
                  </a:lnTo>
                  <a:lnTo>
                    <a:pt x="440" y="923"/>
                  </a:lnTo>
                  <a:lnTo>
                    <a:pt x="422" y="972"/>
                  </a:lnTo>
                  <a:lnTo>
                    <a:pt x="406" y="1018"/>
                  </a:lnTo>
                  <a:lnTo>
                    <a:pt x="390" y="1063"/>
                  </a:lnTo>
                  <a:lnTo>
                    <a:pt x="374" y="1105"/>
                  </a:lnTo>
                  <a:lnTo>
                    <a:pt x="360" y="1145"/>
                  </a:lnTo>
                  <a:lnTo>
                    <a:pt x="346" y="1181"/>
                  </a:lnTo>
                  <a:lnTo>
                    <a:pt x="335" y="1214"/>
                  </a:lnTo>
                  <a:lnTo>
                    <a:pt x="324" y="1243"/>
                  </a:lnTo>
                  <a:lnTo>
                    <a:pt x="315" y="1268"/>
                  </a:lnTo>
                  <a:lnTo>
                    <a:pt x="308" y="1287"/>
                  </a:lnTo>
                  <a:lnTo>
                    <a:pt x="302" y="1302"/>
                  </a:lnTo>
                  <a:lnTo>
                    <a:pt x="299" y="1312"/>
                  </a:lnTo>
                  <a:lnTo>
                    <a:pt x="298" y="1316"/>
                  </a:lnTo>
                  <a:lnTo>
                    <a:pt x="288" y="1336"/>
                  </a:lnTo>
                  <a:lnTo>
                    <a:pt x="276" y="1354"/>
                  </a:lnTo>
                  <a:lnTo>
                    <a:pt x="262" y="1369"/>
                  </a:lnTo>
                  <a:lnTo>
                    <a:pt x="247" y="1382"/>
                  </a:lnTo>
                  <a:lnTo>
                    <a:pt x="247" y="1609"/>
                  </a:lnTo>
                  <a:lnTo>
                    <a:pt x="268" y="1609"/>
                  </a:lnTo>
                  <a:lnTo>
                    <a:pt x="287" y="1612"/>
                  </a:lnTo>
                  <a:lnTo>
                    <a:pt x="304" y="1620"/>
                  </a:lnTo>
                  <a:lnTo>
                    <a:pt x="317" y="1634"/>
                  </a:lnTo>
                  <a:lnTo>
                    <a:pt x="326" y="1651"/>
                  </a:lnTo>
                  <a:lnTo>
                    <a:pt x="329" y="1671"/>
                  </a:lnTo>
                  <a:lnTo>
                    <a:pt x="329" y="2224"/>
                  </a:lnTo>
                  <a:lnTo>
                    <a:pt x="326" y="2244"/>
                  </a:lnTo>
                  <a:lnTo>
                    <a:pt x="317" y="2261"/>
                  </a:lnTo>
                  <a:lnTo>
                    <a:pt x="304" y="2274"/>
                  </a:lnTo>
                  <a:lnTo>
                    <a:pt x="287" y="2283"/>
                  </a:lnTo>
                  <a:lnTo>
                    <a:pt x="268" y="2286"/>
                  </a:lnTo>
                  <a:lnTo>
                    <a:pt x="63" y="2286"/>
                  </a:lnTo>
                  <a:lnTo>
                    <a:pt x="43" y="2283"/>
                  </a:lnTo>
                  <a:lnTo>
                    <a:pt x="26" y="2274"/>
                  </a:lnTo>
                  <a:lnTo>
                    <a:pt x="12" y="2261"/>
                  </a:lnTo>
                  <a:lnTo>
                    <a:pt x="3" y="2244"/>
                  </a:lnTo>
                  <a:lnTo>
                    <a:pt x="0" y="2224"/>
                  </a:lnTo>
                  <a:lnTo>
                    <a:pt x="0" y="1671"/>
                  </a:lnTo>
                  <a:lnTo>
                    <a:pt x="3" y="1651"/>
                  </a:lnTo>
                  <a:lnTo>
                    <a:pt x="12" y="1634"/>
                  </a:lnTo>
                  <a:lnTo>
                    <a:pt x="26" y="1620"/>
                  </a:lnTo>
                  <a:lnTo>
                    <a:pt x="43" y="1612"/>
                  </a:lnTo>
                  <a:lnTo>
                    <a:pt x="63" y="1609"/>
                  </a:lnTo>
                  <a:lnTo>
                    <a:pt x="82" y="1609"/>
                  </a:lnTo>
                  <a:lnTo>
                    <a:pt x="82" y="1577"/>
                  </a:lnTo>
                  <a:lnTo>
                    <a:pt x="82" y="1552"/>
                  </a:lnTo>
                  <a:lnTo>
                    <a:pt x="82" y="1470"/>
                  </a:lnTo>
                  <a:lnTo>
                    <a:pt x="82" y="1454"/>
                  </a:lnTo>
                  <a:lnTo>
                    <a:pt x="82" y="1435"/>
                  </a:lnTo>
                  <a:lnTo>
                    <a:pt x="82" y="1411"/>
                  </a:lnTo>
                  <a:lnTo>
                    <a:pt x="82" y="1382"/>
                  </a:lnTo>
                  <a:lnTo>
                    <a:pt x="63" y="1365"/>
                  </a:lnTo>
                  <a:lnTo>
                    <a:pt x="46" y="1344"/>
                  </a:lnTo>
                  <a:lnTo>
                    <a:pt x="34" y="1322"/>
                  </a:lnTo>
                  <a:lnTo>
                    <a:pt x="27" y="1297"/>
                  </a:lnTo>
                  <a:lnTo>
                    <a:pt x="24" y="1272"/>
                  </a:lnTo>
                  <a:lnTo>
                    <a:pt x="26" y="1245"/>
                  </a:lnTo>
                  <a:lnTo>
                    <a:pt x="32" y="1219"/>
                  </a:lnTo>
                  <a:lnTo>
                    <a:pt x="33" y="1216"/>
                  </a:lnTo>
                  <a:lnTo>
                    <a:pt x="37" y="1206"/>
                  </a:lnTo>
                  <a:lnTo>
                    <a:pt x="42" y="1191"/>
                  </a:lnTo>
                  <a:lnTo>
                    <a:pt x="50" y="1172"/>
                  </a:lnTo>
                  <a:lnTo>
                    <a:pt x="58" y="1148"/>
                  </a:lnTo>
                  <a:lnTo>
                    <a:pt x="68" y="1120"/>
                  </a:lnTo>
                  <a:lnTo>
                    <a:pt x="80" y="1089"/>
                  </a:lnTo>
                  <a:lnTo>
                    <a:pt x="93" y="1053"/>
                  </a:lnTo>
                  <a:lnTo>
                    <a:pt x="107" y="1014"/>
                  </a:lnTo>
                  <a:lnTo>
                    <a:pt x="122" y="973"/>
                  </a:lnTo>
                  <a:lnTo>
                    <a:pt x="137" y="930"/>
                  </a:lnTo>
                  <a:lnTo>
                    <a:pt x="154" y="885"/>
                  </a:lnTo>
                  <a:lnTo>
                    <a:pt x="170" y="838"/>
                  </a:lnTo>
                  <a:lnTo>
                    <a:pt x="188" y="790"/>
                  </a:lnTo>
                  <a:lnTo>
                    <a:pt x="206" y="741"/>
                  </a:lnTo>
                  <a:lnTo>
                    <a:pt x="223" y="692"/>
                  </a:lnTo>
                  <a:lnTo>
                    <a:pt x="242" y="642"/>
                  </a:lnTo>
                  <a:lnTo>
                    <a:pt x="259" y="593"/>
                  </a:lnTo>
                  <a:lnTo>
                    <a:pt x="276" y="545"/>
                  </a:lnTo>
                  <a:lnTo>
                    <a:pt x="294" y="496"/>
                  </a:lnTo>
                  <a:lnTo>
                    <a:pt x="310" y="451"/>
                  </a:lnTo>
                  <a:lnTo>
                    <a:pt x="325" y="407"/>
                  </a:lnTo>
                  <a:lnTo>
                    <a:pt x="340" y="364"/>
                  </a:lnTo>
                  <a:lnTo>
                    <a:pt x="354" y="324"/>
                  </a:lnTo>
                  <a:lnTo>
                    <a:pt x="367" y="287"/>
                  </a:lnTo>
                  <a:lnTo>
                    <a:pt x="382" y="246"/>
                  </a:lnTo>
                  <a:lnTo>
                    <a:pt x="399" y="207"/>
                  </a:lnTo>
                  <a:lnTo>
                    <a:pt x="418" y="172"/>
                  </a:lnTo>
                  <a:lnTo>
                    <a:pt x="439" y="138"/>
                  </a:lnTo>
                  <a:lnTo>
                    <a:pt x="463" y="108"/>
                  </a:lnTo>
                  <a:lnTo>
                    <a:pt x="489" y="81"/>
                  </a:lnTo>
                  <a:lnTo>
                    <a:pt x="517" y="57"/>
                  </a:lnTo>
                  <a:lnTo>
                    <a:pt x="547" y="37"/>
                  </a:lnTo>
                  <a:lnTo>
                    <a:pt x="582" y="22"/>
                  </a:lnTo>
                  <a:lnTo>
                    <a:pt x="617" y="10"/>
                  </a:lnTo>
                  <a:lnTo>
                    <a:pt x="657" y="2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7" name="Freeform 395"/>
            <p:cNvSpPr>
              <a:spLocks/>
            </p:cNvSpPr>
            <p:nvPr/>
          </p:nvSpPr>
          <p:spPr bwMode="auto">
            <a:xfrm>
              <a:off x="11079163" y="4337051"/>
              <a:ext cx="31750" cy="65088"/>
            </a:xfrm>
            <a:custGeom>
              <a:avLst/>
              <a:gdLst>
                <a:gd name="T0" fmla="*/ 31 w 201"/>
                <a:gd name="T1" fmla="*/ 0 h 414"/>
                <a:gd name="T2" fmla="*/ 170 w 201"/>
                <a:gd name="T3" fmla="*/ 0 h 414"/>
                <a:gd name="T4" fmla="*/ 180 w 201"/>
                <a:gd name="T5" fmla="*/ 3 h 414"/>
                <a:gd name="T6" fmla="*/ 187 w 201"/>
                <a:gd name="T7" fmla="*/ 10 h 414"/>
                <a:gd name="T8" fmla="*/ 191 w 201"/>
                <a:gd name="T9" fmla="*/ 20 h 414"/>
                <a:gd name="T10" fmla="*/ 187 w 201"/>
                <a:gd name="T11" fmla="*/ 31 h 414"/>
                <a:gd name="T12" fmla="*/ 138 w 201"/>
                <a:gd name="T13" fmla="*/ 122 h 414"/>
                <a:gd name="T14" fmla="*/ 194 w 201"/>
                <a:gd name="T15" fmla="*/ 225 h 414"/>
                <a:gd name="T16" fmla="*/ 199 w 201"/>
                <a:gd name="T17" fmla="*/ 238 h 414"/>
                <a:gd name="T18" fmla="*/ 201 w 201"/>
                <a:gd name="T19" fmla="*/ 252 h 414"/>
                <a:gd name="T20" fmla="*/ 199 w 201"/>
                <a:gd name="T21" fmla="*/ 265 h 414"/>
                <a:gd name="T22" fmla="*/ 169 w 201"/>
                <a:gd name="T23" fmla="*/ 409 h 414"/>
                <a:gd name="T24" fmla="*/ 140 w 201"/>
                <a:gd name="T25" fmla="*/ 400 h 414"/>
                <a:gd name="T26" fmla="*/ 109 w 201"/>
                <a:gd name="T27" fmla="*/ 396 h 414"/>
                <a:gd name="T28" fmla="*/ 94 w 201"/>
                <a:gd name="T29" fmla="*/ 397 h 414"/>
                <a:gd name="T30" fmla="*/ 81 w 201"/>
                <a:gd name="T31" fmla="*/ 400 h 414"/>
                <a:gd name="T32" fmla="*/ 67 w 201"/>
                <a:gd name="T33" fmla="*/ 403 h 414"/>
                <a:gd name="T34" fmla="*/ 50 w 201"/>
                <a:gd name="T35" fmla="*/ 407 h 414"/>
                <a:gd name="T36" fmla="*/ 30 w 201"/>
                <a:gd name="T37" fmla="*/ 414 h 414"/>
                <a:gd name="T38" fmla="*/ 1 w 201"/>
                <a:gd name="T39" fmla="*/ 265 h 414"/>
                <a:gd name="T40" fmla="*/ 0 w 201"/>
                <a:gd name="T41" fmla="*/ 251 h 414"/>
                <a:gd name="T42" fmla="*/ 2 w 201"/>
                <a:gd name="T43" fmla="*/ 238 h 414"/>
                <a:gd name="T44" fmla="*/ 7 w 201"/>
                <a:gd name="T45" fmla="*/ 226 h 414"/>
                <a:gd name="T46" fmla="*/ 63 w 201"/>
                <a:gd name="T47" fmla="*/ 122 h 414"/>
                <a:gd name="T48" fmla="*/ 14 w 201"/>
                <a:gd name="T49" fmla="*/ 31 h 414"/>
                <a:gd name="T50" fmla="*/ 10 w 201"/>
                <a:gd name="T51" fmla="*/ 20 h 414"/>
                <a:gd name="T52" fmla="*/ 14 w 201"/>
                <a:gd name="T53" fmla="*/ 10 h 414"/>
                <a:gd name="T54" fmla="*/ 21 w 201"/>
                <a:gd name="T55" fmla="*/ 3 h 414"/>
                <a:gd name="T56" fmla="*/ 31 w 201"/>
                <a:gd name="T5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414">
                  <a:moveTo>
                    <a:pt x="31" y="0"/>
                  </a:moveTo>
                  <a:lnTo>
                    <a:pt x="170" y="0"/>
                  </a:lnTo>
                  <a:lnTo>
                    <a:pt x="180" y="3"/>
                  </a:lnTo>
                  <a:lnTo>
                    <a:pt x="187" y="10"/>
                  </a:lnTo>
                  <a:lnTo>
                    <a:pt x="191" y="20"/>
                  </a:lnTo>
                  <a:lnTo>
                    <a:pt x="187" y="31"/>
                  </a:lnTo>
                  <a:lnTo>
                    <a:pt x="138" y="122"/>
                  </a:lnTo>
                  <a:lnTo>
                    <a:pt x="194" y="225"/>
                  </a:lnTo>
                  <a:lnTo>
                    <a:pt x="199" y="238"/>
                  </a:lnTo>
                  <a:lnTo>
                    <a:pt x="201" y="252"/>
                  </a:lnTo>
                  <a:lnTo>
                    <a:pt x="199" y="265"/>
                  </a:lnTo>
                  <a:lnTo>
                    <a:pt x="169" y="409"/>
                  </a:lnTo>
                  <a:lnTo>
                    <a:pt x="140" y="400"/>
                  </a:lnTo>
                  <a:lnTo>
                    <a:pt x="109" y="396"/>
                  </a:lnTo>
                  <a:lnTo>
                    <a:pt x="94" y="397"/>
                  </a:lnTo>
                  <a:lnTo>
                    <a:pt x="81" y="400"/>
                  </a:lnTo>
                  <a:lnTo>
                    <a:pt x="67" y="403"/>
                  </a:lnTo>
                  <a:lnTo>
                    <a:pt x="50" y="407"/>
                  </a:lnTo>
                  <a:lnTo>
                    <a:pt x="30" y="414"/>
                  </a:lnTo>
                  <a:lnTo>
                    <a:pt x="1" y="265"/>
                  </a:lnTo>
                  <a:lnTo>
                    <a:pt x="0" y="251"/>
                  </a:lnTo>
                  <a:lnTo>
                    <a:pt x="2" y="238"/>
                  </a:lnTo>
                  <a:lnTo>
                    <a:pt x="7" y="226"/>
                  </a:lnTo>
                  <a:lnTo>
                    <a:pt x="63" y="122"/>
                  </a:lnTo>
                  <a:lnTo>
                    <a:pt x="14" y="31"/>
                  </a:lnTo>
                  <a:lnTo>
                    <a:pt x="10" y="20"/>
                  </a:lnTo>
                  <a:lnTo>
                    <a:pt x="14" y="10"/>
                  </a:lnTo>
                  <a:lnTo>
                    <a:pt x="21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8" name="Freeform 396"/>
            <p:cNvSpPr>
              <a:spLocks/>
            </p:cNvSpPr>
            <p:nvPr/>
          </p:nvSpPr>
          <p:spPr bwMode="auto">
            <a:xfrm>
              <a:off x="11033126" y="4418013"/>
              <a:ext cx="76200" cy="107950"/>
            </a:xfrm>
            <a:custGeom>
              <a:avLst/>
              <a:gdLst>
                <a:gd name="T0" fmla="*/ 403 w 481"/>
                <a:gd name="T1" fmla="*/ 0 h 677"/>
                <a:gd name="T2" fmla="*/ 416 w 481"/>
                <a:gd name="T3" fmla="*/ 4 h 677"/>
                <a:gd name="T4" fmla="*/ 426 w 481"/>
                <a:gd name="T5" fmla="*/ 13 h 677"/>
                <a:gd name="T6" fmla="*/ 432 w 481"/>
                <a:gd name="T7" fmla="*/ 25 h 677"/>
                <a:gd name="T8" fmla="*/ 481 w 481"/>
                <a:gd name="T9" fmla="*/ 193 h 677"/>
                <a:gd name="T10" fmla="*/ 345 w 481"/>
                <a:gd name="T11" fmla="*/ 279 h 677"/>
                <a:gd name="T12" fmla="*/ 316 w 481"/>
                <a:gd name="T13" fmla="*/ 302 h 677"/>
                <a:gd name="T14" fmla="*/ 290 w 481"/>
                <a:gd name="T15" fmla="*/ 327 h 677"/>
                <a:gd name="T16" fmla="*/ 268 w 481"/>
                <a:gd name="T17" fmla="*/ 356 h 677"/>
                <a:gd name="T18" fmla="*/ 252 w 481"/>
                <a:gd name="T19" fmla="*/ 387 h 677"/>
                <a:gd name="T20" fmla="*/ 239 w 481"/>
                <a:gd name="T21" fmla="*/ 419 h 677"/>
                <a:gd name="T22" fmla="*/ 231 w 481"/>
                <a:gd name="T23" fmla="*/ 454 h 677"/>
                <a:gd name="T24" fmla="*/ 229 w 481"/>
                <a:gd name="T25" fmla="*/ 489 h 677"/>
                <a:gd name="T26" fmla="*/ 231 w 481"/>
                <a:gd name="T27" fmla="*/ 524 h 677"/>
                <a:gd name="T28" fmla="*/ 239 w 481"/>
                <a:gd name="T29" fmla="*/ 559 h 677"/>
                <a:gd name="T30" fmla="*/ 251 w 481"/>
                <a:gd name="T31" fmla="*/ 593 h 677"/>
                <a:gd name="T32" fmla="*/ 268 w 481"/>
                <a:gd name="T33" fmla="*/ 626 h 677"/>
                <a:gd name="T34" fmla="*/ 285 w 481"/>
                <a:gd name="T35" fmla="*/ 649 h 677"/>
                <a:gd name="T36" fmla="*/ 191 w 481"/>
                <a:gd name="T37" fmla="*/ 676 h 677"/>
                <a:gd name="T38" fmla="*/ 177 w 481"/>
                <a:gd name="T39" fmla="*/ 677 h 677"/>
                <a:gd name="T40" fmla="*/ 164 w 481"/>
                <a:gd name="T41" fmla="*/ 673 h 677"/>
                <a:gd name="T42" fmla="*/ 154 w 481"/>
                <a:gd name="T43" fmla="*/ 664 h 677"/>
                <a:gd name="T44" fmla="*/ 147 w 481"/>
                <a:gd name="T45" fmla="*/ 653 h 677"/>
                <a:gd name="T46" fmla="*/ 1 w 481"/>
                <a:gd name="T47" fmla="*/ 150 h 677"/>
                <a:gd name="T48" fmla="*/ 0 w 481"/>
                <a:gd name="T49" fmla="*/ 136 h 677"/>
                <a:gd name="T50" fmla="*/ 5 w 481"/>
                <a:gd name="T51" fmla="*/ 123 h 677"/>
                <a:gd name="T52" fmla="*/ 13 w 481"/>
                <a:gd name="T53" fmla="*/ 112 h 677"/>
                <a:gd name="T54" fmla="*/ 25 w 481"/>
                <a:gd name="T55" fmla="*/ 106 h 677"/>
                <a:gd name="T56" fmla="*/ 389 w 481"/>
                <a:gd name="T57" fmla="*/ 1 h 677"/>
                <a:gd name="T58" fmla="*/ 403 w 481"/>
                <a:gd name="T5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1" h="677">
                  <a:moveTo>
                    <a:pt x="403" y="0"/>
                  </a:moveTo>
                  <a:lnTo>
                    <a:pt x="416" y="4"/>
                  </a:lnTo>
                  <a:lnTo>
                    <a:pt x="426" y="13"/>
                  </a:lnTo>
                  <a:lnTo>
                    <a:pt x="432" y="25"/>
                  </a:lnTo>
                  <a:lnTo>
                    <a:pt x="481" y="193"/>
                  </a:lnTo>
                  <a:lnTo>
                    <a:pt x="345" y="279"/>
                  </a:lnTo>
                  <a:lnTo>
                    <a:pt x="316" y="302"/>
                  </a:lnTo>
                  <a:lnTo>
                    <a:pt x="290" y="327"/>
                  </a:lnTo>
                  <a:lnTo>
                    <a:pt x="268" y="356"/>
                  </a:lnTo>
                  <a:lnTo>
                    <a:pt x="252" y="387"/>
                  </a:lnTo>
                  <a:lnTo>
                    <a:pt x="239" y="419"/>
                  </a:lnTo>
                  <a:lnTo>
                    <a:pt x="231" y="454"/>
                  </a:lnTo>
                  <a:lnTo>
                    <a:pt x="229" y="489"/>
                  </a:lnTo>
                  <a:lnTo>
                    <a:pt x="231" y="524"/>
                  </a:lnTo>
                  <a:lnTo>
                    <a:pt x="239" y="559"/>
                  </a:lnTo>
                  <a:lnTo>
                    <a:pt x="251" y="593"/>
                  </a:lnTo>
                  <a:lnTo>
                    <a:pt x="268" y="626"/>
                  </a:lnTo>
                  <a:lnTo>
                    <a:pt x="285" y="649"/>
                  </a:lnTo>
                  <a:lnTo>
                    <a:pt x="191" y="676"/>
                  </a:lnTo>
                  <a:lnTo>
                    <a:pt x="177" y="677"/>
                  </a:lnTo>
                  <a:lnTo>
                    <a:pt x="164" y="673"/>
                  </a:lnTo>
                  <a:lnTo>
                    <a:pt x="154" y="664"/>
                  </a:lnTo>
                  <a:lnTo>
                    <a:pt x="147" y="653"/>
                  </a:lnTo>
                  <a:lnTo>
                    <a:pt x="1" y="150"/>
                  </a:lnTo>
                  <a:lnTo>
                    <a:pt x="0" y="136"/>
                  </a:lnTo>
                  <a:lnTo>
                    <a:pt x="5" y="123"/>
                  </a:lnTo>
                  <a:lnTo>
                    <a:pt x="13" y="112"/>
                  </a:lnTo>
                  <a:lnTo>
                    <a:pt x="25" y="106"/>
                  </a:lnTo>
                  <a:lnTo>
                    <a:pt x="389" y="1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9" name="Freeform 397"/>
            <p:cNvSpPr>
              <a:spLocks/>
            </p:cNvSpPr>
            <p:nvPr/>
          </p:nvSpPr>
          <p:spPr bwMode="auto">
            <a:xfrm>
              <a:off x="11087101" y="4337051"/>
              <a:ext cx="120650" cy="182563"/>
            </a:xfrm>
            <a:custGeom>
              <a:avLst/>
              <a:gdLst>
                <a:gd name="T0" fmla="*/ 331 w 759"/>
                <a:gd name="T1" fmla="*/ 2 h 1150"/>
                <a:gd name="T2" fmla="*/ 406 w 759"/>
                <a:gd name="T3" fmla="*/ 22 h 1150"/>
                <a:gd name="T4" fmla="*/ 471 w 759"/>
                <a:gd name="T5" fmla="*/ 57 h 1150"/>
                <a:gd name="T6" fmla="*/ 525 w 759"/>
                <a:gd name="T7" fmla="*/ 108 h 1150"/>
                <a:gd name="T8" fmla="*/ 569 w 759"/>
                <a:gd name="T9" fmla="*/ 172 h 1150"/>
                <a:gd name="T10" fmla="*/ 606 w 759"/>
                <a:gd name="T11" fmla="*/ 246 h 1150"/>
                <a:gd name="T12" fmla="*/ 633 w 759"/>
                <a:gd name="T13" fmla="*/ 322 h 1150"/>
                <a:gd name="T14" fmla="*/ 655 w 759"/>
                <a:gd name="T15" fmla="*/ 386 h 1150"/>
                <a:gd name="T16" fmla="*/ 678 w 759"/>
                <a:gd name="T17" fmla="*/ 452 h 1150"/>
                <a:gd name="T18" fmla="*/ 704 w 759"/>
                <a:gd name="T19" fmla="*/ 524 h 1150"/>
                <a:gd name="T20" fmla="*/ 734 w 759"/>
                <a:gd name="T21" fmla="*/ 608 h 1150"/>
                <a:gd name="T22" fmla="*/ 758 w 759"/>
                <a:gd name="T23" fmla="*/ 683 h 1150"/>
                <a:gd name="T24" fmla="*/ 756 w 759"/>
                <a:gd name="T25" fmla="*/ 737 h 1150"/>
                <a:gd name="T26" fmla="*/ 734 w 759"/>
                <a:gd name="T27" fmla="*/ 785 h 1150"/>
                <a:gd name="T28" fmla="*/ 694 w 759"/>
                <a:gd name="T29" fmla="*/ 823 h 1150"/>
                <a:gd name="T30" fmla="*/ 191 w 759"/>
                <a:gd name="T31" fmla="*/ 1140 h 1150"/>
                <a:gd name="T32" fmla="*/ 137 w 759"/>
                <a:gd name="T33" fmla="*/ 1150 h 1150"/>
                <a:gd name="T34" fmla="*/ 84 w 759"/>
                <a:gd name="T35" fmla="*/ 1138 h 1150"/>
                <a:gd name="T36" fmla="*/ 40 w 759"/>
                <a:gd name="T37" fmla="*/ 1107 h 1150"/>
                <a:gd name="T38" fmla="*/ 9 w 759"/>
                <a:gd name="T39" fmla="*/ 1059 h 1150"/>
                <a:gd name="T40" fmla="*/ 0 w 759"/>
                <a:gd name="T41" fmla="*/ 1005 h 1150"/>
                <a:gd name="T42" fmla="*/ 12 w 759"/>
                <a:gd name="T43" fmla="*/ 953 h 1150"/>
                <a:gd name="T44" fmla="*/ 42 w 759"/>
                <a:gd name="T45" fmla="*/ 907 h 1150"/>
                <a:gd name="T46" fmla="*/ 447 w 759"/>
                <a:gd name="T47" fmla="*/ 646 h 1150"/>
                <a:gd name="T48" fmla="*/ 421 w 759"/>
                <a:gd name="T49" fmla="*/ 573 h 1150"/>
                <a:gd name="T50" fmla="*/ 409 w 759"/>
                <a:gd name="T51" fmla="*/ 539 h 1150"/>
                <a:gd name="T52" fmla="*/ 204 w 759"/>
                <a:gd name="T53" fmla="*/ 510 h 1150"/>
                <a:gd name="T54" fmla="*/ 183 w 759"/>
                <a:gd name="T55" fmla="*/ 466 h 1150"/>
                <a:gd name="T56" fmla="*/ 148 w 759"/>
                <a:gd name="T57" fmla="*/ 430 h 1150"/>
                <a:gd name="T58" fmla="*/ 135 w 759"/>
                <a:gd name="T59" fmla="*/ 398 h 1150"/>
                <a:gd name="T60" fmla="*/ 155 w 759"/>
                <a:gd name="T61" fmla="*/ 346 h 1150"/>
                <a:gd name="T62" fmla="*/ 179 w 759"/>
                <a:gd name="T63" fmla="*/ 281 h 1150"/>
                <a:gd name="T64" fmla="*/ 208 w 759"/>
                <a:gd name="T65" fmla="*/ 209 h 1150"/>
                <a:gd name="T66" fmla="*/ 235 w 759"/>
                <a:gd name="T67" fmla="*/ 138 h 1150"/>
                <a:gd name="T68" fmla="*/ 259 w 759"/>
                <a:gd name="T69" fmla="*/ 72 h 1150"/>
                <a:gd name="T70" fmla="*/ 280 w 759"/>
                <a:gd name="T71" fmla="*/ 19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9" h="1150">
                  <a:moveTo>
                    <a:pt x="287" y="0"/>
                  </a:moveTo>
                  <a:lnTo>
                    <a:pt x="331" y="2"/>
                  </a:lnTo>
                  <a:lnTo>
                    <a:pt x="369" y="10"/>
                  </a:lnTo>
                  <a:lnTo>
                    <a:pt x="406" y="22"/>
                  </a:lnTo>
                  <a:lnTo>
                    <a:pt x="440" y="37"/>
                  </a:lnTo>
                  <a:lnTo>
                    <a:pt x="471" y="57"/>
                  </a:lnTo>
                  <a:lnTo>
                    <a:pt x="499" y="81"/>
                  </a:lnTo>
                  <a:lnTo>
                    <a:pt x="525" y="108"/>
                  </a:lnTo>
                  <a:lnTo>
                    <a:pt x="548" y="138"/>
                  </a:lnTo>
                  <a:lnTo>
                    <a:pt x="569" y="172"/>
                  </a:lnTo>
                  <a:lnTo>
                    <a:pt x="589" y="207"/>
                  </a:lnTo>
                  <a:lnTo>
                    <a:pt x="606" y="246"/>
                  </a:lnTo>
                  <a:lnTo>
                    <a:pt x="621" y="287"/>
                  </a:lnTo>
                  <a:lnTo>
                    <a:pt x="633" y="322"/>
                  </a:lnTo>
                  <a:lnTo>
                    <a:pt x="644" y="354"/>
                  </a:lnTo>
                  <a:lnTo>
                    <a:pt x="655" y="386"/>
                  </a:lnTo>
                  <a:lnTo>
                    <a:pt x="666" y="419"/>
                  </a:lnTo>
                  <a:lnTo>
                    <a:pt x="678" y="452"/>
                  </a:lnTo>
                  <a:lnTo>
                    <a:pt x="690" y="487"/>
                  </a:lnTo>
                  <a:lnTo>
                    <a:pt x="704" y="524"/>
                  </a:lnTo>
                  <a:lnTo>
                    <a:pt x="718" y="564"/>
                  </a:lnTo>
                  <a:lnTo>
                    <a:pt x="734" y="608"/>
                  </a:lnTo>
                  <a:lnTo>
                    <a:pt x="752" y="657"/>
                  </a:lnTo>
                  <a:lnTo>
                    <a:pt x="758" y="683"/>
                  </a:lnTo>
                  <a:lnTo>
                    <a:pt x="759" y="711"/>
                  </a:lnTo>
                  <a:lnTo>
                    <a:pt x="756" y="737"/>
                  </a:lnTo>
                  <a:lnTo>
                    <a:pt x="747" y="763"/>
                  </a:lnTo>
                  <a:lnTo>
                    <a:pt x="734" y="785"/>
                  </a:lnTo>
                  <a:lnTo>
                    <a:pt x="716" y="806"/>
                  </a:lnTo>
                  <a:lnTo>
                    <a:pt x="694" y="823"/>
                  </a:lnTo>
                  <a:lnTo>
                    <a:pt x="217" y="1127"/>
                  </a:lnTo>
                  <a:lnTo>
                    <a:pt x="191" y="1140"/>
                  </a:lnTo>
                  <a:lnTo>
                    <a:pt x="164" y="1148"/>
                  </a:lnTo>
                  <a:lnTo>
                    <a:pt x="137" y="1150"/>
                  </a:lnTo>
                  <a:lnTo>
                    <a:pt x="110" y="1147"/>
                  </a:lnTo>
                  <a:lnTo>
                    <a:pt x="84" y="1138"/>
                  </a:lnTo>
                  <a:lnTo>
                    <a:pt x="61" y="1125"/>
                  </a:lnTo>
                  <a:lnTo>
                    <a:pt x="40" y="1107"/>
                  </a:lnTo>
                  <a:lnTo>
                    <a:pt x="22" y="1084"/>
                  </a:lnTo>
                  <a:lnTo>
                    <a:pt x="9" y="1059"/>
                  </a:lnTo>
                  <a:lnTo>
                    <a:pt x="2" y="1032"/>
                  </a:lnTo>
                  <a:lnTo>
                    <a:pt x="0" y="1005"/>
                  </a:lnTo>
                  <a:lnTo>
                    <a:pt x="4" y="978"/>
                  </a:lnTo>
                  <a:lnTo>
                    <a:pt x="12" y="953"/>
                  </a:lnTo>
                  <a:lnTo>
                    <a:pt x="25" y="929"/>
                  </a:lnTo>
                  <a:lnTo>
                    <a:pt x="42" y="907"/>
                  </a:lnTo>
                  <a:lnTo>
                    <a:pt x="65" y="890"/>
                  </a:lnTo>
                  <a:lnTo>
                    <a:pt x="447" y="646"/>
                  </a:lnTo>
                  <a:lnTo>
                    <a:pt x="434" y="608"/>
                  </a:lnTo>
                  <a:lnTo>
                    <a:pt x="421" y="573"/>
                  </a:lnTo>
                  <a:lnTo>
                    <a:pt x="409" y="539"/>
                  </a:lnTo>
                  <a:lnTo>
                    <a:pt x="409" y="539"/>
                  </a:lnTo>
                  <a:lnTo>
                    <a:pt x="243" y="646"/>
                  </a:lnTo>
                  <a:lnTo>
                    <a:pt x="204" y="510"/>
                  </a:lnTo>
                  <a:lnTo>
                    <a:pt x="196" y="487"/>
                  </a:lnTo>
                  <a:lnTo>
                    <a:pt x="183" y="466"/>
                  </a:lnTo>
                  <a:lnTo>
                    <a:pt x="167" y="447"/>
                  </a:lnTo>
                  <a:lnTo>
                    <a:pt x="148" y="430"/>
                  </a:lnTo>
                  <a:lnTo>
                    <a:pt x="128" y="419"/>
                  </a:lnTo>
                  <a:lnTo>
                    <a:pt x="135" y="398"/>
                  </a:lnTo>
                  <a:lnTo>
                    <a:pt x="144" y="374"/>
                  </a:lnTo>
                  <a:lnTo>
                    <a:pt x="155" y="346"/>
                  </a:lnTo>
                  <a:lnTo>
                    <a:pt x="167" y="315"/>
                  </a:lnTo>
                  <a:lnTo>
                    <a:pt x="179" y="281"/>
                  </a:lnTo>
                  <a:lnTo>
                    <a:pt x="194" y="246"/>
                  </a:lnTo>
                  <a:lnTo>
                    <a:pt x="208" y="209"/>
                  </a:lnTo>
                  <a:lnTo>
                    <a:pt x="220" y="174"/>
                  </a:lnTo>
                  <a:lnTo>
                    <a:pt x="235" y="138"/>
                  </a:lnTo>
                  <a:lnTo>
                    <a:pt x="247" y="105"/>
                  </a:lnTo>
                  <a:lnTo>
                    <a:pt x="259" y="72"/>
                  </a:lnTo>
                  <a:lnTo>
                    <a:pt x="270" y="44"/>
                  </a:lnTo>
                  <a:lnTo>
                    <a:pt x="280" y="19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0" name="Freeform 398"/>
            <p:cNvSpPr>
              <a:spLocks/>
            </p:cNvSpPr>
            <p:nvPr/>
          </p:nvSpPr>
          <p:spPr bwMode="auto">
            <a:xfrm>
              <a:off x="11360151" y="4260851"/>
              <a:ext cx="87313" cy="87313"/>
            </a:xfrm>
            <a:custGeom>
              <a:avLst/>
              <a:gdLst>
                <a:gd name="T0" fmla="*/ 274 w 550"/>
                <a:gd name="T1" fmla="*/ 0 h 549"/>
                <a:gd name="T2" fmla="*/ 315 w 550"/>
                <a:gd name="T3" fmla="*/ 3 h 549"/>
                <a:gd name="T4" fmla="*/ 354 w 550"/>
                <a:gd name="T5" fmla="*/ 12 h 549"/>
                <a:gd name="T6" fmla="*/ 391 w 550"/>
                <a:gd name="T7" fmla="*/ 26 h 549"/>
                <a:gd name="T8" fmla="*/ 424 w 550"/>
                <a:gd name="T9" fmla="*/ 44 h 549"/>
                <a:gd name="T10" fmla="*/ 455 w 550"/>
                <a:gd name="T11" fmla="*/ 68 h 549"/>
                <a:gd name="T12" fmla="*/ 483 w 550"/>
                <a:gd name="T13" fmla="*/ 95 h 549"/>
                <a:gd name="T14" fmla="*/ 505 w 550"/>
                <a:gd name="T15" fmla="*/ 125 h 549"/>
                <a:gd name="T16" fmla="*/ 524 w 550"/>
                <a:gd name="T17" fmla="*/ 160 h 549"/>
                <a:gd name="T18" fmla="*/ 538 w 550"/>
                <a:gd name="T19" fmla="*/ 195 h 549"/>
                <a:gd name="T20" fmla="*/ 546 w 550"/>
                <a:gd name="T21" fmla="*/ 234 h 549"/>
                <a:gd name="T22" fmla="*/ 550 w 550"/>
                <a:gd name="T23" fmla="*/ 275 h 549"/>
                <a:gd name="T24" fmla="*/ 546 w 550"/>
                <a:gd name="T25" fmla="*/ 315 h 549"/>
                <a:gd name="T26" fmla="*/ 538 w 550"/>
                <a:gd name="T27" fmla="*/ 354 h 549"/>
                <a:gd name="T28" fmla="*/ 524 w 550"/>
                <a:gd name="T29" fmla="*/ 391 h 549"/>
                <a:gd name="T30" fmla="*/ 505 w 550"/>
                <a:gd name="T31" fmla="*/ 424 h 549"/>
                <a:gd name="T32" fmla="*/ 483 w 550"/>
                <a:gd name="T33" fmla="*/ 455 h 549"/>
                <a:gd name="T34" fmla="*/ 455 w 550"/>
                <a:gd name="T35" fmla="*/ 482 h 549"/>
                <a:gd name="T36" fmla="*/ 424 w 550"/>
                <a:gd name="T37" fmla="*/ 505 h 549"/>
                <a:gd name="T38" fmla="*/ 391 w 550"/>
                <a:gd name="T39" fmla="*/ 524 h 549"/>
                <a:gd name="T40" fmla="*/ 354 w 550"/>
                <a:gd name="T41" fmla="*/ 539 h 549"/>
                <a:gd name="T42" fmla="*/ 315 w 550"/>
                <a:gd name="T43" fmla="*/ 547 h 549"/>
                <a:gd name="T44" fmla="*/ 274 w 550"/>
                <a:gd name="T45" fmla="*/ 549 h 549"/>
                <a:gd name="T46" fmla="*/ 235 w 550"/>
                <a:gd name="T47" fmla="*/ 547 h 549"/>
                <a:gd name="T48" fmla="*/ 196 w 550"/>
                <a:gd name="T49" fmla="*/ 539 h 549"/>
                <a:gd name="T50" fmla="*/ 159 w 550"/>
                <a:gd name="T51" fmla="*/ 524 h 549"/>
                <a:gd name="T52" fmla="*/ 125 w 550"/>
                <a:gd name="T53" fmla="*/ 505 h 549"/>
                <a:gd name="T54" fmla="*/ 94 w 550"/>
                <a:gd name="T55" fmla="*/ 482 h 549"/>
                <a:gd name="T56" fmla="*/ 67 w 550"/>
                <a:gd name="T57" fmla="*/ 455 h 549"/>
                <a:gd name="T58" fmla="*/ 45 w 550"/>
                <a:gd name="T59" fmla="*/ 424 h 549"/>
                <a:gd name="T60" fmla="*/ 26 w 550"/>
                <a:gd name="T61" fmla="*/ 391 h 549"/>
                <a:gd name="T62" fmla="*/ 12 w 550"/>
                <a:gd name="T63" fmla="*/ 354 h 549"/>
                <a:gd name="T64" fmla="*/ 4 w 550"/>
                <a:gd name="T65" fmla="*/ 315 h 549"/>
                <a:gd name="T66" fmla="*/ 0 w 550"/>
                <a:gd name="T67" fmla="*/ 275 h 549"/>
                <a:gd name="T68" fmla="*/ 4 w 550"/>
                <a:gd name="T69" fmla="*/ 234 h 549"/>
                <a:gd name="T70" fmla="*/ 12 w 550"/>
                <a:gd name="T71" fmla="*/ 195 h 549"/>
                <a:gd name="T72" fmla="*/ 26 w 550"/>
                <a:gd name="T73" fmla="*/ 160 h 549"/>
                <a:gd name="T74" fmla="*/ 45 w 550"/>
                <a:gd name="T75" fmla="*/ 125 h 549"/>
                <a:gd name="T76" fmla="*/ 67 w 550"/>
                <a:gd name="T77" fmla="*/ 95 h 549"/>
                <a:gd name="T78" fmla="*/ 94 w 550"/>
                <a:gd name="T79" fmla="*/ 68 h 549"/>
                <a:gd name="T80" fmla="*/ 125 w 550"/>
                <a:gd name="T81" fmla="*/ 44 h 549"/>
                <a:gd name="T82" fmla="*/ 159 w 550"/>
                <a:gd name="T83" fmla="*/ 26 h 549"/>
                <a:gd name="T84" fmla="*/ 196 w 550"/>
                <a:gd name="T85" fmla="*/ 12 h 549"/>
                <a:gd name="T86" fmla="*/ 235 w 550"/>
                <a:gd name="T87" fmla="*/ 3 h 549"/>
                <a:gd name="T88" fmla="*/ 274 w 550"/>
                <a:gd name="T8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49">
                  <a:moveTo>
                    <a:pt x="274" y="0"/>
                  </a:moveTo>
                  <a:lnTo>
                    <a:pt x="315" y="3"/>
                  </a:lnTo>
                  <a:lnTo>
                    <a:pt x="354" y="12"/>
                  </a:lnTo>
                  <a:lnTo>
                    <a:pt x="391" y="26"/>
                  </a:lnTo>
                  <a:lnTo>
                    <a:pt x="424" y="44"/>
                  </a:lnTo>
                  <a:lnTo>
                    <a:pt x="455" y="68"/>
                  </a:lnTo>
                  <a:lnTo>
                    <a:pt x="483" y="95"/>
                  </a:lnTo>
                  <a:lnTo>
                    <a:pt x="505" y="125"/>
                  </a:lnTo>
                  <a:lnTo>
                    <a:pt x="524" y="160"/>
                  </a:lnTo>
                  <a:lnTo>
                    <a:pt x="538" y="195"/>
                  </a:lnTo>
                  <a:lnTo>
                    <a:pt x="546" y="234"/>
                  </a:lnTo>
                  <a:lnTo>
                    <a:pt x="550" y="275"/>
                  </a:lnTo>
                  <a:lnTo>
                    <a:pt x="546" y="315"/>
                  </a:lnTo>
                  <a:lnTo>
                    <a:pt x="538" y="354"/>
                  </a:lnTo>
                  <a:lnTo>
                    <a:pt x="524" y="391"/>
                  </a:lnTo>
                  <a:lnTo>
                    <a:pt x="505" y="424"/>
                  </a:lnTo>
                  <a:lnTo>
                    <a:pt x="483" y="455"/>
                  </a:lnTo>
                  <a:lnTo>
                    <a:pt x="455" y="482"/>
                  </a:lnTo>
                  <a:lnTo>
                    <a:pt x="424" y="505"/>
                  </a:lnTo>
                  <a:lnTo>
                    <a:pt x="391" y="524"/>
                  </a:lnTo>
                  <a:lnTo>
                    <a:pt x="354" y="539"/>
                  </a:lnTo>
                  <a:lnTo>
                    <a:pt x="315" y="547"/>
                  </a:lnTo>
                  <a:lnTo>
                    <a:pt x="274" y="549"/>
                  </a:lnTo>
                  <a:lnTo>
                    <a:pt x="235" y="547"/>
                  </a:lnTo>
                  <a:lnTo>
                    <a:pt x="196" y="539"/>
                  </a:lnTo>
                  <a:lnTo>
                    <a:pt x="159" y="524"/>
                  </a:lnTo>
                  <a:lnTo>
                    <a:pt x="125" y="505"/>
                  </a:lnTo>
                  <a:lnTo>
                    <a:pt x="94" y="482"/>
                  </a:lnTo>
                  <a:lnTo>
                    <a:pt x="67" y="455"/>
                  </a:lnTo>
                  <a:lnTo>
                    <a:pt x="45" y="424"/>
                  </a:lnTo>
                  <a:lnTo>
                    <a:pt x="26" y="391"/>
                  </a:lnTo>
                  <a:lnTo>
                    <a:pt x="12" y="354"/>
                  </a:lnTo>
                  <a:lnTo>
                    <a:pt x="4" y="315"/>
                  </a:lnTo>
                  <a:lnTo>
                    <a:pt x="0" y="275"/>
                  </a:lnTo>
                  <a:lnTo>
                    <a:pt x="4" y="234"/>
                  </a:lnTo>
                  <a:lnTo>
                    <a:pt x="12" y="195"/>
                  </a:lnTo>
                  <a:lnTo>
                    <a:pt x="26" y="160"/>
                  </a:lnTo>
                  <a:lnTo>
                    <a:pt x="45" y="125"/>
                  </a:lnTo>
                  <a:lnTo>
                    <a:pt x="67" y="95"/>
                  </a:lnTo>
                  <a:lnTo>
                    <a:pt x="94" y="68"/>
                  </a:lnTo>
                  <a:lnTo>
                    <a:pt x="125" y="44"/>
                  </a:lnTo>
                  <a:lnTo>
                    <a:pt x="159" y="26"/>
                  </a:lnTo>
                  <a:lnTo>
                    <a:pt x="196" y="12"/>
                  </a:lnTo>
                  <a:lnTo>
                    <a:pt x="235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1" name="Freeform 399"/>
            <p:cNvSpPr>
              <a:spLocks noEditPoints="1"/>
            </p:cNvSpPr>
            <p:nvPr/>
          </p:nvSpPr>
          <p:spPr bwMode="auto">
            <a:xfrm>
              <a:off x="11303001" y="4229101"/>
              <a:ext cx="201613" cy="563563"/>
            </a:xfrm>
            <a:custGeom>
              <a:avLst/>
              <a:gdLst>
                <a:gd name="T0" fmla="*/ 1016 w 1263"/>
                <a:gd name="T1" fmla="*/ 2697 h 3551"/>
                <a:gd name="T2" fmla="*/ 1062 w 1263"/>
                <a:gd name="T3" fmla="*/ 2734 h 3551"/>
                <a:gd name="T4" fmla="*/ 1207 w 1263"/>
                <a:gd name="T5" fmla="*/ 0 h 3551"/>
                <a:gd name="T6" fmla="*/ 1252 w 1263"/>
                <a:gd name="T7" fmla="*/ 23 h 3551"/>
                <a:gd name="T8" fmla="*/ 1263 w 1263"/>
                <a:gd name="T9" fmla="*/ 3494 h 3551"/>
                <a:gd name="T10" fmla="*/ 1240 w 1263"/>
                <a:gd name="T11" fmla="*/ 3540 h 3551"/>
                <a:gd name="T12" fmla="*/ 1118 w 1263"/>
                <a:gd name="T13" fmla="*/ 3551 h 3551"/>
                <a:gd name="T14" fmla="*/ 1073 w 1263"/>
                <a:gd name="T15" fmla="*/ 3527 h 3551"/>
                <a:gd name="T16" fmla="*/ 1062 w 1263"/>
                <a:gd name="T17" fmla="*/ 2940 h 3551"/>
                <a:gd name="T18" fmla="*/ 995 w 1263"/>
                <a:gd name="T19" fmla="*/ 2988 h 3551"/>
                <a:gd name="T20" fmla="*/ 915 w 1263"/>
                <a:gd name="T21" fmla="*/ 2997 h 3551"/>
                <a:gd name="T22" fmla="*/ 731 w 1263"/>
                <a:gd name="T23" fmla="*/ 2906 h 3551"/>
                <a:gd name="T24" fmla="*/ 718 w 1263"/>
                <a:gd name="T25" fmla="*/ 3453 h 3551"/>
                <a:gd name="T26" fmla="*/ 659 w 1263"/>
                <a:gd name="T27" fmla="*/ 3524 h 3551"/>
                <a:gd name="T28" fmla="*/ 570 w 1263"/>
                <a:gd name="T29" fmla="*/ 3551 h 3551"/>
                <a:gd name="T30" fmla="*/ 480 w 1263"/>
                <a:gd name="T31" fmla="*/ 3524 h 3551"/>
                <a:gd name="T32" fmla="*/ 422 w 1263"/>
                <a:gd name="T33" fmla="*/ 3453 h 3551"/>
                <a:gd name="T34" fmla="*/ 409 w 1263"/>
                <a:gd name="T35" fmla="*/ 2730 h 3551"/>
                <a:gd name="T36" fmla="*/ 340 w 1263"/>
                <a:gd name="T37" fmla="*/ 2466 h 3551"/>
                <a:gd name="T38" fmla="*/ 323 w 1263"/>
                <a:gd name="T39" fmla="*/ 2574 h 3551"/>
                <a:gd name="T40" fmla="*/ 313 w 1263"/>
                <a:gd name="T41" fmla="*/ 2634 h 3551"/>
                <a:gd name="T42" fmla="*/ 309 w 1263"/>
                <a:gd name="T43" fmla="*/ 2662 h 3551"/>
                <a:gd name="T44" fmla="*/ 307 w 1263"/>
                <a:gd name="T45" fmla="*/ 2672 h 3551"/>
                <a:gd name="T46" fmla="*/ 307 w 1263"/>
                <a:gd name="T47" fmla="*/ 2675 h 3551"/>
                <a:gd name="T48" fmla="*/ 37 w 1263"/>
                <a:gd name="T49" fmla="*/ 2513 h 3551"/>
                <a:gd name="T50" fmla="*/ 1 w 1263"/>
                <a:gd name="T51" fmla="*/ 2430 h 3551"/>
                <a:gd name="T52" fmla="*/ 15 w 1263"/>
                <a:gd name="T53" fmla="*/ 2342 h 3551"/>
                <a:gd name="T54" fmla="*/ 279 w 1263"/>
                <a:gd name="T55" fmla="*/ 2080 h 3551"/>
                <a:gd name="T56" fmla="*/ 283 w 1263"/>
                <a:gd name="T57" fmla="*/ 2078 h 3551"/>
                <a:gd name="T58" fmla="*/ 289 w 1263"/>
                <a:gd name="T59" fmla="*/ 2077 h 3551"/>
                <a:gd name="T60" fmla="*/ 304 w 1263"/>
                <a:gd name="T61" fmla="*/ 2073 h 3551"/>
                <a:gd name="T62" fmla="*/ 339 w 1263"/>
                <a:gd name="T63" fmla="*/ 2062 h 3551"/>
                <a:gd name="T64" fmla="*/ 399 w 1263"/>
                <a:gd name="T65" fmla="*/ 2045 h 3551"/>
                <a:gd name="T66" fmla="*/ 493 w 1263"/>
                <a:gd name="T67" fmla="*/ 2018 h 3551"/>
                <a:gd name="T68" fmla="*/ 629 w 1263"/>
                <a:gd name="T69" fmla="*/ 1978 h 3551"/>
                <a:gd name="T70" fmla="*/ 816 w 1263"/>
                <a:gd name="T71" fmla="*/ 1924 h 3551"/>
                <a:gd name="T72" fmla="*/ 910 w 1263"/>
                <a:gd name="T73" fmla="*/ 1875 h 3551"/>
                <a:gd name="T74" fmla="*/ 970 w 1263"/>
                <a:gd name="T75" fmla="*/ 1806 h 3551"/>
                <a:gd name="T76" fmla="*/ 998 w 1263"/>
                <a:gd name="T77" fmla="*/ 1736 h 3551"/>
                <a:gd name="T78" fmla="*/ 871 w 1263"/>
                <a:gd name="T79" fmla="*/ 1708 h 3551"/>
                <a:gd name="T80" fmla="*/ 826 w 1263"/>
                <a:gd name="T81" fmla="*/ 1774 h 3551"/>
                <a:gd name="T82" fmla="*/ 766 w 1263"/>
                <a:gd name="T83" fmla="*/ 1802 h 3551"/>
                <a:gd name="T84" fmla="*/ 695 w 1263"/>
                <a:gd name="T85" fmla="*/ 1823 h 3551"/>
                <a:gd name="T86" fmla="*/ 592 w 1263"/>
                <a:gd name="T87" fmla="*/ 1853 h 3551"/>
                <a:gd name="T88" fmla="*/ 478 w 1263"/>
                <a:gd name="T89" fmla="*/ 1886 h 3551"/>
                <a:gd name="T90" fmla="*/ 370 w 1263"/>
                <a:gd name="T91" fmla="*/ 1918 h 3551"/>
                <a:gd name="T92" fmla="*/ 288 w 1263"/>
                <a:gd name="T93" fmla="*/ 1941 h 3551"/>
                <a:gd name="T94" fmla="*/ 230 w 1263"/>
                <a:gd name="T95" fmla="*/ 1955 h 3551"/>
                <a:gd name="T96" fmla="*/ 154 w 1263"/>
                <a:gd name="T97" fmla="*/ 1939 h 3551"/>
                <a:gd name="T98" fmla="*/ 99 w 1263"/>
                <a:gd name="T99" fmla="*/ 1883 h 3551"/>
                <a:gd name="T100" fmla="*/ 84 w 1263"/>
                <a:gd name="T101" fmla="*/ 1804 h 3551"/>
                <a:gd name="T102" fmla="*/ 114 w 1263"/>
                <a:gd name="T103" fmla="*/ 1733 h 3551"/>
                <a:gd name="T104" fmla="*/ 181 w 1263"/>
                <a:gd name="T105" fmla="*/ 1689 h 3551"/>
                <a:gd name="T106" fmla="*/ 548 w 1263"/>
                <a:gd name="T107" fmla="*/ 1446 h 3551"/>
                <a:gd name="T108" fmla="*/ 391 w 1263"/>
                <a:gd name="T109" fmla="*/ 1010 h 3551"/>
                <a:gd name="T110" fmla="*/ 435 w 1263"/>
                <a:gd name="T111" fmla="*/ 927 h 3551"/>
                <a:gd name="T112" fmla="*/ 518 w 1263"/>
                <a:gd name="T113" fmla="*/ 882 h 3551"/>
                <a:gd name="T114" fmla="*/ 958 w 1263"/>
                <a:gd name="T115" fmla="*/ 880 h 3551"/>
                <a:gd name="T116" fmla="*/ 1041 w 1263"/>
                <a:gd name="T117" fmla="*/ 924 h 3551"/>
                <a:gd name="T118" fmla="*/ 1065 w 1263"/>
                <a:gd name="T119" fmla="*/ 38 h 3551"/>
                <a:gd name="T120" fmla="*/ 1101 w 1263"/>
                <a:gd name="T121" fmla="*/ 3 h 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3" h="3551">
                  <a:moveTo>
                    <a:pt x="1062" y="2176"/>
                  </a:moveTo>
                  <a:lnTo>
                    <a:pt x="774" y="2564"/>
                  </a:lnTo>
                  <a:lnTo>
                    <a:pt x="1016" y="2697"/>
                  </a:lnTo>
                  <a:lnTo>
                    <a:pt x="1033" y="2707"/>
                  </a:lnTo>
                  <a:lnTo>
                    <a:pt x="1048" y="2719"/>
                  </a:lnTo>
                  <a:lnTo>
                    <a:pt x="1062" y="2734"/>
                  </a:lnTo>
                  <a:lnTo>
                    <a:pt x="1062" y="2176"/>
                  </a:lnTo>
                  <a:close/>
                  <a:moveTo>
                    <a:pt x="1118" y="0"/>
                  </a:moveTo>
                  <a:lnTo>
                    <a:pt x="1207" y="0"/>
                  </a:lnTo>
                  <a:lnTo>
                    <a:pt x="1224" y="3"/>
                  </a:lnTo>
                  <a:lnTo>
                    <a:pt x="1240" y="10"/>
                  </a:lnTo>
                  <a:lnTo>
                    <a:pt x="1252" y="23"/>
                  </a:lnTo>
                  <a:lnTo>
                    <a:pt x="1261" y="38"/>
                  </a:lnTo>
                  <a:lnTo>
                    <a:pt x="1263" y="57"/>
                  </a:lnTo>
                  <a:lnTo>
                    <a:pt x="1263" y="3494"/>
                  </a:lnTo>
                  <a:lnTo>
                    <a:pt x="1261" y="3512"/>
                  </a:lnTo>
                  <a:lnTo>
                    <a:pt x="1252" y="3527"/>
                  </a:lnTo>
                  <a:lnTo>
                    <a:pt x="1240" y="3540"/>
                  </a:lnTo>
                  <a:lnTo>
                    <a:pt x="1224" y="3548"/>
                  </a:lnTo>
                  <a:lnTo>
                    <a:pt x="1207" y="3551"/>
                  </a:lnTo>
                  <a:lnTo>
                    <a:pt x="1118" y="3551"/>
                  </a:lnTo>
                  <a:lnTo>
                    <a:pt x="1101" y="3548"/>
                  </a:lnTo>
                  <a:lnTo>
                    <a:pt x="1085" y="3540"/>
                  </a:lnTo>
                  <a:lnTo>
                    <a:pt x="1073" y="3527"/>
                  </a:lnTo>
                  <a:lnTo>
                    <a:pt x="1064" y="3512"/>
                  </a:lnTo>
                  <a:lnTo>
                    <a:pt x="1062" y="3494"/>
                  </a:lnTo>
                  <a:lnTo>
                    <a:pt x="1062" y="2940"/>
                  </a:lnTo>
                  <a:lnTo>
                    <a:pt x="1043" y="2960"/>
                  </a:lnTo>
                  <a:lnTo>
                    <a:pt x="1020" y="2976"/>
                  </a:lnTo>
                  <a:lnTo>
                    <a:pt x="995" y="2988"/>
                  </a:lnTo>
                  <a:lnTo>
                    <a:pt x="969" y="2995"/>
                  </a:lnTo>
                  <a:lnTo>
                    <a:pt x="942" y="2998"/>
                  </a:lnTo>
                  <a:lnTo>
                    <a:pt x="915" y="2997"/>
                  </a:lnTo>
                  <a:lnTo>
                    <a:pt x="888" y="2990"/>
                  </a:lnTo>
                  <a:lnTo>
                    <a:pt x="861" y="2978"/>
                  </a:lnTo>
                  <a:lnTo>
                    <a:pt x="731" y="2906"/>
                  </a:lnTo>
                  <a:lnTo>
                    <a:pt x="731" y="3390"/>
                  </a:lnTo>
                  <a:lnTo>
                    <a:pt x="727" y="3423"/>
                  </a:lnTo>
                  <a:lnTo>
                    <a:pt x="718" y="3453"/>
                  </a:lnTo>
                  <a:lnTo>
                    <a:pt x="703" y="3480"/>
                  </a:lnTo>
                  <a:lnTo>
                    <a:pt x="683" y="3504"/>
                  </a:lnTo>
                  <a:lnTo>
                    <a:pt x="659" y="3524"/>
                  </a:lnTo>
                  <a:lnTo>
                    <a:pt x="632" y="3538"/>
                  </a:lnTo>
                  <a:lnTo>
                    <a:pt x="602" y="3548"/>
                  </a:lnTo>
                  <a:lnTo>
                    <a:pt x="570" y="3551"/>
                  </a:lnTo>
                  <a:lnTo>
                    <a:pt x="537" y="3548"/>
                  </a:lnTo>
                  <a:lnTo>
                    <a:pt x="507" y="3538"/>
                  </a:lnTo>
                  <a:lnTo>
                    <a:pt x="480" y="3524"/>
                  </a:lnTo>
                  <a:lnTo>
                    <a:pt x="456" y="3504"/>
                  </a:lnTo>
                  <a:lnTo>
                    <a:pt x="436" y="3480"/>
                  </a:lnTo>
                  <a:lnTo>
                    <a:pt x="422" y="3453"/>
                  </a:lnTo>
                  <a:lnTo>
                    <a:pt x="412" y="3423"/>
                  </a:lnTo>
                  <a:lnTo>
                    <a:pt x="409" y="3390"/>
                  </a:lnTo>
                  <a:lnTo>
                    <a:pt x="409" y="2730"/>
                  </a:lnTo>
                  <a:lnTo>
                    <a:pt x="434" y="2495"/>
                  </a:lnTo>
                  <a:lnTo>
                    <a:pt x="693" y="2133"/>
                  </a:lnTo>
                  <a:lnTo>
                    <a:pt x="340" y="2466"/>
                  </a:lnTo>
                  <a:lnTo>
                    <a:pt x="333" y="2508"/>
                  </a:lnTo>
                  <a:lnTo>
                    <a:pt x="328" y="2543"/>
                  </a:lnTo>
                  <a:lnTo>
                    <a:pt x="323" y="2574"/>
                  </a:lnTo>
                  <a:lnTo>
                    <a:pt x="318" y="2598"/>
                  </a:lnTo>
                  <a:lnTo>
                    <a:pt x="315" y="2619"/>
                  </a:lnTo>
                  <a:lnTo>
                    <a:pt x="313" y="2634"/>
                  </a:lnTo>
                  <a:lnTo>
                    <a:pt x="311" y="2647"/>
                  </a:lnTo>
                  <a:lnTo>
                    <a:pt x="310" y="2656"/>
                  </a:lnTo>
                  <a:lnTo>
                    <a:pt x="309" y="2662"/>
                  </a:lnTo>
                  <a:lnTo>
                    <a:pt x="307" y="2667"/>
                  </a:lnTo>
                  <a:lnTo>
                    <a:pt x="307" y="2670"/>
                  </a:lnTo>
                  <a:lnTo>
                    <a:pt x="307" y="2672"/>
                  </a:lnTo>
                  <a:lnTo>
                    <a:pt x="307" y="2673"/>
                  </a:lnTo>
                  <a:lnTo>
                    <a:pt x="307" y="2674"/>
                  </a:lnTo>
                  <a:lnTo>
                    <a:pt x="307" y="2675"/>
                  </a:lnTo>
                  <a:lnTo>
                    <a:pt x="83" y="2552"/>
                  </a:lnTo>
                  <a:lnTo>
                    <a:pt x="57" y="2535"/>
                  </a:lnTo>
                  <a:lnTo>
                    <a:pt x="37" y="2513"/>
                  </a:lnTo>
                  <a:lnTo>
                    <a:pt x="19" y="2488"/>
                  </a:lnTo>
                  <a:lnTo>
                    <a:pt x="7" y="2460"/>
                  </a:lnTo>
                  <a:lnTo>
                    <a:pt x="1" y="2430"/>
                  </a:lnTo>
                  <a:lnTo>
                    <a:pt x="0" y="2400"/>
                  </a:lnTo>
                  <a:lnTo>
                    <a:pt x="4" y="2370"/>
                  </a:lnTo>
                  <a:lnTo>
                    <a:pt x="15" y="2342"/>
                  </a:lnTo>
                  <a:lnTo>
                    <a:pt x="30" y="2316"/>
                  </a:lnTo>
                  <a:lnTo>
                    <a:pt x="51" y="2293"/>
                  </a:lnTo>
                  <a:lnTo>
                    <a:pt x="279" y="2080"/>
                  </a:lnTo>
                  <a:lnTo>
                    <a:pt x="280" y="2080"/>
                  </a:lnTo>
                  <a:lnTo>
                    <a:pt x="282" y="2078"/>
                  </a:lnTo>
                  <a:lnTo>
                    <a:pt x="283" y="2078"/>
                  </a:lnTo>
                  <a:lnTo>
                    <a:pt x="284" y="2078"/>
                  </a:lnTo>
                  <a:lnTo>
                    <a:pt x="286" y="2078"/>
                  </a:lnTo>
                  <a:lnTo>
                    <a:pt x="289" y="2077"/>
                  </a:lnTo>
                  <a:lnTo>
                    <a:pt x="292" y="2076"/>
                  </a:lnTo>
                  <a:lnTo>
                    <a:pt x="298" y="2074"/>
                  </a:lnTo>
                  <a:lnTo>
                    <a:pt x="304" y="2073"/>
                  </a:lnTo>
                  <a:lnTo>
                    <a:pt x="314" y="2070"/>
                  </a:lnTo>
                  <a:lnTo>
                    <a:pt x="325" y="2067"/>
                  </a:lnTo>
                  <a:lnTo>
                    <a:pt x="339" y="2062"/>
                  </a:lnTo>
                  <a:lnTo>
                    <a:pt x="356" y="2058"/>
                  </a:lnTo>
                  <a:lnTo>
                    <a:pt x="375" y="2053"/>
                  </a:lnTo>
                  <a:lnTo>
                    <a:pt x="399" y="2045"/>
                  </a:lnTo>
                  <a:lnTo>
                    <a:pt x="426" y="2037"/>
                  </a:lnTo>
                  <a:lnTo>
                    <a:pt x="458" y="2028"/>
                  </a:lnTo>
                  <a:lnTo>
                    <a:pt x="493" y="2018"/>
                  </a:lnTo>
                  <a:lnTo>
                    <a:pt x="534" y="2006"/>
                  </a:lnTo>
                  <a:lnTo>
                    <a:pt x="579" y="1993"/>
                  </a:lnTo>
                  <a:lnTo>
                    <a:pt x="629" y="1978"/>
                  </a:lnTo>
                  <a:lnTo>
                    <a:pt x="685" y="1962"/>
                  </a:lnTo>
                  <a:lnTo>
                    <a:pt x="748" y="1944"/>
                  </a:lnTo>
                  <a:lnTo>
                    <a:pt x="816" y="1924"/>
                  </a:lnTo>
                  <a:lnTo>
                    <a:pt x="852" y="1911"/>
                  </a:lnTo>
                  <a:lnTo>
                    <a:pt x="883" y="1894"/>
                  </a:lnTo>
                  <a:lnTo>
                    <a:pt x="910" y="1875"/>
                  </a:lnTo>
                  <a:lnTo>
                    <a:pt x="934" y="1853"/>
                  </a:lnTo>
                  <a:lnTo>
                    <a:pt x="953" y="1829"/>
                  </a:lnTo>
                  <a:lnTo>
                    <a:pt x="970" y="1806"/>
                  </a:lnTo>
                  <a:lnTo>
                    <a:pt x="983" y="1782"/>
                  </a:lnTo>
                  <a:lnTo>
                    <a:pt x="992" y="1758"/>
                  </a:lnTo>
                  <a:lnTo>
                    <a:pt x="998" y="1736"/>
                  </a:lnTo>
                  <a:lnTo>
                    <a:pt x="1002" y="1718"/>
                  </a:lnTo>
                  <a:lnTo>
                    <a:pt x="1041" y="1164"/>
                  </a:lnTo>
                  <a:lnTo>
                    <a:pt x="871" y="1708"/>
                  </a:lnTo>
                  <a:lnTo>
                    <a:pt x="860" y="1734"/>
                  </a:lnTo>
                  <a:lnTo>
                    <a:pt x="845" y="1756"/>
                  </a:lnTo>
                  <a:lnTo>
                    <a:pt x="826" y="1774"/>
                  </a:lnTo>
                  <a:lnTo>
                    <a:pt x="803" y="1789"/>
                  </a:lnTo>
                  <a:lnTo>
                    <a:pt x="779" y="1799"/>
                  </a:lnTo>
                  <a:lnTo>
                    <a:pt x="766" y="1802"/>
                  </a:lnTo>
                  <a:lnTo>
                    <a:pt x="747" y="1808"/>
                  </a:lnTo>
                  <a:lnTo>
                    <a:pt x="723" y="1815"/>
                  </a:lnTo>
                  <a:lnTo>
                    <a:pt x="695" y="1823"/>
                  </a:lnTo>
                  <a:lnTo>
                    <a:pt x="664" y="1832"/>
                  </a:lnTo>
                  <a:lnTo>
                    <a:pt x="629" y="1842"/>
                  </a:lnTo>
                  <a:lnTo>
                    <a:pt x="592" y="1853"/>
                  </a:lnTo>
                  <a:lnTo>
                    <a:pt x="555" y="1864"/>
                  </a:lnTo>
                  <a:lnTo>
                    <a:pt x="516" y="1876"/>
                  </a:lnTo>
                  <a:lnTo>
                    <a:pt x="478" y="1886"/>
                  </a:lnTo>
                  <a:lnTo>
                    <a:pt x="440" y="1897"/>
                  </a:lnTo>
                  <a:lnTo>
                    <a:pt x="404" y="1908"/>
                  </a:lnTo>
                  <a:lnTo>
                    <a:pt x="370" y="1918"/>
                  </a:lnTo>
                  <a:lnTo>
                    <a:pt x="339" y="1926"/>
                  </a:lnTo>
                  <a:lnTo>
                    <a:pt x="311" y="1935"/>
                  </a:lnTo>
                  <a:lnTo>
                    <a:pt x="288" y="1941"/>
                  </a:lnTo>
                  <a:lnTo>
                    <a:pt x="270" y="1947"/>
                  </a:lnTo>
                  <a:lnTo>
                    <a:pt x="257" y="1950"/>
                  </a:lnTo>
                  <a:lnTo>
                    <a:pt x="230" y="1955"/>
                  </a:lnTo>
                  <a:lnTo>
                    <a:pt x="204" y="1955"/>
                  </a:lnTo>
                  <a:lnTo>
                    <a:pt x="178" y="1950"/>
                  </a:lnTo>
                  <a:lnTo>
                    <a:pt x="154" y="1939"/>
                  </a:lnTo>
                  <a:lnTo>
                    <a:pt x="133" y="1924"/>
                  </a:lnTo>
                  <a:lnTo>
                    <a:pt x="113" y="1906"/>
                  </a:lnTo>
                  <a:lnTo>
                    <a:pt x="99" y="1883"/>
                  </a:lnTo>
                  <a:lnTo>
                    <a:pt x="88" y="1858"/>
                  </a:lnTo>
                  <a:lnTo>
                    <a:pt x="83" y="1831"/>
                  </a:lnTo>
                  <a:lnTo>
                    <a:pt x="84" y="1804"/>
                  </a:lnTo>
                  <a:lnTo>
                    <a:pt x="89" y="1779"/>
                  </a:lnTo>
                  <a:lnTo>
                    <a:pt x="100" y="1755"/>
                  </a:lnTo>
                  <a:lnTo>
                    <a:pt x="114" y="1733"/>
                  </a:lnTo>
                  <a:lnTo>
                    <a:pt x="133" y="1715"/>
                  </a:lnTo>
                  <a:lnTo>
                    <a:pt x="155" y="1700"/>
                  </a:lnTo>
                  <a:lnTo>
                    <a:pt x="181" y="1689"/>
                  </a:lnTo>
                  <a:lnTo>
                    <a:pt x="633" y="1557"/>
                  </a:lnTo>
                  <a:lnTo>
                    <a:pt x="788" y="1064"/>
                  </a:lnTo>
                  <a:lnTo>
                    <a:pt x="548" y="1446"/>
                  </a:lnTo>
                  <a:lnTo>
                    <a:pt x="391" y="1493"/>
                  </a:lnTo>
                  <a:lnTo>
                    <a:pt x="387" y="1043"/>
                  </a:lnTo>
                  <a:lnTo>
                    <a:pt x="391" y="1010"/>
                  </a:lnTo>
                  <a:lnTo>
                    <a:pt x="400" y="979"/>
                  </a:lnTo>
                  <a:lnTo>
                    <a:pt x="415" y="951"/>
                  </a:lnTo>
                  <a:lnTo>
                    <a:pt x="435" y="927"/>
                  </a:lnTo>
                  <a:lnTo>
                    <a:pt x="460" y="907"/>
                  </a:lnTo>
                  <a:lnTo>
                    <a:pt x="488" y="892"/>
                  </a:lnTo>
                  <a:lnTo>
                    <a:pt x="518" y="882"/>
                  </a:lnTo>
                  <a:lnTo>
                    <a:pt x="551" y="878"/>
                  </a:lnTo>
                  <a:lnTo>
                    <a:pt x="925" y="877"/>
                  </a:lnTo>
                  <a:lnTo>
                    <a:pt x="958" y="880"/>
                  </a:lnTo>
                  <a:lnTo>
                    <a:pt x="989" y="889"/>
                  </a:lnTo>
                  <a:lnTo>
                    <a:pt x="1017" y="904"/>
                  </a:lnTo>
                  <a:lnTo>
                    <a:pt x="1041" y="924"/>
                  </a:lnTo>
                  <a:lnTo>
                    <a:pt x="1062" y="949"/>
                  </a:lnTo>
                  <a:lnTo>
                    <a:pt x="1062" y="57"/>
                  </a:lnTo>
                  <a:lnTo>
                    <a:pt x="1065" y="38"/>
                  </a:lnTo>
                  <a:lnTo>
                    <a:pt x="1073" y="23"/>
                  </a:lnTo>
                  <a:lnTo>
                    <a:pt x="1085" y="10"/>
                  </a:lnTo>
                  <a:lnTo>
                    <a:pt x="1101" y="3"/>
                  </a:lnTo>
                  <a:lnTo>
                    <a:pt x="1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990" name="Group 989"/>
          <p:cNvGrpSpPr/>
          <p:nvPr/>
        </p:nvGrpSpPr>
        <p:grpSpPr>
          <a:xfrm>
            <a:off x="10018522" y="4289425"/>
            <a:ext cx="565151" cy="442913"/>
            <a:chOff x="10015538" y="4289425"/>
            <a:chExt cx="565151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6" name="Freeform 404"/>
            <p:cNvSpPr>
              <a:spLocks noEditPoints="1"/>
            </p:cNvSpPr>
            <p:nvPr/>
          </p:nvSpPr>
          <p:spPr bwMode="auto">
            <a:xfrm>
              <a:off x="10015538" y="4397375"/>
              <a:ext cx="277813" cy="334963"/>
            </a:xfrm>
            <a:custGeom>
              <a:avLst/>
              <a:gdLst>
                <a:gd name="T0" fmla="*/ 1153 w 1747"/>
                <a:gd name="T1" fmla="*/ 1212 h 2106"/>
                <a:gd name="T2" fmla="*/ 1189 w 1747"/>
                <a:gd name="T3" fmla="*/ 1270 h 2106"/>
                <a:gd name="T4" fmla="*/ 1180 w 1747"/>
                <a:gd name="T5" fmla="*/ 1342 h 2106"/>
                <a:gd name="T6" fmla="*/ 1129 w 1747"/>
                <a:gd name="T7" fmla="*/ 1393 h 2106"/>
                <a:gd name="T8" fmla="*/ 1063 w 1747"/>
                <a:gd name="T9" fmla="*/ 1404 h 2106"/>
                <a:gd name="T10" fmla="*/ 732 w 1747"/>
                <a:gd name="T11" fmla="*/ 0 h 2106"/>
                <a:gd name="T12" fmla="*/ 1007 w 1747"/>
                <a:gd name="T13" fmla="*/ 13 h 2106"/>
                <a:gd name="T14" fmla="*/ 1093 w 1747"/>
                <a:gd name="T15" fmla="*/ 68 h 2106"/>
                <a:gd name="T16" fmla="*/ 1146 w 1747"/>
                <a:gd name="T17" fmla="*/ 155 h 2106"/>
                <a:gd name="T18" fmla="*/ 1153 w 1747"/>
                <a:gd name="T19" fmla="*/ 395 h 2106"/>
                <a:gd name="T20" fmla="*/ 1614 w 1747"/>
                <a:gd name="T21" fmla="*/ 537 h 2106"/>
                <a:gd name="T22" fmla="*/ 1688 w 1747"/>
                <a:gd name="T23" fmla="*/ 560 h 2106"/>
                <a:gd name="T24" fmla="*/ 1736 w 1747"/>
                <a:gd name="T25" fmla="*/ 618 h 2106"/>
                <a:gd name="T26" fmla="*/ 1743 w 1747"/>
                <a:gd name="T27" fmla="*/ 695 h 2106"/>
                <a:gd name="T28" fmla="*/ 1708 w 1747"/>
                <a:gd name="T29" fmla="*/ 762 h 2106"/>
                <a:gd name="T30" fmla="*/ 1641 w 1747"/>
                <a:gd name="T31" fmla="*/ 798 h 2106"/>
                <a:gd name="T32" fmla="*/ 1058 w 1747"/>
                <a:gd name="T33" fmla="*/ 799 h 2106"/>
                <a:gd name="T34" fmla="*/ 996 w 1747"/>
                <a:gd name="T35" fmla="*/ 770 h 2106"/>
                <a:gd name="T36" fmla="*/ 761 w 1747"/>
                <a:gd name="T37" fmla="*/ 365 h 2106"/>
                <a:gd name="T38" fmla="*/ 848 w 1747"/>
                <a:gd name="T39" fmla="*/ 675 h 2106"/>
                <a:gd name="T40" fmla="*/ 915 w 1747"/>
                <a:gd name="T41" fmla="*/ 823 h 2106"/>
                <a:gd name="T42" fmla="*/ 990 w 1747"/>
                <a:gd name="T43" fmla="*/ 875 h 2106"/>
                <a:gd name="T44" fmla="*/ 1536 w 1747"/>
                <a:gd name="T45" fmla="*/ 883 h 2106"/>
                <a:gd name="T46" fmla="*/ 1606 w 1747"/>
                <a:gd name="T47" fmla="*/ 913 h 2106"/>
                <a:gd name="T48" fmla="*/ 1657 w 1747"/>
                <a:gd name="T49" fmla="*/ 977 h 2106"/>
                <a:gd name="T50" fmla="*/ 1668 w 1747"/>
                <a:gd name="T51" fmla="*/ 1068 h 2106"/>
                <a:gd name="T52" fmla="*/ 1286 w 1747"/>
                <a:gd name="T53" fmla="*/ 2032 h 2106"/>
                <a:gd name="T54" fmla="*/ 1227 w 1747"/>
                <a:gd name="T55" fmla="*/ 2088 h 2106"/>
                <a:gd name="T56" fmla="*/ 1148 w 1747"/>
                <a:gd name="T57" fmla="*/ 2106 h 2106"/>
                <a:gd name="T58" fmla="*/ 1067 w 1747"/>
                <a:gd name="T59" fmla="*/ 2082 h 2106"/>
                <a:gd name="T60" fmla="*/ 1011 w 1747"/>
                <a:gd name="T61" fmla="*/ 2023 h 2106"/>
                <a:gd name="T62" fmla="*/ 992 w 1747"/>
                <a:gd name="T63" fmla="*/ 1944 h 2106"/>
                <a:gd name="T64" fmla="*/ 1050 w 1747"/>
                <a:gd name="T65" fmla="*/ 1774 h 2106"/>
                <a:gd name="T66" fmla="*/ 237 w 1747"/>
                <a:gd name="T67" fmla="*/ 2060 h 2106"/>
                <a:gd name="T68" fmla="*/ 200 w 1747"/>
                <a:gd name="T69" fmla="*/ 2099 h 2106"/>
                <a:gd name="T70" fmla="*/ 143 w 1747"/>
                <a:gd name="T71" fmla="*/ 2101 h 2106"/>
                <a:gd name="T72" fmla="*/ 102 w 1747"/>
                <a:gd name="T73" fmla="*/ 2063 h 2106"/>
                <a:gd name="T74" fmla="*/ 101 w 1747"/>
                <a:gd name="T75" fmla="*/ 2007 h 2106"/>
                <a:gd name="T76" fmla="*/ 290 w 1747"/>
                <a:gd name="T77" fmla="*/ 1401 h 2106"/>
                <a:gd name="T78" fmla="*/ 229 w 1747"/>
                <a:gd name="T79" fmla="*/ 1362 h 2106"/>
                <a:gd name="T80" fmla="*/ 2 w 1747"/>
                <a:gd name="T81" fmla="*/ 270 h 2106"/>
                <a:gd name="T82" fmla="*/ 13 w 1747"/>
                <a:gd name="T83" fmla="*/ 198 h 2106"/>
                <a:gd name="T84" fmla="*/ 65 w 1747"/>
                <a:gd name="T85" fmla="*/ 149 h 2106"/>
                <a:gd name="T86" fmla="*/ 138 w 1747"/>
                <a:gd name="T87" fmla="*/ 143 h 2106"/>
                <a:gd name="T88" fmla="*/ 196 w 1747"/>
                <a:gd name="T89" fmla="*/ 183 h 2106"/>
                <a:gd name="T90" fmla="*/ 406 w 1747"/>
                <a:gd name="T91" fmla="*/ 1185 h 2106"/>
                <a:gd name="T92" fmla="*/ 627 w 1747"/>
                <a:gd name="T93" fmla="*/ 1164 h 2106"/>
                <a:gd name="T94" fmla="*/ 554 w 1747"/>
                <a:gd name="T95" fmla="*/ 1101 h 2106"/>
                <a:gd name="T96" fmla="*/ 515 w 1747"/>
                <a:gd name="T97" fmla="*/ 1005 h 2106"/>
                <a:gd name="T98" fmla="*/ 512 w 1747"/>
                <a:gd name="T99" fmla="*/ 185 h 2106"/>
                <a:gd name="T100" fmla="*/ 552 w 1747"/>
                <a:gd name="T101" fmla="*/ 90 h 2106"/>
                <a:gd name="T102" fmla="*/ 630 w 1747"/>
                <a:gd name="T103" fmla="*/ 23 h 2106"/>
                <a:gd name="T104" fmla="*/ 732 w 1747"/>
                <a:gd name="T105" fmla="*/ 0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47" h="2106">
                  <a:moveTo>
                    <a:pt x="1277" y="1198"/>
                  </a:moveTo>
                  <a:lnTo>
                    <a:pt x="1134" y="1199"/>
                  </a:lnTo>
                  <a:lnTo>
                    <a:pt x="1153" y="1212"/>
                  </a:lnTo>
                  <a:lnTo>
                    <a:pt x="1169" y="1229"/>
                  </a:lnTo>
                  <a:lnTo>
                    <a:pt x="1181" y="1249"/>
                  </a:lnTo>
                  <a:lnTo>
                    <a:pt x="1189" y="1270"/>
                  </a:lnTo>
                  <a:lnTo>
                    <a:pt x="1191" y="1295"/>
                  </a:lnTo>
                  <a:lnTo>
                    <a:pt x="1188" y="1320"/>
                  </a:lnTo>
                  <a:lnTo>
                    <a:pt x="1180" y="1342"/>
                  </a:lnTo>
                  <a:lnTo>
                    <a:pt x="1167" y="1363"/>
                  </a:lnTo>
                  <a:lnTo>
                    <a:pt x="1150" y="1380"/>
                  </a:lnTo>
                  <a:lnTo>
                    <a:pt x="1129" y="1393"/>
                  </a:lnTo>
                  <a:lnTo>
                    <a:pt x="1107" y="1402"/>
                  </a:lnTo>
                  <a:lnTo>
                    <a:pt x="1082" y="1404"/>
                  </a:lnTo>
                  <a:lnTo>
                    <a:pt x="1063" y="1404"/>
                  </a:lnTo>
                  <a:lnTo>
                    <a:pt x="1128" y="1574"/>
                  </a:lnTo>
                  <a:lnTo>
                    <a:pt x="1277" y="1198"/>
                  </a:lnTo>
                  <a:close/>
                  <a:moveTo>
                    <a:pt x="732" y="0"/>
                  </a:moveTo>
                  <a:lnTo>
                    <a:pt x="936" y="1"/>
                  </a:lnTo>
                  <a:lnTo>
                    <a:pt x="973" y="4"/>
                  </a:lnTo>
                  <a:lnTo>
                    <a:pt x="1007" y="13"/>
                  </a:lnTo>
                  <a:lnTo>
                    <a:pt x="1039" y="27"/>
                  </a:lnTo>
                  <a:lnTo>
                    <a:pt x="1068" y="45"/>
                  </a:lnTo>
                  <a:lnTo>
                    <a:pt x="1093" y="68"/>
                  </a:lnTo>
                  <a:lnTo>
                    <a:pt x="1115" y="93"/>
                  </a:lnTo>
                  <a:lnTo>
                    <a:pt x="1133" y="124"/>
                  </a:lnTo>
                  <a:lnTo>
                    <a:pt x="1146" y="155"/>
                  </a:lnTo>
                  <a:lnTo>
                    <a:pt x="1154" y="189"/>
                  </a:lnTo>
                  <a:lnTo>
                    <a:pt x="1156" y="226"/>
                  </a:lnTo>
                  <a:lnTo>
                    <a:pt x="1153" y="395"/>
                  </a:lnTo>
                  <a:lnTo>
                    <a:pt x="959" y="178"/>
                  </a:lnTo>
                  <a:lnTo>
                    <a:pt x="1160" y="537"/>
                  </a:lnTo>
                  <a:lnTo>
                    <a:pt x="1614" y="537"/>
                  </a:lnTo>
                  <a:lnTo>
                    <a:pt x="1641" y="539"/>
                  </a:lnTo>
                  <a:lnTo>
                    <a:pt x="1666" y="547"/>
                  </a:lnTo>
                  <a:lnTo>
                    <a:pt x="1688" y="560"/>
                  </a:lnTo>
                  <a:lnTo>
                    <a:pt x="1708" y="576"/>
                  </a:lnTo>
                  <a:lnTo>
                    <a:pt x="1724" y="595"/>
                  </a:lnTo>
                  <a:lnTo>
                    <a:pt x="1736" y="618"/>
                  </a:lnTo>
                  <a:lnTo>
                    <a:pt x="1743" y="643"/>
                  </a:lnTo>
                  <a:lnTo>
                    <a:pt x="1747" y="668"/>
                  </a:lnTo>
                  <a:lnTo>
                    <a:pt x="1743" y="695"/>
                  </a:lnTo>
                  <a:lnTo>
                    <a:pt x="1736" y="720"/>
                  </a:lnTo>
                  <a:lnTo>
                    <a:pt x="1724" y="743"/>
                  </a:lnTo>
                  <a:lnTo>
                    <a:pt x="1708" y="762"/>
                  </a:lnTo>
                  <a:lnTo>
                    <a:pt x="1688" y="778"/>
                  </a:lnTo>
                  <a:lnTo>
                    <a:pt x="1666" y="790"/>
                  </a:lnTo>
                  <a:lnTo>
                    <a:pt x="1641" y="798"/>
                  </a:lnTo>
                  <a:lnTo>
                    <a:pt x="1614" y="801"/>
                  </a:lnTo>
                  <a:lnTo>
                    <a:pt x="1082" y="801"/>
                  </a:lnTo>
                  <a:lnTo>
                    <a:pt x="1058" y="799"/>
                  </a:lnTo>
                  <a:lnTo>
                    <a:pt x="1036" y="792"/>
                  </a:lnTo>
                  <a:lnTo>
                    <a:pt x="1015" y="783"/>
                  </a:lnTo>
                  <a:lnTo>
                    <a:pt x="996" y="770"/>
                  </a:lnTo>
                  <a:lnTo>
                    <a:pt x="980" y="752"/>
                  </a:lnTo>
                  <a:lnTo>
                    <a:pt x="967" y="733"/>
                  </a:lnTo>
                  <a:lnTo>
                    <a:pt x="761" y="365"/>
                  </a:lnTo>
                  <a:lnTo>
                    <a:pt x="785" y="470"/>
                  </a:lnTo>
                  <a:lnTo>
                    <a:pt x="814" y="574"/>
                  </a:lnTo>
                  <a:lnTo>
                    <a:pt x="848" y="675"/>
                  </a:lnTo>
                  <a:lnTo>
                    <a:pt x="884" y="773"/>
                  </a:lnTo>
                  <a:lnTo>
                    <a:pt x="896" y="800"/>
                  </a:lnTo>
                  <a:lnTo>
                    <a:pt x="915" y="823"/>
                  </a:lnTo>
                  <a:lnTo>
                    <a:pt x="936" y="845"/>
                  </a:lnTo>
                  <a:lnTo>
                    <a:pt x="961" y="862"/>
                  </a:lnTo>
                  <a:lnTo>
                    <a:pt x="990" y="875"/>
                  </a:lnTo>
                  <a:lnTo>
                    <a:pt x="1023" y="883"/>
                  </a:lnTo>
                  <a:lnTo>
                    <a:pt x="1510" y="882"/>
                  </a:lnTo>
                  <a:lnTo>
                    <a:pt x="1536" y="883"/>
                  </a:lnTo>
                  <a:lnTo>
                    <a:pt x="1561" y="889"/>
                  </a:lnTo>
                  <a:lnTo>
                    <a:pt x="1585" y="899"/>
                  </a:lnTo>
                  <a:lnTo>
                    <a:pt x="1606" y="913"/>
                  </a:lnTo>
                  <a:lnTo>
                    <a:pt x="1626" y="930"/>
                  </a:lnTo>
                  <a:lnTo>
                    <a:pt x="1642" y="951"/>
                  </a:lnTo>
                  <a:lnTo>
                    <a:pt x="1657" y="977"/>
                  </a:lnTo>
                  <a:lnTo>
                    <a:pt x="1667" y="1007"/>
                  </a:lnTo>
                  <a:lnTo>
                    <a:pt x="1670" y="1038"/>
                  </a:lnTo>
                  <a:lnTo>
                    <a:pt x="1668" y="1068"/>
                  </a:lnTo>
                  <a:lnTo>
                    <a:pt x="1659" y="1098"/>
                  </a:lnTo>
                  <a:lnTo>
                    <a:pt x="1299" y="2007"/>
                  </a:lnTo>
                  <a:lnTo>
                    <a:pt x="1286" y="2032"/>
                  </a:lnTo>
                  <a:lnTo>
                    <a:pt x="1269" y="2054"/>
                  </a:lnTo>
                  <a:lnTo>
                    <a:pt x="1249" y="2073"/>
                  </a:lnTo>
                  <a:lnTo>
                    <a:pt x="1227" y="2088"/>
                  </a:lnTo>
                  <a:lnTo>
                    <a:pt x="1202" y="2098"/>
                  </a:lnTo>
                  <a:lnTo>
                    <a:pt x="1175" y="2105"/>
                  </a:lnTo>
                  <a:lnTo>
                    <a:pt x="1148" y="2106"/>
                  </a:lnTo>
                  <a:lnTo>
                    <a:pt x="1120" y="2104"/>
                  </a:lnTo>
                  <a:lnTo>
                    <a:pt x="1093" y="2095"/>
                  </a:lnTo>
                  <a:lnTo>
                    <a:pt x="1067" y="2082"/>
                  </a:lnTo>
                  <a:lnTo>
                    <a:pt x="1045" y="2066"/>
                  </a:lnTo>
                  <a:lnTo>
                    <a:pt x="1026" y="2046"/>
                  </a:lnTo>
                  <a:lnTo>
                    <a:pt x="1011" y="2023"/>
                  </a:lnTo>
                  <a:lnTo>
                    <a:pt x="1001" y="1998"/>
                  </a:lnTo>
                  <a:lnTo>
                    <a:pt x="995" y="1972"/>
                  </a:lnTo>
                  <a:lnTo>
                    <a:pt x="992" y="1944"/>
                  </a:lnTo>
                  <a:lnTo>
                    <a:pt x="996" y="1917"/>
                  </a:lnTo>
                  <a:lnTo>
                    <a:pt x="1003" y="1889"/>
                  </a:lnTo>
                  <a:lnTo>
                    <a:pt x="1050" y="1774"/>
                  </a:lnTo>
                  <a:lnTo>
                    <a:pt x="906" y="1404"/>
                  </a:lnTo>
                  <a:lnTo>
                    <a:pt x="491" y="1404"/>
                  </a:lnTo>
                  <a:lnTo>
                    <a:pt x="237" y="2060"/>
                  </a:lnTo>
                  <a:lnTo>
                    <a:pt x="229" y="2077"/>
                  </a:lnTo>
                  <a:lnTo>
                    <a:pt x="215" y="2090"/>
                  </a:lnTo>
                  <a:lnTo>
                    <a:pt x="200" y="2099"/>
                  </a:lnTo>
                  <a:lnTo>
                    <a:pt x="181" y="2105"/>
                  </a:lnTo>
                  <a:lnTo>
                    <a:pt x="162" y="2106"/>
                  </a:lnTo>
                  <a:lnTo>
                    <a:pt x="143" y="2101"/>
                  </a:lnTo>
                  <a:lnTo>
                    <a:pt x="126" y="2092"/>
                  </a:lnTo>
                  <a:lnTo>
                    <a:pt x="112" y="2078"/>
                  </a:lnTo>
                  <a:lnTo>
                    <a:pt x="102" y="2063"/>
                  </a:lnTo>
                  <a:lnTo>
                    <a:pt x="97" y="2045"/>
                  </a:lnTo>
                  <a:lnTo>
                    <a:pt x="97" y="2026"/>
                  </a:lnTo>
                  <a:lnTo>
                    <a:pt x="101" y="2007"/>
                  </a:lnTo>
                  <a:lnTo>
                    <a:pt x="334" y="1404"/>
                  </a:lnTo>
                  <a:lnTo>
                    <a:pt x="315" y="1404"/>
                  </a:lnTo>
                  <a:lnTo>
                    <a:pt x="290" y="1401"/>
                  </a:lnTo>
                  <a:lnTo>
                    <a:pt x="266" y="1393"/>
                  </a:lnTo>
                  <a:lnTo>
                    <a:pt x="246" y="1379"/>
                  </a:lnTo>
                  <a:lnTo>
                    <a:pt x="229" y="1362"/>
                  </a:lnTo>
                  <a:lnTo>
                    <a:pt x="216" y="1340"/>
                  </a:lnTo>
                  <a:lnTo>
                    <a:pt x="208" y="1316"/>
                  </a:lnTo>
                  <a:lnTo>
                    <a:pt x="2" y="270"/>
                  </a:lnTo>
                  <a:lnTo>
                    <a:pt x="0" y="244"/>
                  </a:lnTo>
                  <a:lnTo>
                    <a:pt x="3" y="220"/>
                  </a:lnTo>
                  <a:lnTo>
                    <a:pt x="13" y="198"/>
                  </a:lnTo>
                  <a:lnTo>
                    <a:pt x="26" y="178"/>
                  </a:lnTo>
                  <a:lnTo>
                    <a:pt x="43" y="161"/>
                  </a:lnTo>
                  <a:lnTo>
                    <a:pt x="65" y="149"/>
                  </a:lnTo>
                  <a:lnTo>
                    <a:pt x="88" y="141"/>
                  </a:lnTo>
                  <a:lnTo>
                    <a:pt x="113" y="140"/>
                  </a:lnTo>
                  <a:lnTo>
                    <a:pt x="138" y="143"/>
                  </a:lnTo>
                  <a:lnTo>
                    <a:pt x="160" y="152"/>
                  </a:lnTo>
                  <a:lnTo>
                    <a:pt x="180" y="166"/>
                  </a:lnTo>
                  <a:lnTo>
                    <a:pt x="196" y="183"/>
                  </a:lnTo>
                  <a:lnTo>
                    <a:pt x="209" y="203"/>
                  </a:lnTo>
                  <a:lnTo>
                    <a:pt x="217" y="227"/>
                  </a:lnTo>
                  <a:lnTo>
                    <a:pt x="406" y="1185"/>
                  </a:lnTo>
                  <a:lnTo>
                    <a:pt x="684" y="1185"/>
                  </a:lnTo>
                  <a:lnTo>
                    <a:pt x="655" y="1177"/>
                  </a:lnTo>
                  <a:lnTo>
                    <a:pt x="627" y="1164"/>
                  </a:lnTo>
                  <a:lnTo>
                    <a:pt x="601" y="1148"/>
                  </a:lnTo>
                  <a:lnTo>
                    <a:pt x="577" y="1127"/>
                  </a:lnTo>
                  <a:lnTo>
                    <a:pt x="554" y="1101"/>
                  </a:lnTo>
                  <a:lnTo>
                    <a:pt x="536" y="1071"/>
                  </a:lnTo>
                  <a:lnTo>
                    <a:pt x="523" y="1040"/>
                  </a:lnTo>
                  <a:lnTo>
                    <a:pt x="515" y="1005"/>
                  </a:lnTo>
                  <a:lnTo>
                    <a:pt x="512" y="971"/>
                  </a:lnTo>
                  <a:lnTo>
                    <a:pt x="510" y="222"/>
                  </a:lnTo>
                  <a:lnTo>
                    <a:pt x="512" y="185"/>
                  </a:lnTo>
                  <a:lnTo>
                    <a:pt x="521" y="150"/>
                  </a:lnTo>
                  <a:lnTo>
                    <a:pt x="535" y="119"/>
                  </a:lnTo>
                  <a:lnTo>
                    <a:pt x="552" y="90"/>
                  </a:lnTo>
                  <a:lnTo>
                    <a:pt x="575" y="64"/>
                  </a:lnTo>
                  <a:lnTo>
                    <a:pt x="601" y="42"/>
                  </a:lnTo>
                  <a:lnTo>
                    <a:pt x="630" y="23"/>
                  </a:lnTo>
                  <a:lnTo>
                    <a:pt x="662" y="10"/>
                  </a:lnTo>
                  <a:lnTo>
                    <a:pt x="697" y="2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405"/>
            <p:cNvSpPr>
              <a:spLocks/>
            </p:cNvSpPr>
            <p:nvPr/>
          </p:nvSpPr>
          <p:spPr bwMode="auto">
            <a:xfrm>
              <a:off x="10129838" y="4289425"/>
              <a:ext cx="92075" cy="92075"/>
            </a:xfrm>
            <a:custGeom>
              <a:avLst/>
              <a:gdLst>
                <a:gd name="T0" fmla="*/ 292 w 584"/>
                <a:gd name="T1" fmla="*/ 0 h 583"/>
                <a:gd name="T2" fmla="*/ 335 w 584"/>
                <a:gd name="T3" fmla="*/ 3 h 583"/>
                <a:gd name="T4" fmla="*/ 376 w 584"/>
                <a:gd name="T5" fmla="*/ 13 h 583"/>
                <a:gd name="T6" fmla="*/ 414 w 584"/>
                <a:gd name="T7" fmla="*/ 28 h 583"/>
                <a:gd name="T8" fmla="*/ 451 w 584"/>
                <a:gd name="T9" fmla="*/ 47 h 583"/>
                <a:gd name="T10" fmla="*/ 484 w 584"/>
                <a:gd name="T11" fmla="*/ 72 h 583"/>
                <a:gd name="T12" fmla="*/ 512 w 584"/>
                <a:gd name="T13" fmla="*/ 100 h 583"/>
                <a:gd name="T14" fmla="*/ 536 w 584"/>
                <a:gd name="T15" fmla="*/ 134 h 583"/>
                <a:gd name="T16" fmla="*/ 557 w 584"/>
                <a:gd name="T17" fmla="*/ 169 h 583"/>
                <a:gd name="T18" fmla="*/ 571 w 584"/>
                <a:gd name="T19" fmla="*/ 208 h 583"/>
                <a:gd name="T20" fmla="*/ 581 w 584"/>
                <a:gd name="T21" fmla="*/ 249 h 583"/>
                <a:gd name="T22" fmla="*/ 584 w 584"/>
                <a:gd name="T23" fmla="*/ 292 h 583"/>
                <a:gd name="T24" fmla="*/ 581 w 584"/>
                <a:gd name="T25" fmla="*/ 335 h 583"/>
                <a:gd name="T26" fmla="*/ 571 w 584"/>
                <a:gd name="T27" fmla="*/ 376 h 583"/>
                <a:gd name="T28" fmla="*/ 557 w 584"/>
                <a:gd name="T29" fmla="*/ 415 h 583"/>
                <a:gd name="T30" fmla="*/ 536 w 584"/>
                <a:gd name="T31" fmla="*/ 450 h 583"/>
                <a:gd name="T32" fmla="*/ 512 w 584"/>
                <a:gd name="T33" fmla="*/ 482 h 583"/>
                <a:gd name="T34" fmla="*/ 484 w 584"/>
                <a:gd name="T35" fmla="*/ 511 h 583"/>
                <a:gd name="T36" fmla="*/ 451 w 584"/>
                <a:gd name="T37" fmla="*/ 536 h 583"/>
                <a:gd name="T38" fmla="*/ 414 w 584"/>
                <a:gd name="T39" fmla="*/ 556 h 583"/>
                <a:gd name="T40" fmla="*/ 376 w 584"/>
                <a:gd name="T41" fmla="*/ 571 h 583"/>
                <a:gd name="T42" fmla="*/ 335 w 584"/>
                <a:gd name="T43" fmla="*/ 579 h 583"/>
                <a:gd name="T44" fmla="*/ 292 w 584"/>
                <a:gd name="T45" fmla="*/ 583 h 583"/>
                <a:gd name="T46" fmla="*/ 248 w 584"/>
                <a:gd name="T47" fmla="*/ 579 h 583"/>
                <a:gd name="T48" fmla="*/ 207 w 584"/>
                <a:gd name="T49" fmla="*/ 571 h 583"/>
                <a:gd name="T50" fmla="*/ 169 w 584"/>
                <a:gd name="T51" fmla="*/ 556 h 583"/>
                <a:gd name="T52" fmla="*/ 133 w 584"/>
                <a:gd name="T53" fmla="*/ 536 h 583"/>
                <a:gd name="T54" fmla="*/ 101 w 584"/>
                <a:gd name="T55" fmla="*/ 511 h 583"/>
                <a:gd name="T56" fmla="*/ 71 w 584"/>
                <a:gd name="T57" fmla="*/ 482 h 583"/>
                <a:gd name="T58" fmla="*/ 47 w 584"/>
                <a:gd name="T59" fmla="*/ 450 h 583"/>
                <a:gd name="T60" fmla="*/ 27 w 584"/>
                <a:gd name="T61" fmla="*/ 415 h 583"/>
                <a:gd name="T62" fmla="*/ 12 w 584"/>
                <a:gd name="T63" fmla="*/ 376 h 583"/>
                <a:gd name="T64" fmla="*/ 3 w 584"/>
                <a:gd name="T65" fmla="*/ 335 h 583"/>
                <a:gd name="T66" fmla="*/ 0 w 584"/>
                <a:gd name="T67" fmla="*/ 292 h 583"/>
                <a:gd name="T68" fmla="*/ 3 w 584"/>
                <a:gd name="T69" fmla="*/ 249 h 583"/>
                <a:gd name="T70" fmla="*/ 12 w 584"/>
                <a:gd name="T71" fmla="*/ 208 h 583"/>
                <a:gd name="T72" fmla="*/ 27 w 584"/>
                <a:gd name="T73" fmla="*/ 169 h 583"/>
                <a:gd name="T74" fmla="*/ 47 w 584"/>
                <a:gd name="T75" fmla="*/ 134 h 583"/>
                <a:gd name="T76" fmla="*/ 71 w 584"/>
                <a:gd name="T77" fmla="*/ 100 h 583"/>
                <a:gd name="T78" fmla="*/ 101 w 584"/>
                <a:gd name="T79" fmla="*/ 72 h 583"/>
                <a:gd name="T80" fmla="*/ 133 w 584"/>
                <a:gd name="T81" fmla="*/ 47 h 583"/>
                <a:gd name="T82" fmla="*/ 169 w 584"/>
                <a:gd name="T83" fmla="*/ 28 h 583"/>
                <a:gd name="T84" fmla="*/ 207 w 584"/>
                <a:gd name="T85" fmla="*/ 13 h 583"/>
                <a:gd name="T86" fmla="*/ 248 w 584"/>
                <a:gd name="T87" fmla="*/ 3 h 583"/>
                <a:gd name="T88" fmla="*/ 292 w 584"/>
                <a:gd name="T89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3">
                  <a:moveTo>
                    <a:pt x="292" y="0"/>
                  </a:moveTo>
                  <a:lnTo>
                    <a:pt x="335" y="3"/>
                  </a:lnTo>
                  <a:lnTo>
                    <a:pt x="376" y="13"/>
                  </a:lnTo>
                  <a:lnTo>
                    <a:pt x="414" y="28"/>
                  </a:lnTo>
                  <a:lnTo>
                    <a:pt x="451" y="47"/>
                  </a:lnTo>
                  <a:lnTo>
                    <a:pt x="484" y="72"/>
                  </a:lnTo>
                  <a:lnTo>
                    <a:pt x="512" y="100"/>
                  </a:lnTo>
                  <a:lnTo>
                    <a:pt x="536" y="134"/>
                  </a:lnTo>
                  <a:lnTo>
                    <a:pt x="557" y="169"/>
                  </a:lnTo>
                  <a:lnTo>
                    <a:pt x="571" y="208"/>
                  </a:lnTo>
                  <a:lnTo>
                    <a:pt x="581" y="249"/>
                  </a:lnTo>
                  <a:lnTo>
                    <a:pt x="584" y="292"/>
                  </a:lnTo>
                  <a:lnTo>
                    <a:pt x="581" y="335"/>
                  </a:lnTo>
                  <a:lnTo>
                    <a:pt x="571" y="376"/>
                  </a:lnTo>
                  <a:lnTo>
                    <a:pt x="557" y="415"/>
                  </a:lnTo>
                  <a:lnTo>
                    <a:pt x="536" y="450"/>
                  </a:lnTo>
                  <a:lnTo>
                    <a:pt x="512" y="482"/>
                  </a:lnTo>
                  <a:lnTo>
                    <a:pt x="484" y="511"/>
                  </a:lnTo>
                  <a:lnTo>
                    <a:pt x="451" y="536"/>
                  </a:lnTo>
                  <a:lnTo>
                    <a:pt x="414" y="556"/>
                  </a:lnTo>
                  <a:lnTo>
                    <a:pt x="376" y="571"/>
                  </a:lnTo>
                  <a:lnTo>
                    <a:pt x="335" y="579"/>
                  </a:lnTo>
                  <a:lnTo>
                    <a:pt x="292" y="583"/>
                  </a:lnTo>
                  <a:lnTo>
                    <a:pt x="248" y="579"/>
                  </a:lnTo>
                  <a:lnTo>
                    <a:pt x="207" y="571"/>
                  </a:lnTo>
                  <a:lnTo>
                    <a:pt x="169" y="556"/>
                  </a:lnTo>
                  <a:lnTo>
                    <a:pt x="133" y="536"/>
                  </a:lnTo>
                  <a:lnTo>
                    <a:pt x="101" y="511"/>
                  </a:lnTo>
                  <a:lnTo>
                    <a:pt x="71" y="482"/>
                  </a:lnTo>
                  <a:lnTo>
                    <a:pt x="47" y="450"/>
                  </a:lnTo>
                  <a:lnTo>
                    <a:pt x="27" y="415"/>
                  </a:lnTo>
                  <a:lnTo>
                    <a:pt x="12" y="376"/>
                  </a:lnTo>
                  <a:lnTo>
                    <a:pt x="3" y="335"/>
                  </a:lnTo>
                  <a:lnTo>
                    <a:pt x="0" y="292"/>
                  </a:lnTo>
                  <a:lnTo>
                    <a:pt x="3" y="249"/>
                  </a:lnTo>
                  <a:lnTo>
                    <a:pt x="12" y="208"/>
                  </a:lnTo>
                  <a:lnTo>
                    <a:pt x="27" y="169"/>
                  </a:lnTo>
                  <a:lnTo>
                    <a:pt x="47" y="134"/>
                  </a:lnTo>
                  <a:lnTo>
                    <a:pt x="71" y="100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9" y="28"/>
                  </a:lnTo>
                  <a:lnTo>
                    <a:pt x="207" y="13"/>
                  </a:lnTo>
                  <a:lnTo>
                    <a:pt x="248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Freeform 406"/>
            <p:cNvSpPr>
              <a:spLocks noEditPoints="1"/>
            </p:cNvSpPr>
            <p:nvPr/>
          </p:nvSpPr>
          <p:spPr bwMode="auto">
            <a:xfrm>
              <a:off x="10302876" y="4397375"/>
              <a:ext cx="277813" cy="334963"/>
            </a:xfrm>
            <a:custGeom>
              <a:avLst/>
              <a:gdLst>
                <a:gd name="T0" fmla="*/ 1154 w 1747"/>
                <a:gd name="T1" fmla="*/ 1212 h 2106"/>
                <a:gd name="T2" fmla="*/ 1189 w 1747"/>
                <a:gd name="T3" fmla="*/ 1270 h 2106"/>
                <a:gd name="T4" fmla="*/ 1181 w 1747"/>
                <a:gd name="T5" fmla="*/ 1342 h 2106"/>
                <a:gd name="T6" fmla="*/ 1131 w 1747"/>
                <a:gd name="T7" fmla="*/ 1393 h 2106"/>
                <a:gd name="T8" fmla="*/ 1063 w 1747"/>
                <a:gd name="T9" fmla="*/ 1404 h 2106"/>
                <a:gd name="T10" fmla="*/ 734 w 1747"/>
                <a:gd name="T11" fmla="*/ 0 h 2106"/>
                <a:gd name="T12" fmla="*/ 1008 w 1747"/>
                <a:gd name="T13" fmla="*/ 13 h 2106"/>
                <a:gd name="T14" fmla="*/ 1094 w 1747"/>
                <a:gd name="T15" fmla="*/ 68 h 2106"/>
                <a:gd name="T16" fmla="*/ 1147 w 1747"/>
                <a:gd name="T17" fmla="*/ 155 h 2106"/>
                <a:gd name="T18" fmla="*/ 1155 w 1747"/>
                <a:gd name="T19" fmla="*/ 395 h 2106"/>
                <a:gd name="T20" fmla="*/ 1614 w 1747"/>
                <a:gd name="T21" fmla="*/ 537 h 2106"/>
                <a:gd name="T22" fmla="*/ 1689 w 1747"/>
                <a:gd name="T23" fmla="*/ 560 h 2106"/>
                <a:gd name="T24" fmla="*/ 1736 w 1747"/>
                <a:gd name="T25" fmla="*/ 618 h 2106"/>
                <a:gd name="T26" fmla="*/ 1745 w 1747"/>
                <a:gd name="T27" fmla="*/ 695 h 2106"/>
                <a:gd name="T28" fmla="*/ 1708 w 1747"/>
                <a:gd name="T29" fmla="*/ 762 h 2106"/>
                <a:gd name="T30" fmla="*/ 1641 w 1747"/>
                <a:gd name="T31" fmla="*/ 798 h 2106"/>
                <a:gd name="T32" fmla="*/ 1059 w 1747"/>
                <a:gd name="T33" fmla="*/ 799 h 2106"/>
                <a:gd name="T34" fmla="*/ 996 w 1747"/>
                <a:gd name="T35" fmla="*/ 770 h 2106"/>
                <a:gd name="T36" fmla="*/ 761 w 1747"/>
                <a:gd name="T37" fmla="*/ 365 h 2106"/>
                <a:gd name="T38" fmla="*/ 848 w 1747"/>
                <a:gd name="T39" fmla="*/ 675 h 2106"/>
                <a:gd name="T40" fmla="*/ 915 w 1747"/>
                <a:gd name="T41" fmla="*/ 823 h 2106"/>
                <a:gd name="T42" fmla="*/ 991 w 1747"/>
                <a:gd name="T43" fmla="*/ 875 h 2106"/>
                <a:gd name="T44" fmla="*/ 1538 w 1747"/>
                <a:gd name="T45" fmla="*/ 883 h 2106"/>
                <a:gd name="T46" fmla="*/ 1607 w 1747"/>
                <a:gd name="T47" fmla="*/ 913 h 2106"/>
                <a:gd name="T48" fmla="*/ 1659 w 1747"/>
                <a:gd name="T49" fmla="*/ 977 h 2106"/>
                <a:gd name="T50" fmla="*/ 1668 w 1747"/>
                <a:gd name="T51" fmla="*/ 1068 h 2106"/>
                <a:gd name="T52" fmla="*/ 1286 w 1747"/>
                <a:gd name="T53" fmla="*/ 2032 h 2106"/>
                <a:gd name="T54" fmla="*/ 1227 w 1747"/>
                <a:gd name="T55" fmla="*/ 2088 h 2106"/>
                <a:gd name="T56" fmla="*/ 1148 w 1747"/>
                <a:gd name="T57" fmla="*/ 2106 h 2106"/>
                <a:gd name="T58" fmla="*/ 1067 w 1747"/>
                <a:gd name="T59" fmla="*/ 2082 h 2106"/>
                <a:gd name="T60" fmla="*/ 1012 w 1747"/>
                <a:gd name="T61" fmla="*/ 2023 h 2106"/>
                <a:gd name="T62" fmla="*/ 993 w 1747"/>
                <a:gd name="T63" fmla="*/ 1944 h 2106"/>
                <a:gd name="T64" fmla="*/ 1050 w 1747"/>
                <a:gd name="T65" fmla="*/ 1774 h 2106"/>
                <a:gd name="T66" fmla="*/ 239 w 1747"/>
                <a:gd name="T67" fmla="*/ 2060 h 2106"/>
                <a:gd name="T68" fmla="*/ 200 w 1747"/>
                <a:gd name="T69" fmla="*/ 2099 h 2106"/>
                <a:gd name="T70" fmla="*/ 144 w 1747"/>
                <a:gd name="T71" fmla="*/ 2101 h 2106"/>
                <a:gd name="T72" fmla="*/ 104 w 1747"/>
                <a:gd name="T73" fmla="*/ 2063 h 2106"/>
                <a:gd name="T74" fmla="*/ 102 w 1747"/>
                <a:gd name="T75" fmla="*/ 2007 h 2106"/>
                <a:gd name="T76" fmla="*/ 291 w 1747"/>
                <a:gd name="T77" fmla="*/ 1401 h 2106"/>
                <a:gd name="T78" fmla="*/ 229 w 1747"/>
                <a:gd name="T79" fmla="*/ 1362 h 2106"/>
                <a:gd name="T80" fmla="*/ 3 w 1747"/>
                <a:gd name="T81" fmla="*/ 270 h 2106"/>
                <a:gd name="T82" fmla="*/ 13 w 1747"/>
                <a:gd name="T83" fmla="*/ 198 h 2106"/>
                <a:gd name="T84" fmla="*/ 65 w 1747"/>
                <a:gd name="T85" fmla="*/ 149 h 2106"/>
                <a:gd name="T86" fmla="*/ 139 w 1747"/>
                <a:gd name="T87" fmla="*/ 143 h 2106"/>
                <a:gd name="T88" fmla="*/ 198 w 1747"/>
                <a:gd name="T89" fmla="*/ 183 h 2106"/>
                <a:gd name="T90" fmla="*/ 406 w 1747"/>
                <a:gd name="T91" fmla="*/ 1185 h 2106"/>
                <a:gd name="T92" fmla="*/ 627 w 1747"/>
                <a:gd name="T93" fmla="*/ 1164 h 2106"/>
                <a:gd name="T94" fmla="*/ 555 w 1747"/>
                <a:gd name="T95" fmla="*/ 1101 h 2106"/>
                <a:gd name="T96" fmla="*/ 515 w 1747"/>
                <a:gd name="T97" fmla="*/ 1005 h 2106"/>
                <a:gd name="T98" fmla="*/ 514 w 1747"/>
                <a:gd name="T99" fmla="*/ 185 h 2106"/>
                <a:gd name="T100" fmla="*/ 554 w 1747"/>
                <a:gd name="T101" fmla="*/ 90 h 2106"/>
                <a:gd name="T102" fmla="*/ 632 w 1747"/>
                <a:gd name="T103" fmla="*/ 23 h 2106"/>
                <a:gd name="T104" fmla="*/ 734 w 1747"/>
                <a:gd name="T105" fmla="*/ 0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47" h="2106">
                  <a:moveTo>
                    <a:pt x="1279" y="1198"/>
                  </a:moveTo>
                  <a:lnTo>
                    <a:pt x="1135" y="1199"/>
                  </a:lnTo>
                  <a:lnTo>
                    <a:pt x="1154" y="1212"/>
                  </a:lnTo>
                  <a:lnTo>
                    <a:pt x="1170" y="1229"/>
                  </a:lnTo>
                  <a:lnTo>
                    <a:pt x="1182" y="1249"/>
                  </a:lnTo>
                  <a:lnTo>
                    <a:pt x="1189" y="1270"/>
                  </a:lnTo>
                  <a:lnTo>
                    <a:pt x="1191" y="1295"/>
                  </a:lnTo>
                  <a:lnTo>
                    <a:pt x="1189" y="1320"/>
                  </a:lnTo>
                  <a:lnTo>
                    <a:pt x="1181" y="1342"/>
                  </a:lnTo>
                  <a:lnTo>
                    <a:pt x="1168" y="1363"/>
                  </a:lnTo>
                  <a:lnTo>
                    <a:pt x="1150" y="1380"/>
                  </a:lnTo>
                  <a:lnTo>
                    <a:pt x="1131" y="1393"/>
                  </a:lnTo>
                  <a:lnTo>
                    <a:pt x="1107" y="1402"/>
                  </a:lnTo>
                  <a:lnTo>
                    <a:pt x="1082" y="1404"/>
                  </a:lnTo>
                  <a:lnTo>
                    <a:pt x="1063" y="1404"/>
                  </a:lnTo>
                  <a:lnTo>
                    <a:pt x="1129" y="1574"/>
                  </a:lnTo>
                  <a:lnTo>
                    <a:pt x="1279" y="1198"/>
                  </a:lnTo>
                  <a:close/>
                  <a:moveTo>
                    <a:pt x="734" y="0"/>
                  </a:moveTo>
                  <a:lnTo>
                    <a:pt x="937" y="1"/>
                  </a:lnTo>
                  <a:lnTo>
                    <a:pt x="974" y="4"/>
                  </a:lnTo>
                  <a:lnTo>
                    <a:pt x="1008" y="13"/>
                  </a:lnTo>
                  <a:lnTo>
                    <a:pt x="1039" y="27"/>
                  </a:lnTo>
                  <a:lnTo>
                    <a:pt x="1068" y="45"/>
                  </a:lnTo>
                  <a:lnTo>
                    <a:pt x="1094" y="68"/>
                  </a:lnTo>
                  <a:lnTo>
                    <a:pt x="1116" y="93"/>
                  </a:lnTo>
                  <a:lnTo>
                    <a:pt x="1134" y="124"/>
                  </a:lnTo>
                  <a:lnTo>
                    <a:pt x="1147" y="155"/>
                  </a:lnTo>
                  <a:lnTo>
                    <a:pt x="1155" y="189"/>
                  </a:lnTo>
                  <a:lnTo>
                    <a:pt x="1157" y="226"/>
                  </a:lnTo>
                  <a:lnTo>
                    <a:pt x="1155" y="395"/>
                  </a:lnTo>
                  <a:lnTo>
                    <a:pt x="959" y="178"/>
                  </a:lnTo>
                  <a:lnTo>
                    <a:pt x="1160" y="537"/>
                  </a:lnTo>
                  <a:lnTo>
                    <a:pt x="1614" y="537"/>
                  </a:lnTo>
                  <a:lnTo>
                    <a:pt x="1641" y="539"/>
                  </a:lnTo>
                  <a:lnTo>
                    <a:pt x="1666" y="547"/>
                  </a:lnTo>
                  <a:lnTo>
                    <a:pt x="1689" y="560"/>
                  </a:lnTo>
                  <a:lnTo>
                    <a:pt x="1708" y="576"/>
                  </a:lnTo>
                  <a:lnTo>
                    <a:pt x="1724" y="595"/>
                  </a:lnTo>
                  <a:lnTo>
                    <a:pt x="1736" y="618"/>
                  </a:lnTo>
                  <a:lnTo>
                    <a:pt x="1745" y="643"/>
                  </a:lnTo>
                  <a:lnTo>
                    <a:pt x="1747" y="668"/>
                  </a:lnTo>
                  <a:lnTo>
                    <a:pt x="1745" y="695"/>
                  </a:lnTo>
                  <a:lnTo>
                    <a:pt x="1736" y="720"/>
                  </a:lnTo>
                  <a:lnTo>
                    <a:pt x="1724" y="743"/>
                  </a:lnTo>
                  <a:lnTo>
                    <a:pt x="1708" y="762"/>
                  </a:lnTo>
                  <a:lnTo>
                    <a:pt x="1689" y="778"/>
                  </a:lnTo>
                  <a:lnTo>
                    <a:pt x="1666" y="790"/>
                  </a:lnTo>
                  <a:lnTo>
                    <a:pt x="1641" y="798"/>
                  </a:lnTo>
                  <a:lnTo>
                    <a:pt x="1614" y="801"/>
                  </a:lnTo>
                  <a:lnTo>
                    <a:pt x="1082" y="801"/>
                  </a:lnTo>
                  <a:lnTo>
                    <a:pt x="1059" y="799"/>
                  </a:lnTo>
                  <a:lnTo>
                    <a:pt x="1036" y="792"/>
                  </a:lnTo>
                  <a:lnTo>
                    <a:pt x="1016" y="783"/>
                  </a:lnTo>
                  <a:lnTo>
                    <a:pt x="996" y="770"/>
                  </a:lnTo>
                  <a:lnTo>
                    <a:pt x="980" y="752"/>
                  </a:lnTo>
                  <a:lnTo>
                    <a:pt x="967" y="733"/>
                  </a:lnTo>
                  <a:lnTo>
                    <a:pt x="761" y="365"/>
                  </a:lnTo>
                  <a:lnTo>
                    <a:pt x="786" y="470"/>
                  </a:lnTo>
                  <a:lnTo>
                    <a:pt x="816" y="574"/>
                  </a:lnTo>
                  <a:lnTo>
                    <a:pt x="848" y="675"/>
                  </a:lnTo>
                  <a:lnTo>
                    <a:pt x="885" y="773"/>
                  </a:lnTo>
                  <a:lnTo>
                    <a:pt x="898" y="800"/>
                  </a:lnTo>
                  <a:lnTo>
                    <a:pt x="915" y="823"/>
                  </a:lnTo>
                  <a:lnTo>
                    <a:pt x="937" y="845"/>
                  </a:lnTo>
                  <a:lnTo>
                    <a:pt x="962" y="862"/>
                  </a:lnTo>
                  <a:lnTo>
                    <a:pt x="991" y="875"/>
                  </a:lnTo>
                  <a:lnTo>
                    <a:pt x="1023" y="883"/>
                  </a:lnTo>
                  <a:lnTo>
                    <a:pt x="1512" y="882"/>
                  </a:lnTo>
                  <a:lnTo>
                    <a:pt x="1538" y="883"/>
                  </a:lnTo>
                  <a:lnTo>
                    <a:pt x="1563" y="889"/>
                  </a:lnTo>
                  <a:lnTo>
                    <a:pt x="1585" y="899"/>
                  </a:lnTo>
                  <a:lnTo>
                    <a:pt x="1607" y="913"/>
                  </a:lnTo>
                  <a:lnTo>
                    <a:pt x="1626" y="930"/>
                  </a:lnTo>
                  <a:lnTo>
                    <a:pt x="1643" y="951"/>
                  </a:lnTo>
                  <a:lnTo>
                    <a:pt x="1659" y="977"/>
                  </a:lnTo>
                  <a:lnTo>
                    <a:pt x="1667" y="1007"/>
                  </a:lnTo>
                  <a:lnTo>
                    <a:pt x="1670" y="1038"/>
                  </a:lnTo>
                  <a:lnTo>
                    <a:pt x="1668" y="1068"/>
                  </a:lnTo>
                  <a:lnTo>
                    <a:pt x="1660" y="1098"/>
                  </a:lnTo>
                  <a:lnTo>
                    <a:pt x="1299" y="2007"/>
                  </a:lnTo>
                  <a:lnTo>
                    <a:pt x="1286" y="2032"/>
                  </a:lnTo>
                  <a:lnTo>
                    <a:pt x="1270" y="2054"/>
                  </a:lnTo>
                  <a:lnTo>
                    <a:pt x="1250" y="2073"/>
                  </a:lnTo>
                  <a:lnTo>
                    <a:pt x="1227" y="2088"/>
                  </a:lnTo>
                  <a:lnTo>
                    <a:pt x="1202" y="2098"/>
                  </a:lnTo>
                  <a:lnTo>
                    <a:pt x="1176" y="2105"/>
                  </a:lnTo>
                  <a:lnTo>
                    <a:pt x="1148" y="2106"/>
                  </a:lnTo>
                  <a:lnTo>
                    <a:pt x="1121" y="2104"/>
                  </a:lnTo>
                  <a:lnTo>
                    <a:pt x="1093" y="2095"/>
                  </a:lnTo>
                  <a:lnTo>
                    <a:pt x="1067" y="2082"/>
                  </a:lnTo>
                  <a:lnTo>
                    <a:pt x="1046" y="2066"/>
                  </a:lnTo>
                  <a:lnTo>
                    <a:pt x="1027" y="2046"/>
                  </a:lnTo>
                  <a:lnTo>
                    <a:pt x="1012" y="2023"/>
                  </a:lnTo>
                  <a:lnTo>
                    <a:pt x="1002" y="1998"/>
                  </a:lnTo>
                  <a:lnTo>
                    <a:pt x="995" y="1972"/>
                  </a:lnTo>
                  <a:lnTo>
                    <a:pt x="993" y="1944"/>
                  </a:lnTo>
                  <a:lnTo>
                    <a:pt x="996" y="1917"/>
                  </a:lnTo>
                  <a:lnTo>
                    <a:pt x="1005" y="1889"/>
                  </a:lnTo>
                  <a:lnTo>
                    <a:pt x="1050" y="1774"/>
                  </a:lnTo>
                  <a:lnTo>
                    <a:pt x="908" y="1404"/>
                  </a:lnTo>
                  <a:lnTo>
                    <a:pt x="491" y="1404"/>
                  </a:lnTo>
                  <a:lnTo>
                    <a:pt x="239" y="2060"/>
                  </a:lnTo>
                  <a:lnTo>
                    <a:pt x="229" y="2077"/>
                  </a:lnTo>
                  <a:lnTo>
                    <a:pt x="216" y="2090"/>
                  </a:lnTo>
                  <a:lnTo>
                    <a:pt x="200" y="2099"/>
                  </a:lnTo>
                  <a:lnTo>
                    <a:pt x="182" y="2105"/>
                  </a:lnTo>
                  <a:lnTo>
                    <a:pt x="163" y="2106"/>
                  </a:lnTo>
                  <a:lnTo>
                    <a:pt x="144" y="2101"/>
                  </a:lnTo>
                  <a:lnTo>
                    <a:pt x="127" y="2092"/>
                  </a:lnTo>
                  <a:lnTo>
                    <a:pt x="114" y="2078"/>
                  </a:lnTo>
                  <a:lnTo>
                    <a:pt x="104" y="2063"/>
                  </a:lnTo>
                  <a:lnTo>
                    <a:pt x="99" y="2045"/>
                  </a:lnTo>
                  <a:lnTo>
                    <a:pt x="98" y="2026"/>
                  </a:lnTo>
                  <a:lnTo>
                    <a:pt x="102" y="2007"/>
                  </a:lnTo>
                  <a:lnTo>
                    <a:pt x="335" y="1404"/>
                  </a:lnTo>
                  <a:lnTo>
                    <a:pt x="317" y="1404"/>
                  </a:lnTo>
                  <a:lnTo>
                    <a:pt x="291" y="1401"/>
                  </a:lnTo>
                  <a:lnTo>
                    <a:pt x="267" y="1393"/>
                  </a:lnTo>
                  <a:lnTo>
                    <a:pt x="246" y="1379"/>
                  </a:lnTo>
                  <a:lnTo>
                    <a:pt x="229" y="1362"/>
                  </a:lnTo>
                  <a:lnTo>
                    <a:pt x="216" y="1340"/>
                  </a:lnTo>
                  <a:lnTo>
                    <a:pt x="209" y="1316"/>
                  </a:lnTo>
                  <a:lnTo>
                    <a:pt x="3" y="270"/>
                  </a:lnTo>
                  <a:lnTo>
                    <a:pt x="0" y="244"/>
                  </a:lnTo>
                  <a:lnTo>
                    <a:pt x="5" y="220"/>
                  </a:lnTo>
                  <a:lnTo>
                    <a:pt x="13" y="198"/>
                  </a:lnTo>
                  <a:lnTo>
                    <a:pt x="26" y="178"/>
                  </a:lnTo>
                  <a:lnTo>
                    <a:pt x="44" y="161"/>
                  </a:lnTo>
                  <a:lnTo>
                    <a:pt x="65" y="149"/>
                  </a:lnTo>
                  <a:lnTo>
                    <a:pt x="89" y="141"/>
                  </a:lnTo>
                  <a:lnTo>
                    <a:pt x="115" y="140"/>
                  </a:lnTo>
                  <a:lnTo>
                    <a:pt x="139" y="143"/>
                  </a:lnTo>
                  <a:lnTo>
                    <a:pt x="161" y="152"/>
                  </a:lnTo>
                  <a:lnTo>
                    <a:pt x="181" y="166"/>
                  </a:lnTo>
                  <a:lnTo>
                    <a:pt x="198" y="183"/>
                  </a:lnTo>
                  <a:lnTo>
                    <a:pt x="210" y="203"/>
                  </a:lnTo>
                  <a:lnTo>
                    <a:pt x="217" y="227"/>
                  </a:lnTo>
                  <a:lnTo>
                    <a:pt x="406" y="1185"/>
                  </a:lnTo>
                  <a:lnTo>
                    <a:pt x="684" y="1185"/>
                  </a:lnTo>
                  <a:lnTo>
                    <a:pt x="655" y="1177"/>
                  </a:lnTo>
                  <a:lnTo>
                    <a:pt x="627" y="1164"/>
                  </a:lnTo>
                  <a:lnTo>
                    <a:pt x="601" y="1148"/>
                  </a:lnTo>
                  <a:lnTo>
                    <a:pt x="579" y="1127"/>
                  </a:lnTo>
                  <a:lnTo>
                    <a:pt x="555" y="1101"/>
                  </a:lnTo>
                  <a:lnTo>
                    <a:pt x="538" y="1071"/>
                  </a:lnTo>
                  <a:lnTo>
                    <a:pt x="524" y="1040"/>
                  </a:lnTo>
                  <a:lnTo>
                    <a:pt x="515" y="1005"/>
                  </a:lnTo>
                  <a:lnTo>
                    <a:pt x="513" y="971"/>
                  </a:lnTo>
                  <a:lnTo>
                    <a:pt x="511" y="222"/>
                  </a:lnTo>
                  <a:lnTo>
                    <a:pt x="514" y="185"/>
                  </a:lnTo>
                  <a:lnTo>
                    <a:pt x="521" y="150"/>
                  </a:lnTo>
                  <a:lnTo>
                    <a:pt x="536" y="119"/>
                  </a:lnTo>
                  <a:lnTo>
                    <a:pt x="554" y="90"/>
                  </a:lnTo>
                  <a:lnTo>
                    <a:pt x="575" y="64"/>
                  </a:lnTo>
                  <a:lnTo>
                    <a:pt x="601" y="42"/>
                  </a:lnTo>
                  <a:lnTo>
                    <a:pt x="632" y="23"/>
                  </a:lnTo>
                  <a:lnTo>
                    <a:pt x="663" y="10"/>
                  </a:lnTo>
                  <a:lnTo>
                    <a:pt x="697" y="2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407"/>
            <p:cNvSpPr>
              <a:spLocks/>
            </p:cNvSpPr>
            <p:nvPr/>
          </p:nvSpPr>
          <p:spPr bwMode="auto">
            <a:xfrm>
              <a:off x="10417176" y="4289425"/>
              <a:ext cx="92075" cy="92075"/>
            </a:xfrm>
            <a:custGeom>
              <a:avLst/>
              <a:gdLst>
                <a:gd name="T0" fmla="*/ 292 w 583"/>
                <a:gd name="T1" fmla="*/ 0 h 583"/>
                <a:gd name="T2" fmla="*/ 335 w 583"/>
                <a:gd name="T3" fmla="*/ 3 h 583"/>
                <a:gd name="T4" fmla="*/ 376 w 583"/>
                <a:gd name="T5" fmla="*/ 13 h 583"/>
                <a:gd name="T6" fmla="*/ 415 w 583"/>
                <a:gd name="T7" fmla="*/ 28 h 583"/>
                <a:gd name="T8" fmla="*/ 451 w 583"/>
                <a:gd name="T9" fmla="*/ 47 h 583"/>
                <a:gd name="T10" fmla="*/ 483 w 583"/>
                <a:gd name="T11" fmla="*/ 72 h 583"/>
                <a:gd name="T12" fmla="*/ 512 w 583"/>
                <a:gd name="T13" fmla="*/ 100 h 583"/>
                <a:gd name="T14" fmla="*/ 537 w 583"/>
                <a:gd name="T15" fmla="*/ 134 h 583"/>
                <a:gd name="T16" fmla="*/ 556 w 583"/>
                <a:gd name="T17" fmla="*/ 169 h 583"/>
                <a:gd name="T18" fmla="*/ 571 w 583"/>
                <a:gd name="T19" fmla="*/ 208 h 583"/>
                <a:gd name="T20" fmla="*/ 580 w 583"/>
                <a:gd name="T21" fmla="*/ 249 h 583"/>
                <a:gd name="T22" fmla="*/ 583 w 583"/>
                <a:gd name="T23" fmla="*/ 292 h 583"/>
                <a:gd name="T24" fmla="*/ 580 w 583"/>
                <a:gd name="T25" fmla="*/ 335 h 583"/>
                <a:gd name="T26" fmla="*/ 571 w 583"/>
                <a:gd name="T27" fmla="*/ 376 h 583"/>
                <a:gd name="T28" fmla="*/ 556 w 583"/>
                <a:gd name="T29" fmla="*/ 415 h 583"/>
                <a:gd name="T30" fmla="*/ 537 w 583"/>
                <a:gd name="T31" fmla="*/ 450 h 583"/>
                <a:gd name="T32" fmla="*/ 512 w 583"/>
                <a:gd name="T33" fmla="*/ 482 h 583"/>
                <a:gd name="T34" fmla="*/ 483 w 583"/>
                <a:gd name="T35" fmla="*/ 511 h 583"/>
                <a:gd name="T36" fmla="*/ 451 w 583"/>
                <a:gd name="T37" fmla="*/ 536 h 583"/>
                <a:gd name="T38" fmla="*/ 415 w 583"/>
                <a:gd name="T39" fmla="*/ 556 h 583"/>
                <a:gd name="T40" fmla="*/ 376 w 583"/>
                <a:gd name="T41" fmla="*/ 571 h 583"/>
                <a:gd name="T42" fmla="*/ 335 w 583"/>
                <a:gd name="T43" fmla="*/ 579 h 583"/>
                <a:gd name="T44" fmla="*/ 292 w 583"/>
                <a:gd name="T45" fmla="*/ 583 h 583"/>
                <a:gd name="T46" fmla="*/ 249 w 583"/>
                <a:gd name="T47" fmla="*/ 579 h 583"/>
                <a:gd name="T48" fmla="*/ 207 w 583"/>
                <a:gd name="T49" fmla="*/ 571 h 583"/>
                <a:gd name="T50" fmla="*/ 169 w 583"/>
                <a:gd name="T51" fmla="*/ 556 h 583"/>
                <a:gd name="T52" fmla="*/ 132 w 583"/>
                <a:gd name="T53" fmla="*/ 536 h 583"/>
                <a:gd name="T54" fmla="*/ 100 w 583"/>
                <a:gd name="T55" fmla="*/ 511 h 583"/>
                <a:gd name="T56" fmla="*/ 71 w 583"/>
                <a:gd name="T57" fmla="*/ 482 h 583"/>
                <a:gd name="T58" fmla="*/ 47 w 583"/>
                <a:gd name="T59" fmla="*/ 450 h 583"/>
                <a:gd name="T60" fmla="*/ 27 w 583"/>
                <a:gd name="T61" fmla="*/ 415 h 583"/>
                <a:gd name="T62" fmla="*/ 12 w 583"/>
                <a:gd name="T63" fmla="*/ 376 h 583"/>
                <a:gd name="T64" fmla="*/ 3 w 583"/>
                <a:gd name="T65" fmla="*/ 335 h 583"/>
                <a:gd name="T66" fmla="*/ 0 w 583"/>
                <a:gd name="T67" fmla="*/ 292 h 583"/>
                <a:gd name="T68" fmla="*/ 3 w 583"/>
                <a:gd name="T69" fmla="*/ 249 h 583"/>
                <a:gd name="T70" fmla="*/ 12 w 583"/>
                <a:gd name="T71" fmla="*/ 208 h 583"/>
                <a:gd name="T72" fmla="*/ 27 w 583"/>
                <a:gd name="T73" fmla="*/ 169 h 583"/>
                <a:gd name="T74" fmla="*/ 47 w 583"/>
                <a:gd name="T75" fmla="*/ 134 h 583"/>
                <a:gd name="T76" fmla="*/ 71 w 583"/>
                <a:gd name="T77" fmla="*/ 100 h 583"/>
                <a:gd name="T78" fmla="*/ 100 w 583"/>
                <a:gd name="T79" fmla="*/ 72 h 583"/>
                <a:gd name="T80" fmla="*/ 132 w 583"/>
                <a:gd name="T81" fmla="*/ 47 h 583"/>
                <a:gd name="T82" fmla="*/ 169 w 583"/>
                <a:gd name="T83" fmla="*/ 28 h 583"/>
                <a:gd name="T84" fmla="*/ 207 w 583"/>
                <a:gd name="T85" fmla="*/ 13 h 583"/>
                <a:gd name="T86" fmla="*/ 249 w 583"/>
                <a:gd name="T87" fmla="*/ 3 h 583"/>
                <a:gd name="T88" fmla="*/ 292 w 583"/>
                <a:gd name="T89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3" h="583">
                  <a:moveTo>
                    <a:pt x="292" y="0"/>
                  </a:moveTo>
                  <a:lnTo>
                    <a:pt x="335" y="3"/>
                  </a:lnTo>
                  <a:lnTo>
                    <a:pt x="376" y="13"/>
                  </a:lnTo>
                  <a:lnTo>
                    <a:pt x="415" y="28"/>
                  </a:lnTo>
                  <a:lnTo>
                    <a:pt x="451" y="47"/>
                  </a:lnTo>
                  <a:lnTo>
                    <a:pt x="483" y="72"/>
                  </a:lnTo>
                  <a:lnTo>
                    <a:pt x="512" y="100"/>
                  </a:lnTo>
                  <a:lnTo>
                    <a:pt x="537" y="134"/>
                  </a:lnTo>
                  <a:lnTo>
                    <a:pt x="556" y="169"/>
                  </a:lnTo>
                  <a:lnTo>
                    <a:pt x="571" y="208"/>
                  </a:lnTo>
                  <a:lnTo>
                    <a:pt x="580" y="249"/>
                  </a:lnTo>
                  <a:lnTo>
                    <a:pt x="583" y="292"/>
                  </a:lnTo>
                  <a:lnTo>
                    <a:pt x="580" y="335"/>
                  </a:lnTo>
                  <a:lnTo>
                    <a:pt x="571" y="376"/>
                  </a:lnTo>
                  <a:lnTo>
                    <a:pt x="556" y="415"/>
                  </a:lnTo>
                  <a:lnTo>
                    <a:pt x="537" y="450"/>
                  </a:lnTo>
                  <a:lnTo>
                    <a:pt x="512" y="482"/>
                  </a:lnTo>
                  <a:lnTo>
                    <a:pt x="483" y="511"/>
                  </a:lnTo>
                  <a:lnTo>
                    <a:pt x="451" y="536"/>
                  </a:lnTo>
                  <a:lnTo>
                    <a:pt x="415" y="556"/>
                  </a:lnTo>
                  <a:lnTo>
                    <a:pt x="376" y="571"/>
                  </a:lnTo>
                  <a:lnTo>
                    <a:pt x="335" y="579"/>
                  </a:lnTo>
                  <a:lnTo>
                    <a:pt x="292" y="583"/>
                  </a:lnTo>
                  <a:lnTo>
                    <a:pt x="249" y="579"/>
                  </a:lnTo>
                  <a:lnTo>
                    <a:pt x="207" y="571"/>
                  </a:lnTo>
                  <a:lnTo>
                    <a:pt x="169" y="556"/>
                  </a:lnTo>
                  <a:lnTo>
                    <a:pt x="132" y="536"/>
                  </a:lnTo>
                  <a:lnTo>
                    <a:pt x="100" y="511"/>
                  </a:lnTo>
                  <a:lnTo>
                    <a:pt x="71" y="482"/>
                  </a:lnTo>
                  <a:lnTo>
                    <a:pt x="47" y="450"/>
                  </a:lnTo>
                  <a:lnTo>
                    <a:pt x="27" y="415"/>
                  </a:lnTo>
                  <a:lnTo>
                    <a:pt x="12" y="376"/>
                  </a:lnTo>
                  <a:lnTo>
                    <a:pt x="3" y="335"/>
                  </a:lnTo>
                  <a:lnTo>
                    <a:pt x="0" y="292"/>
                  </a:lnTo>
                  <a:lnTo>
                    <a:pt x="3" y="249"/>
                  </a:lnTo>
                  <a:lnTo>
                    <a:pt x="12" y="208"/>
                  </a:lnTo>
                  <a:lnTo>
                    <a:pt x="27" y="169"/>
                  </a:lnTo>
                  <a:lnTo>
                    <a:pt x="47" y="134"/>
                  </a:lnTo>
                  <a:lnTo>
                    <a:pt x="71" y="100"/>
                  </a:lnTo>
                  <a:lnTo>
                    <a:pt x="100" y="72"/>
                  </a:lnTo>
                  <a:lnTo>
                    <a:pt x="132" y="47"/>
                  </a:lnTo>
                  <a:lnTo>
                    <a:pt x="169" y="28"/>
                  </a:lnTo>
                  <a:lnTo>
                    <a:pt x="207" y="13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6" name="Group 995"/>
          <p:cNvGrpSpPr/>
          <p:nvPr/>
        </p:nvGrpSpPr>
        <p:grpSpPr>
          <a:xfrm>
            <a:off x="9083822" y="4271963"/>
            <a:ext cx="563563" cy="477837"/>
            <a:chOff x="9075738" y="4271963"/>
            <a:chExt cx="563563" cy="4778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4" name="Freeform 412"/>
            <p:cNvSpPr>
              <a:spLocks/>
            </p:cNvSpPr>
            <p:nvPr/>
          </p:nvSpPr>
          <p:spPr bwMode="auto">
            <a:xfrm>
              <a:off x="9197976" y="4271963"/>
              <a:ext cx="98425" cy="100012"/>
            </a:xfrm>
            <a:custGeom>
              <a:avLst/>
              <a:gdLst>
                <a:gd name="T0" fmla="*/ 313 w 626"/>
                <a:gd name="T1" fmla="*/ 0 h 628"/>
                <a:gd name="T2" fmla="*/ 359 w 626"/>
                <a:gd name="T3" fmla="*/ 4 h 628"/>
                <a:gd name="T4" fmla="*/ 404 w 626"/>
                <a:gd name="T5" fmla="*/ 13 h 628"/>
                <a:gd name="T6" fmla="*/ 445 w 626"/>
                <a:gd name="T7" fmla="*/ 30 h 628"/>
                <a:gd name="T8" fmla="*/ 483 w 626"/>
                <a:gd name="T9" fmla="*/ 51 h 628"/>
                <a:gd name="T10" fmla="*/ 519 w 626"/>
                <a:gd name="T11" fmla="*/ 77 h 628"/>
                <a:gd name="T12" fmla="*/ 549 w 626"/>
                <a:gd name="T13" fmla="*/ 108 h 628"/>
                <a:gd name="T14" fmla="*/ 576 w 626"/>
                <a:gd name="T15" fmla="*/ 143 h 628"/>
                <a:gd name="T16" fmla="*/ 597 w 626"/>
                <a:gd name="T17" fmla="*/ 182 h 628"/>
                <a:gd name="T18" fmla="*/ 613 w 626"/>
                <a:gd name="T19" fmla="*/ 224 h 628"/>
                <a:gd name="T20" fmla="*/ 623 w 626"/>
                <a:gd name="T21" fmla="*/ 268 h 628"/>
                <a:gd name="T22" fmla="*/ 626 w 626"/>
                <a:gd name="T23" fmla="*/ 315 h 628"/>
                <a:gd name="T24" fmla="*/ 623 w 626"/>
                <a:gd name="T25" fmla="*/ 360 h 628"/>
                <a:gd name="T26" fmla="*/ 613 w 626"/>
                <a:gd name="T27" fmla="*/ 405 h 628"/>
                <a:gd name="T28" fmla="*/ 597 w 626"/>
                <a:gd name="T29" fmla="*/ 447 h 628"/>
                <a:gd name="T30" fmla="*/ 576 w 626"/>
                <a:gd name="T31" fmla="*/ 486 h 628"/>
                <a:gd name="T32" fmla="*/ 549 w 626"/>
                <a:gd name="T33" fmla="*/ 520 h 628"/>
                <a:gd name="T34" fmla="*/ 519 w 626"/>
                <a:gd name="T35" fmla="*/ 552 h 628"/>
                <a:gd name="T36" fmla="*/ 483 w 626"/>
                <a:gd name="T37" fmla="*/ 577 h 628"/>
                <a:gd name="T38" fmla="*/ 445 w 626"/>
                <a:gd name="T39" fmla="*/ 599 h 628"/>
                <a:gd name="T40" fmla="*/ 404 w 626"/>
                <a:gd name="T41" fmla="*/ 615 h 628"/>
                <a:gd name="T42" fmla="*/ 359 w 626"/>
                <a:gd name="T43" fmla="*/ 625 h 628"/>
                <a:gd name="T44" fmla="*/ 313 w 626"/>
                <a:gd name="T45" fmla="*/ 628 h 628"/>
                <a:gd name="T46" fmla="*/ 267 w 626"/>
                <a:gd name="T47" fmla="*/ 625 h 628"/>
                <a:gd name="T48" fmla="*/ 222 w 626"/>
                <a:gd name="T49" fmla="*/ 615 h 628"/>
                <a:gd name="T50" fmla="*/ 181 w 626"/>
                <a:gd name="T51" fmla="*/ 599 h 628"/>
                <a:gd name="T52" fmla="*/ 142 w 626"/>
                <a:gd name="T53" fmla="*/ 577 h 628"/>
                <a:gd name="T54" fmla="*/ 107 w 626"/>
                <a:gd name="T55" fmla="*/ 552 h 628"/>
                <a:gd name="T56" fmla="*/ 77 w 626"/>
                <a:gd name="T57" fmla="*/ 520 h 628"/>
                <a:gd name="T58" fmla="*/ 50 w 626"/>
                <a:gd name="T59" fmla="*/ 486 h 628"/>
                <a:gd name="T60" fmla="*/ 29 w 626"/>
                <a:gd name="T61" fmla="*/ 447 h 628"/>
                <a:gd name="T62" fmla="*/ 13 w 626"/>
                <a:gd name="T63" fmla="*/ 405 h 628"/>
                <a:gd name="T64" fmla="*/ 3 w 626"/>
                <a:gd name="T65" fmla="*/ 360 h 628"/>
                <a:gd name="T66" fmla="*/ 0 w 626"/>
                <a:gd name="T67" fmla="*/ 315 h 628"/>
                <a:gd name="T68" fmla="*/ 3 w 626"/>
                <a:gd name="T69" fmla="*/ 268 h 628"/>
                <a:gd name="T70" fmla="*/ 13 w 626"/>
                <a:gd name="T71" fmla="*/ 224 h 628"/>
                <a:gd name="T72" fmla="*/ 29 w 626"/>
                <a:gd name="T73" fmla="*/ 182 h 628"/>
                <a:gd name="T74" fmla="*/ 50 w 626"/>
                <a:gd name="T75" fmla="*/ 143 h 628"/>
                <a:gd name="T76" fmla="*/ 77 w 626"/>
                <a:gd name="T77" fmla="*/ 108 h 628"/>
                <a:gd name="T78" fmla="*/ 107 w 626"/>
                <a:gd name="T79" fmla="*/ 77 h 628"/>
                <a:gd name="T80" fmla="*/ 142 w 626"/>
                <a:gd name="T81" fmla="*/ 51 h 628"/>
                <a:gd name="T82" fmla="*/ 181 w 626"/>
                <a:gd name="T83" fmla="*/ 30 h 628"/>
                <a:gd name="T84" fmla="*/ 222 w 626"/>
                <a:gd name="T85" fmla="*/ 13 h 628"/>
                <a:gd name="T86" fmla="*/ 267 w 626"/>
                <a:gd name="T87" fmla="*/ 4 h 628"/>
                <a:gd name="T88" fmla="*/ 313 w 626"/>
                <a:gd name="T8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6" h="628">
                  <a:moveTo>
                    <a:pt x="313" y="0"/>
                  </a:moveTo>
                  <a:lnTo>
                    <a:pt x="359" y="4"/>
                  </a:lnTo>
                  <a:lnTo>
                    <a:pt x="404" y="13"/>
                  </a:lnTo>
                  <a:lnTo>
                    <a:pt x="445" y="30"/>
                  </a:lnTo>
                  <a:lnTo>
                    <a:pt x="483" y="51"/>
                  </a:lnTo>
                  <a:lnTo>
                    <a:pt x="519" y="77"/>
                  </a:lnTo>
                  <a:lnTo>
                    <a:pt x="549" y="108"/>
                  </a:lnTo>
                  <a:lnTo>
                    <a:pt x="576" y="143"/>
                  </a:lnTo>
                  <a:lnTo>
                    <a:pt x="597" y="182"/>
                  </a:lnTo>
                  <a:lnTo>
                    <a:pt x="613" y="224"/>
                  </a:lnTo>
                  <a:lnTo>
                    <a:pt x="623" y="268"/>
                  </a:lnTo>
                  <a:lnTo>
                    <a:pt x="626" y="315"/>
                  </a:lnTo>
                  <a:lnTo>
                    <a:pt x="623" y="360"/>
                  </a:lnTo>
                  <a:lnTo>
                    <a:pt x="613" y="405"/>
                  </a:lnTo>
                  <a:lnTo>
                    <a:pt x="597" y="447"/>
                  </a:lnTo>
                  <a:lnTo>
                    <a:pt x="576" y="486"/>
                  </a:lnTo>
                  <a:lnTo>
                    <a:pt x="549" y="520"/>
                  </a:lnTo>
                  <a:lnTo>
                    <a:pt x="519" y="552"/>
                  </a:lnTo>
                  <a:lnTo>
                    <a:pt x="483" y="577"/>
                  </a:lnTo>
                  <a:lnTo>
                    <a:pt x="445" y="599"/>
                  </a:lnTo>
                  <a:lnTo>
                    <a:pt x="404" y="615"/>
                  </a:lnTo>
                  <a:lnTo>
                    <a:pt x="359" y="625"/>
                  </a:lnTo>
                  <a:lnTo>
                    <a:pt x="313" y="628"/>
                  </a:lnTo>
                  <a:lnTo>
                    <a:pt x="267" y="625"/>
                  </a:lnTo>
                  <a:lnTo>
                    <a:pt x="222" y="615"/>
                  </a:lnTo>
                  <a:lnTo>
                    <a:pt x="181" y="599"/>
                  </a:lnTo>
                  <a:lnTo>
                    <a:pt x="142" y="577"/>
                  </a:lnTo>
                  <a:lnTo>
                    <a:pt x="107" y="552"/>
                  </a:lnTo>
                  <a:lnTo>
                    <a:pt x="77" y="520"/>
                  </a:lnTo>
                  <a:lnTo>
                    <a:pt x="50" y="486"/>
                  </a:lnTo>
                  <a:lnTo>
                    <a:pt x="29" y="447"/>
                  </a:lnTo>
                  <a:lnTo>
                    <a:pt x="13" y="405"/>
                  </a:lnTo>
                  <a:lnTo>
                    <a:pt x="3" y="360"/>
                  </a:lnTo>
                  <a:lnTo>
                    <a:pt x="0" y="315"/>
                  </a:lnTo>
                  <a:lnTo>
                    <a:pt x="3" y="268"/>
                  </a:lnTo>
                  <a:lnTo>
                    <a:pt x="13" y="224"/>
                  </a:lnTo>
                  <a:lnTo>
                    <a:pt x="29" y="182"/>
                  </a:lnTo>
                  <a:lnTo>
                    <a:pt x="50" y="143"/>
                  </a:lnTo>
                  <a:lnTo>
                    <a:pt x="77" y="108"/>
                  </a:lnTo>
                  <a:lnTo>
                    <a:pt x="107" y="77"/>
                  </a:lnTo>
                  <a:lnTo>
                    <a:pt x="142" y="51"/>
                  </a:lnTo>
                  <a:lnTo>
                    <a:pt x="181" y="30"/>
                  </a:lnTo>
                  <a:lnTo>
                    <a:pt x="222" y="13"/>
                  </a:lnTo>
                  <a:lnTo>
                    <a:pt x="267" y="4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413"/>
            <p:cNvSpPr>
              <a:spLocks noEditPoints="1"/>
            </p:cNvSpPr>
            <p:nvPr/>
          </p:nvSpPr>
          <p:spPr bwMode="auto">
            <a:xfrm>
              <a:off x="9075738" y="4389438"/>
              <a:ext cx="563563" cy="360362"/>
            </a:xfrm>
            <a:custGeom>
              <a:avLst/>
              <a:gdLst>
                <a:gd name="T0" fmla="*/ 1410 w 3552"/>
                <a:gd name="T1" fmla="*/ 986 h 2271"/>
                <a:gd name="T2" fmla="*/ 1369 w 3552"/>
                <a:gd name="T3" fmla="*/ 890 h 2271"/>
                <a:gd name="T4" fmla="*/ 1438 w 3552"/>
                <a:gd name="T5" fmla="*/ 800 h 2271"/>
                <a:gd name="T6" fmla="*/ 1512 w 3552"/>
                <a:gd name="T7" fmla="*/ 773 h 2271"/>
                <a:gd name="T8" fmla="*/ 1571 w 3552"/>
                <a:gd name="T9" fmla="*/ 751 h 2271"/>
                <a:gd name="T10" fmla="*/ 1673 w 3552"/>
                <a:gd name="T11" fmla="*/ 714 h 2271"/>
                <a:gd name="T12" fmla="*/ 1283 w 3552"/>
                <a:gd name="T13" fmla="*/ 611 h 2271"/>
                <a:gd name="T14" fmla="*/ 1005 w 3552"/>
                <a:gd name="T15" fmla="*/ 2 h 2271"/>
                <a:gd name="T16" fmla="*/ 1160 w 3552"/>
                <a:gd name="T17" fmla="*/ 61 h 2271"/>
                <a:gd name="T18" fmla="*/ 1024 w 3552"/>
                <a:gd name="T19" fmla="*/ 105 h 2271"/>
                <a:gd name="T20" fmla="*/ 1627 w 3552"/>
                <a:gd name="T21" fmla="*/ 202 h 2271"/>
                <a:gd name="T22" fmla="*/ 1670 w 3552"/>
                <a:gd name="T23" fmla="*/ 132 h 2271"/>
                <a:gd name="T24" fmla="*/ 1763 w 3552"/>
                <a:gd name="T25" fmla="*/ 150 h 2271"/>
                <a:gd name="T26" fmla="*/ 1816 w 3552"/>
                <a:gd name="T27" fmla="*/ 251 h 2271"/>
                <a:gd name="T28" fmla="*/ 1847 w 3552"/>
                <a:gd name="T29" fmla="*/ 315 h 2271"/>
                <a:gd name="T30" fmla="*/ 1913 w 3552"/>
                <a:gd name="T31" fmla="*/ 403 h 2271"/>
                <a:gd name="T32" fmla="*/ 2021 w 3552"/>
                <a:gd name="T33" fmla="*/ 476 h 2271"/>
                <a:gd name="T34" fmla="*/ 2052 w 3552"/>
                <a:gd name="T35" fmla="*/ 575 h 2271"/>
                <a:gd name="T36" fmla="*/ 2231 w 3552"/>
                <a:gd name="T37" fmla="*/ 510 h 2271"/>
                <a:gd name="T38" fmla="*/ 2506 w 3552"/>
                <a:gd name="T39" fmla="*/ 409 h 2271"/>
                <a:gd name="T40" fmla="*/ 2829 w 3552"/>
                <a:gd name="T41" fmla="*/ 291 h 2271"/>
                <a:gd name="T42" fmla="*/ 3146 w 3552"/>
                <a:gd name="T43" fmla="*/ 175 h 2271"/>
                <a:gd name="T44" fmla="*/ 3409 w 3552"/>
                <a:gd name="T45" fmla="*/ 79 h 2271"/>
                <a:gd name="T46" fmla="*/ 3520 w 3552"/>
                <a:gd name="T47" fmla="*/ 102 h 2271"/>
                <a:gd name="T48" fmla="*/ 3547 w 3552"/>
                <a:gd name="T49" fmla="*/ 214 h 2271"/>
                <a:gd name="T50" fmla="*/ 2104 w 3552"/>
                <a:gd name="T51" fmla="*/ 785 h 2271"/>
                <a:gd name="T52" fmla="*/ 3421 w 3552"/>
                <a:gd name="T53" fmla="*/ 828 h 2271"/>
                <a:gd name="T54" fmla="*/ 3447 w 3552"/>
                <a:gd name="T55" fmla="*/ 2153 h 2271"/>
                <a:gd name="T56" fmla="*/ 3381 w 3552"/>
                <a:gd name="T57" fmla="*/ 2259 h 2271"/>
                <a:gd name="T58" fmla="*/ 3277 w 3552"/>
                <a:gd name="T59" fmla="*/ 2259 h 2271"/>
                <a:gd name="T60" fmla="*/ 3212 w 3552"/>
                <a:gd name="T61" fmla="*/ 2153 h 2271"/>
                <a:gd name="T62" fmla="*/ 2060 w 3552"/>
                <a:gd name="T63" fmla="*/ 2205 h 2271"/>
                <a:gd name="T64" fmla="*/ 1955 w 3552"/>
                <a:gd name="T65" fmla="*/ 2271 h 2271"/>
                <a:gd name="T66" fmla="*/ 1863 w 3552"/>
                <a:gd name="T67" fmla="*/ 2227 h 2271"/>
                <a:gd name="T68" fmla="*/ 1511 w 3552"/>
                <a:gd name="T69" fmla="*/ 1001 h 2271"/>
                <a:gd name="T70" fmla="*/ 1601 w 3552"/>
                <a:gd name="T71" fmla="*/ 1046 h 2271"/>
                <a:gd name="T72" fmla="*/ 1678 w 3552"/>
                <a:gd name="T73" fmla="*/ 1161 h 2271"/>
                <a:gd name="T74" fmla="*/ 1657 w 3552"/>
                <a:gd name="T75" fmla="*/ 2186 h 2271"/>
                <a:gd name="T76" fmla="*/ 1541 w 3552"/>
                <a:gd name="T77" fmla="*/ 2268 h 2271"/>
                <a:gd name="T78" fmla="*/ 1399 w 3552"/>
                <a:gd name="T79" fmla="*/ 2231 h 2271"/>
                <a:gd name="T80" fmla="*/ 1339 w 3552"/>
                <a:gd name="T81" fmla="*/ 2100 h 2271"/>
                <a:gd name="T82" fmla="*/ 1270 w 3552"/>
                <a:gd name="T83" fmla="*/ 1351 h 2271"/>
                <a:gd name="T84" fmla="*/ 1252 w 3552"/>
                <a:gd name="T85" fmla="*/ 1470 h 2271"/>
                <a:gd name="T86" fmla="*/ 816 w 3552"/>
                <a:gd name="T87" fmla="*/ 1513 h 2271"/>
                <a:gd name="T88" fmla="*/ 1216 w 3552"/>
                <a:gd name="T89" fmla="*/ 2170 h 2271"/>
                <a:gd name="T90" fmla="*/ 1181 w 3552"/>
                <a:gd name="T91" fmla="*/ 2259 h 2271"/>
                <a:gd name="T92" fmla="*/ 737 w 3552"/>
                <a:gd name="T93" fmla="*/ 2060 h 2271"/>
                <a:gd name="T94" fmla="*/ 293 w 3552"/>
                <a:gd name="T95" fmla="*/ 2259 h 2271"/>
                <a:gd name="T96" fmla="*/ 259 w 3552"/>
                <a:gd name="T97" fmla="*/ 2170 h 2271"/>
                <a:gd name="T98" fmla="*/ 659 w 3552"/>
                <a:gd name="T99" fmla="*/ 1513 h 2271"/>
                <a:gd name="T100" fmla="*/ 256 w 3552"/>
                <a:gd name="T101" fmla="*/ 1480 h 2271"/>
                <a:gd name="T102" fmla="*/ 0 w 3552"/>
                <a:gd name="T103" fmla="*/ 267 h 2271"/>
                <a:gd name="T104" fmla="*/ 52 w 3552"/>
                <a:gd name="T105" fmla="*/ 171 h 2271"/>
                <a:gd name="T106" fmla="*/ 163 w 3552"/>
                <a:gd name="T107" fmla="*/ 160 h 2271"/>
                <a:gd name="T108" fmla="*/ 233 w 3552"/>
                <a:gd name="T109" fmla="*/ 246 h 2271"/>
                <a:gd name="T110" fmla="*/ 645 w 3552"/>
                <a:gd name="T111" fmla="*/ 1238 h 2271"/>
                <a:gd name="T112" fmla="*/ 552 w 3552"/>
                <a:gd name="T113" fmla="*/ 1084 h 2271"/>
                <a:gd name="T114" fmla="*/ 574 w 3552"/>
                <a:gd name="T115" fmla="*/ 129 h 2271"/>
                <a:gd name="T116" fmla="*/ 711 w 3552"/>
                <a:gd name="T117" fmla="*/ 12 h 2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52" h="2271">
                  <a:moveTo>
                    <a:pt x="909" y="370"/>
                  </a:moveTo>
                  <a:lnTo>
                    <a:pt x="1234" y="696"/>
                  </a:lnTo>
                  <a:lnTo>
                    <a:pt x="1230" y="950"/>
                  </a:lnTo>
                  <a:lnTo>
                    <a:pt x="1427" y="997"/>
                  </a:lnTo>
                  <a:lnTo>
                    <a:pt x="1410" y="986"/>
                  </a:lnTo>
                  <a:lnTo>
                    <a:pt x="1396" y="972"/>
                  </a:lnTo>
                  <a:lnTo>
                    <a:pt x="1384" y="956"/>
                  </a:lnTo>
                  <a:lnTo>
                    <a:pt x="1374" y="937"/>
                  </a:lnTo>
                  <a:lnTo>
                    <a:pt x="1369" y="914"/>
                  </a:lnTo>
                  <a:lnTo>
                    <a:pt x="1369" y="890"/>
                  </a:lnTo>
                  <a:lnTo>
                    <a:pt x="1373" y="866"/>
                  </a:lnTo>
                  <a:lnTo>
                    <a:pt x="1384" y="845"/>
                  </a:lnTo>
                  <a:lnTo>
                    <a:pt x="1398" y="826"/>
                  </a:lnTo>
                  <a:lnTo>
                    <a:pt x="1416" y="811"/>
                  </a:lnTo>
                  <a:lnTo>
                    <a:pt x="1438" y="800"/>
                  </a:lnTo>
                  <a:lnTo>
                    <a:pt x="1457" y="792"/>
                  </a:lnTo>
                  <a:lnTo>
                    <a:pt x="1475" y="787"/>
                  </a:lnTo>
                  <a:lnTo>
                    <a:pt x="1489" y="782"/>
                  </a:lnTo>
                  <a:lnTo>
                    <a:pt x="1502" y="776"/>
                  </a:lnTo>
                  <a:lnTo>
                    <a:pt x="1512" y="773"/>
                  </a:lnTo>
                  <a:lnTo>
                    <a:pt x="1523" y="769"/>
                  </a:lnTo>
                  <a:lnTo>
                    <a:pt x="1534" y="764"/>
                  </a:lnTo>
                  <a:lnTo>
                    <a:pt x="1545" y="761"/>
                  </a:lnTo>
                  <a:lnTo>
                    <a:pt x="1557" y="757"/>
                  </a:lnTo>
                  <a:lnTo>
                    <a:pt x="1571" y="751"/>
                  </a:lnTo>
                  <a:lnTo>
                    <a:pt x="1585" y="746"/>
                  </a:lnTo>
                  <a:lnTo>
                    <a:pt x="1602" y="740"/>
                  </a:lnTo>
                  <a:lnTo>
                    <a:pt x="1622" y="732"/>
                  </a:lnTo>
                  <a:lnTo>
                    <a:pt x="1646" y="724"/>
                  </a:lnTo>
                  <a:lnTo>
                    <a:pt x="1673" y="714"/>
                  </a:lnTo>
                  <a:lnTo>
                    <a:pt x="1704" y="703"/>
                  </a:lnTo>
                  <a:lnTo>
                    <a:pt x="1741" y="689"/>
                  </a:lnTo>
                  <a:lnTo>
                    <a:pt x="1783" y="674"/>
                  </a:lnTo>
                  <a:lnTo>
                    <a:pt x="1304" y="615"/>
                  </a:lnTo>
                  <a:lnTo>
                    <a:pt x="1283" y="611"/>
                  </a:lnTo>
                  <a:lnTo>
                    <a:pt x="1262" y="603"/>
                  </a:lnTo>
                  <a:lnTo>
                    <a:pt x="1243" y="593"/>
                  </a:lnTo>
                  <a:lnTo>
                    <a:pt x="909" y="370"/>
                  </a:lnTo>
                  <a:close/>
                  <a:moveTo>
                    <a:pt x="786" y="0"/>
                  </a:moveTo>
                  <a:lnTo>
                    <a:pt x="1005" y="2"/>
                  </a:lnTo>
                  <a:lnTo>
                    <a:pt x="1040" y="5"/>
                  </a:lnTo>
                  <a:lnTo>
                    <a:pt x="1073" y="12"/>
                  </a:lnTo>
                  <a:lnTo>
                    <a:pt x="1105" y="24"/>
                  </a:lnTo>
                  <a:lnTo>
                    <a:pt x="1134" y="40"/>
                  </a:lnTo>
                  <a:lnTo>
                    <a:pt x="1160" y="61"/>
                  </a:lnTo>
                  <a:lnTo>
                    <a:pt x="1183" y="85"/>
                  </a:lnTo>
                  <a:lnTo>
                    <a:pt x="1204" y="112"/>
                  </a:lnTo>
                  <a:lnTo>
                    <a:pt x="1220" y="141"/>
                  </a:lnTo>
                  <a:lnTo>
                    <a:pt x="1232" y="174"/>
                  </a:lnTo>
                  <a:lnTo>
                    <a:pt x="1024" y="105"/>
                  </a:lnTo>
                  <a:lnTo>
                    <a:pt x="1372" y="337"/>
                  </a:lnTo>
                  <a:lnTo>
                    <a:pt x="1702" y="377"/>
                  </a:lnTo>
                  <a:lnTo>
                    <a:pt x="1638" y="243"/>
                  </a:lnTo>
                  <a:lnTo>
                    <a:pt x="1629" y="223"/>
                  </a:lnTo>
                  <a:lnTo>
                    <a:pt x="1627" y="202"/>
                  </a:lnTo>
                  <a:lnTo>
                    <a:pt x="1628" y="184"/>
                  </a:lnTo>
                  <a:lnTo>
                    <a:pt x="1634" y="168"/>
                  </a:lnTo>
                  <a:lnTo>
                    <a:pt x="1644" y="153"/>
                  </a:lnTo>
                  <a:lnTo>
                    <a:pt x="1656" y="142"/>
                  </a:lnTo>
                  <a:lnTo>
                    <a:pt x="1670" y="132"/>
                  </a:lnTo>
                  <a:lnTo>
                    <a:pt x="1689" y="126"/>
                  </a:lnTo>
                  <a:lnTo>
                    <a:pt x="1710" y="125"/>
                  </a:lnTo>
                  <a:lnTo>
                    <a:pt x="1729" y="129"/>
                  </a:lnTo>
                  <a:lnTo>
                    <a:pt x="1748" y="138"/>
                  </a:lnTo>
                  <a:lnTo>
                    <a:pt x="1763" y="150"/>
                  </a:lnTo>
                  <a:lnTo>
                    <a:pt x="1775" y="168"/>
                  </a:lnTo>
                  <a:lnTo>
                    <a:pt x="1788" y="195"/>
                  </a:lnTo>
                  <a:lnTo>
                    <a:pt x="1798" y="217"/>
                  </a:lnTo>
                  <a:lnTo>
                    <a:pt x="1808" y="236"/>
                  </a:lnTo>
                  <a:lnTo>
                    <a:pt x="1816" y="251"/>
                  </a:lnTo>
                  <a:lnTo>
                    <a:pt x="1822" y="265"/>
                  </a:lnTo>
                  <a:lnTo>
                    <a:pt x="1829" y="277"/>
                  </a:lnTo>
                  <a:lnTo>
                    <a:pt x="1834" y="289"/>
                  </a:lnTo>
                  <a:lnTo>
                    <a:pt x="1840" y="301"/>
                  </a:lnTo>
                  <a:lnTo>
                    <a:pt x="1847" y="315"/>
                  </a:lnTo>
                  <a:lnTo>
                    <a:pt x="1854" y="331"/>
                  </a:lnTo>
                  <a:lnTo>
                    <a:pt x="1864" y="349"/>
                  </a:lnTo>
                  <a:lnTo>
                    <a:pt x="1875" y="372"/>
                  </a:lnTo>
                  <a:lnTo>
                    <a:pt x="1888" y="400"/>
                  </a:lnTo>
                  <a:lnTo>
                    <a:pt x="1913" y="403"/>
                  </a:lnTo>
                  <a:lnTo>
                    <a:pt x="1940" y="409"/>
                  </a:lnTo>
                  <a:lnTo>
                    <a:pt x="1964" y="420"/>
                  </a:lnTo>
                  <a:lnTo>
                    <a:pt x="1987" y="435"/>
                  </a:lnTo>
                  <a:lnTo>
                    <a:pt x="2005" y="454"/>
                  </a:lnTo>
                  <a:lnTo>
                    <a:pt x="2021" y="476"/>
                  </a:lnTo>
                  <a:lnTo>
                    <a:pt x="2030" y="501"/>
                  </a:lnTo>
                  <a:lnTo>
                    <a:pt x="2037" y="527"/>
                  </a:lnTo>
                  <a:lnTo>
                    <a:pt x="2037" y="555"/>
                  </a:lnTo>
                  <a:lnTo>
                    <a:pt x="2032" y="583"/>
                  </a:lnTo>
                  <a:lnTo>
                    <a:pt x="2052" y="575"/>
                  </a:lnTo>
                  <a:lnTo>
                    <a:pt x="2078" y="566"/>
                  </a:lnTo>
                  <a:lnTo>
                    <a:pt x="2108" y="555"/>
                  </a:lnTo>
                  <a:lnTo>
                    <a:pt x="2145" y="542"/>
                  </a:lnTo>
                  <a:lnTo>
                    <a:pt x="2186" y="527"/>
                  </a:lnTo>
                  <a:lnTo>
                    <a:pt x="2231" y="510"/>
                  </a:lnTo>
                  <a:lnTo>
                    <a:pt x="2279" y="492"/>
                  </a:lnTo>
                  <a:lnTo>
                    <a:pt x="2332" y="473"/>
                  </a:lnTo>
                  <a:lnTo>
                    <a:pt x="2387" y="452"/>
                  </a:lnTo>
                  <a:lnTo>
                    <a:pt x="2446" y="431"/>
                  </a:lnTo>
                  <a:lnTo>
                    <a:pt x="2506" y="409"/>
                  </a:lnTo>
                  <a:lnTo>
                    <a:pt x="2569" y="386"/>
                  </a:lnTo>
                  <a:lnTo>
                    <a:pt x="2632" y="363"/>
                  </a:lnTo>
                  <a:lnTo>
                    <a:pt x="2697" y="340"/>
                  </a:lnTo>
                  <a:lnTo>
                    <a:pt x="2763" y="315"/>
                  </a:lnTo>
                  <a:lnTo>
                    <a:pt x="2829" y="291"/>
                  </a:lnTo>
                  <a:lnTo>
                    <a:pt x="2894" y="267"/>
                  </a:lnTo>
                  <a:lnTo>
                    <a:pt x="2959" y="243"/>
                  </a:lnTo>
                  <a:lnTo>
                    <a:pt x="3023" y="220"/>
                  </a:lnTo>
                  <a:lnTo>
                    <a:pt x="3085" y="197"/>
                  </a:lnTo>
                  <a:lnTo>
                    <a:pt x="3146" y="175"/>
                  </a:lnTo>
                  <a:lnTo>
                    <a:pt x="3205" y="154"/>
                  </a:lnTo>
                  <a:lnTo>
                    <a:pt x="3261" y="133"/>
                  </a:lnTo>
                  <a:lnTo>
                    <a:pt x="3314" y="114"/>
                  </a:lnTo>
                  <a:lnTo>
                    <a:pt x="3364" y="95"/>
                  </a:lnTo>
                  <a:lnTo>
                    <a:pt x="3409" y="79"/>
                  </a:lnTo>
                  <a:lnTo>
                    <a:pt x="3434" y="73"/>
                  </a:lnTo>
                  <a:lnTo>
                    <a:pt x="3458" y="73"/>
                  </a:lnTo>
                  <a:lnTo>
                    <a:pt x="3480" y="78"/>
                  </a:lnTo>
                  <a:lnTo>
                    <a:pt x="3502" y="88"/>
                  </a:lnTo>
                  <a:lnTo>
                    <a:pt x="3520" y="102"/>
                  </a:lnTo>
                  <a:lnTo>
                    <a:pt x="3535" y="120"/>
                  </a:lnTo>
                  <a:lnTo>
                    <a:pt x="3547" y="143"/>
                  </a:lnTo>
                  <a:lnTo>
                    <a:pt x="3552" y="167"/>
                  </a:lnTo>
                  <a:lnTo>
                    <a:pt x="3552" y="190"/>
                  </a:lnTo>
                  <a:lnTo>
                    <a:pt x="3547" y="214"/>
                  </a:lnTo>
                  <a:lnTo>
                    <a:pt x="3537" y="235"/>
                  </a:lnTo>
                  <a:lnTo>
                    <a:pt x="3523" y="254"/>
                  </a:lnTo>
                  <a:lnTo>
                    <a:pt x="3505" y="269"/>
                  </a:lnTo>
                  <a:lnTo>
                    <a:pt x="3482" y="280"/>
                  </a:lnTo>
                  <a:lnTo>
                    <a:pt x="2104" y="785"/>
                  </a:lnTo>
                  <a:lnTo>
                    <a:pt x="3329" y="785"/>
                  </a:lnTo>
                  <a:lnTo>
                    <a:pt x="3356" y="788"/>
                  </a:lnTo>
                  <a:lnTo>
                    <a:pt x="3381" y="797"/>
                  </a:lnTo>
                  <a:lnTo>
                    <a:pt x="3402" y="810"/>
                  </a:lnTo>
                  <a:lnTo>
                    <a:pt x="3421" y="828"/>
                  </a:lnTo>
                  <a:lnTo>
                    <a:pt x="3434" y="850"/>
                  </a:lnTo>
                  <a:lnTo>
                    <a:pt x="3443" y="874"/>
                  </a:lnTo>
                  <a:lnTo>
                    <a:pt x="3447" y="901"/>
                  </a:lnTo>
                  <a:lnTo>
                    <a:pt x="3447" y="901"/>
                  </a:lnTo>
                  <a:lnTo>
                    <a:pt x="3447" y="2153"/>
                  </a:lnTo>
                  <a:lnTo>
                    <a:pt x="3443" y="2180"/>
                  </a:lnTo>
                  <a:lnTo>
                    <a:pt x="3435" y="2205"/>
                  </a:lnTo>
                  <a:lnTo>
                    <a:pt x="3421" y="2227"/>
                  </a:lnTo>
                  <a:lnTo>
                    <a:pt x="3404" y="2245"/>
                  </a:lnTo>
                  <a:lnTo>
                    <a:pt x="3381" y="2259"/>
                  </a:lnTo>
                  <a:lnTo>
                    <a:pt x="3356" y="2268"/>
                  </a:lnTo>
                  <a:lnTo>
                    <a:pt x="3330" y="2271"/>
                  </a:lnTo>
                  <a:lnTo>
                    <a:pt x="3329" y="2271"/>
                  </a:lnTo>
                  <a:lnTo>
                    <a:pt x="3302" y="2268"/>
                  </a:lnTo>
                  <a:lnTo>
                    <a:pt x="3277" y="2259"/>
                  </a:lnTo>
                  <a:lnTo>
                    <a:pt x="3256" y="2245"/>
                  </a:lnTo>
                  <a:lnTo>
                    <a:pt x="3237" y="2227"/>
                  </a:lnTo>
                  <a:lnTo>
                    <a:pt x="3223" y="2205"/>
                  </a:lnTo>
                  <a:lnTo>
                    <a:pt x="3215" y="2180"/>
                  </a:lnTo>
                  <a:lnTo>
                    <a:pt x="3212" y="2153"/>
                  </a:lnTo>
                  <a:lnTo>
                    <a:pt x="3212" y="1021"/>
                  </a:lnTo>
                  <a:lnTo>
                    <a:pt x="2072" y="1021"/>
                  </a:lnTo>
                  <a:lnTo>
                    <a:pt x="2072" y="2153"/>
                  </a:lnTo>
                  <a:lnTo>
                    <a:pt x="2069" y="2180"/>
                  </a:lnTo>
                  <a:lnTo>
                    <a:pt x="2060" y="2205"/>
                  </a:lnTo>
                  <a:lnTo>
                    <a:pt x="2046" y="2227"/>
                  </a:lnTo>
                  <a:lnTo>
                    <a:pt x="2028" y="2245"/>
                  </a:lnTo>
                  <a:lnTo>
                    <a:pt x="2007" y="2259"/>
                  </a:lnTo>
                  <a:lnTo>
                    <a:pt x="1982" y="2268"/>
                  </a:lnTo>
                  <a:lnTo>
                    <a:pt x="1955" y="2271"/>
                  </a:lnTo>
                  <a:lnTo>
                    <a:pt x="1955" y="2271"/>
                  </a:lnTo>
                  <a:lnTo>
                    <a:pt x="1928" y="2268"/>
                  </a:lnTo>
                  <a:lnTo>
                    <a:pt x="1903" y="2259"/>
                  </a:lnTo>
                  <a:lnTo>
                    <a:pt x="1881" y="2245"/>
                  </a:lnTo>
                  <a:lnTo>
                    <a:pt x="1863" y="2227"/>
                  </a:lnTo>
                  <a:lnTo>
                    <a:pt x="1849" y="2205"/>
                  </a:lnTo>
                  <a:lnTo>
                    <a:pt x="1840" y="2180"/>
                  </a:lnTo>
                  <a:lnTo>
                    <a:pt x="1837" y="2153"/>
                  </a:lnTo>
                  <a:lnTo>
                    <a:pt x="1837" y="882"/>
                  </a:lnTo>
                  <a:lnTo>
                    <a:pt x="1511" y="1001"/>
                  </a:lnTo>
                  <a:lnTo>
                    <a:pt x="1494" y="1006"/>
                  </a:lnTo>
                  <a:lnTo>
                    <a:pt x="1476" y="1008"/>
                  </a:lnTo>
                  <a:lnTo>
                    <a:pt x="1548" y="1025"/>
                  </a:lnTo>
                  <a:lnTo>
                    <a:pt x="1576" y="1033"/>
                  </a:lnTo>
                  <a:lnTo>
                    <a:pt x="1601" y="1046"/>
                  </a:lnTo>
                  <a:lnTo>
                    <a:pt x="1624" y="1064"/>
                  </a:lnTo>
                  <a:lnTo>
                    <a:pt x="1643" y="1084"/>
                  </a:lnTo>
                  <a:lnTo>
                    <a:pt x="1658" y="1108"/>
                  </a:lnTo>
                  <a:lnTo>
                    <a:pt x="1670" y="1134"/>
                  </a:lnTo>
                  <a:lnTo>
                    <a:pt x="1678" y="1161"/>
                  </a:lnTo>
                  <a:lnTo>
                    <a:pt x="1680" y="1190"/>
                  </a:lnTo>
                  <a:lnTo>
                    <a:pt x="1680" y="2100"/>
                  </a:lnTo>
                  <a:lnTo>
                    <a:pt x="1678" y="2130"/>
                  </a:lnTo>
                  <a:lnTo>
                    <a:pt x="1669" y="2160"/>
                  </a:lnTo>
                  <a:lnTo>
                    <a:pt x="1657" y="2186"/>
                  </a:lnTo>
                  <a:lnTo>
                    <a:pt x="1640" y="2210"/>
                  </a:lnTo>
                  <a:lnTo>
                    <a:pt x="1619" y="2231"/>
                  </a:lnTo>
                  <a:lnTo>
                    <a:pt x="1596" y="2247"/>
                  </a:lnTo>
                  <a:lnTo>
                    <a:pt x="1569" y="2260"/>
                  </a:lnTo>
                  <a:lnTo>
                    <a:pt x="1541" y="2268"/>
                  </a:lnTo>
                  <a:lnTo>
                    <a:pt x="1509" y="2271"/>
                  </a:lnTo>
                  <a:lnTo>
                    <a:pt x="1479" y="2268"/>
                  </a:lnTo>
                  <a:lnTo>
                    <a:pt x="1450" y="2260"/>
                  </a:lnTo>
                  <a:lnTo>
                    <a:pt x="1423" y="2247"/>
                  </a:lnTo>
                  <a:lnTo>
                    <a:pt x="1399" y="2231"/>
                  </a:lnTo>
                  <a:lnTo>
                    <a:pt x="1379" y="2210"/>
                  </a:lnTo>
                  <a:lnTo>
                    <a:pt x="1363" y="2186"/>
                  </a:lnTo>
                  <a:lnTo>
                    <a:pt x="1350" y="2160"/>
                  </a:lnTo>
                  <a:lnTo>
                    <a:pt x="1342" y="2130"/>
                  </a:lnTo>
                  <a:lnTo>
                    <a:pt x="1339" y="2100"/>
                  </a:lnTo>
                  <a:lnTo>
                    <a:pt x="1339" y="1326"/>
                  </a:lnTo>
                  <a:lnTo>
                    <a:pt x="1230" y="1300"/>
                  </a:lnTo>
                  <a:lnTo>
                    <a:pt x="1246" y="1315"/>
                  </a:lnTo>
                  <a:lnTo>
                    <a:pt x="1260" y="1332"/>
                  </a:lnTo>
                  <a:lnTo>
                    <a:pt x="1270" y="1351"/>
                  </a:lnTo>
                  <a:lnTo>
                    <a:pt x="1276" y="1373"/>
                  </a:lnTo>
                  <a:lnTo>
                    <a:pt x="1278" y="1397"/>
                  </a:lnTo>
                  <a:lnTo>
                    <a:pt x="1275" y="1424"/>
                  </a:lnTo>
                  <a:lnTo>
                    <a:pt x="1266" y="1447"/>
                  </a:lnTo>
                  <a:lnTo>
                    <a:pt x="1252" y="1470"/>
                  </a:lnTo>
                  <a:lnTo>
                    <a:pt x="1235" y="1489"/>
                  </a:lnTo>
                  <a:lnTo>
                    <a:pt x="1213" y="1501"/>
                  </a:lnTo>
                  <a:lnTo>
                    <a:pt x="1188" y="1511"/>
                  </a:lnTo>
                  <a:lnTo>
                    <a:pt x="1161" y="1513"/>
                  </a:lnTo>
                  <a:lnTo>
                    <a:pt x="816" y="1513"/>
                  </a:lnTo>
                  <a:lnTo>
                    <a:pt x="816" y="1924"/>
                  </a:lnTo>
                  <a:lnTo>
                    <a:pt x="1178" y="2123"/>
                  </a:lnTo>
                  <a:lnTo>
                    <a:pt x="1195" y="2136"/>
                  </a:lnTo>
                  <a:lnTo>
                    <a:pt x="1208" y="2152"/>
                  </a:lnTo>
                  <a:lnTo>
                    <a:pt x="1216" y="2170"/>
                  </a:lnTo>
                  <a:lnTo>
                    <a:pt x="1219" y="2190"/>
                  </a:lnTo>
                  <a:lnTo>
                    <a:pt x="1217" y="2210"/>
                  </a:lnTo>
                  <a:lnTo>
                    <a:pt x="1209" y="2230"/>
                  </a:lnTo>
                  <a:lnTo>
                    <a:pt x="1197" y="2247"/>
                  </a:lnTo>
                  <a:lnTo>
                    <a:pt x="1181" y="2259"/>
                  </a:lnTo>
                  <a:lnTo>
                    <a:pt x="1163" y="2268"/>
                  </a:lnTo>
                  <a:lnTo>
                    <a:pt x="1142" y="2271"/>
                  </a:lnTo>
                  <a:lnTo>
                    <a:pt x="1123" y="2269"/>
                  </a:lnTo>
                  <a:lnTo>
                    <a:pt x="1103" y="2261"/>
                  </a:lnTo>
                  <a:lnTo>
                    <a:pt x="737" y="2060"/>
                  </a:lnTo>
                  <a:lnTo>
                    <a:pt x="371" y="2261"/>
                  </a:lnTo>
                  <a:lnTo>
                    <a:pt x="352" y="2269"/>
                  </a:lnTo>
                  <a:lnTo>
                    <a:pt x="331" y="2271"/>
                  </a:lnTo>
                  <a:lnTo>
                    <a:pt x="312" y="2268"/>
                  </a:lnTo>
                  <a:lnTo>
                    <a:pt x="293" y="2259"/>
                  </a:lnTo>
                  <a:lnTo>
                    <a:pt x="277" y="2247"/>
                  </a:lnTo>
                  <a:lnTo>
                    <a:pt x="265" y="2230"/>
                  </a:lnTo>
                  <a:lnTo>
                    <a:pt x="258" y="2210"/>
                  </a:lnTo>
                  <a:lnTo>
                    <a:pt x="256" y="2190"/>
                  </a:lnTo>
                  <a:lnTo>
                    <a:pt x="259" y="2170"/>
                  </a:lnTo>
                  <a:lnTo>
                    <a:pt x="266" y="2152"/>
                  </a:lnTo>
                  <a:lnTo>
                    <a:pt x="279" y="2136"/>
                  </a:lnTo>
                  <a:lnTo>
                    <a:pt x="296" y="2123"/>
                  </a:lnTo>
                  <a:lnTo>
                    <a:pt x="659" y="1924"/>
                  </a:lnTo>
                  <a:lnTo>
                    <a:pt x="659" y="1513"/>
                  </a:lnTo>
                  <a:lnTo>
                    <a:pt x="339" y="1513"/>
                  </a:lnTo>
                  <a:lnTo>
                    <a:pt x="315" y="1511"/>
                  </a:lnTo>
                  <a:lnTo>
                    <a:pt x="293" y="1505"/>
                  </a:lnTo>
                  <a:lnTo>
                    <a:pt x="273" y="1494"/>
                  </a:lnTo>
                  <a:lnTo>
                    <a:pt x="256" y="1480"/>
                  </a:lnTo>
                  <a:lnTo>
                    <a:pt x="242" y="1461"/>
                  </a:lnTo>
                  <a:lnTo>
                    <a:pt x="230" y="1442"/>
                  </a:lnTo>
                  <a:lnTo>
                    <a:pt x="223" y="1419"/>
                  </a:lnTo>
                  <a:lnTo>
                    <a:pt x="2" y="291"/>
                  </a:lnTo>
                  <a:lnTo>
                    <a:pt x="0" y="267"/>
                  </a:lnTo>
                  <a:lnTo>
                    <a:pt x="2" y="245"/>
                  </a:lnTo>
                  <a:lnTo>
                    <a:pt x="10" y="223"/>
                  </a:lnTo>
                  <a:lnTo>
                    <a:pt x="20" y="203"/>
                  </a:lnTo>
                  <a:lnTo>
                    <a:pt x="35" y="185"/>
                  </a:lnTo>
                  <a:lnTo>
                    <a:pt x="52" y="171"/>
                  </a:lnTo>
                  <a:lnTo>
                    <a:pt x="72" y="160"/>
                  </a:lnTo>
                  <a:lnTo>
                    <a:pt x="95" y="153"/>
                  </a:lnTo>
                  <a:lnTo>
                    <a:pt x="119" y="150"/>
                  </a:lnTo>
                  <a:lnTo>
                    <a:pt x="141" y="154"/>
                  </a:lnTo>
                  <a:lnTo>
                    <a:pt x="163" y="160"/>
                  </a:lnTo>
                  <a:lnTo>
                    <a:pt x="183" y="171"/>
                  </a:lnTo>
                  <a:lnTo>
                    <a:pt x="201" y="185"/>
                  </a:lnTo>
                  <a:lnTo>
                    <a:pt x="215" y="202"/>
                  </a:lnTo>
                  <a:lnTo>
                    <a:pt x="225" y="223"/>
                  </a:lnTo>
                  <a:lnTo>
                    <a:pt x="233" y="246"/>
                  </a:lnTo>
                  <a:lnTo>
                    <a:pt x="436" y="1279"/>
                  </a:lnTo>
                  <a:lnTo>
                    <a:pt x="735" y="1279"/>
                  </a:lnTo>
                  <a:lnTo>
                    <a:pt x="702" y="1269"/>
                  </a:lnTo>
                  <a:lnTo>
                    <a:pt x="673" y="1255"/>
                  </a:lnTo>
                  <a:lnTo>
                    <a:pt x="645" y="1238"/>
                  </a:lnTo>
                  <a:lnTo>
                    <a:pt x="620" y="1215"/>
                  </a:lnTo>
                  <a:lnTo>
                    <a:pt x="595" y="1187"/>
                  </a:lnTo>
                  <a:lnTo>
                    <a:pt x="576" y="1156"/>
                  </a:lnTo>
                  <a:lnTo>
                    <a:pt x="562" y="1121"/>
                  </a:lnTo>
                  <a:lnTo>
                    <a:pt x="552" y="1084"/>
                  </a:lnTo>
                  <a:lnTo>
                    <a:pt x="549" y="1048"/>
                  </a:lnTo>
                  <a:lnTo>
                    <a:pt x="547" y="239"/>
                  </a:lnTo>
                  <a:lnTo>
                    <a:pt x="550" y="200"/>
                  </a:lnTo>
                  <a:lnTo>
                    <a:pt x="560" y="163"/>
                  </a:lnTo>
                  <a:lnTo>
                    <a:pt x="574" y="129"/>
                  </a:lnTo>
                  <a:lnTo>
                    <a:pt x="593" y="98"/>
                  </a:lnTo>
                  <a:lnTo>
                    <a:pt x="617" y="69"/>
                  </a:lnTo>
                  <a:lnTo>
                    <a:pt x="645" y="46"/>
                  </a:lnTo>
                  <a:lnTo>
                    <a:pt x="676" y="26"/>
                  </a:lnTo>
                  <a:lnTo>
                    <a:pt x="711" y="12"/>
                  </a:lnTo>
                  <a:lnTo>
                    <a:pt x="748" y="4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4" name="Group 1003"/>
          <p:cNvGrpSpPr/>
          <p:nvPr/>
        </p:nvGrpSpPr>
        <p:grpSpPr>
          <a:xfrm>
            <a:off x="8148328" y="4252913"/>
            <a:ext cx="563563" cy="517525"/>
            <a:chOff x="8096250" y="4252913"/>
            <a:chExt cx="563563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0" name="Freeform 418"/>
            <p:cNvSpPr>
              <a:spLocks/>
            </p:cNvSpPr>
            <p:nvPr/>
          </p:nvSpPr>
          <p:spPr bwMode="auto">
            <a:xfrm>
              <a:off x="8312150" y="4349750"/>
              <a:ext cx="347663" cy="420688"/>
            </a:xfrm>
            <a:custGeom>
              <a:avLst/>
              <a:gdLst>
                <a:gd name="T0" fmla="*/ 1316 w 2192"/>
                <a:gd name="T1" fmla="*/ 11 h 2649"/>
                <a:gd name="T2" fmla="*/ 1396 w 2192"/>
                <a:gd name="T3" fmla="*/ 64 h 2649"/>
                <a:gd name="T4" fmla="*/ 1662 w 2192"/>
                <a:gd name="T5" fmla="*/ 192 h 2649"/>
                <a:gd name="T6" fmla="*/ 1732 w 2192"/>
                <a:gd name="T7" fmla="*/ 228 h 2649"/>
                <a:gd name="T8" fmla="*/ 1750 w 2192"/>
                <a:gd name="T9" fmla="*/ 251 h 2649"/>
                <a:gd name="T10" fmla="*/ 1753 w 2192"/>
                <a:gd name="T11" fmla="*/ 257 h 2649"/>
                <a:gd name="T12" fmla="*/ 1761 w 2192"/>
                <a:gd name="T13" fmla="*/ 272 h 2649"/>
                <a:gd name="T14" fmla="*/ 1776 w 2192"/>
                <a:gd name="T15" fmla="*/ 303 h 2649"/>
                <a:gd name="T16" fmla="*/ 1801 w 2192"/>
                <a:gd name="T17" fmla="*/ 357 h 2649"/>
                <a:gd name="T18" fmla="*/ 1840 w 2192"/>
                <a:gd name="T19" fmla="*/ 440 h 2649"/>
                <a:gd name="T20" fmla="*/ 1896 w 2192"/>
                <a:gd name="T21" fmla="*/ 561 h 2649"/>
                <a:gd name="T22" fmla="*/ 1972 w 2192"/>
                <a:gd name="T23" fmla="*/ 727 h 2649"/>
                <a:gd name="T24" fmla="*/ 1986 w 2192"/>
                <a:gd name="T25" fmla="*/ 783 h 2649"/>
                <a:gd name="T26" fmla="*/ 1968 w 2192"/>
                <a:gd name="T27" fmla="*/ 848 h 2649"/>
                <a:gd name="T28" fmla="*/ 1918 w 2192"/>
                <a:gd name="T29" fmla="*/ 892 h 2649"/>
                <a:gd name="T30" fmla="*/ 1855 w 2192"/>
                <a:gd name="T31" fmla="*/ 909 h 2649"/>
                <a:gd name="T32" fmla="*/ 1791 w 2192"/>
                <a:gd name="T33" fmla="*/ 891 h 2649"/>
                <a:gd name="T34" fmla="*/ 1742 w 2192"/>
                <a:gd name="T35" fmla="*/ 835 h 2649"/>
                <a:gd name="T36" fmla="*/ 1732 w 2192"/>
                <a:gd name="T37" fmla="*/ 813 h 2649"/>
                <a:gd name="T38" fmla="*/ 1705 w 2192"/>
                <a:gd name="T39" fmla="*/ 756 h 2649"/>
                <a:gd name="T40" fmla="*/ 1669 w 2192"/>
                <a:gd name="T41" fmla="*/ 678 h 2649"/>
                <a:gd name="T42" fmla="*/ 1629 w 2192"/>
                <a:gd name="T43" fmla="*/ 593 h 2649"/>
                <a:gd name="T44" fmla="*/ 1593 w 2192"/>
                <a:gd name="T45" fmla="*/ 515 h 2649"/>
                <a:gd name="T46" fmla="*/ 1567 w 2192"/>
                <a:gd name="T47" fmla="*/ 457 h 2649"/>
                <a:gd name="T48" fmla="*/ 1556 w 2192"/>
                <a:gd name="T49" fmla="*/ 435 h 2649"/>
                <a:gd name="T50" fmla="*/ 1543 w 2192"/>
                <a:gd name="T51" fmla="*/ 697 h 2649"/>
                <a:gd name="T52" fmla="*/ 1612 w 2192"/>
                <a:gd name="T53" fmla="*/ 1131 h 2649"/>
                <a:gd name="T54" fmla="*/ 1608 w 2192"/>
                <a:gd name="T55" fmla="*/ 1201 h 2649"/>
                <a:gd name="T56" fmla="*/ 1602 w 2192"/>
                <a:gd name="T57" fmla="*/ 1306 h 2649"/>
                <a:gd name="T58" fmla="*/ 1596 w 2192"/>
                <a:gd name="T59" fmla="*/ 1421 h 2649"/>
                <a:gd name="T60" fmla="*/ 1590 w 2192"/>
                <a:gd name="T61" fmla="*/ 1525 h 2649"/>
                <a:gd name="T62" fmla="*/ 1587 w 2192"/>
                <a:gd name="T63" fmla="*/ 1594 h 2649"/>
                <a:gd name="T64" fmla="*/ 2062 w 2192"/>
                <a:gd name="T65" fmla="*/ 1677 h 2649"/>
                <a:gd name="T66" fmla="*/ 2143 w 2192"/>
                <a:gd name="T67" fmla="*/ 1714 h 2649"/>
                <a:gd name="T68" fmla="*/ 2188 w 2192"/>
                <a:gd name="T69" fmla="*/ 1788 h 2649"/>
                <a:gd name="T70" fmla="*/ 2185 w 2192"/>
                <a:gd name="T71" fmla="*/ 1877 h 2649"/>
                <a:gd name="T72" fmla="*/ 2141 w 2192"/>
                <a:gd name="T73" fmla="*/ 1944 h 2649"/>
                <a:gd name="T74" fmla="*/ 2068 w 2192"/>
                <a:gd name="T75" fmla="*/ 1978 h 2649"/>
                <a:gd name="T76" fmla="*/ 1405 w 2192"/>
                <a:gd name="T77" fmla="*/ 1893 h 2649"/>
                <a:gd name="T78" fmla="*/ 1327 w 2192"/>
                <a:gd name="T79" fmla="*/ 1858 h 2649"/>
                <a:gd name="T80" fmla="*/ 1281 w 2192"/>
                <a:gd name="T81" fmla="*/ 1790 h 2649"/>
                <a:gd name="T82" fmla="*/ 1305 w 2192"/>
                <a:gd name="T83" fmla="*/ 1174 h 2649"/>
                <a:gd name="T84" fmla="*/ 1225 w 2192"/>
                <a:gd name="T85" fmla="*/ 2526 h 2649"/>
                <a:gd name="T86" fmla="*/ 1184 w 2192"/>
                <a:gd name="T87" fmla="*/ 2604 h 2649"/>
                <a:gd name="T88" fmla="*/ 1106 w 2192"/>
                <a:gd name="T89" fmla="*/ 2646 h 2649"/>
                <a:gd name="T90" fmla="*/ 1045 w 2192"/>
                <a:gd name="T91" fmla="*/ 2646 h 2649"/>
                <a:gd name="T92" fmla="*/ 967 w 2192"/>
                <a:gd name="T93" fmla="*/ 2604 h 2649"/>
                <a:gd name="T94" fmla="*/ 926 w 2192"/>
                <a:gd name="T95" fmla="*/ 2527 h 2649"/>
                <a:gd name="T96" fmla="*/ 793 w 2192"/>
                <a:gd name="T97" fmla="*/ 594 h 2649"/>
                <a:gd name="T98" fmla="*/ 664 w 2192"/>
                <a:gd name="T99" fmla="*/ 722 h 2649"/>
                <a:gd name="T100" fmla="*/ 592 w 2192"/>
                <a:gd name="T101" fmla="*/ 733 h 2649"/>
                <a:gd name="T102" fmla="*/ 62 w 2192"/>
                <a:gd name="T103" fmla="*/ 425 h 2649"/>
                <a:gd name="T104" fmla="*/ 12 w 2192"/>
                <a:gd name="T105" fmla="*/ 370 h 2649"/>
                <a:gd name="T106" fmla="*/ 3 w 2192"/>
                <a:gd name="T107" fmla="*/ 298 h 2649"/>
                <a:gd name="T108" fmla="*/ 35 w 2192"/>
                <a:gd name="T109" fmla="*/ 230 h 2649"/>
                <a:gd name="T110" fmla="*/ 97 w 2192"/>
                <a:gd name="T111" fmla="*/ 192 h 2649"/>
                <a:gd name="T112" fmla="*/ 170 w 2192"/>
                <a:gd name="T113" fmla="*/ 197 h 2649"/>
                <a:gd name="T114" fmla="*/ 734 w 2192"/>
                <a:gd name="T115" fmla="*/ 279 h 2649"/>
                <a:gd name="T116" fmla="*/ 745 w 2192"/>
                <a:gd name="T117" fmla="*/ 184 h 2649"/>
                <a:gd name="T118" fmla="*/ 800 w 2192"/>
                <a:gd name="T119" fmla="*/ 107 h 2649"/>
                <a:gd name="T120" fmla="*/ 886 w 2192"/>
                <a:gd name="T121" fmla="*/ 66 h 2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2" h="2649">
                  <a:moveTo>
                    <a:pt x="1253" y="0"/>
                  </a:moveTo>
                  <a:lnTo>
                    <a:pt x="1285" y="2"/>
                  </a:lnTo>
                  <a:lnTo>
                    <a:pt x="1316" y="11"/>
                  </a:lnTo>
                  <a:lnTo>
                    <a:pt x="1347" y="24"/>
                  </a:lnTo>
                  <a:lnTo>
                    <a:pt x="1373" y="41"/>
                  </a:lnTo>
                  <a:lnTo>
                    <a:pt x="1396" y="64"/>
                  </a:lnTo>
                  <a:lnTo>
                    <a:pt x="1416" y="90"/>
                  </a:lnTo>
                  <a:lnTo>
                    <a:pt x="1133" y="112"/>
                  </a:lnTo>
                  <a:lnTo>
                    <a:pt x="1662" y="192"/>
                  </a:lnTo>
                  <a:lnTo>
                    <a:pt x="1688" y="200"/>
                  </a:lnTo>
                  <a:lnTo>
                    <a:pt x="1711" y="212"/>
                  </a:lnTo>
                  <a:lnTo>
                    <a:pt x="1732" y="228"/>
                  </a:lnTo>
                  <a:lnTo>
                    <a:pt x="1748" y="249"/>
                  </a:lnTo>
                  <a:lnTo>
                    <a:pt x="1749" y="250"/>
                  </a:lnTo>
                  <a:lnTo>
                    <a:pt x="1750" y="251"/>
                  </a:lnTo>
                  <a:lnTo>
                    <a:pt x="1751" y="253"/>
                  </a:lnTo>
                  <a:lnTo>
                    <a:pt x="1752" y="255"/>
                  </a:lnTo>
                  <a:lnTo>
                    <a:pt x="1753" y="257"/>
                  </a:lnTo>
                  <a:lnTo>
                    <a:pt x="1756" y="262"/>
                  </a:lnTo>
                  <a:lnTo>
                    <a:pt x="1758" y="266"/>
                  </a:lnTo>
                  <a:lnTo>
                    <a:pt x="1761" y="272"/>
                  </a:lnTo>
                  <a:lnTo>
                    <a:pt x="1765" y="280"/>
                  </a:lnTo>
                  <a:lnTo>
                    <a:pt x="1770" y="291"/>
                  </a:lnTo>
                  <a:lnTo>
                    <a:pt x="1776" y="303"/>
                  </a:lnTo>
                  <a:lnTo>
                    <a:pt x="1783" y="318"/>
                  </a:lnTo>
                  <a:lnTo>
                    <a:pt x="1791" y="336"/>
                  </a:lnTo>
                  <a:lnTo>
                    <a:pt x="1801" y="357"/>
                  </a:lnTo>
                  <a:lnTo>
                    <a:pt x="1812" y="381"/>
                  </a:lnTo>
                  <a:lnTo>
                    <a:pt x="1825" y="409"/>
                  </a:lnTo>
                  <a:lnTo>
                    <a:pt x="1840" y="440"/>
                  </a:lnTo>
                  <a:lnTo>
                    <a:pt x="1856" y="477"/>
                  </a:lnTo>
                  <a:lnTo>
                    <a:pt x="1874" y="517"/>
                  </a:lnTo>
                  <a:lnTo>
                    <a:pt x="1896" y="561"/>
                  </a:lnTo>
                  <a:lnTo>
                    <a:pt x="1918" y="611"/>
                  </a:lnTo>
                  <a:lnTo>
                    <a:pt x="1944" y="666"/>
                  </a:lnTo>
                  <a:lnTo>
                    <a:pt x="1972" y="727"/>
                  </a:lnTo>
                  <a:lnTo>
                    <a:pt x="1973" y="730"/>
                  </a:lnTo>
                  <a:lnTo>
                    <a:pt x="1982" y="757"/>
                  </a:lnTo>
                  <a:lnTo>
                    <a:pt x="1986" y="783"/>
                  </a:lnTo>
                  <a:lnTo>
                    <a:pt x="1984" y="807"/>
                  </a:lnTo>
                  <a:lnTo>
                    <a:pt x="1978" y="828"/>
                  </a:lnTo>
                  <a:lnTo>
                    <a:pt x="1968" y="848"/>
                  </a:lnTo>
                  <a:lnTo>
                    <a:pt x="1954" y="865"/>
                  </a:lnTo>
                  <a:lnTo>
                    <a:pt x="1938" y="880"/>
                  </a:lnTo>
                  <a:lnTo>
                    <a:pt x="1918" y="892"/>
                  </a:lnTo>
                  <a:lnTo>
                    <a:pt x="1899" y="901"/>
                  </a:lnTo>
                  <a:lnTo>
                    <a:pt x="1877" y="906"/>
                  </a:lnTo>
                  <a:lnTo>
                    <a:pt x="1855" y="909"/>
                  </a:lnTo>
                  <a:lnTo>
                    <a:pt x="1833" y="906"/>
                  </a:lnTo>
                  <a:lnTo>
                    <a:pt x="1812" y="901"/>
                  </a:lnTo>
                  <a:lnTo>
                    <a:pt x="1791" y="891"/>
                  </a:lnTo>
                  <a:lnTo>
                    <a:pt x="1772" y="877"/>
                  </a:lnTo>
                  <a:lnTo>
                    <a:pt x="1756" y="859"/>
                  </a:lnTo>
                  <a:lnTo>
                    <a:pt x="1742" y="835"/>
                  </a:lnTo>
                  <a:lnTo>
                    <a:pt x="1740" y="833"/>
                  </a:lnTo>
                  <a:lnTo>
                    <a:pt x="1737" y="825"/>
                  </a:lnTo>
                  <a:lnTo>
                    <a:pt x="1732" y="813"/>
                  </a:lnTo>
                  <a:lnTo>
                    <a:pt x="1724" y="797"/>
                  </a:lnTo>
                  <a:lnTo>
                    <a:pt x="1716" y="778"/>
                  </a:lnTo>
                  <a:lnTo>
                    <a:pt x="1705" y="756"/>
                  </a:lnTo>
                  <a:lnTo>
                    <a:pt x="1694" y="731"/>
                  </a:lnTo>
                  <a:lnTo>
                    <a:pt x="1681" y="705"/>
                  </a:lnTo>
                  <a:lnTo>
                    <a:pt x="1669" y="678"/>
                  </a:lnTo>
                  <a:lnTo>
                    <a:pt x="1655" y="650"/>
                  </a:lnTo>
                  <a:lnTo>
                    <a:pt x="1642" y="621"/>
                  </a:lnTo>
                  <a:lnTo>
                    <a:pt x="1629" y="593"/>
                  </a:lnTo>
                  <a:lnTo>
                    <a:pt x="1616" y="566"/>
                  </a:lnTo>
                  <a:lnTo>
                    <a:pt x="1605" y="540"/>
                  </a:lnTo>
                  <a:lnTo>
                    <a:pt x="1593" y="515"/>
                  </a:lnTo>
                  <a:lnTo>
                    <a:pt x="1583" y="493"/>
                  </a:lnTo>
                  <a:lnTo>
                    <a:pt x="1574" y="474"/>
                  </a:lnTo>
                  <a:lnTo>
                    <a:pt x="1567" y="457"/>
                  </a:lnTo>
                  <a:lnTo>
                    <a:pt x="1560" y="446"/>
                  </a:lnTo>
                  <a:lnTo>
                    <a:pt x="1557" y="438"/>
                  </a:lnTo>
                  <a:lnTo>
                    <a:pt x="1556" y="435"/>
                  </a:lnTo>
                  <a:lnTo>
                    <a:pt x="1077" y="362"/>
                  </a:lnTo>
                  <a:lnTo>
                    <a:pt x="1465" y="529"/>
                  </a:lnTo>
                  <a:lnTo>
                    <a:pt x="1543" y="697"/>
                  </a:lnTo>
                  <a:lnTo>
                    <a:pt x="1613" y="1115"/>
                  </a:lnTo>
                  <a:lnTo>
                    <a:pt x="1612" y="1119"/>
                  </a:lnTo>
                  <a:lnTo>
                    <a:pt x="1612" y="1131"/>
                  </a:lnTo>
                  <a:lnTo>
                    <a:pt x="1611" y="1149"/>
                  </a:lnTo>
                  <a:lnTo>
                    <a:pt x="1610" y="1172"/>
                  </a:lnTo>
                  <a:lnTo>
                    <a:pt x="1608" y="1201"/>
                  </a:lnTo>
                  <a:lnTo>
                    <a:pt x="1607" y="1233"/>
                  </a:lnTo>
                  <a:lnTo>
                    <a:pt x="1605" y="1268"/>
                  </a:lnTo>
                  <a:lnTo>
                    <a:pt x="1602" y="1306"/>
                  </a:lnTo>
                  <a:lnTo>
                    <a:pt x="1600" y="1343"/>
                  </a:lnTo>
                  <a:lnTo>
                    <a:pt x="1598" y="1382"/>
                  </a:lnTo>
                  <a:lnTo>
                    <a:pt x="1596" y="1421"/>
                  </a:lnTo>
                  <a:lnTo>
                    <a:pt x="1595" y="1458"/>
                  </a:lnTo>
                  <a:lnTo>
                    <a:pt x="1593" y="1493"/>
                  </a:lnTo>
                  <a:lnTo>
                    <a:pt x="1590" y="1525"/>
                  </a:lnTo>
                  <a:lnTo>
                    <a:pt x="1589" y="1553"/>
                  </a:lnTo>
                  <a:lnTo>
                    <a:pt x="1588" y="1576"/>
                  </a:lnTo>
                  <a:lnTo>
                    <a:pt x="1587" y="1594"/>
                  </a:lnTo>
                  <a:lnTo>
                    <a:pt x="1586" y="1605"/>
                  </a:lnTo>
                  <a:lnTo>
                    <a:pt x="1586" y="1609"/>
                  </a:lnTo>
                  <a:lnTo>
                    <a:pt x="2062" y="1677"/>
                  </a:lnTo>
                  <a:lnTo>
                    <a:pt x="2091" y="1683"/>
                  </a:lnTo>
                  <a:lnTo>
                    <a:pt x="2119" y="1696"/>
                  </a:lnTo>
                  <a:lnTo>
                    <a:pt x="2143" y="1714"/>
                  </a:lnTo>
                  <a:lnTo>
                    <a:pt x="2162" y="1736"/>
                  </a:lnTo>
                  <a:lnTo>
                    <a:pt x="2177" y="1761"/>
                  </a:lnTo>
                  <a:lnTo>
                    <a:pt x="2188" y="1788"/>
                  </a:lnTo>
                  <a:lnTo>
                    <a:pt x="2192" y="1818"/>
                  </a:lnTo>
                  <a:lnTo>
                    <a:pt x="2191" y="1849"/>
                  </a:lnTo>
                  <a:lnTo>
                    <a:pt x="2185" y="1877"/>
                  </a:lnTo>
                  <a:lnTo>
                    <a:pt x="2174" y="1902"/>
                  </a:lnTo>
                  <a:lnTo>
                    <a:pt x="2159" y="1924"/>
                  </a:lnTo>
                  <a:lnTo>
                    <a:pt x="2141" y="1944"/>
                  </a:lnTo>
                  <a:lnTo>
                    <a:pt x="2118" y="1959"/>
                  </a:lnTo>
                  <a:lnTo>
                    <a:pt x="2094" y="1971"/>
                  </a:lnTo>
                  <a:lnTo>
                    <a:pt x="2068" y="1978"/>
                  </a:lnTo>
                  <a:lnTo>
                    <a:pt x="2040" y="1981"/>
                  </a:lnTo>
                  <a:lnTo>
                    <a:pt x="2019" y="1979"/>
                  </a:lnTo>
                  <a:lnTo>
                    <a:pt x="1405" y="1893"/>
                  </a:lnTo>
                  <a:lnTo>
                    <a:pt x="1377" y="1886"/>
                  </a:lnTo>
                  <a:lnTo>
                    <a:pt x="1351" y="1874"/>
                  </a:lnTo>
                  <a:lnTo>
                    <a:pt x="1327" y="1858"/>
                  </a:lnTo>
                  <a:lnTo>
                    <a:pt x="1308" y="1839"/>
                  </a:lnTo>
                  <a:lnTo>
                    <a:pt x="1293" y="1816"/>
                  </a:lnTo>
                  <a:lnTo>
                    <a:pt x="1281" y="1790"/>
                  </a:lnTo>
                  <a:lnTo>
                    <a:pt x="1274" y="1762"/>
                  </a:lnTo>
                  <a:lnTo>
                    <a:pt x="1273" y="1733"/>
                  </a:lnTo>
                  <a:lnTo>
                    <a:pt x="1305" y="1174"/>
                  </a:lnTo>
                  <a:lnTo>
                    <a:pt x="1226" y="1189"/>
                  </a:lnTo>
                  <a:lnTo>
                    <a:pt x="1228" y="2495"/>
                  </a:lnTo>
                  <a:lnTo>
                    <a:pt x="1225" y="2526"/>
                  </a:lnTo>
                  <a:lnTo>
                    <a:pt x="1216" y="2555"/>
                  </a:lnTo>
                  <a:lnTo>
                    <a:pt x="1202" y="2581"/>
                  </a:lnTo>
                  <a:lnTo>
                    <a:pt x="1184" y="2604"/>
                  </a:lnTo>
                  <a:lnTo>
                    <a:pt x="1161" y="2622"/>
                  </a:lnTo>
                  <a:lnTo>
                    <a:pt x="1135" y="2637"/>
                  </a:lnTo>
                  <a:lnTo>
                    <a:pt x="1106" y="2646"/>
                  </a:lnTo>
                  <a:lnTo>
                    <a:pt x="1076" y="2649"/>
                  </a:lnTo>
                  <a:lnTo>
                    <a:pt x="1075" y="2649"/>
                  </a:lnTo>
                  <a:lnTo>
                    <a:pt x="1045" y="2646"/>
                  </a:lnTo>
                  <a:lnTo>
                    <a:pt x="1015" y="2637"/>
                  </a:lnTo>
                  <a:lnTo>
                    <a:pt x="990" y="2623"/>
                  </a:lnTo>
                  <a:lnTo>
                    <a:pt x="967" y="2604"/>
                  </a:lnTo>
                  <a:lnTo>
                    <a:pt x="949" y="2581"/>
                  </a:lnTo>
                  <a:lnTo>
                    <a:pt x="935" y="2555"/>
                  </a:lnTo>
                  <a:lnTo>
                    <a:pt x="926" y="2527"/>
                  </a:lnTo>
                  <a:lnTo>
                    <a:pt x="923" y="2495"/>
                  </a:lnTo>
                  <a:lnTo>
                    <a:pt x="921" y="1246"/>
                  </a:lnTo>
                  <a:lnTo>
                    <a:pt x="793" y="594"/>
                  </a:lnTo>
                  <a:lnTo>
                    <a:pt x="704" y="692"/>
                  </a:lnTo>
                  <a:lnTo>
                    <a:pt x="685" y="709"/>
                  </a:lnTo>
                  <a:lnTo>
                    <a:pt x="664" y="722"/>
                  </a:lnTo>
                  <a:lnTo>
                    <a:pt x="640" y="731"/>
                  </a:lnTo>
                  <a:lnTo>
                    <a:pt x="616" y="734"/>
                  </a:lnTo>
                  <a:lnTo>
                    <a:pt x="592" y="733"/>
                  </a:lnTo>
                  <a:lnTo>
                    <a:pt x="567" y="728"/>
                  </a:lnTo>
                  <a:lnTo>
                    <a:pt x="544" y="716"/>
                  </a:lnTo>
                  <a:lnTo>
                    <a:pt x="62" y="425"/>
                  </a:lnTo>
                  <a:lnTo>
                    <a:pt x="41" y="410"/>
                  </a:lnTo>
                  <a:lnTo>
                    <a:pt x="25" y="391"/>
                  </a:lnTo>
                  <a:lnTo>
                    <a:pt x="12" y="370"/>
                  </a:lnTo>
                  <a:lnTo>
                    <a:pt x="5" y="347"/>
                  </a:lnTo>
                  <a:lnTo>
                    <a:pt x="0" y="323"/>
                  </a:lnTo>
                  <a:lnTo>
                    <a:pt x="3" y="298"/>
                  </a:lnTo>
                  <a:lnTo>
                    <a:pt x="8" y="274"/>
                  </a:lnTo>
                  <a:lnTo>
                    <a:pt x="19" y="251"/>
                  </a:lnTo>
                  <a:lnTo>
                    <a:pt x="35" y="230"/>
                  </a:lnTo>
                  <a:lnTo>
                    <a:pt x="53" y="213"/>
                  </a:lnTo>
                  <a:lnTo>
                    <a:pt x="74" y="201"/>
                  </a:lnTo>
                  <a:lnTo>
                    <a:pt x="97" y="192"/>
                  </a:lnTo>
                  <a:lnTo>
                    <a:pt x="121" y="189"/>
                  </a:lnTo>
                  <a:lnTo>
                    <a:pt x="146" y="190"/>
                  </a:lnTo>
                  <a:lnTo>
                    <a:pt x="170" y="197"/>
                  </a:lnTo>
                  <a:lnTo>
                    <a:pt x="193" y="208"/>
                  </a:lnTo>
                  <a:lnTo>
                    <a:pt x="585" y="444"/>
                  </a:lnTo>
                  <a:lnTo>
                    <a:pt x="734" y="279"/>
                  </a:lnTo>
                  <a:lnTo>
                    <a:pt x="732" y="245"/>
                  </a:lnTo>
                  <a:lnTo>
                    <a:pt x="736" y="214"/>
                  </a:lnTo>
                  <a:lnTo>
                    <a:pt x="745" y="184"/>
                  </a:lnTo>
                  <a:lnTo>
                    <a:pt x="759" y="155"/>
                  </a:lnTo>
                  <a:lnTo>
                    <a:pt x="777" y="130"/>
                  </a:lnTo>
                  <a:lnTo>
                    <a:pt x="800" y="107"/>
                  </a:lnTo>
                  <a:lnTo>
                    <a:pt x="826" y="89"/>
                  </a:lnTo>
                  <a:lnTo>
                    <a:pt x="855" y="75"/>
                  </a:lnTo>
                  <a:lnTo>
                    <a:pt x="886" y="66"/>
                  </a:lnTo>
                  <a:lnTo>
                    <a:pt x="1218" y="3"/>
                  </a:lnTo>
                  <a:lnTo>
                    <a:pt x="1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419"/>
            <p:cNvSpPr>
              <a:spLocks/>
            </p:cNvSpPr>
            <p:nvPr/>
          </p:nvSpPr>
          <p:spPr bwMode="auto">
            <a:xfrm>
              <a:off x="8415338" y="4252913"/>
              <a:ext cx="90488" cy="88900"/>
            </a:xfrm>
            <a:custGeom>
              <a:avLst/>
              <a:gdLst>
                <a:gd name="T0" fmla="*/ 281 w 562"/>
                <a:gd name="T1" fmla="*/ 0 h 563"/>
                <a:gd name="T2" fmla="*/ 323 w 562"/>
                <a:gd name="T3" fmla="*/ 4 h 563"/>
                <a:gd name="T4" fmla="*/ 361 w 562"/>
                <a:gd name="T5" fmla="*/ 12 h 563"/>
                <a:gd name="T6" fmla="*/ 399 w 562"/>
                <a:gd name="T7" fmla="*/ 26 h 563"/>
                <a:gd name="T8" fmla="*/ 434 w 562"/>
                <a:gd name="T9" fmla="*/ 46 h 563"/>
                <a:gd name="T10" fmla="*/ 465 w 562"/>
                <a:gd name="T11" fmla="*/ 70 h 563"/>
                <a:gd name="T12" fmla="*/ 493 w 562"/>
                <a:gd name="T13" fmla="*/ 97 h 563"/>
                <a:gd name="T14" fmla="*/ 517 w 562"/>
                <a:gd name="T15" fmla="*/ 128 h 563"/>
                <a:gd name="T16" fmla="*/ 535 w 562"/>
                <a:gd name="T17" fmla="*/ 163 h 563"/>
                <a:gd name="T18" fmla="*/ 550 w 562"/>
                <a:gd name="T19" fmla="*/ 201 h 563"/>
                <a:gd name="T20" fmla="*/ 559 w 562"/>
                <a:gd name="T21" fmla="*/ 241 h 563"/>
                <a:gd name="T22" fmla="*/ 562 w 562"/>
                <a:gd name="T23" fmla="*/ 282 h 563"/>
                <a:gd name="T24" fmla="*/ 559 w 562"/>
                <a:gd name="T25" fmla="*/ 324 h 563"/>
                <a:gd name="T26" fmla="*/ 550 w 562"/>
                <a:gd name="T27" fmla="*/ 363 h 563"/>
                <a:gd name="T28" fmla="*/ 535 w 562"/>
                <a:gd name="T29" fmla="*/ 401 h 563"/>
                <a:gd name="T30" fmla="*/ 517 w 562"/>
                <a:gd name="T31" fmla="*/ 435 h 563"/>
                <a:gd name="T32" fmla="*/ 493 w 562"/>
                <a:gd name="T33" fmla="*/ 467 h 563"/>
                <a:gd name="T34" fmla="*/ 465 w 562"/>
                <a:gd name="T35" fmla="*/ 495 h 563"/>
                <a:gd name="T36" fmla="*/ 434 w 562"/>
                <a:gd name="T37" fmla="*/ 518 h 563"/>
                <a:gd name="T38" fmla="*/ 399 w 562"/>
                <a:gd name="T39" fmla="*/ 537 h 563"/>
                <a:gd name="T40" fmla="*/ 361 w 562"/>
                <a:gd name="T41" fmla="*/ 551 h 563"/>
                <a:gd name="T42" fmla="*/ 323 w 562"/>
                <a:gd name="T43" fmla="*/ 561 h 563"/>
                <a:gd name="T44" fmla="*/ 281 w 562"/>
                <a:gd name="T45" fmla="*/ 563 h 563"/>
                <a:gd name="T46" fmla="*/ 240 w 562"/>
                <a:gd name="T47" fmla="*/ 561 h 563"/>
                <a:gd name="T48" fmla="*/ 200 w 562"/>
                <a:gd name="T49" fmla="*/ 551 h 563"/>
                <a:gd name="T50" fmla="*/ 162 w 562"/>
                <a:gd name="T51" fmla="*/ 537 h 563"/>
                <a:gd name="T52" fmla="*/ 127 w 562"/>
                <a:gd name="T53" fmla="*/ 518 h 563"/>
                <a:gd name="T54" fmla="*/ 96 w 562"/>
                <a:gd name="T55" fmla="*/ 495 h 563"/>
                <a:gd name="T56" fmla="*/ 69 w 562"/>
                <a:gd name="T57" fmla="*/ 467 h 563"/>
                <a:gd name="T58" fmla="*/ 45 w 562"/>
                <a:gd name="T59" fmla="*/ 435 h 563"/>
                <a:gd name="T60" fmla="*/ 26 w 562"/>
                <a:gd name="T61" fmla="*/ 401 h 563"/>
                <a:gd name="T62" fmla="*/ 12 w 562"/>
                <a:gd name="T63" fmla="*/ 363 h 563"/>
                <a:gd name="T64" fmla="*/ 3 w 562"/>
                <a:gd name="T65" fmla="*/ 324 h 563"/>
                <a:gd name="T66" fmla="*/ 0 w 562"/>
                <a:gd name="T67" fmla="*/ 282 h 563"/>
                <a:gd name="T68" fmla="*/ 3 w 562"/>
                <a:gd name="T69" fmla="*/ 241 h 563"/>
                <a:gd name="T70" fmla="*/ 12 w 562"/>
                <a:gd name="T71" fmla="*/ 201 h 563"/>
                <a:gd name="T72" fmla="*/ 26 w 562"/>
                <a:gd name="T73" fmla="*/ 163 h 563"/>
                <a:gd name="T74" fmla="*/ 45 w 562"/>
                <a:gd name="T75" fmla="*/ 128 h 563"/>
                <a:gd name="T76" fmla="*/ 69 w 562"/>
                <a:gd name="T77" fmla="*/ 97 h 563"/>
                <a:gd name="T78" fmla="*/ 96 w 562"/>
                <a:gd name="T79" fmla="*/ 70 h 563"/>
                <a:gd name="T80" fmla="*/ 127 w 562"/>
                <a:gd name="T81" fmla="*/ 46 h 563"/>
                <a:gd name="T82" fmla="*/ 162 w 562"/>
                <a:gd name="T83" fmla="*/ 26 h 563"/>
                <a:gd name="T84" fmla="*/ 200 w 562"/>
                <a:gd name="T85" fmla="*/ 12 h 563"/>
                <a:gd name="T86" fmla="*/ 240 w 562"/>
                <a:gd name="T87" fmla="*/ 4 h 563"/>
                <a:gd name="T88" fmla="*/ 281 w 562"/>
                <a:gd name="T8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2" h="563">
                  <a:moveTo>
                    <a:pt x="281" y="0"/>
                  </a:moveTo>
                  <a:lnTo>
                    <a:pt x="323" y="4"/>
                  </a:lnTo>
                  <a:lnTo>
                    <a:pt x="361" y="12"/>
                  </a:lnTo>
                  <a:lnTo>
                    <a:pt x="399" y="26"/>
                  </a:lnTo>
                  <a:lnTo>
                    <a:pt x="434" y="46"/>
                  </a:lnTo>
                  <a:lnTo>
                    <a:pt x="465" y="70"/>
                  </a:lnTo>
                  <a:lnTo>
                    <a:pt x="493" y="97"/>
                  </a:lnTo>
                  <a:lnTo>
                    <a:pt x="517" y="128"/>
                  </a:lnTo>
                  <a:lnTo>
                    <a:pt x="535" y="163"/>
                  </a:lnTo>
                  <a:lnTo>
                    <a:pt x="550" y="201"/>
                  </a:lnTo>
                  <a:lnTo>
                    <a:pt x="559" y="241"/>
                  </a:lnTo>
                  <a:lnTo>
                    <a:pt x="562" y="282"/>
                  </a:lnTo>
                  <a:lnTo>
                    <a:pt x="559" y="324"/>
                  </a:lnTo>
                  <a:lnTo>
                    <a:pt x="550" y="363"/>
                  </a:lnTo>
                  <a:lnTo>
                    <a:pt x="535" y="401"/>
                  </a:lnTo>
                  <a:lnTo>
                    <a:pt x="517" y="435"/>
                  </a:lnTo>
                  <a:lnTo>
                    <a:pt x="493" y="467"/>
                  </a:lnTo>
                  <a:lnTo>
                    <a:pt x="465" y="495"/>
                  </a:lnTo>
                  <a:lnTo>
                    <a:pt x="434" y="518"/>
                  </a:lnTo>
                  <a:lnTo>
                    <a:pt x="399" y="537"/>
                  </a:lnTo>
                  <a:lnTo>
                    <a:pt x="361" y="551"/>
                  </a:lnTo>
                  <a:lnTo>
                    <a:pt x="323" y="561"/>
                  </a:lnTo>
                  <a:lnTo>
                    <a:pt x="281" y="563"/>
                  </a:lnTo>
                  <a:lnTo>
                    <a:pt x="240" y="561"/>
                  </a:lnTo>
                  <a:lnTo>
                    <a:pt x="200" y="551"/>
                  </a:lnTo>
                  <a:lnTo>
                    <a:pt x="162" y="537"/>
                  </a:lnTo>
                  <a:lnTo>
                    <a:pt x="127" y="518"/>
                  </a:lnTo>
                  <a:lnTo>
                    <a:pt x="96" y="495"/>
                  </a:lnTo>
                  <a:lnTo>
                    <a:pt x="69" y="467"/>
                  </a:lnTo>
                  <a:lnTo>
                    <a:pt x="45" y="435"/>
                  </a:lnTo>
                  <a:lnTo>
                    <a:pt x="26" y="401"/>
                  </a:lnTo>
                  <a:lnTo>
                    <a:pt x="12" y="363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1"/>
                  </a:lnTo>
                  <a:lnTo>
                    <a:pt x="12" y="201"/>
                  </a:lnTo>
                  <a:lnTo>
                    <a:pt x="26" y="163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6" y="70"/>
                  </a:lnTo>
                  <a:lnTo>
                    <a:pt x="127" y="46"/>
                  </a:lnTo>
                  <a:lnTo>
                    <a:pt x="162" y="26"/>
                  </a:lnTo>
                  <a:lnTo>
                    <a:pt x="200" y="12"/>
                  </a:lnTo>
                  <a:lnTo>
                    <a:pt x="240" y="4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420"/>
            <p:cNvSpPr>
              <a:spLocks/>
            </p:cNvSpPr>
            <p:nvPr/>
          </p:nvSpPr>
          <p:spPr bwMode="auto">
            <a:xfrm>
              <a:off x="8340725" y="4595813"/>
              <a:ext cx="87313" cy="87313"/>
            </a:xfrm>
            <a:custGeom>
              <a:avLst/>
              <a:gdLst>
                <a:gd name="T0" fmla="*/ 280 w 552"/>
                <a:gd name="T1" fmla="*/ 0 h 542"/>
                <a:gd name="T2" fmla="*/ 314 w 552"/>
                <a:gd name="T3" fmla="*/ 3 h 542"/>
                <a:gd name="T4" fmla="*/ 349 w 552"/>
                <a:gd name="T5" fmla="*/ 10 h 542"/>
                <a:gd name="T6" fmla="*/ 382 w 552"/>
                <a:gd name="T7" fmla="*/ 22 h 542"/>
                <a:gd name="T8" fmla="*/ 415 w 552"/>
                <a:gd name="T9" fmla="*/ 38 h 542"/>
                <a:gd name="T10" fmla="*/ 445 w 552"/>
                <a:gd name="T11" fmla="*/ 59 h 542"/>
                <a:gd name="T12" fmla="*/ 472 w 552"/>
                <a:gd name="T13" fmla="*/ 82 h 542"/>
                <a:gd name="T14" fmla="*/ 497 w 552"/>
                <a:gd name="T15" fmla="*/ 112 h 542"/>
                <a:gd name="T16" fmla="*/ 517 w 552"/>
                <a:gd name="T17" fmla="*/ 143 h 542"/>
                <a:gd name="T18" fmla="*/ 533 w 552"/>
                <a:gd name="T19" fmla="*/ 177 h 542"/>
                <a:gd name="T20" fmla="*/ 544 w 552"/>
                <a:gd name="T21" fmla="*/ 211 h 542"/>
                <a:gd name="T22" fmla="*/ 550 w 552"/>
                <a:gd name="T23" fmla="*/ 246 h 542"/>
                <a:gd name="T24" fmla="*/ 552 w 552"/>
                <a:gd name="T25" fmla="*/ 281 h 542"/>
                <a:gd name="T26" fmla="*/ 549 w 552"/>
                <a:gd name="T27" fmla="*/ 317 h 542"/>
                <a:gd name="T28" fmla="*/ 542 w 552"/>
                <a:gd name="T29" fmla="*/ 352 h 542"/>
                <a:gd name="T30" fmla="*/ 530 w 552"/>
                <a:gd name="T31" fmla="*/ 385 h 542"/>
                <a:gd name="T32" fmla="*/ 514 w 552"/>
                <a:gd name="T33" fmla="*/ 418 h 542"/>
                <a:gd name="T34" fmla="*/ 494 w 552"/>
                <a:gd name="T35" fmla="*/ 447 h 542"/>
                <a:gd name="T36" fmla="*/ 470 w 552"/>
                <a:gd name="T37" fmla="*/ 475 h 542"/>
                <a:gd name="T38" fmla="*/ 441 w 552"/>
                <a:gd name="T39" fmla="*/ 500 h 542"/>
                <a:gd name="T40" fmla="*/ 415 w 552"/>
                <a:gd name="T41" fmla="*/ 517 h 542"/>
                <a:gd name="T42" fmla="*/ 386 w 552"/>
                <a:gd name="T43" fmla="*/ 531 h 542"/>
                <a:gd name="T44" fmla="*/ 357 w 552"/>
                <a:gd name="T45" fmla="*/ 542 h 542"/>
                <a:gd name="T46" fmla="*/ 276 w 552"/>
                <a:gd name="T47" fmla="*/ 493 h 542"/>
                <a:gd name="T48" fmla="*/ 191 w 552"/>
                <a:gd name="T49" fmla="*/ 447 h 542"/>
                <a:gd name="T50" fmla="*/ 104 w 552"/>
                <a:gd name="T51" fmla="*/ 404 h 542"/>
                <a:gd name="T52" fmla="*/ 15 w 552"/>
                <a:gd name="T53" fmla="*/ 363 h 542"/>
                <a:gd name="T54" fmla="*/ 5 w 552"/>
                <a:gd name="T55" fmla="*/ 321 h 542"/>
                <a:gd name="T56" fmla="*/ 0 w 552"/>
                <a:gd name="T57" fmla="*/ 280 h 542"/>
                <a:gd name="T58" fmla="*/ 1 w 552"/>
                <a:gd name="T59" fmla="*/ 241 h 542"/>
                <a:gd name="T60" fmla="*/ 9 w 552"/>
                <a:gd name="T61" fmla="*/ 204 h 542"/>
                <a:gd name="T62" fmla="*/ 21 w 552"/>
                <a:gd name="T63" fmla="*/ 168 h 542"/>
                <a:gd name="T64" fmla="*/ 38 w 552"/>
                <a:gd name="T65" fmla="*/ 135 h 542"/>
                <a:gd name="T66" fmla="*/ 59 w 552"/>
                <a:gd name="T67" fmla="*/ 105 h 542"/>
                <a:gd name="T68" fmla="*/ 82 w 552"/>
                <a:gd name="T69" fmla="*/ 79 h 542"/>
                <a:gd name="T70" fmla="*/ 109 w 552"/>
                <a:gd name="T71" fmla="*/ 55 h 542"/>
                <a:gd name="T72" fmla="*/ 141 w 552"/>
                <a:gd name="T73" fmla="*/ 35 h 542"/>
                <a:gd name="T74" fmla="*/ 174 w 552"/>
                <a:gd name="T75" fmla="*/ 20 h 542"/>
                <a:gd name="T76" fmla="*/ 208 w 552"/>
                <a:gd name="T77" fmla="*/ 9 h 542"/>
                <a:gd name="T78" fmla="*/ 244 w 552"/>
                <a:gd name="T79" fmla="*/ 2 h 542"/>
                <a:gd name="T80" fmla="*/ 280 w 552"/>
                <a:gd name="T8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2" h="542">
                  <a:moveTo>
                    <a:pt x="280" y="0"/>
                  </a:moveTo>
                  <a:lnTo>
                    <a:pt x="314" y="3"/>
                  </a:lnTo>
                  <a:lnTo>
                    <a:pt x="349" y="10"/>
                  </a:lnTo>
                  <a:lnTo>
                    <a:pt x="382" y="22"/>
                  </a:lnTo>
                  <a:lnTo>
                    <a:pt x="415" y="38"/>
                  </a:lnTo>
                  <a:lnTo>
                    <a:pt x="445" y="59"/>
                  </a:lnTo>
                  <a:lnTo>
                    <a:pt x="472" y="82"/>
                  </a:lnTo>
                  <a:lnTo>
                    <a:pt x="497" y="112"/>
                  </a:lnTo>
                  <a:lnTo>
                    <a:pt x="517" y="143"/>
                  </a:lnTo>
                  <a:lnTo>
                    <a:pt x="533" y="177"/>
                  </a:lnTo>
                  <a:lnTo>
                    <a:pt x="544" y="211"/>
                  </a:lnTo>
                  <a:lnTo>
                    <a:pt x="550" y="246"/>
                  </a:lnTo>
                  <a:lnTo>
                    <a:pt x="552" y="281"/>
                  </a:lnTo>
                  <a:lnTo>
                    <a:pt x="549" y="317"/>
                  </a:lnTo>
                  <a:lnTo>
                    <a:pt x="542" y="352"/>
                  </a:lnTo>
                  <a:lnTo>
                    <a:pt x="530" y="385"/>
                  </a:lnTo>
                  <a:lnTo>
                    <a:pt x="514" y="418"/>
                  </a:lnTo>
                  <a:lnTo>
                    <a:pt x="494" y="447"/>
                  </a:lnTo>
                  <a:lnTo>
                    <a:pt x="470" y="475"/>
                  </a:lnTo>
                  <a:lnTo>
                    <a:pt x="441" y="500"/>
                  </a:lnTo>
                  <a:lnTo>
                    <a:pt x="415" y="517"/>
                  </a:lnTo>
                  <a:lnTo>
                    <a:pt x="386" y="531"/>
                  </a:lnTo>
                  <a:lnTo>
                    <a:pt x="357" y="542"/>
                  </a:lnTo>
                  <a:lnTo>
                    <a:pt x="276" y="493"/>
                  </a:lnTo>
                  <a:lnTo>
                    <a:pt x="191" y="447"/>
                  </a:lnTo>
                  <a:lnTo>
                    <a:pt x="104" y="404"/>
                  </a:lnTo>
                  <a:lnTo>
                    <a:pt x="15" y="363"/>
                  </a:lnTo>
                  <a:lnTo>
                    <a:pt x="5" y="321"/>
                  </a:lnTo>
                  <a:lnTo>
                    <a:pt x="0" y="280"/>
                  </a:lnTo>
                  <a:lnTo>
                    <a:pt x="1" y="241"/>
                  </a:lnTo>
                  <a:lnTo>
                    <a:pt x="9" y="204"/>
                  </a:lnTo>
                  <a:lnTo>
                    <a:pt x="21" y="168"/>
                  </a:lnTo>
                  <a:lnTo>
                    <a:pt x="38" y="135"/>
                  </a:lnTo>
                  <a:lnTo>
                    <a:pt x="59" y="105"/>
                  </a:lnTo>
                  <a:lnTo>
                    <a:pt x="82" y="79"/>
                  </a:lnTo>
                  <a:lnTo>
                    <a:pt x="109" y="55"/>
                  </a:lnTo>
                  <a:lnTo>
                    <a:pt x="141" y="35"/>
                  </a:lnTo>
                  <a:lnTo>
                    <a:pt x="174" y="20"/>
                  </a:lnTo>
                  <a:lnTo>
                    <a:pt x="208" y="9"/>
                  </a:lnTo>
                  <a:lnTo>
                    <a:pt x="244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421"/>
            <p:cNvSpPr>
              <a:spLocks/>
            </p:cNvSpPr>
            <p:nvPr/>
          </p:nvSpPr>
          <p:spPr bwMode="auto">
            <a:xfrm>
              <a:off x="8096250" y="4556125"/>
              <a:ext cx="306388" cy="214313"/>
            </a:xfrm>
            <a:custGeom>
              <a:avLst/>
              <a:gdLst>
                <a:gd name="T0" fmla="*/ 1175 w 1932"/>
                <a:gd name="T1" fmla="*/ 9 h 1354"/>
                <a:gd name="T2" fmla="*/ 1313 w 1932"/>
                <a:gd name="T3" fmla="*/ 62 h 1354"/>
                <a:gd name="T4" fmla="*/ 1428 w 1932"/>
                <a:gd name="T5" fmla="*/ 154 h 1354"/>
                <a:gd name="T6" fmla="*/ 1490 w 1932"/>
                <a:gd name="T7" fmla="*/ 252 h 1354"/>
                <a:gd name="T8" fmla="*/ 1493 w 1932"/>
                <a:gd name="T9" fmla="*/ 348 h 1354"/>
                <a:gd name="T10" fmla="*/ 1430 w 1932"/>
                <a:gd name="T11" fmla="*/ 330 h 1354"/>
                <a:gd name="T12" fmla="*/ 1453 w 1932"/>
                <a:gd name="T13" fmla="*/ 731 h 1354"/>
                <a:gd name="T14" fmla="*/ 1903 w 1932"/>
                <a:gd name="T15" fmla="*/ 975 h 1354"/>
                <a:gd name="T16" fmla="*/ 1931 w 1932"/>
                <a:gd name="T17" fmla="*/ 1040 h 1354"/>
                <a:gd name="T18" fmla="*/ 1918 w 1932"/>
                <a:gd name="T19" fmla="*/ 1113 h 1354"/>
                <a:gd name="T20" fmla="*/ 1867 w 1932"/>
                <a:gd name="T21" fmla="*/ 1166 h 1354"/>
                <a:gd name="T22" fmla="*/ 1797 w 1932"/>
                <a:gd name="T23" fmla="*/ 1181 h 1354"/>
                <a:gd name="T24" fmla="*/ 1284 w 1932"/>
                <a:gd name="T25" fmla="*/ 927 h 1354"/>
                <a:gd name="T26" fmla="*/ 1235 w 1932"/>
                <a:gd name="T27" fmla="*/ 881 h 1354"/>
                <a:gd name="T28" fmla="*/ 1107 w 1932"/>
                <a:gd name="T29" fmla="*/ 269 h 1354"/>
                <a:gd name="T30" fmla="*/ 1076 w 1932"/>
                <a:gd name="T31" fmla="*/ 603 h 1354"/>
                <a:gd name="T32" fmla="*/ 1219 w 1932"/>
                <a:gd name="T33" fmla="*/ 1082 h 1354"/>
                <a:gd name="T34" fmla="*/ 1268 w 1932"/>
                <a:gd name="T35" fmla="*/ 1146 h 1354"/>
                <a:gd name="T36" fmla="*/ 1277 w 1932"/>
                <a:gd name="T37" fmla="*/ 1224 h 1354"/>
                <a:gd name="T38" fmla="*/ 1245 w 1932"/>
                <a:gd name="T39" fmla="*/ 1298 h 1354"/>
                <a:gd name="T40" fmla="*/ 1181 w 1932"/>
                <a:gd name="T41" fmla="*/ 1344 h 1354"/>
                <a:gd name="T42" fmla="*/ 1125 w 1932"/>
                <a:gd name="T43" fmla="*/ 1354 h 1354"/>
                <a:gd name="T44" fmla="*/ 1071 w 1932"/>
                <a:gd name="T45" fmla="*/ 1353 h 1354"/>
                <a:gd name="T46" fmla="*/ 966 w 1932"/>
                <a:gd name="T47" fmla="*/ 1353 h 1354"/>
                <a:gd name="T48" fmla="*/ 825 w 1932"/>
                <a:gd name="T49" fmla="*/ 1352 h 1354"/>
                <a:gd name="T50" fmla="*/ 667 w 1932"/>
                <a:gd name="T51" fmla="*/ 1351 h 1354"/>
                <a:gd name="T52" fmla="*/ 505 w 1932"/>
                <a:gd name="T53" fmla="*/ 1350 h 1354"/>
                <a:gd name="T54" fmla="*/ 357 w 1932"/>
                <a:gd name="T55" fmla="*/ 1350 h 1354"/>
                <a:gd name="T56" fmla="*/ 238 w 1932"/>
                <a:gd name="T57" fmla="*/ 1349 h 1354"/>
                <a:gd name="T58" fmla="*/ 165 w 1932"/>
                <a:gd name="T59" fmla="*/ 1349 h 1354"/>
                <a:gd name="T60" fmla="*/ 120 w 1932"/>
                <a:gd name="T61" fmla="*/ 1345 h 1354"/>
                <a:gd name="T62" fmla="*/ 43 w 1932"/>
                <a:gd name="T63" fmla="*/ 1303 h 1354"/>
                <a:gd name="T64" fmla="*/ 3 w 1932"/>
                <a:gd name="T65" fmla="*/ 1227 h 1354"/>
                <a:gd name="T66" fmla="*/ 12 w 1932"/>
                <a:gd name="T67" fmla="*/ 1139 h 1354"/>
                <a:gd name="T68" fmla="*/ 67 w 1932"/>
                <a:gd name="T69" fmla="*/ 1073 h 1354"/>
                <a:gd name="T70" fmla="*/ 150 w 1932"/>
                <a:gd name="T71" fmla="*/ 1047 h 1354"/>
                <a:gd name="T72" fmla="*/ 641 w 1932"/>
                <a:gd name="T73" fmla="*/ 1023 h 1354"/>
                <a:gd name="T74" fmla="*/ 561 w 1932"/>
                <a:gd name="T75" fmla="*/ 962 h 1354"/>
                <a:gd name="T76" fmla="*/ 514 w 1932"/>
                <a:gd name="T77" fmla="*/ 927 h 1354"/>
                <a:gd name="T78" fmla="*/ 488 w 1932"/>
                <a:gd name="T79" fmla="*/ 907 h 1354"/>
                <a:gd name="T80" fmla="*/ 476 w 1932"/>
                <a:gd name="T81" fmla="*/ 896 h 1354"/>
                <a:gd name="T82" fmla="*/ 468 w 1932"/>
                <a:gd name="T83" fmla="*/ 888 h 1354"/>
                <a:gd name="T84" fmla="*/ 392 w 1932"/>
                <a:gd name="T85" fmla="*/ 797 h 1354"/>
                <a:gd name="T86" fmla="*/ 352 w 1932"/>
                <a:gd name="T87" fmla="*/ 684 h 1354"/>
                <a:gd name="T88" fmla="*/ 355 w 1932"/>
                <a:gd name="T89" fmla="*/ 560 h 1354"/>
                <a:gd name="T90" fmla="*/ 405 w 1932"/>
                <a:gd name="T91" fmla="*/ 446 h 1354"/>
                <a:gd name="T92" fmla="*/ 758 w 1932"/>
                <a:gd name="T93" fmla="*/ 120 h 1354"/>
                <a:gd name="T94" fmla="*/ 884 w 1932"/>
                <a:gd name="T95" fmla="*/ 40 h 1354"/>
                <a:gd name="T96" fmla="*/ 1026 w 1932"/>
                <a:gd name="T97" fmla="*/ 2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32" h="1354">
                  <a:moveTo>
                    <a:pt x="1076" y="0"/>
                  </a:moveTo>
                  <a:lnTo>
                    <a:pt x="1125" y="2"/>
                  </a:lnTo>
                  <a:lnTo>
                    <a:pt x="1175" y="9"/>
                  </a:lnTo>
                  <a:lnTo>
                    <a:pt x="1222" y="22"/>
                  </a:lnTo>
                  <a:lnTo>
                    <a:pt x="1269" y="40"/>
                  </a:lnTo>
                  <a:lnTo>
                    <a:pt x="1313" y="62"/>
                  </a:lnTo>
                  <a:lnTo>
                    <a:pt x="1354" y="88"/>
                  </a:lnTo>
                  <a:lnTo>
                    <a:pt x="1393" y="120"/>
                  </a:lnTo>
                  <a:lnTo>
                    <a:pt x="1428" y="154"/>
                  </a:lnTo>
                  <a:lnTo>
                    <a:pt x="1461" y="192"/>
                  </a:lnTo>
                  <a:lnTo>
                    <a:pt x="1478" y="221"/>
                  </a:lnTo>
                  <a:lnTo>
                    <a:pt x="1490" y="252"/>
                  </a:lnTo>
                  <a:lnTo>
                    <a:pt x="1496" y="284"/>
                  </a:lnTo>
                  <a:lnTo>
                    <a:pt x="1497" y="317"/>
                  </a:lnTo>
                  <a:lnTo>
                    <a:pt x="1493" y="348"/>
                  </a:lnTo>
                  <a:lnTo>
                    <a:pt x="1482" y="378"/>
                  </a:lnTo>
                  <a:lnTo>
                    <a:pt x="1467" y="408"/>
                  </a:lnTo>
                  <a:lnTo>
                    <a:pt x="1430" y="330"/>
                  </a:lnTo>
                  <a:lnTo>
                    <a:pt x="1389" y="253"/>
                  </a:lnTo>
                  <a:lnTo>
                    <a:pt x="1345" y="179"/>
                  </a:lnTo>
                  <a:lnTo>
                    <a:pt x="1453" y="731"/>
                  </a:lnTo>
                  <a:lnTo>
                    <a:pt x="1864" y="944"/>
                  </a:lnTo>
                  <a:lnTo>
                    <a:pt x="1886" y="958"/>
                  </a:lnTo>
                  <a:lnTo>
                    <a:pt x="1903" y="975"/>
                  </a:lnTo>
                  <a:lnTo>
                    <a:pt x="1917" y="995"/>
                  </a:lnTo>
                  <a:lnTo>
                    <a:pt x="1926" y="1018"/>
                  </a:lnTo>
                  <a:lnTo>
                    <a:pt x="1931" y="1040"/>
                  </a:lnTo>
                  <a:lnTo>
                    <a:pt x="1932" y="1065"/>
                  </a:lnTo>
                  <a:lnTo>
                    <a:pt x="1928" y="1089"/>
                  </a:lnTo>
                  <a:lnTo>
                    <a:pt x="1918" y="1113"/>
                  </a:lnTo>
                  <a:lnTo>
                    <a:pt x="1904" y="1134"/>
                  </a:lnTo>
                  <a:lnTo>
                    <a:pt x="1887" y="1152"/>
                  </a:lnTo>
                  <a:lnTo>
                    <a:pt x="1867" y="1166"/>
                  </a:lnTo>
                  <a:lnTo>
                    <a:pt x="1845" y="1176"/>
                  </a:lnTo>
                  <a:lnTo>
                    <a:pt x="1822" y="1180"/>
                  </a:lnTo>
                  <a:lnTo>
                    <a:pt x="1797" y="1181"/>
                  </a:lnTo>
                  <a:lnTo>
                    <a:pt x="1774" y="1177"/>
                  </a:lnTo>
                  <a:lnTo>
                    <a:pt x="1750" y="1167"/>
                  </a:lnTo>
                  <a:lnTo>
                    <a:pt x="1284" y="927"/>
                  </a:lnTo>
                  <a:lnTo>
                    <a:pt x="1264" y="915"/>
                  </a:lnTo>
                  <a:lnTo>
                    <a:pt x="1248" y="900"/>
                  </a:lnTo>
                  <a:lnTo>
                    <a:pt x="1235" y="881"/>
                  </a:lnTo>
                  <a:lnTo>
                    <a:pt x="1224" y="862"/>
                  </a:lnTo>
                  <a:lnTo>
                    <a:pt x="1218" y="839"/>
                  </a:lnTo>
                  <a:lnTo>
                    <a:pt x="1107" y="269"/>
                  </a:lnTo>
                  <a:lnTo>
                    <a:pt x="1091" y="379"/>
                  </a:lnTo>
                  <a:lnTo>
                    <a:pt x="1081" y="491"/>
                  </a:lnTo>
                  <a:lnTo>
                    <a:pt x="1076" y="603"/>
                  </a:lnTo>
                  <a:lnTo>
                    <a:pt x="1077" y="716"/>
                  </a:lnTo>
                  <a:lnTo>
                    <a:pt x="904" y="845"/>
                  </a:lnTo>
                  <a:lnTo>
                    <a:pt x="1219" y="1082"/>
                  </a:lnTo>
                  <a:lnTo>
                    <a:pt x="1240" y="1101"/>
                  </a:lnTo>
                  <a:lnTo>
                    <a:pt x="1256" y="1123"/>
                  </a:lnTo>
                  <a:lnTo>
                    <a:pt x="1268" y="1146"/>
                  </a:lnTo>
                  <a:lnTo>
                    <a:pt x="1276" y="1171"/>
                  </a:lnTo>
                  <a:lnTo>
                    <a:pt x="1279" y="1197"/>
                  </a:lnTo>
                  <a:lnTo>
                    <a:pt x="1277" y="1224"/>
                  </a:lnTo>
                  <a:lnTo>
                    <a:pt x="1271" y="1251"/>
                  </a:lnTo>
                  <a:lnTo>
                    <a:pt x="1260" y="1276"/>
                  </a:lnTo>
                  <a:lnTo>
                    <a:pt x="1245" y="1298"/>
                  </a:lnTo>
                  <a:lnTo>
                    <a:pt x="1227" y="1317"/>
                  </a:lnTo>
                  <a:lnTo>
                    <a:pt x="1205" y="1332"/>
                  </a:lnTo>
                  <a:lnTo>
                    <a:pt x="1181" y="1344"/>
                  </a:lnTo>
                  <a:lnTo>
                    <a:pt x="1155" y="1351"/>
                  </a:lnTo>
                  <a:lnTo>
                    <a:pt x="1128" y="1354"/>
                  </a:lnTo>
                  <a:lnTo>
                    <a:pt x="1125" y="1354"/>
                  </a:lnTo>
                  <a:lnTo>
                    <a:pt x="1113" y="1354"/>
                  </a:lnTo>
                  <a:lnTo>
                    <a:pt x="1095" y="1354"/>
                  </a:lnTo>
                  <a:lnTo>
                    <a:pt x="1071" y="1353"/>
                  </a:lnTo>
                  <a:lnTo>
                    <a:pt x="1041" y="1353"/>
                  </a:lnTo>
                  <a:lnTo>
                    <a:pt x="1005" y="1353"/>
                  </a:lnTo>
                  <a:lnTo>
                    <a:pt x="966" y="1353"/>
                  </a:lnTo>
                  <a:lnTo>
                    <a:pt x="922" y="1353"/>
                  </a:lnTo>
                  <a:lnTo>
                    <a:pt x="875" y="1352"/>
                  </a:lnTo>
                  <a:lnTo>
                    <a:pt x="825" y="1352"/>
                  </a:lnTo>
                  <a:lnTo>
                    <a:pt x="773" y="1352"/>
                  </a:lnTo>
                  <a:lnTo>
                    <a:pt x="721" y="1352"/>
                  </a:lnTo>
                  <a:lnTo>
                    <a:pt x="667" y="1351"/>
                  </a:lnTo>
                  <a:lnTo>
                    <a:pt x="613" y="1351"/>
                  </a:lnTo>
                  <a:lnTo>
                    <a:pt x="559" y="1351"/>
                  </a:lnTo>
                  <a:lnTo>
                    <a:pt x="505" y="1350"/>
                  </a:lnTo>
                  <a:lnTo>
                    <a:pt x="453" y="1350"/>
                  </a:lnTo>
                  <a:lnTo>
                    <a:pt x="405" y="1350"/>
                  </a:lnTo>
                  <a:lnTo>
                    <a:pt x="357" y="1350"/>
                  </a:lnTo>
                  <a:lnTo>
                    <a:pt x="314" y="1350"/>
                  </a:lnTo>
                  <a:lnTo>
                    <a:pt x="274" y="1349"/>
                  </a:lnTo>
                  <a:lnTo>
                    <a:pt x="238" y="1349"/>
                  </a:lnTo>
                  <a:lnTo>
                    <a:pt x="208" y="1349"/>
                  </a:lnTo>
                  <a:lnTo>
                    <a:pt x="183" y="1349"/>
                  </a:lnTo>
                  <a:lnTo>
                    <a:pt x="165" y="1349"/>
                  </a:lnTo>
                  <a:lnTo>
                    <a:pt x="153" y="1349"/>
                  </a:lnTo>
                  <a:lnTo>
                    <a:pt x="150" y="1349"/>
                  </a:lnTo>
                  <a:lnTo>
                    <a:pt x="120" y="1345"/>
                  </a:lnTo>
                  <a:lnTo>
                    <a:pt x="91" y="1336"/>
                  </a:lnTo>
                  <a:lnTo>
                    <a:pt x="66" y="1322"/>
                  </a:lnTo>
                  <a:lnTo>
                    <a:pt x="43" y="1303"/>
                  </a:lnTo>
                  <a:lnTo>
                    <a:pt x="25" y="1282"/>
                  </a:lnTo>
                  <a:lnTo>
                    <a:pt x="12" y="1256"/>
                  </a:lnTo>
                  <a:lnTo>
                    <a:pt x="3" y="1227"/>
                  </a:lnTo>
                  <a:lnTo>
                    <a:pt x="0" y="1197"/>
                  </a:lnTo>
                  <a:lnTo>
                    <a:pt x="3" y="1167"/>
                  </a:lnTo>
                  <a:lnTo>
                    <a:pt x="12" y="1139"/>
                  </a:lnTo>
                  <a:lnTo>
                    <a:pt x="26" y="1113"/>
                  </a:lnTo>
                  <a:lnTo>
                    <a:pt x="44" y="1090"/>
                  </a:lnTo>
                  <a:lnTo>
                    <a:pt x="67" y="1073"/>
                  </a:lnTo>
                  <a:lnTo>
                    <a:pt x="92" y="1059"/>
                  </a:lnTo>
                  <a:lnTo>
                    <a:pt x="120" y="1050"/>
                  </a:lnTo>
                  <a:lnTo>
                    <a:pt x="150" y="1047"/>
                  </a:lnTo>
                  <a:lnTo>
                    <a:pt x="151" y="1047"/>
                  </a:lnTo>
                  <a:lnTo>
                    <a:pt x="676" y="1050"/>
                  </a:lnTo>
                  <a:lnTo>
                    <a:pt x="641" y="1023"/>
                  </a:lnTo>
                  <a:lnTo>
                    <a:pt x="611" y="1000"/>
                  </a:lnTo>
                  <a:lnTo>
                    <a:pt x="584" y="980"/>
                  </a:lnTo>
                  <a:lnTo>
                    <a:pt x="561" y="962"/>
                  </a:lnTo>
                  <a:lnTo>
                    <a:pt x="542" y="948"/>
                  </a:lnTo>
                  <a:lnTo>
                    <a:pt x="526" y="936"/>
                  </a:lnTo>
                  <a:lnTo>
                    <a:pt x="514" y="927"/>
                  </a:lnTo>
                  <a:lnTo>
                    <a:pt x="503" y="918"/>
                  </a:lnTo>
                  <a:lnTo>
                    <a:pt x="494" y="912"/>
                  </a:lnTo>
                  <a:lnTo>
                    <a:pt x="488" y="907"/>
                  </a:lnTo>
                  <a:lnTo>
                    <a:pt x="482" y="903"/>
                  </a:lnTo>
                  <a:lnTo>
                    <a:pt x="479" y="900"/>
                  </a:lnTo>
                  <a:lnTo>
                    <a:pt x="476" y="896"/>
                  </a:lnTo>
                  <a:lnTo>
                    <a:pt x="474" y="893"/>
                  </a:lnTo>
                  <a:lnTo>
                    <a:pt x="470" y="891"/>
                  </a:lnTo>
                  <a:lnTo>
                    <a:pt x="468" y="888"/>
                  </a:lnTo>
                  <a:lnTo>
                    <a:pt x="439" y="861"/>
                  </a:lnTo>
                  <a:lnTo>
                    <a:pt x="413" y="829"/>
                  </a:lnTo>
                  <a:lnTo>
                    <a:pt x="392" y="797"/>
                  </a:lnTo>
                  <a:lnTo>
                    <a:pt x="373" y="761"/>
                  </a:lnTo>
                  <a:lnTo>
                    <a:pt x="360" y="723"/>
                  </a:lnTo>
                  <a:lnTo>
                    <a:pt x="352" y="684"/>
                  </a:lnTo>
                  <a:lnTo>
                    <a:pt x="347" y="644"/>
                  </a:lnTo>
                  <a:lnTo>
                    <a:pt x="348" y="602"/>
                  </a:lnTo>
                  <a:lnTo>
                    <a:pt x="355" y="560"/>
                  </a:lnTo>
                  <a:lnTo>
                    <a:pt x="367" y="520"/>
                  </a:lnTo>
                  <a:lnTo>
                    <a:pt x="383" y="482"/>
                  </a:lnTo>
                  <a:lnTo>
                    <a:pt x="405" y="446"/>
                  </a:lnTo>
                  <a:lnTo>
                    <a:pt x="429" y="413"/>
                  </a:lnTo>
                  <a:lnTo>
                    <a:pt x="460" y="384"/>
                  </a:lnTo>
                  <a:lnTo>
                    <a:pt x="758" y="120"/>
                  </a:lnTo>
                  <a:lnTo>
                    <a:pt x="797" y="88"/>
                  </a:lnTo>
                  <a:lnTo>
                    <a:pt x="839" y="61"/>
                  </a:lnTo>
                  <a:lnTo>
                    <a:pt x="884" y="40"/>
                  </a:lnTo>
                  <a:lnTo>
                    <a:pt x="930" y="22"/>
                  </a:lnTo>
                  <a:lnTo>
                    <a:pt x="977" y="9"/>
                  </a:lnTo>
                  <a:lnTo>
                    <a:pt x="1026" y="2"/>
                  </a:lnTo>
                  <a:lnTo>
                    <a:pt x="10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9" name="Group 1018"/>
          <p:cNvGrpSpPr/>
          <p:nvPr/>
        </p:nvGrpSpPr>
        <p:grpSpPr>
          <a:xfrm>
            <a:off x="7212834" y="4233863"/>
            <a:ext cx="563562" cy="554037"/>
            <a:chOff x="7234238" y="4233863"/>
            <a:chExt cx="563562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8" name="Freeform 426"/>
            <p:cNvSpPr>
              <a:spLocks/>
            </p:cNvSpPr>
            <p:nvPr/>
          </p:nvSpPr>
          <p:spPr bwMode="auto">
            <a:xfrm>
              <a:off x="7550150" y="4233863"/>
              <a:ext cx="55562" cy="49212"/>
            </a:xfrm>
            <a:custGeom>
              <a:avLst/>
              <a:gdLst>
                <a:gd name="T0" fmla="*/ 90 w 343"/>
                <a:gd name="T1" fmla="*/ 0 h 314"/>
                <a:gd name="T2" fmla="*/ 110 w 343"/>
                <a:gd name="T3" fmla="*/ 2 h 314"/>
                <a:gd name="T4" fmla="*/ 130 w 343"/>
                <a:gd name="T5" fmla="*/ 10 h 314"/>
                <a:gd name="T6" fmla="*/ 147 w 343"/>
                <a:gd name="T7" fmla="*/ 20 h 314"/>
                <a:gd name="T8" fmla="*/ 161 w 343"/>
                <a:gd name="T9" fmla="*/ 36 h 314"/>
                <a:gd name="T10" fmla="*/ 172 w 343"/>
                <a:gd name="T11" fmla="*/ 53 h 314"/>
                <a:gd name="T12" fmla="*/ 181 w 343"/>
                <a:gd name="T13" fmla="*/ 36 h 314"/>
                <a:gd name="T14" fmla="*/ 195 w 343"/>
                <a:gd name="T15" fmla="*/ 20 h 314"/>
                <a:gd name="T16" fmla="*/ 212 w 343"/>
                <a:gd name="T17" fmla="*/ 10 h 314"/>
                <a:gd name="T18" fmla="*/ 232 w 343"/>
                <a:gd name="T19" fmla="*/ 2 h 314"/>
                <a:gd name="T20" fmla="*/ 253 w 343"/>
                <a:gd name="T21" fmla="*/ 0 h 314"/>
                <a:gd name="T22" fmla="*/ 277 w 343"/>
                <a:gd name="T23" fmla="*/ 3 h 314"/>
                <a:gd name="T24" fmla="*/ 298 w 343"/>
                <a:gd name="T25" fmla="*/ 12 h 314"/>
                <a:gd name="T26" fmla="*/ 317 w 343"/>
                <a:gd name="T27" fmla="*/ 26 h 314"/>
                <a:gd name="T28" fmla="*/ 331 w 343"/>
                <a:gd name="T29" fmla="*/ 44 h 314"/>
                <a:gd name="T30" fmla="*/ 339 w 343"/>
                <a:gd name="T31" fmla="*/ 66 h 314"/>
                <a:gd name="T32" fmla="*/ 343 w 343"/>
                <a:gd name="T33" fmla="*/ 90 h 314"/>
                <a:gd name="T34" fmla="*/ 339 w 343"/>
                <a:gd name="T35" fmla="*/ 115 h 314"/>
                <a:gd name="T36" fmla="*/ 332 w 343"/>
                <a:gd name="T37" fmla="*/ 142 h 314"/>
                <a:gd name="T38" fmla="*/ 319 w 343"/>
                <a:gd name="T39" fmla="*/ 167 h 314"/>
                <a:gd name="T40" fmla="*/ 304 w 343"/>
                <a:gd name="T41" fmla="*/ 192 h 314"/>
                <a:gd name="T42" fmla="*/ 286 w 343"/>
                <a:gd name="T43" fmla="*/ 216 h 314"/>
                <a:gd name="T44" fmla="*/ 266 w 343"/>
                <a:gd name="T45" fmla="*/ 237 h 314"/>
                <a:gd name="T46" fmla="*/ 246 w 343"/>
                <a:gd name="T47" fmla="*/ 257 h 314"/>
                <a:gd name="T48" fmla="*/ 226 w 343"/>
                <a:gd name="T49" fmla="*/ 275 h 314"/>
                <a:gd name="T50" fmla="*/ 209 w 343"/>
                <a:gd name="T51" fmla="*/ 290 h 314"/>
                <a:gd name="T52" fmla="*/ 194 w 343"/>
                <a:gd name="T53" fmla="*/ 302 h 314"/>
                <a:gd name="T54" fmla="*/ 181 w 343"/>
                <a:gd name="T55" fmla="*/ 312 h 314"/>
                <a:gd name="T56" fmla="*/ 175 w 343"/>
                <a:gd name="T57" fmla="*/ 314 h 314"/>
                <a:gd name="T58" fmla="*/ 167 w 343"/>
                <a:gd name="T59" fmla="*/ 314 h 314"/>
                <a:gd name="T60" fmla="*/ 161 w 343"/>
                <a:gd name="T61" fmla="*/ 312 h 314"/>
                <a:gd name="T62" fmla="*/ 149 w 343"/>
                <a:gd name="T63" fmla="*/ 302 h 314"/>
                <a:gd name="T64" fmla="*/ 134 w 343"/>
                <a:gd name="T65" fmla="*/ 290 h 314"/>
                <a:gd name="T66" fmla="*/ 116 w 343"/>
                <a:gd name="T67" fmla="*/ 275 h 314"/>
                <a:gd name="T68" fmla="*/ 96 w 343"/>
                <a:gd name="T69" fmla="*/ 257 h 314"/>
                <a:gd name="T70" fmla="*/ 77 w 343"/>
                <a:gd name="T71" fmla="*/ 237 h 314"/>
                <a:gd name="T72" fmla="*/ 57 w 343"/>
                <a:gd name="T73" fmla="*/ 216 h 314"/>
                <a:gd name="T74" fmla="*/ 39 w 343"/>
                <a:gd name="T75" fmla="*/ 192 h 314"/>
                <a:gd name="T76" fmla="*/ 23 w 343"/>
                <a:gd name="T77" fmla="*/ 167 h 314"/>
                <a:gd name="T78" fmla="*/ 11 w 343"/>
                <a:gd name="T79" fmla="*/ 142 h 314"/>
                <a:gd name="T80" fmla="*/ 3 w 343"/>
                <a:gd name="T81" fmla="*/ 115 h 314"/>
                <a:gd name="T82" fmla="*/ 0 w 343"/>
                <a:gd name="T83" fmla="*/ 90 h 314"/>
                <a:gd name="T84" fmla="*/ 4 w 343"/>
                <a:gd name="T85" fmla="*/ 66 h 314"/>
                <a:gd name="T86" fmla="*/ 12 w 343"/>
                <a:gd name="T87" fmla="*/ 44 h 314"/>
                <a:gd name="T88" fmla="*/ 26 w 343"/>
                <a:gd name="T89" fmla="*/ 26 h 314"/>
                <a:gd name="T90" fmla="*/ 45 w 343"/>
                <a:gd name="T91" fmla="*/ 12 h 314"/>
                <a:gd name="T92" fmla="*/ 66 w 343"/>
                <a:gd name="T93" fmla="*/ 3 h 314"/>
                <a:gd name="T94" fmla="*/ 90 w 343"/>
                <a:gd name="T9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3" h="314">
                  <a:moveTo>
                    <a:pt x="90" y="0"/>
                  </a:moveTo>
                  <a:lnTo>
                    <a:pt x="110" y="2"/>
                  </a:lnTo>
                  <a:lnTo>
                    <a:pt x="130" y="10"/>
                  </a:lnTo>
                  <a:lnTo>
                    <a:pt x="147" y="20"/>
                  </a:lnTo>
                  <a:lnTo>
                    <a:pt x="161" y="36"/>
                  </a:lnTo>
                  <a:lnTo>
                    <a:pt x="172" y="53"/>
                  </a:lnTo>
                  <a:lnTo>
                    <a:pt x="181" y="36"/>
                  </a:lnTo>
                  <a:lnTo>
                    <a:pt x="195" y="20"/>
                  </a:lnTo>
                  <a:lnTo>
                    <a:pt x="212" y="10"/>
                  </a:lnTo>
                  <a:lnTo>
                    <a:pt x="232" y="2"/>
                  </a:lnTo>
                  <a:lnTo>
                    <a:pt x="253" y="0"/>
                  </a:lnTo>
                  <a:lnTo>
                    <a:pt x="277" y="3"/>
                  </a:lnTo>
                  <a:lnTo>
                    <a:pt x="298" y="12"/>
                  </a:lnTo>
                  <a:lnTo>
                    <a:pt x="317" y="26"/>
                  </a:lnTo>
                  <a:lnTo>
                    <a:pt x="331" y="44"/>
                  </a:lnTo>
                  <a:lnTo>
                    <a:pt x="339" y="66"/>
                  </a:lnTo>
                  <a:lnTo>
                    <a:pt x="343" y="90"/>
                  </a:lnTo>
                  <a:lnTo>
                    <a:pt x="339" y="115"/>
                  </a:lnTo>
                  <a:lnTo>
                    <a:pt x="332" y="142"/>
                  </a:lnTo>
                  <a:lnTo>
                    <a:pt x="319" y="167"/>
                  </a:lnTo>
                  <a:lnTo>
                    <a:pt x="304" y="192"/>
                  </a:lnTo>
                  <a:lnTo>
                    <a:pt x="286" y="216"/>
                  </a:lnTo>
                  <a:lnTo>
                    <a:pt x="266" y="237"/>
                  </a:lnTo>
                  <a:lnTo>
                    <a:pt x="246" y="257"/>
                  </a:lnTo>
                  <a:lnTo>
                    <a:pt x="226" y="275"/>
                  </a:lnTo>
                  <a:lnTo>
                    <a:pt x="209" y="290"/>
                  </a:lnTo>
                  <a:lnTo>
                    <a:pt x="194" y="302"/>
                  </a:lnTo>
                  <a:lnTo>
                    <a:pt x="181" y="312"/>
                  </a:lnTo>
                  <a:lnTo>
                    <a:pt x="175" y="314"/>
                  </a:lnTo>
                  <a:lnTo>
                    <a:pt x="167" y="314"/>
                  </a:lnTo>
                  <a:lnTo>
                    <a:pt x="161" y="312"/>
                  </a:lnTo>
                  <a:lnTo>
                    <a:pt x="149" y="302"/>
                  </a:lnTo>
                  <a:lnTo>
                    <a:pt x="134" y="290"/>
                  </a:lnTo>
                  <a:lnTo>
                    <a:pt x="116" y="275"/>
                  </a:lnTo>
                  <a:lnTo>
                    <a:pt x="96" y="257"/>
                  </a:lnTo>
                  <a:lnTo>
                    <a:pt x="77" y="237"/>
                  </a:lnTo>
                  <a:lnTo>
                    <a:pt x="57" y="216"/>
                  </a:lnTo>
                  <a:lnTo>
                    <a:pt x="39" y="192"/>
                  </a:lnTo>
                  <a:lnTo>
                    <a:pt x="23" y="167"/>
                  </a:lnTo>
                  <a:lnTo>
                    <a:pt x="11" y="142"/>
                  </a:lnTo>
                  <a:lnTo>
                    <a:pt x="3" y="115"/>
                  </a:lnTo>
                  <a:lnTo>
                    <a:pt x="0" y="90"/>
                  </a:lnTo>
                  <a:lnTo>
                    <a:pt x="4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6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427"/>
            <p:cNvSpPr>
              <a:spLocks/>
            </p:cNvSpPr>
            <p:nvPr/>
          </p:nvSpPr>
          <p:spPr bwMode="auto">
            <a:xfrm>
              <a:off x="7275513" y="4437063"/>
              <a:ext cx="25400" cy="26987"/>
            </a:xfrm>
            <a:custGeom>
              <a:avLst/>
              <a:gdLst>
                <a:gd name="T0" fmla="*/ 0 w 161"/>
                <a:gd name="T1" fmla="*/ 0 h 163"/>
                <a:gd name="T2" fmla="*/ 161 w 161"/>
                <a:gd name="T3" fmla="*/ 0 h 163"/>
                <a:gd name="T4" fmla="*/ 130 w 161"/>
                <a:gd name="T5" fmla="*/ 13 h 163"/>
                <a:gd name="T6" fmla="*/ 99 w 161"/>
                <a:gd name="T7" fmla="*/ 30 h 163"/>
                <a:gd name="T8" fmla="*/ 72 w 161"/>
                <a:gd name="T9" fmla="*/ 50 h 163"/>
                <a:gd name="T10" fmla="*/ 49 w 161"/>
                <a:gd name="T11" fmla="*/ 74 h 163"/>
                <a:gd name="T12" fmla="*/ 28 w 161"/>
                <a:gd name="T13" fmla="*/ 101 h 163"/>
                <a:gd name="T14" fmla="*/ 12 w 161"/>
                <a:gd name="T15" fmla="*/ 131 h 163"/>
                <a:gd name="T16" fmla="*/ 0 w 161"/>
                <a:gd name="T17" fmla="*/ 163 h 163"/>
                <a:gd name="T18" fmla="*/ 0 w 161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3">
                  <a:moveTo>
                    <a:pt x="0" y="0"/>
                  </a:moveTo>
                  <a:lnTo>
                    <a:pt x="161" y="0"/>
                  </a:lnTo>
                  <a:lnTo>
                    <a:pt x="130" y="13"/>
                  </a:lnTo>
                  <a:lnTo>
                    <a:pt x="99" y="30"/>
                  </a:lnTo>
                  <a:lnTo>
                    <a:pt x="72" y="50"/>
                  </a:lnTo>
                  <a:lnTo>
                    <a:pt x="49" y="74"/>
                  </a:lnTo>
                  <a:lnTo>
                    <a:pt x="28" y="101"/>
                  </a:lnTo>
                  <a:lnTo>
                    <a:pt x="12" y="131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428"/>
            <p:cNvSpPr>
              <a:spLocks/>
            </p:cNvSpPr>
            <p:nvPr/>
          </p:nvSpPr>
          <p:spPr bwMode="auto">
            <a:xfrm>
              <a:off x="7246938" y="4437063"/>
              <a:ext cx="12700" cy="30162"/>
            </a:xfrm>
            <a:custGeom>
              <a:avLst/>
              <a:gdLst>
                <a:gd name="T0" fmla="*/ 28 w 82"/>
                <a:gd name="T1" fmla="*/ 0 h 187"/>
                <a:gd name="T2" fmla="*/ 82 w 82"/>
                <a:gd name="T3" fmla="*/ 0 h 187"/>
                <a:gd name="T4" fmla="*/ 82 w 82"/>
                <a:gd name="T5" fmla="*/ 187 h 187"/>
                <a:gd name="T6" fmla="*/ 28 w 82"/>
                <a:gd name="T7" fmla="*/ 187 h 187"/>
                <a:gd name="T8" fmla="*/ 18 w 82"/>
                <a:gd name="T9" fmla="*/ 185 h 187"/>
                <a:gd name="T10" fmla="*/ 9 w 82"/>
                <a:gd name="T11" fmla="*/ 179 h 187"/>
                <a:gd name="T12" fmla="*/ 3 w 82"/>
                <a:gd name="T13" fmla="*/ 170 h 187"/>
                <a:gd name="T14" fmla="*/ 0 w 82"/>
                <a:gd name="T15" fmla="*/ 159 h 187"/>
                <a:gd name="T16" fmla="*/ 0 w 82"/>
                <a:gd name="T17" fmla="*/ 28 h 187"/>
                <a:gd name="T18" fmla="*/ 3 w 82"/>
                <a:gd name="T19" fmla="*/ 17 h 187"/>
                <a:gd name="T20" fmla="*/ 9 w 82"/>
                <a:gd name="T21" fmla="*/ 8 h 187"/>
                <a:gd name="T22" fmla="*/ 18 w 82"/>
                <a:gd name="T23" fmla="*/ 2 h 187"/>
                <a:gd name="T24" fmla="*/ 28 w 82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87">
                  <a:moveTo>
                    <a:pt x="28" y="0"/>
                  </a:moveTo>
                  <a:lnTo>
                    <a:pt x="82" y="0"/>
                  </a:lnTo>
                  <a:lnTo>
                    <a:pt x="82" y="187"/>
                  </a:lnTo>
                  <a:lnTo>
                    <a:pt x="28" y="187"/>
                  </a:lnTo>
                  <a:lnTo>
                    <a:pt x="18" y="185"/>
                  </a:lnTo>
                  <a:lnTo>
                    <a:pt x="9" y="179"/>
                  </a:lnTo>
                  <a:lnTo>
                    <a:pt x="3" y="170"/>
                  </a:lnTo>
                  <a:lnTo>
                    <a:pt x="0" y="159"/>
                  </a:lnTo>
                  <a:lnTo>
                    <a:pt x="0" y="28"/>
                  </a:lnTo>
                  <a:lnTo>
                    <a:pt x="3" y="17"/>
                  </a:lnTo>
                  <a:lnTo>
                    <a:pt x="9" y="8"/>
                  </a:lnTo>
                  <a:lnTo>
                    <a:pt x="18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429"/>
            <p:cNvSpPr>
              <a:spLocks/>
            </p:cNvSpPr>
            <p:nvPr/>
          </p:nvSpPr>
          <p:spPr bwMode="auto">
            <a:xfrm>
              <a:off x="7234238" y="4394200"/>
              <a:ext cx="17462" cy="30162"/>
            </a:xfrm>
            <a:custGeom>
              <a:avLst/>
              <a:gdLst>
                <a:gd name="T0" fmla="*/ 28 w 107"/>
                <a:gd name="T1" fmla="*/ 0 h 187"/>
                <a:gd name="T2" fmla="*/ 107 w 107"/>
                <a:gd name="T3" fmla="*/ 0 h 187"/>
                <a:gd name="T4" fmla="*/ 107 w 107"/>
                <a:gd name="T5" fmla="*/ 187 h 187"/>
                <a:gd name="T6" fmla="*/ 28 w 107"/>
                <a:gd name="T7" fmla="*/ 187 h 187"/>
                <a:gd name="T8" fmla="*/ 17 w 107"/>
                <a:gd name="T9" fmla="*/ 185 h 187"/>
                <a:gd name="T10" fmla="*/ 8 w 107"/>
                <a:gd name="T11" fmla="*/ 179 h 187"/>
                <a:gd name="T12" fmla="*/ 2 w 107"/>
                <a:gd name="T13" fmla="*/ 171 h 187"/>
                <a:gd name="T14" fmla="*/ 0 w 107"/>
                <a:gd name="T15" fmla="*/ 160 h 187"/>
                <a:gd name="T16" fmla="*/ 0 w 107"/>
                <a:gd name="T17" fmla="*/ 27 h 187"/>
                <a:gd name="T18" fmla="*/ 2 w 107"/>
                <a:gd name="T19" fmla="*/ 16 h 187"/>
                <a:gd name="T20" fmla="*/ 8 w 107"/>
                <a:gd name="T21" fmla="*/ 8 h 187"/>
                <a:gd name="T22" fmla="*/ 17 w 107"/>
                <a:gd name="T23" fmla="*/ 2 h 187"/>
                <a:gd name="T24" fmla="*/ 28 w 107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87">
                  <a:moveTo>
                    <a:pt x="28" y="0"/>
                  </a:moveTo>
                  <a:lnTo>
                    <a:pt x="107" y="0"/>
                  </a:lnTo>
                  <a:lnTo>
                    <a:pt x="107" y="187"/>
                  </a:lnTo>
                  <a:lnTo>
                    <a:pt x="28" y="187"/>
                  </a:lnTo>
                  <a:lnTo>
                    <a:pt x="17" y="185"/>
                  </a:lnTo>
                  <a:lnTo>
                    <a:pt x="8" y="179"/>
                  </a:lnTo>
                  <a:lnTo>
                    <a:pt x="2" y="171"/>
                  </a:lnTo>
                  <a:lnTo>
                    <a:pt x="0" y="160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430"/>
            <p:cNvSpPr>
              <a:spLocks/>
            </p:cNvSpPr>
            <p:nvPr/>
          </p:nvSpPr>
          <p:spPr bwMode="auto">
            <a:xfrm>
              <a:off x="7267575" y="4394200"/>
              <a:ext cx="61912" cy="30162"/>
            </a:xfrm>
            <a:custGeom>
              <a:avLst/>
              <a:gdLst>
                <a:gd name="T0" fmla="*/ 0 w 394"/>
                <a:gd name="T1" fmla="*/ 0 h 187"/>
                <a:gd name="T2" fmla="*/ 366 w 394"/>
                <a:gd name="T3" fmla="*/ 0 h 187"/>
                <a:gd name="T4" fmla="*/ 376 w 394"/>
                <a:gd name="T5" fmla="*/ 2 h 187"/>
                <a:gd name="T6" fmla="*/ 385 w 394"/>
                <a:gd name="T7" fmla="*/ 8 h 187"/>
                <a:gd name="T8" fmla="*/ 391 w 394"/>
                <a:gd name="T9" fmla="*/ 16 h 187"/>
                <a:gd name="T10" fmla="*/ 394 w 394"/>
                <a:gd name="T11" fmla="*/ 27 h 187"/>
                <a:gd name="T12" fmla="*/ 394 w 394"/>
                <a:gd name="T13" fmla="*/ 160 h 187"/>
                <a:gd name="T14" fmla="*/ 391 w 394"/>
                <a:gd name="T15" fmla="*/ 171 h 187"/>
                <a:gd name="T16" fmla="*/ 385 w 394"/>
                <a:gd name="T17" fmla="*/ 179 h 187"/>
                <a:gd name="T18" fmla="*/ 376 w 394"/>
                <a:gd name="T19" fmla="*/ 185 h 187"/>
                <a:gd name="T20" fmla="*/ 366 w 394"/>
                <a:gd name="T21" fmla="*/ 187 h 187"/>
                <a:gd name="T22" fmla="*/ 0 w 394"/>
                <a:gd name="T23" fmla="*/ 187 h 187"/>
                <a:gd name="T24" fmla="*/ 0 w 394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187">
                  <a:moveTo>
                    <a:pt x="0" y="0"/>
                  </a:moveTo>
                  <a:lnTo>
                    <a:pt x="366" y="0"/>
                  </a:lnTo>
                  <a:lnTo>
                    <a:pt x="376" y="2"/>
                  </a:lnTo>
                  <a:lnTo>
                    <a:pt x="385" y="8"/>
                  </a:lnTo>
                  <a:lnTo>
                    <a:pt x="391" y="16"/>
                  </a:lnTo>
                  <a:lnTo>
                    <a:pt x="394" y="27"/>
                  </a:lnTo>
                  <a:lnTo>
                    <a:pt x="394" y="160"/>
                  </a:lnTo>
                  <a:lnTo>
                    <a:pt x="391" y="171"/>
                  </a:lnTo>
                  <a:lnTo>
                    <a:pt x="385" y="179"/>
                  </a:lnTo>
                  <a:lnTo>
                    <a:pt x="376" y="185"/>
                  </a:lnTo>
                  <a:lnTo>
                    <a:pt x="366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31"/>
            <p:cNvSpPr>
              <a:spLocks/>
            </p:cNvSpPr>
            <p:nvPr/>
          </p:nvSpPr>
          <p:spPr bwMode="auto">
            <a:xfrm>
              <a:off x="7250113" y="4351338"/>
              <a:ext cx="73025" cy="28575"/>
            </a:xfrm>
            <a:custGeom>
              <a:avLst/>
              <a:gdLst>
                <a:gd name="T0" fmla="*/ 28 w 462"/>
                <a:gd name="T1" fmla="*/ 0 h 186"/>
                <a:gd name="T2" fmla="*/ 462 w 462"/>
                <a:gd name="T3" fmla="*/ 0 h 186"/>
                <a:gd name="T4" fmla="*/ 462 w 462"/>
                <a:gd name="T5" fmla="*/ 186 h 186"/>
                <a:gd name="T6" fmla="*/ 28 w 462"/>
                <a:gd name="T7" fmla="*/ 186 h 186"/>
                <a:gd name="T8" fmla="*/ 17 w 462"/>
                <a:gd name="T9" fmla="*/ 184 h 186"/>
                <a:gd name="T10" fmla="*/ 9 w 462"/>
                <a:gd name="T11" fmla="*/ 179 h 186"/>
                <a:gd name="T12" fmla="*/ 2 w 462"/>
                <a:gd name="T13" fmla="*/ 170 h 186"/>
                <a:gd name="T14" fmla="*/ 0 w 462"/>
                <a:gd name="T15" fmla="*/ 159 h 186"/>
                <a:gd name="T16" fmla="*/ 0 w 462"/>
                <a:gd name="T17" fmla="*/ 27 h 186"/>
                <a:gd name="T18" fmla="*/ 2 w 462"/>
                <a:gd name="T19" fmla="*/ 16 h 186"/>
                <a:gd name="T20" fmla="*/ 9 w 462"/>
                <a:gd name="T21" fmla="*/ 7 h 186"/>
                <a:gd name="T22" fmla="*/ 17 w 462"/>
                <a:gd name="T23" fmla="*/ 2 h 186"/>
                <a:gd name="T24" fmla="*/ 28 w 462"/>
                <a:gd name="T2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186">
                  <a:moveTo>
                    <a:pt x="28" y="0"/>
                  </a:moveTo>
                  <a:lnTo>
                    <a:pt x="462" y="0"/>
                  </a:lnTo>
                  <a:lnTo>
                    <a:pt x="462" y="186"/>
                  </a:lnTo>
                  <a:lnTo>
                    <a:pt x="28" y="186"/>
                  </a:lnTo>
                  <a:lnTo>
                    <a:pt x="17" y="184"/>
                  </a:lnTo>
                  <a:lnTo>
                    <a:pt x="9" y="179"/>
                  </a:lnTo>
                  <a:lnTo>
                    <a:pt x="2" y="170"/>
                  </a:lnTo>
                  <a:lnTo>
                    <a:pt x="0" y="159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9" y="7"/>
                  </a:lnTo>
                  <a:lnTo>
                    <a:pt x="17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32"/>
            <p:cNvSpPr>
              <a:spLocks/>
            </p:cNvSpPr>
            <p:nvPr/>
          </p:nvSpPr>
          <p:spPr bwMode="auto">
            <a:xfrm>
              <a:off x="7335838" y="4351338"/>
              <a:ext cx="9525" cy="28575"/>
            </a:xfrm>
            <a:custGeom>
              <a:avLst/>
              <a:gdLst>
                <a:gd name="T0" fmla="*/ 0 w 66"/>
                <a:gd name="T1" fmla="*/ 0 h 186"/>
                <a:gd name="T2" fmla="*/ 39 w 66"/>
                <a:gd name="T3" fmla="*/ 0 h 186"/>
                <a:gd name="T4" fmla="*/ 49 w 66"/>
                <a:gd name="T5" fmla="*/ 2 h 186"/>
                <a:gd name="T6" fmla="*/ 58 w 66"/>
                <a:gd name="T7" fmla="*/ 7 h 186"/>
                <a:gd name="T8" fmla="*/ 63 w 66"/>
                <a:gd name="T9" fmla="*/ 16 h 186"/>
                <a:gd name="T10" fmla="*/ 66 w 66"/>
                <a:gd name="T11" fmla="*/ 27 h 186"/>
                <a:gd name="T12" fmla="*/ 66 w 66"/>
                <a:gd name="T13" fmla="*/ 159 h 186"/>
                <a:gd name="T14" fmla="*/ 63 w 66"/>
                <a:gd name="T15" fmla="*/ 170 h 186"/>
                <a:gd name="T16" fmla="*/ 58 w 66"/>
                <a:gd name="T17" fmla="*/ 179 h 186"/>
                <a:gd name="T18" fmla="*/ 49 w 66"/>
                <a:gd name="T19" fmla="*/ 184 h 186"/>
                <a:gd name="T20" fmla="*/ 39 w 66"/>
                <a:gd name="T21" fmla="*/ 186 h 186"/>
                <a:gd name="T22" fmla="*/ 0 w 66"/>
                <a:gd name="T23" fmla="*/ 186 h 186"/>
                <a:gd name="T24" fmla="*/ 0 w 66"/>
                <a:gd name="T2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186">
                  <a:moveTo>
                    <a:pt x="0" y="0"/>
                  </a:moveTo>
                  <a:lnTo>
                    <a:pt x="39" y="0"/>
                  </a:lnTo>
                  <a:lnTo>
                    <a:pt x="49" y="2"/>
                  </a:lnTo>
                  <a:lnTo>
                    <a:pt x="58" y="7"/>
                  </a:lnTo>
                  <a:lnTo>
                    <a:pt x="63" y="16"/>
                  </a:lnTo>
                  <a:lnTo>
                    <a:pt x="66" y="27"/>
                  </a:lnTo>
                  <a:lnTo>
                    <a:pt x="66" y="159"/>
                  </a:lnTo>
                  <a:lnTo>
                    <a:pt x="63" y="170"/>
                  </a:lnTo>
                  <a:lnTo>
                    <a:pt x="58" y="179"/>
                  </a:lnTo>
                  <a:lnTo>
                    <a:pt x="49" y="184"/>
                  </a:lnTo>
                  <a:lnTo>
                    <a:pt x="39" y="186"/>
                  </a:lnTo>
                  <a:lnTo>
                    <a:pt x="0" y="1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33"/>
            <p:cNvSpPr>
              <a:spLocks/>
            </p:cNvSpPr>
            <p:nvPr/>
          </p:nvSpPr>
          <p:spPr bwMode="auto">
            <a:xfrm>
              <a:off x="7292975" y="4360863"/>
              <a:ext cx="223837" cy="427037"/>
            </a:xfrm>
            <a:custGeom>
              <a:avLst/>
              <a:gdLst>
                <a:gd name="T0" fmla="*/ 856 w 1403"/>
                <a:gd name="T1" fmla="*/ 0 h 2690"/>
                <a:gd name="T2" fmla="*/ 999 w 1403"/>
                <a:gd name="T3" fmla="*/ 0 h 2690"/>
                <a:gd name="T4" fmla="*/ 1078 w 1403"/>
                <a:gd name="T5" fmla="*/ 23 h 2690"/>
                <a:gd name="T6" fmla="*/ 1136 w 1403"/>
                <a:gd name="T7" fmla="*/ 85 h 2690"/>
                <a:gd name="T8" fmla="*/ 1402 w 1403"/>
                <a:gd name="T9" fmla="*/ 1487 h 2690"/>
                <a:gd name="T10" fmla="*/ 1392 w 1403"/>
                <a:gd name="T11" fmla="*/ 1542 h 2690"/>
                <a:gd name="T12" fmla="*/ 1353 w 1403"/>
                <a:gd name="T13" fmla="*/ 1573 h 2690"/>
                <a:gd name="T14" fmla="*/ 1173 w 1403"/>
                <a:gd name="T15" fmla="*/ 2529 h 2690"/>
                <a:gd name="T16" fmla="*/ 1146 w 1403"/>
                <a:gd name="T17" fmla="*/ 2619 h 2690"/>
                <a:gd name="T18" fmla="*/ 1076 w 1403"/>
                <a:gd name="T19" fmla="*/ 2677 h 2690"/>
                <a:gd name="T20" fmla="*/ 983 w 1403"/>
                <a:gd name="T21" fmla="*/ 2687 h 2690"/>
                <a:gd name="T22" fmla="*/ 988 w 1403"/>
                <a:gd name="T23" fmla="*/ 2609 h 2690"/>
                <a:gd name="T24" fmla="*/ 1000 w 1403"/>
                <a:gd name="T25" fmla="*/ 1576 h 2690"/>
                <a:gd name="T26" fmla="*/ 901 w 1403"/>
                <a:gd name="T27" fmla="*/ 2562 h 2690"/>
                <a:gd name="T28" fmla="*/ 857 w 1403"/>
                <a:gd name="T29" fmla="*/ 2643 h 2690"/>
                <a:gd name="T30" fmla="*/ 776 w 1403"/>
                <a:gd name="T31" fmla="*/ 2687 h 2690"/>
                <a:gd name="T32" fmla="*/ 681 w 1403"/>
                <a:gd name="T33" fmla="*/ 2677 h 2690"/>
                <a:gd name="T34" fmla="*/ 611 w 1403"/>
                <a:gd name="T35" fmla="*/ 2619 h 2690"/>
                <a:gd name="T36" fmla="*/ 585 w 1403"/>
                <a:gd name="T37" fmla="*/ 2529 h 2690"/>
                <a:gd name="T38" fmla="*/ 411 w 1403"/>
                <a:gd name="T39" fmla="*/ 1576 h 2690"/>
                <a:gd name="T40" fmla="*/ 367 w 1403"/>
                <a:gd name="T41" fmla="*/ 1573 h 2690"/>
                <a:gd name="T42" fmla="*/ 327 w 1403"/>
                <a:gd name="T43" fmla="*/ 1542 h 2690"/>
                <a:gd name="T44" fmla="*/ 318 w 1403"/>
                <a:gd name="T45" fmla="*/ 1487 h 2690"/>
                <a:gd name="T46" fmla="*/ 501 w 1403"/>
                <a:gd name="T47" fmla="*/ 948 h 2690"/>
                <a:gd name="T48" fmla="*/ 582 w 1403"/>
                <a:gd name="T49" fmla="*/ 941 h 2690"/>
                <a:gd name="T50" fmla="*/ 628 w 1403"/>
                <a:gd name="T51" fmla="*/ 939 h 2690"/>
                <a:gd name="T52" fmla="*/ 651 w 1403"/>
                <a:gd name="T53" fmla="*/ 937 h 2690"/>
                <a:gd name="T54" fmla="*/ 672 w 1403"/>
                <a:gd name="T55" fmla="*/ 936 h 2690"/>
                <a:gd name="T56" fmla="*/ 721 w 1403"/>
                <a:gd name="T57" fmla="*/ 930 h 2690"/>
                <a:gd name="T58" fmla="*/ 795 w 1403"/>
                <a:gd name="T59" fmla="*/ 888 h 2690"/>
                <a:gd name="T60" fmla="*/ 841 w 1403"/>
                <a:gd name="T61" fmla="*/ 813 h 2690"/>
                <a:gd name="T62" fmla="*/ 718 w 1403"/>
                <a:gd name="T63" fmla="*/ 771 h 2690"/>
                <a:gd name="T64" fmla="*/ 657 w 1403"/>
                <a:gd name="T65" fmla="*/ 809 h 2690"/>
                <a:gd name="T66" fmla="*/ 125 w 1403"/>
                <a:gd name="T67" fmla="*/ 846 h 2690"/>
                <a:gd name="T68" fmla="*/ 50 w 1403"/>
                <a:gd name="T69" fmla="*/ 821 h 2690"/>
                <a:gd name="T70" fmla="*/ 6 w 1403"/>
                <a:gd name="T71" fmla="*/ 757 h 2690"/>
                <a:gd name="T72" fmla="*/ 7 w 1403"/>
                <a:gd name="T73" fmla="*/ 680 h 2690"/>
                <a:gd name="T74" fmla="*/ 49 w 1403"/>
                <a:gd name="T75" fmla="*/ 622 h 2690"/>
                <a:gd name="T76" fmla="*/ 117 w 1403"/>
                <a:gd name="T77" fmla="*/ 596 h 2690"/>
                <a:gd name="T78" fmla="*/ 524 w 1403"/>
                <a:gd name="T79" fmla="*/ 443 h 2690"/>
                <a:gd name="T80" fmla="*/ 572 w 1403"/>
                <a:gd name="T81" fmla="*/ 112 h 2690"/>
                <a:gd name="T82" fmla="*/ 619 w 1403"/>
                <a:gd name="T83" fmla="*/ 40 h 2690"/>
                <a:gd name="T84" fmla="*/ 693 w 1403"/>
                <a:gd name="T85" fmla="*/ 3 h 2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3" h="2690">
                  <a:moveTo>
                    <a:pt x="768" y="0"/>
                  </a:moveTo>
                  <a:lnTo>
                    <a:pt x="813" y="0"/>
                  </a:lnTo>
                  <a:lnTo>
                    <a:pt x="856" y="0"/>
                  </a:lnTo>
                  <a:lnTo>
                    <a:pt x="900" y="0"/>
                  </a:lnTo>
                  <a:lnTo>
                    <a:pt x="947" y="0"/>
                  </a:lnTo>
                  <a:lnTo>
                    <a:pt x="999" y="0"/>
                  </a:lnTo>
                  <a:lnTo>
                    <a:pt x="1028" y="3"/>
                  </a:lnTo>
                  <a:lnTo>
                    <a:pt x="1054" y="10"/>
                  </a:lnTo>
                  <a:lnTo>
                    <a:pt x="1078" y="23"/>
                  </a:lnTo>
                  <a:lnTo>
                    <a:pt x="1101" y="40"/>
                  </a:lnTo>
                  <a:lnTo>
                    <a:pt x="1120" y="61"/>
                  </a:lnTo>
                  <a:lnTo>
                    <a:pt x="1136" y="85"/>
                  </a:lnTo>
                  <a:lnTo>
                    <a:pt x="1148" y="112"/>
                  </a:lnTo>
                  <a:lnTo>
                    <a:pt x="1157" y="141"/>
                  </a:lnTo>
                  <a:lnTo>
                    <a:pt x="1402" y="1487"/>
                  </a:lnTo>
                  <a:lnTo>
                    <a:pt x="1403" y="1507"/>
                  </a:lnTo>
                  <a:lnTo>
                    <a:pt x="1400" y="1525"/>
                  </a:lnTo>
                  <a:lnTo>
                    <a:pt x="1392" y="1542"/>
                  </a:lnTo>
                  <a:lnTo>
                    <a:pt x="1383" y="1556"/>
                  </a:lnTo>
                  <a:lnTo>
                    <a:pt x="1369" y="1567"/>
                  </a:lnTo>
                  <a:lnTo>
                    <a:pt x="1353" y="1573"/>
                  </a:lnTo>
                  <a:lnTo>
                    <a:pt x="1335" y="1576"/>
                  </a:lnTo>
                  <a:lnTo>
                    <a:pt x="1173" y="1576"/>
                  </a:lnTo>
                  <a:lnTo>
                    <a:pt x="1173" y="2529"/>
                  </a:lnTo>
                  <a:lnTo>
                    <a:pt x="1170" y="2562"/>
                  </a:lnTo>
                  <a:lnTo>
                    <a:pt x="1161" y="2592"/>
                  </a:lnTo>
                  <a:lnTo>
                    <a:pt x="1146" y="2619"/>
                  </a:lnTo>
                  <a:lnTo>
                    <a:pt x="1127" y="2643"/>
                  </a:lnTo>
                  <a:lnTo>
                    <a:pt x="1103" y="2662"/>
                  </a:lnTo>
                  <a:lnTo>
                    <a:pt x="1076" y="2677"/>
                  </a:lnTo>
                  <a:lnTo>
                    <a:pt x="1046" y="2687"/>
                  </a:lnTo>
                  <a:lnTo>
                    <a:pt x="1014" y="2690"/>
                  </a:lnTo>
                  <a:lnTo>
                    <a:pt x="983" y="2687"/>
                  </a:lnTo>
                  <a:lnTo>
                    <a:pt x="952" y="2678"/>
                  </a:lnTo>
                  <a:lnTo>
                    <a:pt x="973" y="2645"/>
                  </a:lnTo>
                  <a:lnTo>
                    <a:pt x="988" y="2609"/>
                  </a:lnTo>
                  <a:lnTo>
                    <a:pt x="997" y="2570"/>
                  </a:lnTo>
                  <a:lnTo>
                    <a:pt x="1000" y="2529"/>
                  </a:lnTo>
                  <a:lnTo>
                    <a:pt x="1000" y="1576"/>
                  </a:lnTo>
                  <a:lnTo>
                    <a:pt x="904" y="1576"/>
                  </a:lnTo>
                  <a:lnTo>
                    <a:pt x="904" y="2529"/>
                  </a:lnTo>
                  <a:lnTo>
                    <a:pt x="901" y="2562"/>
                  </a:lnTo>
                  <a:lnTo>
                    <a:pt x="891" y="2592"/>
                  </a:lnTo>
                  <a:lnTo>
                    <a:pt x="876" y="2619"/>
                  </a:lnTo>
                  <a:lnTo>
                    <a:pt x="857" y="2643"/>
                  </a:lnTo>
                  <a:lnTo>
                    <a:pt x="833" y="2662"/>
                  </a:lnTo>
                  <a:lnTo>
                    <a:pt x="806" y="2677"/>
                  </a:lnTo>
                  <a:lnTo>
                    <a:pt x="776" y="2687"/>
                  </a:lnTo>
                  <a:lnTo>
                    <a:pt x="744" y="2690"/>
                  </a:lnTo>
                  <a:lnTo>
                    <a:pt x="711" y="2687"/>
                  </a:lnTo>
                  <a:lnTo>
                    <a:pt x="681" y="2677"/>
                  </a:lnTo>
                  <a:lnTo>
                    <a:pt x="654" y="2662"/>
                  </a:lnTo>
                  <a:lnTo>
                    <a:pt x="631" y="2643"/>
                  </a:lnTo>
                  <a:lnTo>
                    <a:pt x="611" y="2619"/>
                  </a:lnTo>
                  <a:lnTo>
                    <a:pt x="596" y="2592"/>
                  </a:lnTo>
                  <a:lnTo>
                    <a:pt x="588" y="2562"/>
                  </a:lnTo>
                  <a:lnTo>
                    <a:pt x="585" y="2529"/>
                  </a:lnTo>
                  <a:lnTo>
                    <a:pt x="585" y="1576"/>
                  </a:lnTo>
                  <a:lnTo>
                    <a:pt x="433" y="1576"/>
                  </a:lnTo>
                  <a:lnTo>
                    <a:pt x="411" y="1576"/>
                  </a:lnTo>
                  <a:lnTo>
                    <a:pt x="394" y="1576"/>
                  </a:lnTo>
                  <a:lnTo>
                    <a:pt x="384" y="1576"/>
                  </a:lnTo>
                  <a:lnTo>
                    <a:pt x="367" y="1573"/>
                  </a:lnTo>
                  <a:lnTo>
                    <a:pt x="351" y="1567"/>
                  </a:lnTo>
                  <a:lnTo>
                    <a:pt x="338" y="1556"/>
                  </a:lnTo>
                  <a:lnTo>
                    <a:pt x="327" y="1542"/>
                  </a:lnTo>
                  <a:lnTo>
                    <a:pt x="320" y="1525"/>
                  </a:lnTo>
                  <a:lnTo>
                    <a:pt x="317" y="1507"/>
                  </a:lnTo>
                  <a:lnTo>
                    <a:pt x="318" y="1487"/>
                  </a:lnTo>
                  <a:lnTo>
                    <a:pt x="416" y="953"/>
                  </a:lnTo>
                  <a:lnTo>
                    <a:pt x="461" y="950"/>
                  </a:lnTo>
                  <a:lnTo>
                    <a:pt x="501" y="948"/>
                  </a:lnTo>
                  <a:lnTo>
                    <a:pt x="533" y="946"/>
                  </a:lnTo>
                  <a:lnTo>
                    <a:pt x="561" y="943"/>
                  </a:lnTo>
                  <a:lnTo>
                    <a:pt x="582" y="941"/>
                  </a:lnTo>
                  <a:lnTo>
                    <a:pt x="601" y="940"/>
                  </a:lnTo>
                  <a:lnTo>
                    <a:pt x="616" y="939"/>
                  </a:lnTo>
                  <a:lnTo>
                    <a:pt x="628" y="939"/>
                  </a:lnTo>
                  <a:lnTo>
                    <a:pt x="637" y="938"/>
                  </a:lnTo>
                  <a:lnTo>
                    <a:pt x="645" y="938"/>
                  </a:lnTo>
                  <a:lnTo>
                    <a:pt x="651" y="937"/>
                  </a:lnTo>
                  <a:lnTo>
                    <a:pt x="658" y="937"/>
                  </a:lnTo>
                  <a:lnTo>
                    <a:pt x="664" y="936"/>
                  </a:lnTo>
                  <a:lnTo>
                    <a:pt x="672" y="936"/>
                  </a:lnTo>
                  <a:lnTo>
                    <a:pt x="681" y="935"/>
                  </a:lnTo>
                  <a:lnTo>
                    <a:pt x="692" y="935"/>
                  </a:lnTo>
                  <a:lnTo>
                    <a:pt x="721" y="930"/>
                  </a:lnTo>
                  <a:lnTo>
                    <a:pt x="748" y="921"/>
                  </a:lnTo>
                  <a:lnTo>
                    <a:pt x="774" y="907"/>
                  </a:lnTo>
                  <a:lnTo>
                    <a:pt x="795" y="888"/>
                  </a:lnTo>
                  <a:lnTo>
                    <a:pt x="815" y="867"/>
                  </a:lnTo>
                  <a:lnTo>
                    <a:pt x="830" y="841"/>
                  </a:lnTo>
                  <a:lnTo>
                    <a:pt x="841" y="813"/>
                  </a:lnTo>
                  <a:lnTo>
                    <a:pt x="966" y="339"/>
                  </a:lnTo>
                  <a:lnTo>
                    <a:pt x="732" y="750"/>
                  </a:lnTo>
                  <a:lnTo>
                    <a:pt x="718" y="771"/>
                  </a:lnTo>
                  <a:lnTo>
                    <a:pt x="700" y="787"/>
                  </a:lnTo>
                  <a:lnTo>
                    <a:pt x="679" y="800"/>
                  </a:lnTo>
                  <a:lnTo>
                    <a:pt x="657" y="809"/>
                  </a:lnTo>
                  <a:lnTo>
                    <a:pt x="632" y="813"/>
                  </a:lnTo>
                  <a:lnTo>
                    <a:pt x="134" y="846"/>
                  </a:lnTo>
                  <a:lnTo>
                    <a:pt x="125" y="846"/>
                  </a:lnTo>
                  <a:lnTo>
                    <a:pt x="98" y="843"/>
                  </a:lnTo>
                  <a:lnTo>
                    <a:pt x="72" y="834"/>
                  </a:lnTo>
                  <a:lnTo>
                    <a:pt x="50" y="821"/>
                  </a:lnTo>
                  <a:lnTo>
                    <a:pt x="30" y="803"/>
                  </a:lnTo>
                  <a:lnTo>
                    <a:pt x="15" y="782"/>
                  </a:lnTo>
                  <a:lnTo>
                    <a:pt x="6" y="757"/>
                  </a:lnTo>
                  <a:lnTo>
                    <a:pt x="0" y="730"/>
                  </a:lnTo>
                  <a:lnTo>
                    <a:pt x="1" y="704"/>
                  </a:lnTo>
                  <a:lnTo>
                    <a:pt x="7" y="680"/>
                  </a:lnTo>
                  <a:lnTo>
                    <a:pt x="18" y="659"/>
                  </a:lnTo>
                  <a:lnTo>
                    <a:pt x="32" y="638"/>
                  </a:lnTo>
                  <a:lnTo>
                    <a:pt x="49" y="622"/>
                  </a:lnTo>
                  <a:lnTo>
                    <a:pt x="69" y="609"/>
                  </a:lnTo>
                  <a:lnTo>
                    <a:pt x="92" y="600"/>
                  </a:lnTo>
                  <a:lnTo>
                    <a:pt x="117" y="596"/>
                  </a:lnTo>
                  <a:lnTo>
                    <a:pt x="548" y="567"/>
                  </a:lnTo>
                  <a:lnTo>
                    <a:pt x="749" y="215"/>
                  </a:lnTo>
                  <a:lnTo>
                    <a:pt x="524" y="443"/>
                  </a:lnTo>
                  <a:lnTo>
                    <a:pt x="508" y="444"/>
                  </a:lnTo>
                  <a:lnTo>
                    <a:pt x="563" y="141"/>
                  </a:lnTo>
                  <a:lnTo>
                    <a:pt x="572" y="112"/>
                  </a:lnTo>
                  <a:lnTo>
                    <a:pt x="583" y="85"/>
                  </a:lnTo>
                  <a:lnTo>
                    <a:pt x="600" y="61"/>
                  </a:lnTo>
                  <a:lnTo>
                    <a:pt x="619" y="40"/>
                  </a:lnTo>
                  <a:lnTo>
                    <a:pt x="642" y="23"/>
                  </a:lnTo>
                  <a:lnTo>
                    <a:pt x="666" y="10"/>
                  </a:lnTo>
                  <a:lnTo>
                    <a:pt x="693" y="3"/>
                  </a:lnTo>
                  <a:lnTo>
                    <a:pt x="721" y="0"/>
                  </a:lnTo>
                  <a:lnTo>
                    <a:pt x="7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34"/>
            <p:cNvSpPr>
              <a:spLocks/>
            </p:cNvSpPr>
            <p:nvPr/>
          </p:nvSpPr>
          <p:spPr bwMode="auto">
            <a:xfrm>
              <a:off x="7386638" y="4256088"/>
              <a:ext cx="87312" cy="88900"/>
            </a:xfrm>
            <a:custGeom>
              <a:avLst/>
              <a:gdLst>
                <a:gd name="T0" fmla="*/ 275 w 550"/>
                <a:gd name="T1" fmla="*/ 0 h 553"/>
                <a:gd name="T2" fmla="*/ 316 w 550"/>
                <a:gd name="T3" fmla="*/ 3 h 553"/>
                <a:gd name="T4" fmla="*/ 355 w 550"/>
                <a:gd name="T5" fmla="*/ 11 h 553"/>
                <a:gd name="T6" fmla="*/ 391 w 550"/>
                <a:gd name="T7" fmla="*/ 25 h 553"/>
                <a:gd name="T8" fmla="*/ 426 w 550"/>
                <a:gd name="T9" fmla="*/ 44 h 553"/>
                <a:gd name="T10" fmla="*/ 456 w 550"/>
                <a:gd name="T11" fmla="*/ 68 h 553"/>
                <a:gd name="T12" fmla="*/ 484 w 550"/>
                <a:gd name="T13" fmla="*/ 94 h 553"/>
                <a:gd name="T14" fmla="*/ 506 w 550"/>
                <a:gd name="T15" fmla="*/ 126 h 553"/>
                <a:gd name="T16" fmla="*/ 526 w 550"/>
                <a:gd name="T17" fmla="*/ 159 h 553"/>
                <a:gd name="T18" fmla="*/ 540 w 550"/>
                <a:gd name="T19" fmla="*/ 196 h 553"/>
                <a:gd name="T20" fmla="*/ 548 w 550"/>
                <a:gd name="T21" fmla="*/ 235 h 553"/>
                <a:gd name="T22" fmla="*/ 550 w 550"/>
                <a:gd name="T23" fmla="*/ 276 h 553"/>
                <a:gd name="T24" fmla="*/ 548 w 550"/>
                <a:gd name="T25" fmla="*/ 317 h 553"/>
                <a:gd name="T26" fmla="*/ 540 w 550"/>
                <a:gd name="T27" fmla="*/ 356 h 553"/>
                <a:gd name="T28" fmla="*/ 526 w 550"/>
                <a:gd name="T29" fmla="*/ 392 h 553"/>
                <a:gd name="T30" fmla="*/ 506 w 550"/>
                <a:gd name="T31" fmla="*/ 427 h 553"/>
                <a:gd name="T32" fmla="*/ 484 w 550"/>
                <a:gd name="T33" fmla="*/ 457 h 553"/>
                <a:gd name="T34" fmla="*/ 456 w 550"/>
                <a:gd name="T35" fmla="*/ 485 h 553"/>
                <a:gd name="T36" fmla="*/ 426 w 550"/>
                <a:gd name="T37" fmla="*/ 508 h 553"/>
                <a:gd name="T38" fmla="*/ 391 w 550"/>
                <a:gd name="T39" fmla="*/ 527 h 553"/>
                <a:gd name="T40" fmla="*/ 355 w 550"/>
                <a:gd name="T41" fmla="*/ 541 h 553"/>
                <a:gd name="T42" fmla="*/ 316 w 550"/>
                <a:gd name="T43" fmla="*/ 550 h 553"/>
                <a:gd name="T44" fmla="*/ 275 w 550"/>
                <a:gd name="T45" fmla="*/ 553 h 553"/>
                <a:gd name="T46" fmla="*/ 234 w 550"/>
                <a:gd name="T47" fmla="*/ 550 h 553"/>
                <a:gd name="T48" fmla="*/ 195 w 550"/>
                <a:gd name="T49" fmla="*/ 541 h 553"/>
                <a:gd name="T50" fmla="*/ 159 w 550"/>
                <a:gd name="T51" fmla="*/ 527 h 553"/>
                <a:gd name="T52" fmla="*/ 125 w 550"/>
                <a:gd name="T53" fmla="*/ 508 h 553"/>
                <a:gd name="T54" fmla="*/ 94 w 550"/>
                <a:gd name="T55" fmla="*/ 485 h 553"/>
                <a:gd name="T56" fmla="*/ 67 w 550"/>
                <a:gd name="T57" fmla="*/ 457 h 553"/>
                <a:gd name="T58" fmla="*/ 44 w 550"/>
                <a:gd name="T59" fmla="*/ 427 h 553"/>
                <a:gd name="T60" fmla="*/ 25 w 550"/>
                <a:gd name="T61" fmla="*/ 392 h 553"/>
                <a:gd name="T62" fmla="*/ 11 w 550"/>
                <a:gd name="T63" fmla="*/ 356 h 553"/>
                <a:gd name="T64" fmla="*/ 3 w 550"/>
                <a:gd name="T65" fmla="*/ 317 h 553"/>
                <a:gd name="T66" fmla="*/ 0 w 550"/>
                <a:gd name="T67" fmla="*/ 276 h 553"/>
                <a:gd name="T68" fmla="*/ 3 w 550"/>
                <a:gd name="T69" fmla="*/ 235 h 553"/>
                <a:gd name="T70" fmla="*/ 11 w 550"/>
                <a:gd name="T71" fmla="*/ 196 h 553"/>
                <a:gd name="T72" fmla="*/ 25 w 550"/>
                <a:gd name="T73" fmla="*/ 159 h 553"/>
                <a:gd name="T74" fmla="*/ 44 w 550"/>
                <a:gd name="T75" fmla="*/ 126 h 553"/>
                <a:gd name="T76" fmla="*/ 67 w 550"/>
                <a:gd name="T77" fmla="*/ 94 h 553"/>
                <a:gd name="T78" fmla="*/ 94 w 550"/>
                <a:gd name="T79" fmla="*/ 68 h 553"/>
                <a:gd name="T80" fmla="*/ 125 w 550"/>
                <a:gd name="T81" fmla="*/ 44 h 553"/>
                <a:gd name="T82" fmla="*/ 159 w 550"/>
                <a:gd name="T83" fmla="*/ 25 h 553"/>
                <a:gd name="T84" fmla="*/ 195 w 550"/>
                <a:gd name="T85" fmla="*/ 11 h 553"/>
                <a:gd name="T86" fmla="*/ 234 w 550"/>
                <a:gd name="T87" fmla="*/ 3 h 553"/>
                <a:gd name="T88" fmla="*/ 275 w 550"/>
                <a:gd name="T89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53">
                  <a:moveTo>
                    <a:pt x="275" y="0"/>
                  </a:moveTo>
                  <a:lnTo>
                    <a:pt x="316" y="3"/>
                  </a:lnTo>
                  <a:lnTo>
                    <a:pt x="355" y="11"/>
                  </a:lnTo>
                  <a:lnTo>
                    <a:pt x="391" y="25"/>
                  </a:lnTo>
                  <a:lnTo>
                    <a:pt x="426" y="44"/>
                  </a:lnTo>
                  <a:lnTo>
                    <a:pt x="456" y="68"/>
                  </a:lnTo>
                  <a:lnTo>
                    <a:pt x="484" y="94"/>
                  </a:lnTo>
                  <a:lnTo>
                    <a:pt x="506" y="126"/>
                  </a:lnTo>
                  <a:lnTo>
                    <a:pt x="526" y="159"/>
                  </a:lnTo>
                  <a:lnTo>
                    <a:pt x="540" y="196"/>
                  </a:lnTo>
                  <a:lnTo>
                    <a:pt x="548" y="235"/>
                  </a:lnTo>
                  <a:lnTo>
                    <a:pt x="550" y="276"/>
                  </a:lnTo>
                  <a:lnTo>
                    <a:pt x="548" y="317"/>
                  </a:lnTo>
                  <a:lnTo>
                    <a:pt x="540" y="356"/>
                  </a:lnTo>
                  <a:lnTo>
                    <a:pt x="526" y="392"/>
                  </a:lnTo>
                  <a:lnTo>
                    <a:pt x="506" y="427"/>
                  </a:lnTo>
                  <a:lnTo>
                    <a:pt x="484" y="457"/>
                  </a:lnTo>
                  <a:lnTo>
                    <a:pt x="456" y="485"/>
                  </a:lnTo>
                  <a:lnTo>
                    <a:pt x="426" y="508"/>
                  </a:lnTo>
                  <a:lnTo>
                    <a:pt x="391" y="527"/>
                  </a:lnTo>
                  <a:lnTo>
                    <a:pt x="355" y="541"/>
                  </a:lnTo>
                  <a:lnTo>
                    <a:pt x="316" y="550"/>
                  </a:lnTo>
                  <a:lnTo>
                    <a:pt x="275" y="553"/>
                  </a:lnTo>
                  <a:lnTo>
                    <a:pt x="234" y="550"/>
                  </a:lnTo>
                  <a:lnTo>
                    <a:pt x="195" y="541"/>
                  </a:lnTo>
                  <a:lnTo>
                    <a:pt x="159" y="527"/>
                  </a:lnTo>
                  <a:lnTo>
                    <a:pt x="125" y="508"/>
                  </a:lnTo>
                  <a:lnTo>
                    <a:pt x="94" y="485"/>
                  </a:lnTo>
                  <a:lnTo>
                    <a:pt x="67" y="457"/>
                  </a:lnTo>
                  <a:lnTo>
                    <a:pt x="44" y="427"/>
                  </a:lnTo>
                  <a:lnTo>
                    <a:pt x="25" y="392"/>
                  </a:lnTo>
                  <a:lnTo>
                    <a:pt x="11" y="356"/>
                  </a:lnTo>
                  <a:lnTo>
                    <a:pt x="3" y="317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1" y="196"/>
                  </a:lnTo>
                  <a:lnTo>
                    <a:pt x="25" y="159"/>
                  </a:lnTo>
                  <a:lnTo>
                    <a:pt x="44" y="126"/>
                  </a:lnTo>
                  <a:lnTo>
                    <a:pt x="67" y="94"/>
                  </a:lnTo>
                  <a:lnTo>
                    <a:pt x="94" y="68"/>
                  </a:lnTo>
                  <a:lnTo>
                    <a:pt x="125" y="44"/>
                  </a:lnTo>
                  <a:lnTo>
                    <a:pt x="159" y="25"/>
                  </a:lnTo>
                  <a:lnTo>
                    <a:pt x="195" y="11"/>
                  </a:lnTo>
                  <a:lnTo>
                    <a:pt x="234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35"/>
            <p:cNvSpPr>
              <a:spLocks/>
            </p:cNvSpPr>
            <p:nvPr/>
          </p:nvSpPr>
          <p:spPr bwMode="auto">
            <a:xfrm>
              <a:off x="7615238" y="4284663"/>
              <a:ext cx="87312" cy="87312"/>
            </a:xfrm>
            <a:custGeom>
              <a:avLst/>
              <a:gdLst>
                <a:gd name="T0" fmla="*/ 275 w 549"/>
                <a:gd name="T1" fmla="*/ 0 h 550"/>
                <a:gd name="T2" fmla="*/ 316 w 549"/>
                <a:gd name="T3" fmla="*/ 3 h 550"/>
                <a:gd name="T4" fmla="*/ 354 w 549"/>
                <a:gd name="T5" fmla="*/ 12 h 550"/>
                <a:gd name="T6" fmla="*/ 390 w 549"/>
                <a:gd name="T7" fmla="*/ 26 h 550"/>
                <a:gd name="T8" fmla="*/ 424 w 549"/>
                <a:gd name="T9" fmla="*/ 44 h 550"/>
                <a:gd name="T10" fmla="*/ 454 w 549"/>
                <a:gd name="T11" fmla="*/ 68 h 550"/>
                <a:gd name="T12" fmla="*/ 481 w 549"/>
                <a:gd name="T13" fmla="*/ 95 h 550"/>
                <a:gd name="T14" fmla="*/ 505 w 549"/>
                <a:gd name="T15" fmla="*/ 125 h 550"/>
                <a:gd name="T16" fmla="*/ 523 w 549"/>
                <a:gd name="T17" fmla="*/ 160 h 550"/>
                <a:gd name="T18" fmla="*/ 537 w 549"/>
                <a:gd name="T19" fmla="*/ 196 h 550"/>
                <a:gd name="T20" fmla="*/ 546 w 549"/>
                <a:gd name="T21" fmla="*/ 234 h 550"/>
                <a:gd name="T22" fmla="*/ 549 w 549"/>
                <a:gd name="T23" fmla="*/ 275 h 550"/>
                <a:gd name="T24" fmla="*/ 546 w 549"/>
                <a:gd name="T25" fmla="*/ 316 h 550"/>
                <a:gd name="T26" fmla="*/ 537 w 549"/>
                <a:gd name="T27" fmla="*/ 354 h 550"/>
                <a:gd name="T28" fmla="*/ 523 w 549"/>
                <a:gd name="T29" fmla="*/ 391 h 550"/>
                <a:gd name="T30" fmla="*/ 505 w 549"/>
                <a:gd name="T31" fmla="*/ 425 h 550"/>
                <a:gd name="T32" fmla="*/ 481 w 549"/>
                <a:gd name="T33" fmla="*/ 456 h 550"/>
                <a:gd name="T34" fmla="*/ 454 w 549"/>
                <a:gd name="T35" fmla="*/ 482 h 550"/>
                <a:gd name="T36" fmla="*/ 424 w 549"/>
                <a:gd name="T37" fmla="*/ 506 h 550"/>
                <a:gd name="T38" fmla="*/ 390 w 549"/>
                <a:gd name="T39" fmla="*/ 525 h 550"/>
                <a:gd name="T40" fmla="*/ 354 w 549"/>
                <a:gd name="T41" fmla="*/ 539 h 550"/>
                <a:gd name="T42" fmla="*/ 316 w 549"/>
                <a:gd name="T43" fmla="*/ 547 h 550"/>
                <a:gd name="T44" fmla="*/ 275 w 549"/>
                <a:gd name="T45" fmla="*/ 550 h 550"/>
                <a:gd name="T46" fmla="*/ 234 w 549"/>
                <a:gd name="T47" fmla="*/ 547 h 550"/>
                <a:gd name="T48" fmla="*/ 196 w 549"/>
                <a:gd name="T49" fmla="*/ 539 h 550"/>
                <a:gd name="T50" fmla="*/ 160 w 549"/>
                <a:gd name="T51" fmla="*/ 525 h 550"/>
                <a:gd name="T52" fmla="*/ 125 w 549"/>
                <a:gd name="T53" fmla="*/ 506 h 550"/>
                <a:gd name="T54" fmla="*/ 95 w 549"/>
                <a:gd name="T55" fmla="*/ 482 h 550"/>
                <a:gd name="T56" fmla="*/ 68 w 549"/>
                <a:gd name="T57" fmla="*/ 456 h 550"/>
                <a:gd name="T58" fmla="*/ 46 w 549"/>
                <a:gd name="T59" fmla="*/ 425 h 550"/>
                <a:gd name="T60" fmla="*/ 26 w 549"/>
                <a:gd name="T61" fmla="*/ 391 h 550"/>
                <a:gd name="T62" fmla="*/ 12 w 549"/>
                <a:gd name="T63" fmla="*/ 354 h 550"/>
                <a:gd name="T64" fmla="*/ 4 w 549"/>
                <a:gd name="T65" fmla="*/ 316 h 550"/>
                <a:gd name="T66" fmla="*/ 0 w 549"/>
                <a:gd name="T67" fmla="*/ 275 h 550"/>
                <a:gd name="T68" fmla="*/ 4 w 549"/>
                <a:gd name="T69" fmla="*/ 234 h 550"/>
                <a:gd name="T70" fmla="*/ 12 w 549"/>
                <a:gd name="T71" fmla="*/ 196 h 550"/>
                <a:gd name="T72" fmla="*/ 26 w 549"/>
                <a:gd name="T73" fmla="*/ 160 h 550"/>
                <a:gd name="T74" fmla="*/ 46 w 549"/>
                <a:gd name="T75" fmla="*/ 125 h 550"/>
                <a:gd name="T76" fmla="*/ 68 w 549"/>
                <a:gd name="T77" fmla="*/ 95 h 550"/>
                <a:gd name="T78" fmla="*/ 95 w 549"/>
                <a:gd name="T79" fmla="*/ 68 h 550"/>
                <a:gd name="T80" fmla="*/ 125 w 549"/>
                <a:gd name="T81" fmla="*/ 44 h 550"/>
                <a:gd name="T82" fmla="*/ 160 w 549"/>
                <a:gd name="T83" fmla="*/ 26 h 550"/>
                <a:gd name="T84" fmla="*/ 196 w 549"/>
                <a:gd name="T85" fmla="*/ 12 h 550"/>
                <a:gd name="T86" fmla="*/ 234 w 549"/>
                <a:gd name="T87" fmla="*/ 3 h 550"/>
                <a:gd name="T88" fmla="*/ 275 w 549"/>
                <a:gd name="T8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9" h="550">
                  <a:moveTo>
                    <a:pt x="275" y="0"/>
                  </a:moveTo>
                  <a:lnTo>
                    <a:pt x="316" y="3"/>
                  </a:lnTo>
                  <a:lnTo>
                    <a:pt x="354" y="12"/>
                  </a:lnTo>
                  <a:lnTo>
                    <a:pt x="390" y="26"/>
                  </a:lnTo>
                  <a:lnTo>
                    <a:pt x="424" y="44"/>
                  </a:lnTo>
                  <a:lnTo>
                    <a:pt x="454" y="68"/>
                  </a:lnTo>
                  <a:lnTo>
                    <a:pt x="481" y="95"/>
                  </a:lnTo>
                  <a:lnTo>
                    <a:pt x="505" y="125"/>
                  </a:lnTo>
                  <a:lnTo>
                    <a:pt x="523" y="160"/>
                  </a:lnTo>
                  <a:lnTo>
                    <a:pt x="537" y="196"/>
                  </a:lnTo>
                  <a:lnTo>
                    <a:pt x="546" y="234"/>
                  </a:lnTo>
                  <a:lnTo>
                    <a:pt x="549" y="275"/>
                  </a:lnTo>
                  <a:lnTo>
                    <a:pt x="546" y="316"/>
                  </a:lnTo>
                  <a:lnTo>
                    <a:pt x="537" y="354"/>
                  </a:lnTo>
                  <a:lnTo>
                    <a:pt x="523" y="391"/>
                  </a:lnTo>
                  <a:lnTo>
                    <a:pt x="505" y="425"/>
                  </a:lnTo>
                  <a:lnTo>
                    <a:pt x="481" y="456"/>
                  </a:lnTo>
                  <a:lnTo>
                    <a:pt x="454" y="482"/>
                  </a:lnTo>
                  <a:lnTo>
                    <a:pt x="424" y="506"/>
                  </a:lnTo>
                  <a:lnTo>
                    <a:pt x="390" y="525"/>
                  </a:lnTo>
                  <a:lnTo>
                    <a:pt x="354" y="539"/>
                  </a:lnTo>
                  <a:lnTo>
                    <a:pt x="316" y="547"/>
                  </a:lnTo>
                  <a:lnTo>
                    <a:pt x="275" y="550"/>
                  </a:lnTo>
                  <a:lnTo>
                    <a:pt x="234" y="547"/>
                  </a:lnTo>
                  <a:lnTo>
                    <a:pt x="196" y="539"/>
                  </a:lnTo>
                  <a:lnTo>
                    <a:pt x="160" y="525"/>
                  </a:lnTo>
                  <a:lnTo>
                    <a:pt x="125" y="506"/>
                  </a:lnTo>
                  <a:lnTo>
                    <a:pt x="95" y="482"/>
                  </a:lnTo>
                  <a:lnTo>
                    <a:pt x="68" y="456"/>
                  </a:lnTo>
                  <a:lnTo>
                    <a:pt x="46" y="425"/>
                  </a:lnTo>
                  <a:lnTo>
                    <a:pt x="26" y="391"/>
                  </a:lnTo>
                  <a:lnTo>
                    <a:pt x="12" y="354"/>
                  </a:lnTo>
                  <a:lnTo>
                    <a:pt x="4" y="316"/>
                  </a:lnTo>
                  <a:lnTo>
                    <a:pt x="0" y="275"/>
                  </a:lnTo>
                  <a:lnTo>
                    <a:pt x="4" y="234"/>
                  </a:lnTo>
                  <a:lnTo>
                    <a:pt x="12" y="196"/>
                  </a:lnTo>
                  <a:lnTo>
                    <a:pt x="26" y="160"/>
                  </a:lnTo>
                  <a:lnTo>
                    <a:pt x="46" y="125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5" y="44"/>
                  </a:lnTo>
                  <a:lnTo>
                    <a:pt x="160" y="26"/>
                  </a:lnTo>
                  <a:lnTo>
                    <a:pt x="196" y="12"/>
                  </a:lnTo>
                  <a:lnTo>
                    <a:pt x="234" y="3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436"/>
            <p:cNvSpPr>
              <a:spLocks noEditPoints="1"/>
            </p:cNvSpPr>
            <p:nvPr/>
          </p:nvSpPr>
          <p:spPr bwMode="auto">
            <a:xfrm>
              <a:off x="7519988" y="4357688"/>
              <a:ext cx="277812" cy="430212"/>
            </a:xfrm>
            <a:custGeom>
              <a:avLst/>
              <a:gdLst>
                <a:gd name="T0" fmla="*/ 455 w 1746"/>
                <a:gd name="T1" fmla="*/ 305 h 2709"/>
                <a:gd name="T2" fmla="*/ 523 w 1746"/>
                <a:gd name="T3" fmla="*/ 790 h 2709"/>
                <a:gd name="T4" fmla="*/ 514 w 1746"/>
                <a:gd name="T5" fmla="*/ 309 h 2709"/>
                <a:gd name="T6" fmla="*/ 479 w 1746"/>
                <a:gd name="T7" fmla="*/ 294 h 2709"/>
                <a:gd name="T8" fmla="*/ 1240 w 1746"/>
                <a:gd name="T9" fmla="*/ 299 h 2709"/>
                <a:gd name="T10" fmla="*/ 1222 w 1746"/>
                <a:gd name="T11" fmla="*/ 332 h 2709"/>
                <a:gd name="T12" fmla="*/ 1300 w 1746"/>
                <a:gd name="T13" fmla="*/ 316 h 2709"/>
                <a:gd name="T14" fmla="*/ 1279 w 1746"/>
                <a:gd name="T15" fmla="*/ 296 h 2709"/>
                <a:gd name="T16" fmla="*/ 541 w 1746"/>
                <a:gd name="T17" fmla="*/ 0 h 2709"/>
                <a:gd name="T18" fmla="*/ 625 w 1746"/>
                <a:gd name="T19" fmla="*/ 104 h 2709"/>
                <a:gd name="T20" fmla="*/ 739 w 1746"/>
                <a:gd name="T21" fmla="*/ 172 h 2709"/>
                <a:gd name="T22" fmla="*/ 874 w 1746"/>
                <a:gd name="T23" fmla="*/ 196 h 2709"/>
                <a:gd name="T24" fmla="*/ 1009 w 1746"/>
                <a:gd name="T25" fmla="*/ 172 h 2709"/>
                <a:gd name="T26" fmla="*/ 1123 w 1746"/>
                <a:gd name="T27" fmla="*/ 104 h 2709"/>
                <a:gd name="T28" fmla="*/ 1207 w 1746"/>
                <a:gd name="T29" fmla="*/ 0 h 2709"/>
                <a:gd name="T30" fmla="*/ 1308 w 1746"/>
                <a:gd name="T31" fmla="*/ 12 h 2709"/>
                <a:gd name="T32" fmla="*/ 1427 w 1746"/>
                <a:gd name="T33" fmla="*/ 68 h 2709"/>
                <a:gd name="T34" fmla="*/ 1517 w 1746"/>
                <a:gd name="T35" fmla="*/ 164 h 2709"/>
                <a:gd name="T36" fmla="*/ 1743 w 1746"/>
                <a:gd name="T37" fmla="*/ 644 h 2709"/>
                <a:gd name="T38" fmla="*/ 1737 w 1746"/>
                <a:gd name="T39" fmla="*/ 722 h 2709"/>
                <a:gd name="T40" fmla="*/ 1690 w 1746"/>
                <a:gd name="T41" fmla="*/ 784 h 2709"/>
                <a:gd name="T42" fmla="*/ 1222 w 1746"/>
                <a:gd name="T43" fmla="*/ 1122 h 2709"/>
                <a:gd name="T44" fmla="*/ 1222 w 1746"/>
                <a:gd name="T45" fmla="*/ 1160 h 2709"/>
                <a:gd name="T46" fmla="*/ 1223 w 1746"/>
                <a:gd name="T47" fmla="*/ 1237 h 2709"/>
                <a:gd name="T48" fmla="*/ 1223 w 1746"/>
                <a:gd name="T49" fmla="*/ 1359 h 2709"/>
                <a:gd name="T50" fmla="*/ 1223 w 1746"/>
                <a:gd name="T51" fmla="*/ 1531 h 2709"/>
                <a:gd name="T52" fmla="*/ 1224 w 1746"/>
                <a:gd name="T53" fmla="*/ 1761 h 2709"/>
                <a:gd name="T54" fmla="*/ 1224 w 1746"/>
                <a:gd name="T55" fmla="*/ 2052 h 2709"/>
                <a:gd name="T56" fmla="*/ 1225 w 1746"/>
                <a:gd name="T57" fmla="*/ 2412 h 2709"/>
                <a:gd name="T58" fmla="*/ 1212 w 1746"/>
                <a:gd name="T59" fmla="*/ 2611 h 2709"/>
                <a:gd name="T60" fmla="*/ 1155 w 1746"/>
                <a:gd name="T61" fmla="*/ 2682 h 2709"/>
                <a:gd name="T62" fmla="*/ 1067 w 1746"/>
                <a:gd name="T63" fmla="*/ 2709 h 2709"/>
                <a:gd name="T64" fmla="*/ 978 w 1746"/>
                <a:gd name="T65" fmla="*/ 2682 h 2709"/>
                <a:gd name="T66" fmla="*/ 921 w 1746"/>
                <a:gd name="T67" fmla="*/ 2611 h 2709"/>
                <a:gd name="T68" fmla="*/ 908 w 1746"/>
                <a:gd name="T69" fmla="*/ 1274 h 2709"/>
                <a:gd name="T70" fmla="*/ 837 w 1746"/>
                <a:gd name="T71" fmla="*/ 2582 h 2709"/>
                <a:gd name="T72" fmla="*/ 794 w 1746"/>
                <a:gd name="T73" fmla="*/ 2662 h 2709"/>
                <a:gd name="T74" fmla="*/ 713 w 1746"/>
                <a:gd name="T75" fmla="*/ 2706 h 2709"/>
                <a:gd name="T76" fmla="*/ 620 w 1746"/>
                <a:gd name="T77" fmla="*/ 2696 h 2709"/>
                <a:gd name="T78" fmla="*/ 550 w 1746"/>
                <a:gd name="T79" fmla="*/ 2639 h 2709"/>
                <a:gd name="T80" fmla="*/ 523 w 1746"/>
                <a:gd name="T81" fmla="*/ 2549 h 2709"/>
                <a:gd name="T82" fmla="*/ 37 w 1746"/>
                <a:gd name="T83" fmla="*/ 766 h 2709"/>
                <a:gd name="T84" fmla="*/ 2 w 1746"/>
                <a:gd name="T85" fmla="*/ 697 h 2709"/>
                <a:gd name="T86" fmla="*/ 13 w 1746"/>
                <a:gd name="T87" fmla="*/ 618 h 2709"/>
                <a:gd name="T88" fmla="*/ 256 w 1746"/>
                <a:gd name="T89" fmla="*/ 127 h 2709"/>
                <a:gd name="T90" fmla="*/ 357 w 1746"/>
                <a:gd name="T91" fmla="*/ 44 h 2709"/>
                <a:gd name="T92" fmla="*/ 481 w 1746"/>
                <a:gd name="T93" fmla="*/ 3 h 2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46" h="2709">
                  <a:moveTo>
                    <a:pt x="479" y="294"/>
                  </a:moveTo>
                  <a:lnTo>
                    <a:pt x="466" y="298"/>
                  </a:lnTo>
                  <a:lnTo>
                    <a:pt x="455" y="305"/>
                  </a:lnTo>
                  <a:lnTo>
                    <a:pt x="448" y="316"/>
                  </a:lnTo>
                  <a:lnTo>
                    <a:pt x="299" y="631"/>
                  </a:lnTo>
                  <a:lnTo>
                    <a:pt x="523" y="790"/>
                  </a:lnTo>
                  <a:lnTo>
                    <a:pt x="523" y="333"/>
                  </a:lnTo>
                  <a:lnTo>
                    <a:pt x="521" y="320"/>
                  </a:lnTo>
                  <a:lnTo>
                    <a:pt x="514" y="309"/>
                  </a:lnTo>
                  <a:lnTo>
                    <a:pt x="505" y="300"/>
                  </a:lnTo>
                  <a:lnTo>
                    <a:pt x="492" y="295"/>
                  </a:lnTo>
                  <a:lnTo>
                    <a:pt x="479" y="294"/>
                  </a:lnTo>
                  <a:close/>
                  <a:moveTo>
                    <a:pt x="1266" y="292"/>
                  </a:moveTo>
                  <a:lnTo>
                    <a:pt x="1253" y="294"/>
                  </a:lnTo>
                  <a:lnTo>
                    <a:pt x="1240" y="299"/>
                  </a:lnTo>
                  <a:lnTo>
                    <a:pt x="1231" y="308"/>
                  </a:lnTo>
                  <a:lnTo>
                    <a:pt x="1224" y="319"/>
                  </a:lnTo>
                  <a:lnTo>
                    <a:pt x="1222" y="332"/>
                  </a:lnTo>
                  <a:lnTo>
                    <a:pt x="1222" y="791"/>
                  </a:lnTo>
                  <a:lnTo>
                    <a:pt x="1447" y="631"/>
                  </a:lnTo>
                  <a:lnTo>
                    <a:pt x="1300" y="316"/>
                  </a:lnTo>
                  <a:lnTo>
                    <a:pt x="1298" y="314"/>
                  </a:lnTo>
                  <a:lnTo>
                    <a:pt x="1290" y="303"/>
                  </a:lnTo>
                  <a:lnTo>
                    <a:pt x="1279" y="296"/>
                  </a:lnTo>
                  <a:lnTo>
                    <a:pt x="1266" y="292"/>
                  </a:lnTo>
                  <a:close/>
                  <a:moveTo>
                    <a:pt x="526" y="0"/>
                  </a:moveTo>
                  <a:lnTo>
                    <a:pt x="541" y="0"/>
                  </a:lnTo>
                  <a:lnTo>
                    <a:pt x="565" y="38"/>
                  </a:lnTo>
                  <a:lnTo>
                    <a:pt x="593" y="72"/>
                  </a:lnTo>
                  <a:lnTo>
                    <a:pt x="625" y="104"/>
                  </a:lnTo>
                  <a:lnTo>
                    <a:pt x="661" y="131"/>
                  </a:lnTo>
                  <a:lnTo>
                    <a:pt x="698" y="153"/>
                  </a:lnTo>
                  <a:lnTo>
                    <a:pt x="739" y="172"/>
                  </a:lnTo>
                  <a:lnTo>
                    <a:pt x="782" y="186"/>
                  </a:lnTo>
                  <a:lnTo>
                    <a:pt x="827" y="193"/>
                  </a:lnTo>
                  <a:lnTo>
                    <a:pt x="874" y="196"/>
                  </a:lnTo>
                  <a:lnTo>
                    <a:pt x="921" y="193"/>
                  </a:lnTo>
                  <a:lnTo>
                    <a:pt x="966" y="186"/>
                  </a:lnTo>
                  <a:lnTo>
                    <a:pt x="1009" y="172"/>
                  </a:lnTo>
                  <a:lnTo>
                    <a:pt x="1050" y="153"/>
                  </a:lnTo>
                  <a:lnTo>
                    <a:pt x="1088" y="131"/>
                  </a:lnTo>
                  <a:lnTo>
                    <a:pt x="1123" y="104"/>
                  </a:lnTo>
                  <a:lnTo>
                    <a:pt x="1154" y="72"/>
                  </a:lnTo>
                  <a:lnTo>
                    <a:pt x="1183" y="38"/>
                  </a:lnTo>
                  <a:lnTo>
                    <a:pt x="1207" y="0"/>
                  </a:lnTo>
                  <a:lnTo>
                    <a:pt x="1220" y="0"/>
                  </a:lnTo>
                  <a:lnTo>
                    <a:pt x="1265" y="3"/>
                  </a:lnTo>
                  <a:lnTo>
                    <a:pt x="1308" y="12"/>
                  </a:lnTo>
                  <a:lnTo>
                    <a:pt x="1350" y="26"/>
                  </a:lnTo>
                  <a:lnTo>
                    <a:pt x="1390" y="44"/>
                  </a:lnTo>
                  <a:lnTo>
                    <a:pt x="1427" y="68"/>
                  </a:lnTo>
                  <a:lnTo>
                    <a:pt x="1460" y="96"/>
                  </a:lnTo>
                  <a:lnTo>
                    <a:pt x="1490" y="127"/>
                  </a:lnTo>
                  <a:lnTo>
                    <a:pt x="1517" y="164"/>
                  </a:lnTo>
                  <a:lnTo>
                    <a:pt x="1538" y="203"/>
                  </a:lnTo>
                  <a:lnTo>
                    <a:pt x="1733" y="618"/>
                  </a:lnTo>
                  <a:lnTo>
                    <a:pt x="1743" y="644"/>
                  </a:lnTo>
                  <a:lnTo>
                    <a:pt x="1746" y="670"/>
                  </a:lnTo>
                  <a:lnTo>
                    <a:pt x="1744" y="697"/>
                  </a:lnTo>
                  <a:lnTo>
                    <a:pt x="1737" y="722"/>
                  </a:lnTo>
                  <a:lnTo>
                    <a:pt x="1727" y="746"/>
                  </a:lnTo>
                  <a:lnTo>
                    <a:pt x="1711" y="766"/>
                  </a:lnTo>
                  <a:lnTo>
                    <a:pt x="1690" y="784"/>
                  </a:lnTo>
                  <a:lnTo>
                    <a:pt x="1222" y="1116"/>
                  </a:lnTo>
                  <a:lnTo>
                    <a:pt x="1222" y="1117"/>
                  </a:lnTo>
                  <a:lnTo>
                    <a:pt x="1222" y="1122"/>
                  </a:lnTo>
                  <a:lnTo>
                    <a:pt x="1222" y="1131"/>
                  </a:lnTo>
                  <a:lnTo>
                    <a:pt x="1222" y="1144"/>
                  </a:lnTo>
                  <a:lnTo>
                    <a:pt x="1222" y="1160"/>
                  </a:lnTo>
                  <a:lnTo>
                    <a:pt x="1223" y="1181"/>
                  </a:lnTo>
                  <a:lnTo>
                    <a:pt x="1223" y="1207"/>
                  </a:lnTo>
                  <a:lnTo>
                    <a:pt x="1223" y="1237"/>
                  </a:lnTo>
                  <a:lnTo>
                    <a:pt x="1223" y="1272"/>
                  </a:lnTo>
                  <a:lnTo>
                    <a:pt x="1223" y="1313"/>
                  </a:lnTo>
                  <a:lnTo>
                    <a:pt x="1223" y="1359"/>
                  </a:lnTo>
                  <a:lnTo>
                    <a:pt x="1223" y="1410"/>
                  </a:lnTo>
                  <a:lnTo>
                    <a:pt x="1223" y="1468"/>
                  </a:lnTo>
                  <a:lnTo>
                    <a:pt x="1223" y="1531"/>
                  </a:lnTo>
                  <a:lnTo>
                    <a:pt x="1224" y="1601"/>
                  </a:lnTo>
                  <a:lnTo>
                    <a:pt x="1224" y="1678"/>
                  </a:lnTo>
                  <a:lnTo>
                    <a:pt x="1224" y="1761"/>
                  </a:lnTo>
                  <a:lnTo>
                    <a:pt x="1224" y="1850"/>
                  </a:lnTo>
                  <a:lnTo>
                    <a:pt x="1224" y="1947"/>
                  </a:lnTo>
                  <a:lnTo>
                    <a:pt x="1224" y="2052"/>
                  </a:lnTo>
                  <a:lnTo>
                    <a:pt x="1225" y="2164"/>
                  </a:lnTo>
                  <a:lnTo>
                    <a:pt x="1225" y="2285"/>
                  </a:lnTo>
                  <a:lnTo>
                    <a:pt x="1225" y="2412"/>
                  </a:lnTo>
                  <a:lnTo>
                    <a:pt x="1225" y="2549"/>
                  </a:lnTo>
                  <a:lnTo>
                    <a:pt x="1222" y="2582"/>
                  </a:lnTo>
                  <a:lnTo>
                    <a:pt x="1212" y="2611"/>
                  </a:lnTo>
                  <a:lnTo>
                    <a:pt x="1198" y="2639"/>
                  </a:lnTo>
                  <a:lnTo>
                    <a:pt x="1179" y="2662"/>
                  </a:lnTo>
                  <a:lnTo>
                    <a:pt x="1155" y="2682"/>
                  </a:lnTo>
                  <a:lnTo>
                    <a:pt x="1129" y="2696"/>
                  </a:lnTo>
                  <a:lnTo>
                    <a:pt x="1098" y="2706"/>
                  </a:lnTo>
                  <a:lnTo>
                    <a:pt x="1067" y="2709"/>
                  </a:lnTo>
                  <a:lnTo>
                    <a:pt x="1035" y="2706"/>
                  </a:lnTo>
                  <a:lnTo>
                    <a:pt x="1005" y="2696"/>
                  </a:lnTo>
                  <a:lnTo>
                    <a:pt x="978" y="2682"/>
                  </a:lnTo>
                  <a:lnTo>
                    <a:pt x="954" y="2662"/>
                  </a:lnTo>
                  <a:lnTo>
                    <a:pt x="935" y="2639"/>
                  </a:lnTo>
                  <a:lnTo>
                    <a:pt x="921" y="2611"/>
                  </a:lnTo>
                  <a:lnTo>
                    <a:pt x="911" y="2582"/>
                  </a:lnTo>
                  <a:lnTo>
                    <a:pt x="908" y="2549"/>
                  </a:lnTo>
                  <a:lnTo>
                    <a:pt x="908" y="1274"/>
                  </a:lnTo>
                  <a:lnTo>
                    <a:pt x="840" y="1274"/>
                  </a:lnTo>
                  <a:lnTo>
                    <a:pt x="840" y="2549"/>
                  </a:lnTo>
                  <a:lnTo>
                    <a:pt x="837" y="2582"/>
                  </a:lnTo>
                  <a:lnTo>
                    <a:pt x="827" y="2611"/>
                  </a:lnTo>
                  <a:lnTo>
                    <a:pt x="813" y="2639"/>
                  </a:lnTo>
                  <a:lnTo>
                    <a:pt x="794" y="2662"/>
                  </a:lnTo>
                  <a:lnTo>
                    <a:pt x="770" y="2682"/>
                  </a:lnTo>
                  <a:lnTo>
                    <a:pt x="743" y="2696"/>
                  </a:lnTo>
                  <a:lnTo>
                    <a:pt x="713" y="2706"/>
                  </a:lnTo>
                  <a:lnTo>
                    <a:pt x="681" y="2709"/>
                  </a:lnTo>
                  <a:lnTo>
                    <a:pt x="650" y="2706"/>
                  </a:lnTo>
                  <a:lnTo>
                    <a:pt x="620" y="2696"/>
                  </a:lnTo>
                  <a:lnTo>
                    <a:pt x="593" y="2682"/>
                  </a:lnTo>
                  <a:lnTo>
                    <a:pt x="569" y="2662"/>
                  </a:lnTo>
                  <a:lnTo>
                    <a:pt x="550" y="2639"/>
                  </a:lnTo>
                  <a:lnTo>
                    <a:pt x="536" y="2611"/>
                  </a:lnTo>
                  <a:lnTo>
                    <a:pt x="526" y="2582"/>
                  </a:lnTo>
                  <a:lnTo>
                    <a:pt x="523" y="2549"/>
                  </a:lnTo>
                  <a:lnTo>
                    <a:pt x="523" y="1114"/>
                  </a:lnTo>
                  <a:lnTo>
                    <a:pt x="56" y="784"/>
                  </a:lnTo>
                  <a:lnTo>
                    <a:pt x="37" y="766"/>
                  </a:lnTo>
                  <a:lnTo>
                    <a:pt x="20" y="746"/>
                  </a:lnTo>
                  <a:lnTo>
                    <a:pt x="9" y="722"/>
                  </a:lnTo>
                  <a:lnTo>
                    <a:pt x="2" y="697"/>
                  </a:lnTo>
                  <a:lnTo>
                    <a:pt x="0" y="670"/>
                  </a:lnTo>
                  <a:lnTo>
                    <a:pt x="4" y="644"/>
                  </a:lnTo>
                  <a:lnTo>
                    <a:pt x="13" y="618"/>
                  </a:lnTo>
                  <a:lnTo>
                    <a:pt x="209" y="203"/>
                  </a:lnTo>
                  <a:lnTo>
                    <a:pt x="230" y="164"/>
                  </a:lnTo>
                  <a:lnTo>
                    <a:pt x="256" y="127"/>
                  </a:lnTo>
                  <a:lnTo>
                    <a:pt x="286" y="96"/>
                  </a:lnTo>
                  <a:lnTo>
                    <a:pt x="320" y="68"/>
                  </a:lnTo>
                  <a:lnTo>
                    <a:pt x="357" y="44"/>
                  </a:lnTo>
                  <a:lnTo>
                    <a:pt x="396" y="26"/>
                  </a:lnTo>
                  <a:lnTo>
                    <a:pt x="438" y="12"/>
                  </a:lnTo>
                  <a:lnTo>
                    <a:pt x="481" y="3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7" name="Group 1026"/>
          <p:cNvGrpSpPr/>
          <p:nvPr/>
        </p:nvGrpSpPr>
        <p:grpSpPr>
          <a:xfrm>
            <a:off x="6299565" y="4229101"/>
            <a:ext cx="519112" cy="563562"/>
            <a:chOff x="6329363" y="4229101"/>
            <a:chExt cx="519112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3" name="Freeform 441"/>
            <p:cNvSpPr>
              <a:spLocks noEditPoints="1"/>
            </p:cNvSpPr>
            <p:nvPr/>
          </p:nvSpPr>
          <p:spPr bwMode="auto">
            <a:xfrm>
              <a:off x="6483350" y="4229101"/>
              <a:ext cx="158750" cy="107950"/>
            </a:xfrm>
            <a:custGeom>
              <a:avLst/>
              <a:gdLst>
                <a:gd name="T0" fmla="*/ 390 w 994"/>
                <a:gd name="T1" fmla="*/ 182 h 680"/>
                <a:gd name="T2" fmla="*/ 350 w 994"/>
                <a:gd name="T3" fmla="*/ 204 h 680"/>
                <a:gd name="T4" fmla="*/ 327 w 994"/>
                <a:gd name="T5" fmla="*/ 244 h 680"/>
                <a:gd name="T6" fmla="*/ 326 w 994"/>
                <a:gd name="T7" fmla="*/ 295 h 680"/>
                <a:gd name="T8" fmla="*/ 346 w 994"/>
                <a:gd name="T9" fmla="*/ 347 h 680"/>
                <a:gd name="T10" fmla="*/ 381 w 994"/>
                <a:gd name="T11" fmla="*/ 395 h 680"/>
                <a:gd name="T12" fmla="*/ 420 w 994"/>
                <a:gd name="T13" fmla="*/ 436 h 680"/>
                <a:gd name="T14" fmla="*/ 457 w 994"/>
                <a:gd name="T15" fmla="*/ 470 h 680"/>
                <a:gd name="T16" fmla="*/ 485 w 994"/>
                <a:gd name="T17" fmla="*/ 491 h 680"/>
                <a:gd name="T18" fmla="*/ 499 w 994"/>
                <a:gd name="T19" fmla="*/ 493 h 680"/>
                <a:gd name="T20" fmla="*/ 518 w 994"/>
                <a:gd name="T21" fmla="*/ 482 h 680"/>
                <a:gd name="T22" fmla="*/ 551 w 994"/>
                <a:gd name="T23" fmla="*/ 455 h 680"/>
                <a:gd name="T24" fmla="*/ 591 w 994"/>
                <a:gd name="T25" fmla="*/ 417 h 680"/>
                <a:gd name="T26" fmla="*/ 628 w 994"/>
                <a:gd name="T27" fmla="*/ 372 h 680"/>
                <a:gd name="T28" fmla="*/ 657 w 994"/>
                <a:gd name="T29" fmla="*/ 321 h 680"/>
                <a:gd name="T30" fmla="*/ 667 w 994"/>
                <a:gd name="T31" fmla="*/ 268 h 680"/>
                <a:gd name="T32" fmla="*/ 654 w 994"/>
                <a:gd name="T33" fmla="*/ 223 h 680"/>
                <a:gd name="T34" fmla="*/ 623 w 994"/>
                <a:gd name="T35" fmla="*/ 190 h 680"/>
                <a:gd name="T36" fmla="*/ 577 w 994"/>
                <a:gd name="T37" fmla="*/ 178 h 680"/>
                <a:gd name="T38" fmla="*/ 537 w 994"/>
                <a:gd name="T39" fmla="*/ 188 h 680"/>
                <a:gd name="T40" fmla="*/ 506 w 994"/>
                <a:gd name="T41" fmla="*/ 214 h 680"/>
                <a:gd name="T42" fmla="*/ 485 w 994"/>
                <a:gd name="T43" fmla="*/ 214 h 680"/>
                <a:gd name="T44" fmla="*/ 454 w 994"/>
                <a:gd name="T45" fmla="*/ 188 h 680"/>
                <a:gd name="T46" fmla="*/ 413 w 994"/>
                <a:gd name="T47" fmla="*/ 178 h 680"/>
                <a:gd name="T48" fmla="*/ 553 w 994"/>
                <a:gd name="T49" fmla="*/ 4 h 680"/>
                <a:gd name="T50" fmla="*/ 662 w 994"/>
                <a:gd name="T51" fmla="*/ 21 h 680"/>
                <a:gd name="T52" fmla="*/ 761 w 994"/>
                <a:gd name="T53" fmla="*/ 53 h 680"/>
                <a:gd name="T54" fmla="*/ 846 w 994"/>
                <a:gd name="T55" fmla="*/ 99 h 680"/>
                <a:gd name="T56" fmla="*/ 914 w 994"/>
                <a:gd name="T57" fmla="*/ 157 h 680"/>
                <a:gd name="T58" fmla="*/ 963 w 994"/>
                <a:gd name="T59" fmla="*/ 223 h 680"/>
                <a:gd name="T60" fmla="*/ 987 w 994"/>
                <a:gd name="T61" fmla="*/ 297 h 680"/>
                <a:gd name="T62" fmla="*/ 987 w 994"/>
                <a:gd name="T63" fmla="*/ 377 h 680"/>
                <a:gd name="T64" fmla="*/ 959 w 994"/>
                <a:gd name="T65" fmla="*/ 454 h 680"/>
                <a:gd name="T66" fmla="*/ 993 w 994"/>
                <a:gd name="T67" fmla="*/ 646 h 680"/>
                <a:gd name="T68" fmla="*/ 992 w 994"/>
                <a:gd name="T69" fmla="*/ 665 h 680"/>
                <a:gd name="T70" fmla="*/ 977 w 994"/>
                <a:gd name="T71" fmla="*/ 679 h 680"/>
                <a:gd name="T72" fmla="*/ 957 w 994"/>
                <a:gd name="T73" fmla="*/ 678 h 680"/>
                <a:gd name="T74" fmla="*/ 756 w 994"/>
                <a:gd name="T75" fmla="*/ 622 h 680"/>
                <a:gd name="T76" fmla="*/ 659 w 994"/>
                <a:gd name="T77" fmla="*/ 653 h 680"/>
                <a:gd name="T78" fmla="*/ 552 w 994"/>
                <a:gd name="T79" fmla="*/ 669 h 680"/>
                <a:gd name="T80" fmla="*/ 438 w 994"/>
                <a:gd name="T81" fmla="*/ 669 h 680"/>
                <a:gd name="T82" fmla="*/ 328 w 994"/>
                <a:gd name="T83" fmla="*/ 652 h 680"/>
                <a:gd name="T84" fmla="*/ 230 w 994"/>
                <a:gd name="T85" fmla="*/ 620 h 680"/>
                <a:gd name="T86" fmla="*/ 145 w 994"/>
                <a:gd name="T87" fmla="*/ 573 h 680"/>
                <a:gd name="T88" fmla="*/ 77 w 994"/>
                <a:gd name="T89" fmla="*/ 516 h 680"/>
                <a:gd name="T90" fmla="*/ 29 w 994"/>
                <a:gd name="T91" fmla="*/ 449 h 680"/>
                <a:gd name="T92" fmla="*/ 3 w 994"/>
                <a:gd name="T93" fmla="*/ 376 h 680"/>
                <a:gd name="T94" fmla="*/ 3 w 994"/>
                <a:gd name="T95" fmla="*/ 297 h 680"/>
                <a:gd name="T96" fmla="*/ 29 w 994"/>
                <a:gd name="T97" fmla="*/ 223 h 680"/>
                <a:gd name="T98" fmla="*/ 77 w 994"/>
                <a:gd name="T99" fmla="*/ 157 h 680"/>
                <a:gd name="T100" fmla="*/ 145 w 994"/>
                <a:gd name="T101" fmla="*/ 99 h 680"/>
                <a:gd name="T102" fmla="*/ 230 w 994"/>
                <a:gd name="T103" fmla="*/ 53 h 680"/>
                <a:gd name="T104" fmla="*/ 328 w 994"/>
                <a:gd name="T105" fmla="*/ 21 h 680"/>
                <a:gd name="T106" fmla="*/ 438 w 994"/>
                <a:gd name="T107" fmla="*/ 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4" h="680">
                  <a:moveTo>
                    <a:pt x="413" y="178"/>
                  </a:moveTo>
                  <a:lnTo>
                    <a:pt x="390" y="182"/>
                  </a:lnTo>
                  <a:lnTo>
                    <a:pt x="368" y="190"/>
                  </a:lnTo>
                  <a:lnTo>
                    <a:pt x="350" y="204"/>
                  </a:lnTo>
                  <a:lnTo>
                    <a:pt x="336" y="223"/>
                  </a:lnTo>
                  <a:lnTo>
                    <a:pt x="327" y="244"/>
                  </a:lnTo>
                  <a:lnTo>
                    <a:pt x="324" y="268"/>
                  </a:lnTo>
                  <a:lnTo>
                    <a:pt x="326" y="295"/>
                  </a:lnTo>
                  <a:lnTo>
                    <a:pt x="335" y="321"/>
                  </a:lnTo>
                  <a:lnTo>
                    <a:pt x="346" y="347"/>
                  </a:lnTo>
                  <a:lnTo>
                    <a:pt x="363" y="372"/>
                  </a:lnTo>
                  <a:lnTo>
                    <a:pt x="381" y="395"/>
                  </a:lnTo>
                  <a:lnTo>
                    <a:pt x="400" y="417"/>
                  </a:lnTo>
                  <a:lnTo>
                    <a:pt x="420" y="436"/>
                  </a:lnTo>
                  <a:lnTo>
                    <a:pt x="439" y="455"/>
                  </a:lnTo>
                  <a:lnTo>
                    <a:pt x="457" y="470"/>
                  </a:lnTo>
                  <a:lnTo>
                    <a:pt x="472" y="482"/>
                  </a:lnTo>
                  <a:lnTo>
                    <a:pt x="485" y="491"/>
                  </a:lnTo>
                  <a:lnTo>
                    <a:pt x="492" y="493"/>
                  </a:lnTo>
                  <a:lnTo>
                    <a:pt x="499" y="493"/>
                  </a:lnTo>
                  <a:lnTo>
                    <a:pt x="506" y="491"/>
                  </a:lnTo>
                  <a:lnTo>
                    <a:pt x="518" y="482"/>
                  </a:lnTo>
                  <a:lnTo>
                    <a:pt x="533" y="470"/>
                  </a:lnTo>
                  <a:lnTo>
                    <a:pt x="551" y="455"/>
                  </a:lnTo>
                  <a:lnTo>
                    <a:pt x="570" y="436"/>
                  </a:lnTo>
                  <a:lnTo>
                    <a:pt x="591" y="417"/>
                  </a:lnTo>
                  <a:lnTo>
                    <a:pt x="610" y="395"/>
                  </a:lnTo>
                  <a:lnTo>
                    <a:pt x="628" y="372"/>
                  </a:lnTo>
                  <a:lnTo>
                    <a:pt x="644" y="347"/>
                  </a:lnTo>
                  <a:lnTo>
                    <a:pt x="657" y="321"/>
                  </a:lnTo>
                  <a:lnTo>
                    <a:pt x="664" y="295"/>
                  </a:lnTo>
                  <a:lnTo>
                    <a:pt x="667" y="268"/>
                  </a:lnTo>
                  <a:lnTo>
                    <a:pt x="664" y="244"/>
                  </a:lnTo>
                  <a:lnTo>
                    <a:pt x="654" y="223"/>
                  </a:lnTo>
                  <a:lnTo>
                    <a:pt x="640" y="204"/>
                  </a:lnTo>
                  <a:lnTo>
                    <a:pt x="623" y="190"/>
                  </a:lnTo>
                  <a:lnTo>
                    <a:pt x="602" y="182"/>
                  </a:lnTo>
                  <a:lnTo>
                    <a:pt x="577" y="178"/>
                  </a:lnTo>
                  <a:lnTo>
                    <a:pt x="556" y="181"/>
                  </a:lnTo>
                  <a:lnTo>
                    <a:pt x="537" y="188"/>
                  </a:lnTo>
                  <a:lnTo>
                    <a:pt x="520" y="199"/>
                  </a:lnTo>
                  <a:lnTo>
                    <a:pt x="506" y="214"/>
                  </a:lnTo>
                  <a:lnTo>
                    <a:pt x="495" y="232"/>
                  </a:lnTo>
                  <a:lnTo>
                    <a:pt x="485" y="214"/>
                  </a:lnTo>
                  <a:lnTo>
                    <a:pt x="471" y="199"/>
                  </a:lnTo>
                  <a:lnTo>
                    <a:pt x="454" y="188"/>
                  </a:lnTo>
                  <a:lnTo>
                    <a:pt x="435" y="181"/>
                  </a:lnTo>
                  <a:lnTo>
                    <a:pt x="413" y="178"/>
                  </a:lnTo>
                  <a:close/>
                  <a:moveTo>
                    <a:pt x="495" y="0"/>
                  </a:moveTo>
                  <a:lnTo>
                    <a:pt x="553" y="4"/>
                  </a:lnTo>
                  <a:lnTo>
                    <a:pt x="609" y="10"/>
                  </a:lnTo>
                  <a:lnTo>
                    <a:pt x="662" y="21"/>
                  </a:lnTo>
                  <a:lnTo>
                    <a:pt x="714" y="35"/>
                  </a:lnTo>
                  <a:lnTo>
                    <a:pt x="761" y="53"/>
                  </a:lnTo>
                  <a:lnTo>
                    <a:pt x="805" y="75"/>
                  </a:lnTo>
                  <a:lnTo>
                    <a:pt x="846" y="99"/>
                  </a:lnTo>
                  <a:lnTo>
                    <a:pt x="882" y="127"/>
                  </a:lnTo>
                  <a:lnTo>
                    <a:pt x="914" y="157"/>
                  </a:lnTo>
                  <a:lnTo>
                    <a:pt x="941" y="189"/>
                  </a:lnTo>
                  <a:lnTo>
                    <a:pt x="963" y="223"/>
                  </a:lnTo>
                  <a:lnTo>
                    <a:pt x="978" y="259"/>
                  </a:lnTo>
                  <a:lnTo>
                    <a:pt x="987" y="297"/>
                  </a:lnTo>
                  <a:lnTo>
                    <a:pt x="991" y="336"/>
                  </a:lnTo>
                  <a:lnTo>
                    <a:pt x="987" y="377"/>
                  </a:lnTo>
                  <a:lnTo>
                    <a:pt x="977" y="417"/>
                  </a:lnTo>
                  <a:lnTo>
                    <a:pt x="959" y="454"/>
                  </a:lnTo>
                  <a:lnTo>
                    <a:pt x="937" y="489"/>
                  </a:lnTo>
                  <a:lnTo>
                    <a:pt x="993" y="646"/>
                  </a:lnTo>
                  <a:lnTo>
                    <a:pt x="994" y="655"/>
                  </a:lnTo>
                  <a:lnTo>
                    <a:pt x="992" y="665"/>
                  </a:lnTo>
                  <a:lnTo>
                    <a:pt x="985" y="674"/>
                  </a:lnTo>
                  <a:lnTo>
                    <a:pt x="977" y="679"/>
                  </a:lnTo>
                  <a:lnTo>
                    <a:pt x="967" y="680"/>
                  </a:lnTo>
                  <a:lnTo>
                    <a:pt x="957" y="678"/>
                  </a:lnTo>
                  <a:lnTo>
                    <a:pt x="799" y="601"/>
                  </a:lnTo>
                  <a:lnTo>
                    <a:pt x="756" y="622"/>
                  </a:lnTo>
                  <a:lnTo>
                    <a:pt x="708" y="639"/>
                  </a:lnTo>
                  <a:lnTo>
                    <a:pt x="659" y="653"/>
                  </a:lnTo>
                  <a:lnTo>
                    <a:pt x="606" y="663"/>
                  </a:lnTo>
                  <a:lnTo>
                    <a:pt x="552" y="669"/>
                  </a:lnTo>
                  <a:lnTo>
                    <a:pt x="495" y="671"/>
                  </a:lnTo>
                  <a:lnTo>
                    <a:pt x="438" y="669"/>
                  </a:lnTo>
                  <a:lnTo>
                    <a:pt x="382" y="663"/>
                  </a:lnTo>
                  <a:lnTo>
                    <a:pt x="328" y="652"/>
                  </a:lnTo>
                  <a:lnTo>
                    <a:pt x="277" y="638"/>
                  </a:lnTo>
                  <a:lnTo>
                    <a:pt x="230" y="620"/>
                  </a:lnTo>
                  <a:lnTo>
                    <a:pt x="185" y="598"/>
                  </a:lnTo>
                  <a:lnTo>
                    <a:pt x="145" y="573"/>
                  </a:lnTo>
                  <a:lnTo>
                    <a:pt x="108" y="546"/>
                  </a:lnTo>
                  <a:lnTo>
                    <a:pt x="77" y="516"/>
                  </a:lnTo>
                  <a:lnTo>
                    <a:pt x="50" y="484"/>
                  </a:lnTo>
                  <a:lnTo>
                    <a:pt x="29" y="449"/>
                  </a:lnTo>
                  <a:lnTo>
                    <a:pt x="13" y="414"/>
                  </a:lnTo>
                  <a:lnTo>
                    <a:pt x="3" y="376"/>
                  </a:lnTo>
                  <a:lnTo>
                    <a:pt x="0" y="336"/>
                  </a:lnTo>
                  <a:lnTo>
                    <a:pt x="3" y="297"/>
                  </a:lnTo>
                  <a:lnTo>
                    <a:pt x="13" y="259"/>
                  </a:lnTo>
                  <a:lnTo>
                    <a:pt x="29" y="223"/>
                  </a:lnTo>
                  <a:lnTo>
                    <a:pt x="50" y="189"/>
                  </a:lnTo>
                  <a:lnTo>
                    <a:pt x="77" y="157"/>
                  </a:lnTo>
                  <a:lnTo>
                    <a:pt x="108" y="127"/>
                  </a:lnTo>
                  <a:lnTo>
                    <a:pt x="145" y="99"/>
                  </a:lnTo>
                  <a:lnTo>
                    <a:pt x="185" y="75"/>
                  </a:lnTo>
                  <a:lnTo>
                    <a:pt x="230" y="53"/>
                  </a:lnTo>
                  <a:lnTo>
                    <a:pt x="277" y="35"/>
                  </a:lnTo>
                  <a:lnTo>
                    <a:pt x="328" y="21"/>
                  </a:lnTo>
                  <a:lnTo>
                    <a:pt x="382" y="10"/>
                  </a:lnTo>
                  <a:lnTo>
                    <a:pt x="438" y="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442"/>
            <p:cNvSpPr>
              <a:spLocks/>
            </p:cNvSpPr>
            <p:nvPr/>
          </p:nvSpPr>
          <p:spPr bwMode="auto">
            <a:xfrm>
              <a:off x="6407150" y="4327526"/>
              <a:ext cx="79375" cy="77788"/>
            </a:xfrm>
            <a:custGeom>
              <a:avLst/>
              <a:gdLst>
                <a:gd name="T0" fmla="*/ 247 w 495"/>
                <a:gd name="T1" fmla="*/ 0 h 495"/>
                <a:gd name="T2" fmla="*/ 288 w 495"/>
                <a:gd name="T3" fmla="*/ 3 h 495"/>
                <a:gd name="T4" fmla="*/ 326 w 495"/>
                <a:gd name="T5" fmla="*/ 13 h 495"/>
                <a:gd name="T6" fmla="*/ 361 w 495"/>
                <a:gd name="T7" fmla="*/ 28 h 495"/>
                <a:gd name="T8" fmla="*/ 394 w 495"/>
                <a:gd name="T9" fmla="*/ 47 h 495"/>
                <a:gd name="T10" fmla="*/ 423 w 495"/>
                <a:gd name="T11" fmla="*/ 72 h 495"/>
                <a:gd name="T12" fmla="*/ 447 w 495"/>
                <a:gd name="T13" fmla="*/ 101 h 495"/>
                <a:gd name="T14" fmla="*/ 467 w 495"/>
                <a:gd name="T15" fmla="*/ 134 h 495"/>
                <a:gd name="T16" fmla="*/ 482 w 495"/>
                <a:gd name="T17" fmla="*/ 169 h 495"/>
                <a:gd name="T18" fmla="*/ 492 w 495"/>
                <a:gd name="T19" fmla="*/ 208 h 495"/>
                <a:gd name="T20" fmla="*/ 495 w 495"/>
                <a:gd name="T21" fmla="*/ 248 h 495"/>
                <a:gd name="T22" fmla="*/ 492 w 495"/>
                <a:gd name="T23" fmla="*/ 288 h 495"/>
                <a:gd name="T24" fmla="*/ 482 w 495"/>
                <a:gd name="T25" fmla="*/ 326 h 495"/>
                <a:gd name="T26" fmla="*/ 467 w 495"/>
                <a:gd name="T27" fmla="*/ 361 h 495"/>
                <a:gd name="T28" fmla="*/ 447 w 495"/>
                <a:gd name="T29" fmla="*/ 394 h 495"/>
                <a:gd name="T30" fmla="*/ 423 w 495"/>
                <a:gd name="T31" fmla="*/ 423 h 495"/>
                <a:gd name="T32" fmla="*/ 394 w 495"/>
                <a:gd name="T33" fmla="*/ 448 h 495"/>
                <a:gd name="T34" fmla="*/ 361 w 495"/>
                <a:gd name="T35" fmla="*/ 468 h 495"/>
                <a:gd name="T36" fmla="*/ 326 w 495"/>
                <a:gd name="T37" fmla="*/ 483 h 495"/>
                <a:gd name="T38" fmla="*/ 288 w 495"/>
                <a:gd name="T39" fmla="*/ 492 h 495"/>
                <a:gd name="T40" fmla="*/ 247 w 495"/>
                <a:gd name="T41" fmla="*/ 495 h 495"/>
                <a:gd name="T42" fmla="*/ 207 w 495"/>
                <a:gd name="T43" fmla="*/ 492 h 495"/>
                <a:gd name="T44" fmla="*/ 169 w 495"/>
                <a:gd name="T45" fmla="*/ 483 h 495"/>
                <a:gd name="T46" fmla="*/ 134 w 495"/>
                <a:gd name="T47" fmla="*/ 468 h 495"/>
                <a:gd name="T48" fmla="*/ 102 w 495"/>
                <a:gd name="T49" fmla="*/ 448 h 495"/>
                <a:gd name="T50" fmla="*/ 73 w 495"/>
                <a:gd name="T51" fmla="*/ 423 h 495"/>
                <a:gd name="T52" fmla="*/ 48 w 495"/>
                <a:gd name="T53" fmla="*/ 394 h 495"/>
                <a:gd name="T54" fmla="*/ 27 w 495"/>
                <a:gd name="T55" fmla="*/ 361 h 495"/>
                <a:gd name="T56" fmla="*/ 12 w 495"/>
                <a:gd name="T57" fmla="*/ 326 h 495"/>
                <a:gd name="T58" fmla="*/ 4 w 495"/>
                <a:gd name="T59" fmla="*/ 288 h 495"/>
                <a:gd name="T60" fmla="*/ 0 w 495"/>
                <a:gd name="T61" fmla="*/ 248 h 495"/>
                <a:gd name="T62" fmla="*/ 4 w 495"/>
                <a:gd name="T63" fmla="*/ 208 h 495"/>
                <a:gd name="T64" fmla="*/ 12 w 495"/>
                <a:gd name="T65" fmla="*/ 169 h 495"/>
                <a:gd name="T66" fmla="*/ 27 w 495"/>
                <a:gd name="T67" fmla="*/ 134 h 495"/>
                <a:gd name="T68" fmla="*/ 48 w 495"/>
                <a:gd name="T69" fmla="*/ 101 h 495"/>
                <a:gd name="T70" fmla="*/ 73 w 495"/>
                <a:gd name="T71" fmla="*/ 72 h 495"/>
                <a:gd name="T72" fmla="*/ 102 w 495"/>
                <a:gd name="T73" fmla="*/ 47 h 495"/>
                <a:gd name="T74" fmla="*/ 134 w 495"/>
                <a:gd name="T75" fmla="*/ 28 h 495"/>
                <a:gd name="T76" fmla="*/ 169 w 495"/>
                <a:gd name="T77" fmla="*/ 13 h 495"/>
                <a:gd name="T78" fmla="*/ 207 w 495"/>
                <a:gd name="T79" fmla="*/ 3 h 495"/>
                <a:gd name="T80" fmla="*/ 247 w 495"/>
                <a:gd name="T8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5" h="495">
                  <a:moveTo>
                    <a:pt x="247" y="0"/>
                  </a:moveTo>
                  <a:lnTo>
                    <a:pt x="288" y="3"/>
                  </a:lnTo>
                  <a:lnTo>
                    <a:pt x="326" y="13"/>
                  </a:lnTo>
                  <a:lnTo>
                    <a:pt x="361" y="28"/>
                  </a:lnTo>
                  <a:lnTo>
                    <a:pt x="394" y="47"/>
                  </a:lnTo>
                  <a:lnTo>
                    <a:pt x="423" y="72"/>
                  </a:lnTo>
                  <a:lnTo>
                    <a:pt x="447" y="101"/>
                  </a:lnTo>
                  <a:lnTo>
                    <a:pt x="467" y="134"/>
                  </a:lnTo>
                  <a:lnTo>
                    <a:pt x="482" y="169"/>
                  </a:lnTo>
                  <a:lnTo>
                    <a:pt x="492" y="208"/>
                  </a:lnTo>
                  <a:lnTo>
                    <a:pt x="495" y="248"/>
                  </a:lnTo>
                  <a:lnTo>
                    <a:pt x="492" y="288"/>
                  </a:lnTo>
                  <a:lnTo>
                    <a:pt x="482" y="326"/>
                  </a:lnTo>
                  <a:lnTo>
                    <a:pt x="467" y="361"/>
                  </a:lnTo>
                  <a:lnTo>
                    <a:pt x="447" y="394"/>
                  </a:lnTo>
                  <a:lnTo>
                    <a:pt x="423" y="423"/>
                  </a:lnTo>
                  <a:lnTo>
                    <a:pt x="394" y="448"/>
                  </a:lnTo>
                  <a:lnTo>
                    <a:pt x="361" y="468"/>
                  </a:lnTo>
                  <a:lnTo>
                    <a:pt x="326" y="483"/>
                  </a:lnTo>
                  <a:lnTo>
                    <a:pt x="288" y="492"/>
                  </a:lnTo>
                  <a:lnTo>
                    <a:pt x="247" y="495"/>
                  </a:lnTo>
                  <a:lnTo>
                    <a:pt x="207" y="492"/>
                  </a:lnTo>
                  <a:lnTo>
                    <a:pt x="169" y="483"/>
                  </a:lnTo>
                  <a:lnTo>
                    <a:pt x="134" y="468"/>
                  </a:lnTo>
                  <a:lnTo>
                    <a:pt x="102" y="448"/>
                  </a:lnTo>
                  <a:lnTo>
                    <a:pt x="73" y="423"/>
                  </a:lnTo>
                  <a:lnTo>
                    <a:pt x="48" y="394"/>
                  </a:lnTo>
                  <a:lnTo>
                    <a:pt x="27" y="361"/>
                  </a:lnTo>
                  <a:lnTo>
                    <a:pt x="12" y="326"/>
                  </a:lnTo>
                  <a:lnTo>
                    <a:pt x="4" y="288"/>
                  </a:lnTo>
                  <a:lnTo>
                    <a:pt x="0" y="248"/>
                  </a:lnTo>
                  <a:lnTo>
                    <a:pt x="4" y="208"/>
                  </a:lnTo>
                  <a:lnTo>
                    <a:pt x="12" y="169"/>
                  </a:lnTo>
                  <a:lnTo>
                    <a:pt x="27" y="134"/>
                  </a:lnTo>
                  <a:lnTo>
                    <a:pt x="48" y="101"/>
                  </a:lnTo>
                  <a:lnTo>
                    <a:pt x="73" y="72"/>
                  </a:lnTo>
                  <a:lnTo>
                    <a:pt x="102" y="47"/>
                  </a:lnTo>
                  <a:lnTo>
                    <a:pt x="134" y="28"/>
                  </a:lnTo>
                  <a:lnTo>
                    <a:pt x="169" y="13"/>
                  </a:lnTo>
                  <a:lnTo>
                    <a:pt x="207" y="3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43"/>
            <p:cNvSpPr>
              <a:spLocks/>
            </p:cNvSpPr>
            <p:nvPr/>
          </p:nvSpPr>
          <p:spPr bwMode="auto">
            <a:xfrm>
              <a:off x="6667500" y="4306888"/>
              <a:ext cx="84137" cy="84138"/>
            </a:xfrm>
            <a:custGeom>
              <a:avLst/>
              <a:gdLst>
                <a:gd name="T0" fmla="*/ 264 w 528"/>
                <a:gd name="T1" fmla="*/ 0 h 529"/>
                <a:gd name="T2" fmla="*/ 303 w 528"/>
                <a:gd name="T3" fmla="*/ 3 h 529"/>
                <a:gd name="T4" fmla="*/ 341 w 528"/>
                <a:gd name="T5" fmla="*/ 11 h 529"/>
                <a:gd name="T6" fmla="*/ 375 w 528"/>
                <a:gd name="T7" fmla="*/ 25 h 529"/>
                <a:gd name="T8" fmla="*/ 409 w 528"/>
                <a:gd name="T9" fmla="*/ 42 h 529"/>
                <a:gd name="T10" fmla="*/ 438 w 528"/>
                <a:gd name="T11" fmla="*/ 65 h 529"/>
                <a:gd name="T12" fmla="*/ 464 w 528"/>
                <a:gd name="T13" fmla="*/ 90 h 529"/>
                <a:gd name="T14" fmla="*/ 486 w 528"/>
                <a:gd name="T15" fmla="*/ 121 h 529"/>
                <a:gd name="T16" fmla="*/ 504 w 528"/>
                <a:gd name="T17" fmla="*/ 153 h 529"/>
                <a:gd name="T18" fmla="*/ 518 w 528"/>
                <a:gd name="T19" fmla="*/ 188 h 529"/>
                <a:gd name="T20" fmla="*/ 526 w 528"/>
                <a:gd name="T21" fmla="*/ 225 h 529"/>
                <a:gd name="T22" fmla="*/ 528 w 528"/>
                <a:gd name="T23" fmla="*/ 264 h 529"/>
                <a:gd name="T24" fmla="*/ 526 w 528"/>
                <a:gd name="T25" fmla="*/ 304 h 529"/>
                <a:gd name="T26" fmla="*/ 518 w 528"/>
                <a:gd name="T27" fmla="*/ 341 h 529"/>
                <a:gd name="T28" fmla="*/ 504 w 528"/>
                <a:gd name="T29" fmla="*/ 376 h 529"/>
                <a:gd name="T30" fmla="*/ 486 w 528"/>
                <a:gd name="T31" fmla="*/ 409 h 529"/>
                <a:gd name="T32" fmla="*/ 464 w 528"/>
                <a:gd name="T33" fmla="*/ 438 h 529"/>
                <a:gd name="T34" fmla="*/ 438 w 528"/>
                <a:gd name="T35" fmla="*/ 465 h 529"/>
                <a:gd name="T36" fmla="*/ 409 w 528"/>
                <a:gd name="T37" fmla="*/ 486 h 529"/>
                <a:gd name="T38" fmla="*/ 375 w 528"/>
                <a:gd name="T39" fmla="*/ 505 h 529"/>
                <a:gd name="T40" fmla="*/ 341 w 528"/>
                <a:gd name="T41" fmla="*/ 518 h 529"/>
                <a:gd name="T42" fmla="*/ 303 w 528"/>
                <a:gd name="T43" fmla="*/ 526 h 529"/>
                <a:gd name="T44" fmla="*/ 264 w 528"/>
                <a:gd name="T45" fmla="*/ 529 h 529"/>
                <a:gd name="T46" fmla="*/ 226 w 528"/>
                <a:gd name="T47" fmla="*/ 526 h 529"/>
                <a:gd name="T48" fmla="*/ 188 w 528"/>
                <a:gd name="T49" fmla="*/ 518 h 529"/>
                <a:gd name="T50" fmla="*/ 152 w 528"/>
                <a:gd name="T51" fmla="*/ 505 h 529"/>
                <a:gd name="T52" fmla="*/ 120 w 528"/>
                <a:gd name="T53" fmla="*/ 486 h 529"/>
                <a:gd name="T54" fmla="*/ 91 w 528"/>
                <a:gd name="T55" fmla="*/ 465 h 529"/>
                <a:gd name="T56" fmla="*/ 65 w 528"/>
                <a:gd name="T57" fmla="*/ 438 h 529"/>
                <a:gd name="T58" fmla="*/ 43 w 528"/>
                <a:gd name="T59" fmla="*/ 409 h 529"/>
                <a:gd name="T60" fmla="*/ 24 w 528"/>
                <a:gd name="T61" fmla="*/ 376 h 529"/>
                <a:gd name="T62" fmla="*/ 11 w 528"/>
                <a:gd name="T63" fmla="*/ 341 h 529"/>
                <a:gd name="T64" fmla="*/ 3 w 528"/>
                <a:gd name="T65" fmla="*/ 304 h 529"/>
                <a:gd name="T66" fmla="*/ 0 w 528"/>
                <a:gd name="T67" fmla="*/ 264 h 529"/>
                <a:gd name="T68" fmla="*/ 3 w 528"/>
                <a:gd name="T69" fmla="*/ 225 h 529"/>
                <a:gd name="T70" fmla="*/ 11 w 528"/>
                <a:gd name="T71" fmla="*/ 188 h 529"/>
                <a:gd name="T72" fmla="*/ 24 w 528"/>
                <a:gd name="T73" fmla="*/ 153 h 529"/>
                <a:gd name="T74" fmla="*/ 43 w 528"/>
                <a:gd name="T75" fmla="*/ 121 h 529"/>
                <a:gd name="T76" fmla="*/ 65 w 528"/>
                <a:gd name="T77" fmla="*/ 90 h 529"/>
                <a:gd name="T78" fmla="*/ 91 w 528"/>
                <a:gd name="T79" fmla="*/ 65 h 529"/>
                <a:gd name="T80" fmla="*/ 120 w 528"/>
                <a:gd name="T81" fmla="*/ 42 h 529"/>
                <a:gd name="T82" fmla="*/ 152 w 528"/>
                <a:gd name="T83" fmla="*/ 25 h 529"/>
                <a:gd name="T84" fmla="*/ 188 w 528"/>
                <a:gd name="T85" fmla="*/ 11 h 529"/>
                <a:gd name="T86" fmla="*/ 226 w 528"/>
                <a:gd name="T87" fmla="*/ 3 h 529"/>
                <a:gd name="T88" fmla="*/ 264 w 528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8" h="529">
                  <a:moveTo>
                    <a:pt x="264" y="0"/>
                  </a:moveTo>
                  <a:lnTo>
                    <a:pt x="303" y="3"/>
                  </a:lnTo>
                  <a:lnTo>
                    <a:pt x="341" y="11"/>
                  </a:lnTo>
                  <a:lnTo>
                    <a:pt x="375" y="25"/>
                  </a:lnTo>
                  <a:lnTo>
                    <a:pt x="409" y="42"/>
                  </a:lnTo>
                  <a:lnTo>
                    <a:pt x="438" y="65"/>
                  </a:lnTo>
                  <a:lnTo>
                    <a:pt x="464" y="90"/>
                  </a:lnTo>
                  <a:lnTo>
                    <a:pt x="486" y="121"/>
                  </a:lnTo>
                  <a:lnTo>
                    <a:pt x="504" y="153"/>
                  </a:lnTo>
                  <a:lnTo>
                    <a:pt x="518" y="188"/>
                  </a:lnTo>
                  <a:lnTo>
                    <a:pt x="526" y="225"/>
                  </a:lnTo>
                  <a:lnTo>
                    <a:pt x="528" y="264"/>
                  </a:lnTo>
                  <a:lnTo>
                    <a:pt x="526" y="304"/>
                  </a:lnTo>
                  <a:lnTo>
                    <a:pt x="518" y="341"/>
                  </a:lnTo>
                  <a:lnTo>
                    <a:pt x="504" y="376"/>
                  </a:lnTo>
                  <a:lnTo>
                    <a:pt x="486" y="409"/>
                  </a:lnTo>
                  <a:lnTo>
                    <a:pt x="464" y="438"/>
                  </a:lnTo>
                  <a:lnTo>
                    <a:pt x="438" y="465"/>
                  </a:lnTo>
                  <a:lnTo>
                    <a:pt x="409" y="486"/>
                  </a:lnTo>
                  <a:lnTo>
                    <a:pt x="375" y="505"/>
                  </a:lnTo>
                  <a:lnTo>
                    <a:pt x="341" y="518"/>
                  </a:lnTo>
                  <a:lnTo>
                    <a:pt x="303" y="526"/>
                  </a:lnTo>
                  <a:lnTo>
                    <a:pt x="264" y="529"/>
                  </a:lnTo>
                  <a:lnTo>
                    <a:pt x="226" y="526"/>
                  </a:lnTo>
                  <a:lnTo>
                    <a:pt x="188" y="518"/>
                  </a:lnTo>
                  <a:lnTo>
                    <a:pt x="152" y="505"/>
                  </a:lnTo>
                  <a:lnTo>
                    <a:pt x="120" y="486"/>
                  </a:lnTo>
                  <a:lnTo>
                    <a:pt x="91" y="465"/>
                  </a:lnTo>
                  <a:lnTo>
                    <a:pt x="65" y="438"/>
                  </a:lnTo>
                  <a:lnTo>
                    <a:pt x="43" y="409"/>
                  </a:lnTo>
                  <a:lnTo>
                    <a:pt x="24" y="376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4"/>
                  </a:lnTo>
                  <a:lnTo>
                    <a:pt x="3" y="225"/>
                  </a:lnTo>
                  <a:lnTo>
                    <a:pt x="11" y="188"/>
                  </a:lnTo>
                  <a:lnTo>
                    <a:pt x="24" y="153"/>
                  </a:lnTo>
                  <a:lnTo>
                    <a:pt x="43" y="121"/>
                  </a:lnTo>
                  <a:lnTo>
                    <a:pt x="65" y="90"/>
                  </a:lnTo>
                  <a:lnTo>
                    <a:pt x="91" y="65"/>
                  </a:lnTo>
                  <a:lnTo>
                    <a:pt x="120" y="42"/>
                  </a:lnTo>
                  <a:lnTo>
                    <a:pt x="152" y="25"/>
                  </a:lnTo>
                  <a:lnTo>
                    <a:pt x="188" y="11"/>
                  </a:lnTo>
                  <a:lnTo>
                    <a:pt x="226" y="3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444"/>
            <p:cNvSpPr>
              <a:spLocks noEditPoints="1"/>
            </p:cNvSpPr>
            <p:nvPr/>
          </p:nvSpPr>
          <p:spPr bwMode="auto">
            <a:xfrm>
              <a:off x="6329363" y="4379913"/>
              <a:ext cx="519112" cy="412750"/>
            </a:xfrm>
            <a:custGeom>
              <a:avLst/>
              <a:gdLst>
                <a:gd name="T0" fmla="*/ 2804 w 3266"/>
                <a:gd name="T1" fmla="*/ 283 h 2603"/>
                <a:gd name="T2" fmla="*/ 2761 w 3266"/>
                <a:gd name="T3" fmla="*/ 321 h 2603"/>
                <a:gd name="T4" fmla="*/ 2817 w 3266"/>
                <a:gd name="T5" fmla="*/ 286 h 2603"/>
                <a:gd name="T6" fmla="*/ 2843 w 3266"/>
                <a:gd name="T7" fmla="*/ 11 h 2603"/>
                <a:gd name="T8" fmla="*/ 3019 w 3266"/>
                <a:gd name="T9" fmla="*/ 123 h 2603"/>
                <a:gd name="T10" fmla="*/ 3266 w 3266"/>
                <a:gd name="T11" fmla="*/ 646 h 2603"/>
                <a:gd name="T12" fmla="*/ 3208 w 3266"/>
                <a:gd name="T13" fmla="*/ 756 h 2603"/>
                <a:gd name="T14" fmla="*/ 2761 w 3266"/>
                <a:gd name="T15" fmla="*/ 1062 h 2603"/>
                <a:gd name="T16" fmla="*/ 2761 w 3266"/>
                <a:gd name="T17" fmla="*/ 1143 h 2603"/>
                <a:gd name="T18" fmla="*/ 2762 w 3266"/>
                <a:gd name="T19" fmla="*/ 1320 h 2603"/>
                <a:gd name="T20" fmla="*/ 2763 w 3266"/>
                <a:gd name="T21" fmla="*/ 1625 h 2603"/>
                <a:gd name="T22" fmla="*/ 2763 w 3266"/>
                <a:gd name="T23" fmla="*/ 2085 h 2603"/>
                <a:gd name="T24" fmla="*/ 2751 w 3266"/>
                <a:gd name="T25" fmla="*/ 2509 h 2603"/>
                <a:gd name="T26" fmla="*/ 2641 w 3266"/>
                <a:gd name="T27" fmla="*/ 2600 h 2603"/>
                <a:gd name="T28" fmla="*/ 2502 w 3266"/>
                <a:gd name="T29" fmla="*/ 2558 h 2603"/>
                <a:gd name="T30" fmla="*/ 2457 w 3266"/>
                <a:gd name="T31" fmla="*/ 1224 h 2603"/>
                <a:gd name="T32" fmla="*/ 2364 w 3266"/>
                <a:gd name="T33" fmla="*/ 2535 h 2603"/>
                <a:gd name="T34" fmla="*/ 2238 w 3266"/>
                <a:gd name="T35" fmla="*/ 2603 h 2603"/>
                <a:gd name="T36" fmla="*/ 2111 w 3266"/>
                <a:gd name="T37" fmla="*/ 2535 h 2603"/>
                <a:gd name="T38" fmla="*/ 2083 w 3266"/>
                <a:gd name="T39" fmla="*/ 313 h 2603"/>
                <a:gd name="T40" fmla="*/ 2042 w 3266"/>
                <a:gd name="T41" fmla="*/ 299 h 2603"/>
                <a:gd name="T42" fmla="*/ 1697 w 3266"/>
                <a:gd name="T43" fmla="*/ 1307 h 2603"/>
                <a:gd name="T44" fmla="*/ 1602 w 3266"/>
                <a:gd name="T45" fmla="*/ 1353 h 2603"/>
                <a:gd name="T46" fmla="*/ 1511 w 3266"/>
                <a:gd name="T47" fmla="*/ 1306 h 2603"/>
                <a:gd name="T48" fmla="*/ 1457 w 3266"/>
                <a:gd name="T49" fmla="*/ 1219 h 2603"/>
                <a:gd name="T50" fmla="*/ 1366 w 3266"/>
                <a:gd name="T51" fmla="*/ 1054 h 2603"/>
                <a:gd name="T52" fmla="*/ 1252 w 3266"/>
                <a:gd name="T53" fmla="*/ 850 h 2603"/>
                <a:gd name="T54" fmla="*/ 1141 w 3266"/>
                <a:gd name="T55" fmla="*/ 653 h 2603"/>
                <a:gd name="T56" fmla="*/ 1057 w 3266"/>
                <a:gd name="T57" fmla="*/ 503 h 2603"/>
                <a:gd name="T58" fmla="*/ 1023 w 3266"/>
                <a:gd name="T59" fmla="*/ 443 h 2603"/>
                <a:gd name="T60" fmla="*/ 1187 w 3266"/>
                <a:gd name="T61" fmla="*/ 1580 h 2603"/>
                <a:gd name="T62" fmla="*/ 1057 w 3266"/>
                <a:gd name="T63" fmla="*/ 2488 h 2603"/>
                <a:gd name="T64" fmla="*/ 972 w 3266"/>
                <a:gd name="T65" fmla="*/ 2591 h 2603"/>
                <a:gd name="T66" fmla="*/ 835 w 3266"/>
                <a:gd name="T67" fmla="*/ 2578 h 2603"/>
                <a:gd name="T68" fmla="*/ 771 w 3266"/>
                <a:gd name="T69" fmla="*/ 2458 h 2603"/>
                <a:gd name="T70" fmla="*/ 700 w 3266"/>
                <a:gd name="T71" fmla="*/ 2515 h 2603"/>
                <a:gd name="T72" fmla="*/ 597 w 3266"/>
                <a:gd name="T73" fmla="*/ 2600 h 2603"/>
                <a:gd name="T74" fmla="*/ 465 w 3266"/>
                <a:gd name="T75" fmla="*/ 2561 h 2603"/>
                <a:gd name="T76" fmla="*/ 423 w 3266"/>
                <a:gd name="T77" fmla="*/ 1591 h 2603"/>
                <a:gd name="T78" fmla="*/ 271 w 3266"/>
                <a:gd name="T79" fmla="*/ 1550 h 2603"/>
                <a:gd name="T80" fmla="*/ 26 w 3266"/>
                <a:gd name="T81" fmla="*/ 729 h 2603"/>
                <a:gd name="T82" fmla="*/ 5 w 3266"/>
                <a:gd name="T83" fmla="*/ 619 h 2603"/>
                <a:gd name="T84" fmla="*/ 116 w 3266"/>
                <a:gd name="T85" fmla="*/ 469 h 2603"/>
                <a:gd name="T86" fmla="*/ 206 w 3266"/>
                <a:gd name="T87" fmla="*/ 361 h 2603"/>
                <a:gd name="T88" fmla="*/ 246 w 3266"/>
                <a:gd name="T89" fmla="*/ 315 h 2603"/>
                <a:gd name="T90" fmla="*/ 263 w 3266"/>
                <a:gd name="T91" fmla="*/ 297 h 2603"/>
                <a:gd name="T92" fmla="*/ 299 w 3266"/>
                <a:gd name="T93" fmla="*/ 264 h 2603"/>
                <a:gd name="T94" fmla="*/ 418 w 3266"/>
                <a:gd name="T95" fmla="*/ 187 h 2603"/>
                <a:gd name="T96" fmla="*/ 582 w 3266"/>
                <a:gd name="T97" fmla="*/ 243 h 2603"/>
                <a:gd name="T98" fmla="*/ 784 w 3266"/>
                <a:gd name="T99" fmla="*/ 277 h 2603"/>
                <a:gd name="T100" fmla="*/ 972 w 3266"/>
                <a:gd name="T101" fmla="*/ 196 h 2603"/>
                <a:gd name="T102" fmla="*/ 1149 w 3266"/>
                <a:gd name="T103" fmla="*/ 223 h 2603"/>
                <a:gd name="T104" fmla="*/ 1230 w 3266"/>
                <a:gd name="T105" fmla="*/ 307 h 2603"/>
                <a:gd name="T106" fmla="*/ 1269 w 3266"/>
                <a:gd name="T107" fmla="*/ 367 h 2603"/>
                <a:gd name="T108" fmla="*/ 1310 w 3266"/>
                <a:gd name="T109" fmla="*/ 438 h 2603"/>
                <a:gd name="T110" fmla="*/ 1372 w 3266"/>
                <a:gd name="T111" fmla="*/ 553 h 2603"/>
                <a:gd name="T112" fmla="*/ 1476 w 3266"/>
                <a:gd name="T113" fmla="*/ 746 h 2603"/>
                <a:gd name="T114" fmla="*/ 1804 w 3266"/>
                <a:gd name="T115" fmla="*/ 193 h 2603"/>
                <a:gd name="T116" fmla="*/ 1948 w 3266"/>
                <a:gd name="T117" fmla="*/ 41 h 2603"/>
                <a:gd name="T118" fmla="*/ 2122 w 3266"/>
                <a:gd name="T119" fmla="*/ 71 h 2603"/>
                <a:gd name="T120" fmla="*/ 2307 w 3266"/>
                <a:gd name="T121" fmla="*/ 179 h 2603"/>
                <a:gd name="T122" fmla="*/ 2528 w 3266"/>
                <a:gd name="T123" fmla="*/ 166 h 2603"/>
                <a:gd name="T124" fmla="*/ 2699 w 3266"/>
                <a:gd name="T125" fmla="*/ 37 h 2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6" h="2603">
                  <a:moveTo>
                    <a:pt x="459" y="444"/>
                  </a:moveTo>
                  <a:lnTo>
                    <a:pt x="289" y="639"/>
                  </a:lnTo>
                  <a:lnTo>
                    <a:pt x="416" y="745"/>
                  </a:lnTo>
                  <a:lnTo>
                    <a:pt x="459" y="444"/>
                  </a:lnTo>
                  <a:close/>
                  <a:moveTo>
                    <a:pt x="2804" y="283"/>
                  </a:moveTo>
                  <a:lnTo>
                    <a:pt x="2791" y="283"/>
                  </a:lnTo>
                  <a:lnTo>
                    <a:pt x="2778" y="288"/>
                  </a:lnTo>
                  <a:lnTo>
                    <a:pt x="2769" y="297"/>
                  </a:lnTo>
                  <a:lnTo>
                    <a:pt x="2763" y="307"/>
                  </a:lnTo>
                  <a:lnTo>
                    <a:pt x="2761" y="321"/>
                  </a:lnTo>
                  <a:lnTo>
                    <a:pt x="2761" y="742"/>
                  </a:lnTo>
                  <a:lnTo>
                    <a:pt x="2975" y="603"/>
                  </a:lnTo>
                  <a:lnTo>
                    <a:pt x="2835" y="304"/>
                  </a:lnTo>
                  <a:lnTo>
                    <a:pt x="2827" y="293"/>
                  </a:lnTo>
                  <a:lnTo>
                    <a:pt x="2817" y="286"/>
                  </a:lnTo>
                  <a:lnTo>
                    <a:pt x="2804" y="283"/>
                  </a:lnTo>
                  <a:close/>
                  <a:moveTo>
                    <a:pt x="2724" y="0"/>
                  </a:moveTo>
                  <a:lnTo>
                    <a:pt x="2758" y="0"/>
                  </a:lnTo>
                  <a:lnTo>
                    <a:pt x="2801" y="3"/>
                  </a:lnTo>
                  <a:lnTo>
                    <a:pt x="2843" y="11"/>
                  </a:lnTo>
                  <a:lnTo>
                    <a:pt x="2883" y="25"/>
                  </a:lnTo>
                  <a:lnTo>
                    <a:pt x="2921" y="43"/>
                  </a:lnTo>
                  <a:lnTo>
                    <a:pt x="2958" y="65"/>
                  </a:lnTo>
                  <a:lnTo>
                    <a:pt x="2990" y="92"/>
                  </a:lnTo>
                  <a:lnTo>
                    <a:pt x="3019" y="123"/>
                  </a:lnTo>
                  <a:lnTo>
                    <a:pt x="3044" y="157"/>
                  </a:lnTo>
                  <a:lnTo>
                    <a:pt x="3065" y="195"/>
                  </a:lnTo>
                  <a:lnTo>
                    <a:pt x="3254" y="594"/>
                  </a:lnTo>
                  <a:lnTo>
                    <a:pt x="3262" y="620"/>
                  </a:lnTo>
                  <a:lnTo>
                    <a:pt x="3266" y="646"/>
                  </a:lnTo>
                  <a:lnTo>
                    <a:pt x="3264" y="671"/>
                  </a:lnTo>
                  <a:lnTo>
                    <a:pt x="3257" y="696"/>
                  </a:lnTo>
                  <a:lnTo>
                    <a:pt x="3245" y="719"/>
                  </a:lnTo>
                  <a:lnTo>
                    <a:pt x="3228" y="739"/>
                  </a:lnTo>
                  <a:lnTo>
                    <a:pt x="3208" y="756"/>
                  </a:lnTo>
                  <a:lnTo>
                    <a:pt x="2761" y="1046"/>
                  </a:lnTo>
                  <a:lnTo>
                    <a:pt x="2761" y="1047"/>
                  </a:lnTo>
                  <a:lnTo>
                    <a:pt x="2761" y="1051"/>
                  </a:lnTo>
                  <a:lnTo>
                    <a:pt x="2761" y="1055"/>
                  </a:lnTo>
                  <a:lnTo>
                    <a:pt x="2761" y="1062"/>
                  </a:lnTo>
                  <a:lnTo>
                    <a:pt x="2761" y="1072"/>
                  </a:lnTo>
                  <a:lnTo>
                    <a:pt x="2761" y="1085"/>
                  </a:lnTo>
                  <a:lnTo>
                    <a:pt x="2761" y="1101"/>
                  </a:lnTo>
                  <a:lnTo>
                    <a:pt x="2761" y="1121"/>
                  </a:lnTo>
                  <a:lnTo>
                    <a:pt x="2761" y="1143"/>
                  </a:lnTo>
                  <a:lnTo>
                    <a:pt x="2761" y="1170"/>
                  </a:lnTo>
                  <a:lnTo>
                    <a:pt x="2762" y="1202"/>
                  </a:lnTo>
                  <a:lnTo>
                    <a:pt x="2762" y="1236"/>
                  </a:lnTo>
                  <a:lnTo>
                    <a:pt x="2762" y="1276"/>
                  </a:lnTo>
                  <a:lnTo>
                    <a:pt x="2762" y="1320"/>
                  </a:lnTo>
                  <a:lnTo>
                    <a:pt x="2762" y="1371"/>
                  </a:lnTo>
                  <a:lnTo>
                    <a:pt x="2762" y="1425"/>
                  </a:lnTo>
                  <a:lnTo>
                    <a:pt x="2762" y="1486"/>
                  </a:lnTo>
                  <a:lnTo>
                    <a:pt x="2762" y="1552"/>
                  </a:lnTo>
                  <a:lnTo>
                    <a:pt x="2763" y="1625"/>
                  </a:lnTo>
                  <a:lnTo>
                    <a:pt x="2763" y="1703"/>
                  </a:lnTo>
                  <a:lnTo>
                    <a:pt x="2763" y="1789"/>
                  </a:lnTo>
                  <a:lnTo>
                    <a:pt x="2763" y="1880"/>
                  </a:lnTo>
                  <a:lnTo>
                    <a:pt x="2763" y="1979"/>
                  </a:lnTo>
                  <a:lnTo>
                    <a:pt x="2763" y="2085"/>
                  </a:lnTo>
                  <a:lnTo>
                    <a:pt x="2763" y="2198"/>
                  </a:lnTo>
                  <a:lnTo>
                    <a:pt x="2763" y="2320"/>
                  </a:lnTo>
                  <a:lnTo>
                    <a:pt x="2763" y="2450"/>
                  </a:lnTo>
                  <a:lnTo>
                    <a:pt x="2759" y="2481"/>
                  </a:lnTo>
                  <a:lnTo>
                    <a:pt x="2751" y="2509"/>
                  </a:lnTo>
                  <a:lnTo>
                    <a:pt x="2737" y="2535"/>
                  </a:lnTo>
                  <a:lnTo>
                    <a:pt x="2719" y="2558"/>
                  </a:lnTo>
                  <a:lnTo>
                    <a:pt x="2696" y="2577"/>
                  </a:lnTo>
                  <a:lnTo>
                    <a:pt x="2669" y="2591"/>
                  </a:lnTo>
                  <a:lnTo>
                    <a:pt x="2641" y="2600"/>
                  </a:lnTo>
                  <a:lnTo>
                    <a:pt x="2610" y="2603"/>
                  </a:lnTo>
                  <a:lnTo>
                    <a:pt x="2579" y="2600"/>
                  </a:lnTo>
                  <a:lnTo>
                    <a:pt x="2551" y="2591"/>
                  </a:lnTo>
                  <a:lnTo>
                    <a:pt x="2525" y="2577"/>
                  </a:lnTo>
                  <a:lnTo>
                    <a:pt x="2502" y="2558"/>
                  </a:lnTo>
                  <a:lnTo>
                    <a:pt x="2483" y="2535"/>
                  </a:lnTo>
                  <a:lnTo>
                    <a:pt x="2469" y="2509"/>
                  </a:lnTo>
                  <a:lnTo>
                    <a:pt x="2460" y="2481"/>
                  </a:lnTo>
                  <a:lnTo>
                    <a:pt x="2457" y="2450"/>
                  </a:lnTo>
                  <a:lnTo>
                    <a:pt x="2457" y="1224"/>
                  </a:lnTo>
                  <a:lnTo>
                    <a:pt x="2391" y="1224"/>
                  </a:lnTo>
                  <a:lnTo>
                    <a:pt x="2391" y="2450"/>
                  </a:lnTo>
                  <a:lnTo>
                    <a:pt x="2388" y="2481"/>
                  </a:lnTo>
                  <a:lnTo>
                    <a:pt x="2378" y="2509"/>
                  </a:lnTo>
                  <a:lnTo>
                    <a:pt x="2364" y="2535"/>
                  </a:lnTo>
                  <a:lnTo>
                    <a:pt x="2346" y="2558"/>
                  </a:lnTo>
                  <a:lnTo>
                    <a:pt x="2323" y="2577"/>
                  </a:lnTo>
                  <a:lnTo>
                    <a:pt x="2297" y="2591"/>
                  </a:lnTo>
                  <a:lnTo>
                    <a:pt x="2268" y="2600"/>
                  </a:lnTo>
                  <a:lnTo>
                    <a:pt x="2238" y="2603"/>
                  </a:lnTo>
                  <a:lnTo>
                    <a:pt x="2207" y="2600"/>
                  </a:lnTo>
                  <a:lnTo>
                    <a:pt x="2178" y="2591"/>
                  </a:lnTo>
                  <a:lnTo>
                    <a:pt x="2152" y="2577"/>
                  </a:lnTo>
                  <a:lnTo>
                    <a:pt x="2129" y="2558"/>
                  </a:lnTo>
                  <a:lnTo>
                    <a:pt x="2111" y="2535"/>
                  </a:lnTo>
                  <a:lnTo>
                    <a:pt x="2097" y="2509"/>
                  </a:lnTo>
                  <a:lnTo>
                    <a:pt x="2087" y="2481"/>
                  </a:lnTo>
                  <a:lnTo>
                    <a:pt x="2084" y="2450"/>
                  </a:lnTo>
                  <a:lnTo>
                    <a:pt x="2084" y="322"/>
                  </a:lnTo>
                  <a:lnTo>
                    <a:pt x="2083" y="313"/>
                  </a:lnTo>
                  <a:lnTo>
                    <a:pt x="2078" y="304"/>
                  </a:lnTo>
                  <a:lnTo>
                    <a:pt x="2070" y="299"/>
                  </a:lnTo>
                  <a:lnTo>
                    <a:pt x="2060" y="295"/>
                  </a:lnTo>
                  <a:lnTo>
                    <a:pt x="2051" y="295"/>
                  </a:lnTo>
                  <a:lnTo>
                    <a:pt x="2042" y="299"/>
                  </a:lnTo>
                  <a:lnTo>
                    <a:pt x="2035" y="305"/>
                  </a:lnTo>
                  <a:lnTo>
                    <a:pt x="2030" y="314"/>
                  </a:lnTo>
                  <a:lnTo>
                    <a:pt x="1718" y="1264"/>
                  </a:lnTo>
                  <a:lnTo>
                    <a:pt x="1709" y="1288"/>
                  </a:lnTo>
                  <a:lnTo>
                    <a:pt x="1697" y="1307"/>
                  </a:lnTo>
                  <a:lnTo>
                    <a:pt x="1683" y="1324"/>
                  </a:lnTo>
                  <a:lnTo>
                    <a:pt x="1666" y="1337"/>
                  </a:lnTo>
                  <a:lnTo>
                    <a:pt x="1647" y="1346"/>
                  </a:lnTo>
                  <a:lnTo>
                    <a:pt x="1625" y="1352"/>
                  </a:lnTo>
                  <a:lnTo>
                    <a:pt x="1602" y="1353"/>
                  </a:lnTo>
                  <a:lnTo>
                    <a:pt x="1574" y="1351"/>
                  </a:lnTo>
                  <a:lnTo>
                    <a:pt x="1556" y="1344"/>
                  </a:lnTo>
                  <a:lnTo>
                    <a:pt x="1540" y="1334"/>
                  </a:lnTo>
                  <a:lnTo>
                    <a:pt x="1525" y="1321"/>
                  </a:lnTo>
                  <a:lnTo>
                    <a:pt x="1511" y="1306"/>
                  </a:lnTo>
                  <a:lnTo>
                    <a:pt x="1498" y="1290"/>
                  </a:lnTo>
                  <a:lnTo>
                    <a:pt x="1487" y="1273"/>
                  </a:lnTo>
                  <a:lnTo>
                    <a:pt x="1479" y="1258"/>
                  </a:lnTo>
                  <a:lnTo>
                    <a:pt x="1471" y="1244"/>
                  </a:lnTo>
                  <a:lnTo>
                    <a:pt x="1457" y="1219"/>
                  </a:lnTo>
                  <a:lnTo>
                    <a:pt x="1442" y="1191"/>
                  </a:lnTo>
                  <a:lnTo>
                    <a:pt x="1425" y="1160"/>
                  </a:lnTo>
                  <a:lnTo>
                    <a:pt x="1406" y="1126"/>
                  </a:lnTo>
                  <a:lnTo>
                    <a:pt x="1386" y="1091"/>
                  </a:lnTo>
                  <a:lnTo>
                    <a:pt x="1366" y="1054"/>
                  </a:lnTo>
                  <a:lnTo>
                    <a:pt x="1343" y="1014"/>
                  </a:lnTo>
                  <a:lnTo>
                    <a:pt x="1322" y="974"/>
                  </a:lnTo>
                  <a:lnTo>
                    <a:pt x="1298" y="933"/>
                  </a:lnTo>
                  <a:lnTo>
                    <a:pt x="1275" y="892"/>
                  </a:lnTo>
                  <a:lnTo>
                    <a:pt x="1252" y="850"/>
                  </a:lnTo>
                  <a:lnTo>
                    <a:pt x="1229" y="809"/>
                  </a:lnTo>
                  <a:lnTo>
                    <a:pt x="1206" y="768"/>
                  </a:lnTo>
                  <a:lnTo>
                    <a:pt x="1184" y="728"/>
                  </a:lnTo>
                  <a:lnTo>
                    <a:pt x="1162" y="690"/>
                  </a:lnTo>
                  <a:lnTo>
                    <a:pt x="1141" y="653"/>
                  </a:lnTo>
                  <a:lnTo>
                    <a:pt x="1121" y="618"/>
                  </a:lnTo>
                  <a:lnTo>
                    <a:pt x="1103" y="585"/>
                  </a:lnTo>
                  <a:lnTo>
                    <a:pt x="1086" y="554"/>
                  </a:lnTo>
                  <a:lnTo>
                    <a:pt x="1071" y="527"/>
                  </a:lnTo>
                  <a:lnTo>
                    <a:pt x="1057" y="503"/>
                  </a:lnTo>
                  <a:lnTo>
                    <a:pt x="1046" y="482"/>
                  </a:lnTo>
                  <a:lnTo>
                    <a:pt x="1036" y="466"/>
                  </a:lnTo>
                  <a:lnTo>
                    <a:pt x="1030" y="454"/>
                  </a:lnTo>
                  <a:lnTo>
                    <a:pt x="1025" y="447"/>
                  </a:lnTo>
                  <a:lnTo>
                    <a:pt x="1023" y="443"/>
                  </a:lnTo>
                  <a:lnTo>
                    <a:pt x="1215" y="1512"/>
                  </a:lnTo>
                  <a:lnTo>
                    <a:pt x="1216" y="1532"/>
                  </a:lnTo>
                  <a:lnTo>
                    <a:pt x="1211" y="1550"/>
                  </a:lnTo>
                  <a:lnTo>
                    <a:pt x="1201" y="1567"/>
                  </a:lnTo>
                  <a:lnTo>
                    <a:pt x="1187" y="1580"/>
                  </a:lnTo>
                  <a:lnTo>
                    <a:pt x="1169" y="1588"/>
                  </a:lnTo>
                  <a:lnTo>
                    <a:pt x="1150" y="1591"/>
                  </a:lnTo>
                  <a:lnTo>
                    <a:pt x="1060" y="1591"/>
                  </a:lnTo>
                  <a:lnTo>
                    <a:pt x="1060" y="2458"/>
                  </a:lnTo>
                  <a:lnTo>
                    <a:pt x="1057" y="2488"/>
                  </a:lnTo>
                  <a:lnTo>
                    <a:pt x="1048" y="2515"/>
                  </a:lnTo>
                  <a:lnTo>
                    <a:pt x="1035" y="2539"/>
                  </a:lnTo>
                  <a:lnTo>
                    <a:pt x="1018" y="2561"/>
                  </a:lnTo>
                  <a:lnTo>
                    <a:pt x="996" y="2578"/>
                  </a:lnTo>
                  <a:lnTo>
                    <a:pt x="972" y="2591"/>
                  </a:lnTo>
                  <a:lnTo>
                    <a:pt x="945" y="2600"/>
                  </a:lnTo>
                  <a:lnTo>
                    <a:pt x="916" y="2603"/>
                  </a:lnTo>
                  <a:lnTo>
                    <a:pt x="886" y="2600"/>
                  </a:lnTo>
                  <a:lnTo>
                    <a:pt x="860" y="2591"/>
                  </a:lnTo>
                  <a:lnTo>
                    <a:pt x="835" y="2578"/>
                  </a:lnTo>
                  <a:lnTo>
                    <a:pt x="813" y="2561"/>
                  </a:lnTo>
                  <a:lnTo>
                    <a:pt x="796" y="2539"/>
                  </a:lnTo>
                  <a:lnTo>
                    <a:pt x="783" y="2515"/>
                  </a:lnTo>
                  <a:lnTo>
                    <a:pt x="774" y="2488"/>
                  </a:lnTo>
                  <a:lnTo>
                    <a:pt x="771" y="2458"/>
                  </a:lnTo>
                  <a:lnTo>
                    <a:pt x="771" y="1591"/>
                  </a:lnTo>
                  <a:lnTo>
                    <a:pt x="712" y="1591"/>
                  </a:lnTo>
                  <a:lnTo>
                    <a:pt x="712" y="2458"/>
                  </a:lnTo>
                  <a:lnTo>
                    <a:pt x="709" y="2488"/>
                  </a:lnTo>
                  <a:lnTo>
                    <a:pt x="700" y="2515"/>
                  </a:lnTo>
                  <a:lnTo>
                    <a:pt x="687" y="2539"/>
                  </a:lnTo>
                  <a:lnTo>
                    <a:pt x="669" y="2561"/>
                  </a:lnTo>
                  <a:lnTo>
                    <a:pt x="647" y="2578"/>
                  </a:lnTo>
                  <a:lnTo>
                    <a:pt x="624" y="2591"/>
                  </a:lnTo>
                  <a:lnTo>
                    <a:pt x="597" y="2600"/>
                  </a:lnTo>
                  <a:lnTo>
                    <a:pt x="568" y="2603"/>
                  </a:lnTo>
                  <a:lnTo>
                    <a:pt x="539" y="2600"/>
                  </a:lnTo>
                  <a:lnTo>
                    <a:pt x="511" y="2591"/>
                  </a:lnTo>
                  <a:lnTo>
                    <a:pt x="487" y="2578"/>
                  </a:lnTo>
                  <a:lnTo>
                    <a:pt x="465" y="2561"/>
                  </a:lnTo>
                  <a:lnTo>
                    <a:pt x="447" y="2539"/>
                  </a:lnTo>
                  <a:lnTo>
                    <a:pt x="434" y="2515"/>
                  </a:lnTo>
                  <a:lnTo>
                    <a:pt x="425" y="2488"/>
                  </a:lnTo>
                  <a:lnTo>
                    <a:pt x="423" y="2458"/>
                  </a:lnTo>
                  <a:lnTo>
                    <a:pt x="423" y="1591"/>
                  </a:lnTo>
                  <a:lnTo>
                    <a:pt x="333" y="1591"/>
                  </a:lnTo>
                  <a:lnTo>
                    <a:pt x="313" y="1588"/>
                  </a:lnTo>
                  <a:lnTo>
                    <a:pt x="296" y="1580"/>
                  </a:lnTo>
                  <a:lnTo>
                    <a:pt x="282" y="1567"/>
                  </a:lnTo>
                  <a:lnTo>
                    <a:pt x="271" y="1550"/>
                  </a:lnTo>
                  <a:lnTo>
                    <a:pt x="267" y="1532"/>
                  </a:lnTo>
                  <a:lnTo>
                    <a:pt x="268" y="1512"/>
                  </a:lnTo>
                  <a:lnTo>
                    <a:pt x="364" y="1016"/>
                  </a:lnTo>
                  <a:lnTo>
                    <a:pt x="43" y="746"/>
                  </a:lnTo>
                  <a:lnTo>
                    <a:pt x="26" y="729"/>
                  </a:lnTo>
                  <a:lnTo>
                    <a:pt x="13" y="709"/>
                  </a:lnTo>
                  <a:lnTo>
                    <a:pt x="4" y="687"/>
                  </a:lnTo>
                  <a:lnTo>
                    <a:pt x="0" y="664"/>
                  </a:lnTo>
                  <a:lnTo>
                    <a:pt x="0" y="642"/>
                  </a:lnTo>
                  <a:lnTo>
                    <a:pt x="5" y="619"/>
                  </a:lnTo>
                  <a:lnTo>
                    <a:pt x="14" y="598"/>
                  </a:lnTo>
                  <a:lnTo>
                    <a:pt x="28" y="577"/>
                  </a:lnTo>
                  <a:lnTo>
                    <a:pt x="60" y="537"/>
                  </a:lnTo>
                  <a:lnTo>
                    <a:pt x="90" y="502"/>
                  </a:lnTo>
                  <a:lnTo>
                    <a:pt x="116" y="469"/>
                  </a:lnTo>
                  <a:lnTo>
                    <a:pt x="140" y="442"/>
                  </a:lnTo>
                  <a:lnTo>
                    <a:pt x="160" y="417"/>
                  </a:lnTo>
                  <a:lnTo>
                    <a:pt x="178" y="396"/>
                  </a:lnTo>
                  <a:lnTo>
                    <a:pt x="193" y="377"/>
                  </a:lnTo>
                  <a:lnTo>
                    <a:pt x="206" y="361"/>
                  </a:lnTo>
                  <a:lnTo>
                    <a:pt x="216" y="348"/>
                  </a:lnTo>
                  <a:lnTo>
                    <a:pt x="226" y="338"/>
                  </a:lnTo>
                  <a:lnTo>
                    <a:pt x="234" y="328"/>
                  </a:lnTo>
                  <a:lnTo>
                    <a:pt x="240" y="320"/>
                  </a:lnTo>
                  <a:lnTo>
                    <a:pt x="246" y="315"/>
                  </a:lnTo>
                  <a:lnTo>
                    <a:pt x="250" y="309"/>
                  </a:lnTo>
                  <a:lnTo>
                    <a:pt x="254" y="305"/>
                  </a:lnTo>
                  <a:lnTo>
                    <a:pt x="257" y="302"/>
                  </a:lnTo>
                  <a:lnTo>
                    <a:pt x="260" y="300"/>
                  </a:lnTo>
                  <a:lnTo>
                    <a:pt x="263" y="297"/>
                  </a:lnTo>
                  <a:lnTo>
                    <a:pt x="266" y="293"/>
                  </a:lnTo>
                  <a:lnTo>
                    <a:pt x="270" y="290"/>
                  </a:lnTo>
                  <a:lnTo>
                    <a:pt x="275" y="287"/>
                  </a:lnTo>
                  <a:lnTo>
                    <a:pt x="280" y="281"/>
                  </a:lnTo>
                  <a:lnTo>
                    <a:pt x="299" y="264"/>
                  </a:lnTo>
                  <a:lnTo>
                    <a:pt x="320" y="247"/>
                  </a:lnTo>
                  <a:lnTo>
                    <a:pt x="341" y="230"/>
                  </a:lnTo>
                  <a:lnTo>
                    <a:pt x="365" y="213"/>
                  </a:lnTo>
                  <a:lnTo>
                    <a:pt x="390" y="199"/>
                  </a:lnTo>
                  <a:lnTo>
                    <a:pt x="418" y="187"/>
                  </a:lnTo>
                  <a:lnTo>
                    <a:pt x="448" y="176"/>
                  </a:lnTo>
                  <a:lnTo>
                    <a:pt x="481" y="169"/>
                  </a:lnTo>
                  <a:lnTo>
                    <a:pt x="513" y="197"/>
                  </a:lnTo>
                  <a:lnTo>
                    <a:pt x="546" y="222"/>
                  </a:lnTo>
                  <a:lnTo>
                    <a:pt x="582" y="243"/>
                  </a:lnTo>
                  <a:lnTo>
                    <a:pt x="619" y="259"/>
                  </a:lnTo>
                  <a:lnTo>
                    <a:pt x="659" y="271"/>
                  </a:lnTo>
                  <a:lnTo>
                    <a:pt x="700" y="278"/>
                  </a:lnTo>
                  <a:lnTo>
                    <a:pt x="741" y="280"/>
                  </a:lnTo>
                  <a:lnTo>
                    <a:pt x="784" y="277"/>
                  </a:lnTo>
                  <a:lnTo>
                    <a:pt x="826" y="271"/>
                  </a:lnTo>
                  <a:lnTo>
                    <a:pt x="866" y="258"/>
                  </a:lnTo>
                  <a:lnTo>
                    <a:pt x="904" y="242"/>
                  </a:lnTo>
                  <a:lnTo>
                    <a:pt x="939" y="221"/>
                  </a:lnTo>
                  <a:lnTo>
                    <a:pt x="972" y="196"/>
                  </a:lnTo>
                  <a:lnTo>
                    <a:pt x="1002" y="169"/>
                  </a:lnTo>
                  <a:lnTo>
                    <a:pt x="1045" y="178"/>
                  </a:lnTo>
                  <a:lnTo>
                    <a:pt x="1085" y="191"/>
                  </a:lnTo>
                  <a:lnTo>
                    <a:pt x="1119" y="206"/>
                  </a:lnTo>
                  <a:lnTo>
                    <a:pt x="1149" y="223"/>
                  </a:lnTo>
                  <a:lnTo>
                    <a:pt x="1175" y="242"/>
                  </a:lnTo>
                  <a:lnTo>
                    <a:pt x="1196" y="261"/>
                  </a:lnTo>
                  <a:lnTo>
                    <a:pt x="1211" y="279"/>
                  </a:lnTo>
                  <a:lnTo>
                    <a:pt x="1220" y="293"/>
                  </a:lnTo>
                  <a:lnTo>
                    <a:pt x="1230" y="307"/>
                  </a:lnTo>
                  <a:lnTo>
                    <a:pt x="1239" y="319"/>
                  </a:lnTo>
                  <a:lnTo>
                    <a:pt x="1246" y="332"/>
                  </a:lnTo>
                  <a:lnTo>
                    <a:pt x="1254" y="343"/>
                  </a:lnTo>
                  <a:lnTo>
                    <a:pt x="1261" y="355"/>
                  </a:lnTo>
                  <a:lnTo>
                    <a:pt x="1269" y="367"/>
                  </a:lnTo>
                  <a:lnTo>
                    <a:pt x="1276" y="379"/>
                  </a:lnTo>
                  <a:lnTo>
                    <a:pt x="1284" y="391"/>
                  </a:lnTo>
                  <a:lnTo>
                    <a:pt x="1291" y="406"/>
                  </a:lnTo>
                  <a:lnTo>
                    <a:pt x="1300" y="422"/>
                  </a:lnTo>
                  <a:lnTo>
                    <a:pt x="1310" y="438"/>
                  </a:lnTo>
                  <a:lnTo>
                    <a:pt x="1319" y="456"/>
                  </a:lnTo>
                  <a:lnTo>
                    <a:pt x="1330" y="477"/>
                  </a:lnTo>
                  <a:lnTo>
                    <a:pt x="1343" y="499"/>
                  </a:lnTo>
                  <a:lnTo>
                    <a:pt x="1356" y="525"/>
                  </a:lnTo>
                  <a:lnTo>
                    <a:pt x="1372" y="553"/>
                  </a:lnTo>
                  <a:lnTo>
                    <a:pt x="1388" y="585"/>
                  </a:lnTo>
                  <a:lnTo>
                    <a:pt x="1407" y="619"/>
                  </a:lnTo>
                  <a:lnTo>
                    <a:pt x="1427" y="658"/>
                  </a:lnTo>
                  <a:lnTo>
                    <a:pt x="1451" y="700"/>
                  </a:lnTo>
                  <a:lnTo>
                    <a:pt x="1476" y="746"/>
                  </a:lnTo>
                  <a:lnTo>
                    <a:pt x="1503" y="797"/>
                  </a:lnTo>
                  <a:lnTo>
                    <a:pt x="1533" y="852"/>
                  </a:lnTo>
                  <a:lnTo>
                    <a:pt x="1565" y="913"/>
                  </a:lnTo>
                  <a:lnTo>
                    <a:pt x="1788" y="234"/>
                  </a:lnTo>
                  <a:lnTo>
                    <a:pt x="1804" y="193"/>
                  </a:lnTo>
                  <a:lnTo>
                    <a:pt x="1826" y="155"/>
                  </a:lnTo>
                  <a:lnTo>
                    <a:pt x="1850" y="121"/>
                  </a:lnTo>
                  <a:lnTo>
                    <a:pt x="1879" y="91"/>
                  </a:lnTo>
                  <a:lnTo>
                    <a:pt x="1913" y="64"/>
                  </a:lnTo>
                  <a:lnTo>
                    <a:pt x="1948" y="41"/>
                  </a:lnTo>
                  <a:lnTo>
                    <a:pt x="1987" y="24"/>
                  </a:lnTo>
                  <a:lnTo>
                    <a:pt x="2028" y="11"/>
                  </a:lnTo>
                  <a:lnTo>
                    <a:pt x="2070" y="2"/>
                  </a:lnTo>
                  <a:lnTo>
                    <a:pt x="2095" y="39"/>
                  </a:lnTo>
                  <a:lnTo>
                    <a:pt x="2122" y="71"/>
                  </a:lnTo>
                  <a:lnTo>
                    <a:pt x="2153" y="101"/>
                  </a:lnTo>
                  <a:lnTo>
                    <a:pt x="2188" y="127"/>
                  </a:lnTo>
                  <a:lnTo>
                    <a:pt x="2225" y="149"/>
                  </a:lnTo>
                  <a:lnTo>
                    <a:pt x="2265" y="166"/>
                  </a:lnTo>
                  <a:lnTo>
                    <a:pt x="2307" y="179"/>
                  </a:lnTo>
                  <a:lnTo>
                    <a:pt x="2351" y="188"/>
                  </a:lnTo>
                  <a:lnTo>
                    <a:pt x="2396" y="190"/>
                  </a:lnTo>
                  <a:lnTo>
                    <a:pt x="2442" y="188"/>
                  </a:lnTo>
                  <a:lnTo>
                    <a:pt x="2486" y="179"/>
                  </a:lnTo>
                  <a:lnTo>
                    <a:pt x="2528" y="166"/>
                  </a:lnTo>
                  <a:lnTo>
                    <a:pt x="2568" y="149"/>
                  </a:lnTo>
                  <a:lnTo>
                    <a:pt x="2605" y="126"/>
                  </a:lnTo>
                  <a:lnTo>
                    <a:pt x="2640" y="100"/>
                  </a:lnTo>
                  <a:lnTo>
                    <a:pt x="2671" y="70"/>
                  </a:lnTo>
                  <a:lnTo>
                    <a:pt x="2699" y="37"/>
                  </a:lnTo>
                  <a:lnTo>
                    <a:pt x="27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7" name="Group 1036"/>
          <p:cNvGrpSpPr/>
          <p:nvPr/>
        </p:nvGrpSpPr>
        <p:grpSpPr>
          <a:xfrm>
            <a:off x="5398202" y="4229100"/>
            <a:ext cx="450850" cy="563563"/>
            <a:chOff x="5422900" y="4229100"/>
            <a:chExt cx="45085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1" name="Freeform 449"/>
            <p:cNvSpPr>
              <a:spLocks/>
            </p:cNvSpPr>
            <p:nvPr/>
          </p:nvSpPr>
          <p:spPr bwMode="auto">
            <a:xfrm>
              <a:off x="5481638" y="4506913"/>
              <a:ext cx="168275" cy="285750"/>
            </a:xfrm>
            <a:custGeom>
              <a:avLst/>
              <a:gdLst>
                <a:gd name="T0" fmla="*/ 319 w 1055"/>
                <a:gd name="T1" fmla="*/ 22 h 1797"/>
                <a:gd name="T2" fmla="*/ 331 w 1055"/>
                <a:gd name="T3" fmla="*/ 59 h 1797"/>
                <a:gd name="T4" fmla="*/ 350 w 1055"/>
                <a:gd name="T5" fmla="*/ 88 h 1797"/>
                <a:gd name="T6" fmla="*/ 374 w 1055"/>
                <a:gd name="T7" fmla="*/ 112 h 1797"/>
                <a:gd name="T8" fmla="*/ 394 w 1055"/>
                <a:gd name="T9" fmla="*/ 133 h 1797"/>
                <a:gd name="T10" fmla="*/ 422 w 1055"/>
                <a:gd name="T11" fmla="*/ 162 h 1797"/>
                <a:gd name="T12" fmla="*/ 461 w 1055"/>
                <a:gd name="T13" fmla="*/ 202 h 1797"/>
                <a:gd name="T14" fmla="*/ 507 w 1055"/>
                <a:gd name="T15" fmla="*/ 249 h 1797"/>
                <a:gd name="T16" fmla="*/ 557 w 1055"/>
                <a:gd name="T17" fmla="*/ 300 h 1797"/>
                <a:gd name="T18" fmla="*/ 607 w 1055"/>
                <a:gd name="T19" fmla="*/ 350 h 1797"/>
                <a:gd name="T20" fmla="*/ 652 w 1055"/>
                <a:gd name="T21" fmla="*/ 397 h 1797"/>
                <a:gd name="T22" fmla="*/ 691 w 1055"/>
                <a:gd name="T23" fmla="*/ 437 h 1797"/>
                <a:gd name="T24" fmla="*/ 719 w 1055"/>
                <a:gd name="T25" fmla="*/ 466 h 1797"/>
                <a:gd name="T26" fmla="*/ 752 w 1055"/>
                <a:gd name="T27" fmla="*/ 496 h 1797"/>
                <a:gd name="T28" fmla="*/ 807 w 1055"/>
                <a:gd name="T29" fmla="*/ 529 h 1797"/>
                <a:gd name="T30" fmla="*/ 867 w 1055"/>
                <a:gd name="T31" fmla="*/ 545 h 1797"/>
                <a:gd name="T32" fmla="*/ 994 w 1055"/>
                <a:gd name="T33" fmla="*/ 811 h 1797"/>
                <a:gd name="T34" fmla="*/ 1004 w 1055"/>
                <a:gd name="T35" fmla="*/ 855 h 1797"/>
                <a:gd name="T36" fmla="*/ 1054 w 1055"/>
                <a:gd name="T37" fmla="*/ 1663 h 1797"/>
                <a:gd name="T38" fmla="*/ 1033 w 1055"/>
                <a:gd name="T39" fmla="*/ 1720 h 1797"/>
                <a:gd name="T40" fmla="*/ 994 w 1055"/>
                <a:gd name="T41" fmla="*/ 1765 h 1797"/>
                <a:gd name="T42" fmla="*/ 941 w 1055"/>
                <a:gd name="T43" fmla="*/ 1792 h 1797"/>
                <a:gd name="T44" fmla="*/ 879 w 1055"/>
                <a:gd name="T45" fmla="*/ 1796 h 1797"/>
                <a:gd name="T46" fmla="*/ 821 w 1055"/>
                <a:gd name="T47" fmla="*/ 1775 h 1797"/>
                <a:gd name="T48" fmla="*/ 777 w 1055"/>
                <a:gd name="T49" fmla="*/ 1737 h 1797"/>
                <a:gd name="T50" fmla="*/ 750 w 1055"/>
                <a:gd name="T51" fmla="*/ 1683 h 1797"/>
                <a:gd name="T52" fmla="*/ 695 w 1055"/>
                <a:gd name="T53" fmla="*/ 898 h 1797"/>
                <a:gd name="T54" fmla="*/ 447 w 1055"/>
                <a:gd name="T55" fmla="*/ 400 h 1797"/>
                <a:gd name="T56" fmla="*/ 519 w 1055"/>
                <a:gd name="T57" fmla="*/ 890 h 1797"/>
                <a:gd name="T58" fmla="*/ 305 w 1055"/>
                <a:gd name="T59" fmla="*/ 1682 h 1797"/>
                <a:gd name="T60" fmla="*/ 282 w 1055"/>
                <a:gd name="T61" fmla="*/ 1732 h 1797"/>
                <a:gd name="T62" fmla="*/ 244 w 1055"/>
                <a:gd name="T63" fmla="*/ 1769 h 1797"/>
                <a:gd name="T64" fmla="*/ 196 w 1055"/>
                <a:gd name="T65" fmla="*/ 1792 h 1797"/>
                <a:gd name="T66" fmla="*/ 142 w 1055"/>
                <a:gd name="T67" fmla="*/ 1796 h 1797"/>
                <a:gd name="T68" fmla="*/ 89 w 1055"/>
                <a:gd name="T69" fmla="*/ 1782 h 1797"/>
                <a:gd name="T70" fmla="*/ 44 w 1055"/>
                <a:gd name="T71" fmla="*/ 1750 h 1797"/>
                <a:gd name="T72" fmla="*/ 14 w 1055"/>
                <a:gd name="T73" fmla="*/ 1707 h 1797"/>
                <a:gd name="T74" fmla="*/ 0 w 1055"/>
                <a:gd name="T75" fmla="*/ 1655 h 1797"/>
                <a:gd name="T76" fmla="*/ 6 w 1055"/>
                <a:gd name="T77" fmla="*/ 1600 h 1797"/>
                <a:gd name="T78" fmla="*/ 120 w 1055"/>
                <a:gd name="T79" fmla="*/ 290 h 1797"/>
                <a:gd name="T80" fmla="*/ 180 w 1055"/>
                <a:gd name="T81" fmla="*/ 243 h 1797"/>
                <a:gd name="T82" fmla="*/ 236 w 1055"/>
                <a:gd name="T83" fmla="*/ 178 h 1797"/>
                <a:gd name="T84" fmla="*/ 283 w 1055"/>
                <a:gd name="T85" fmla="*/ 95 h 1797"/>
                <a:gd name="T86" fmla="*/ 318 w 1055"/>
                <a:gd name="T87" fmla="*/ 0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55" h="1797">
                  <a:moveTo>
                    <a:pt x="318" y="0"/>
                  </a:moveTo>
                  <a:lnTo>
                    <a:pt x="319" y="22"/>
                  </a:lnTo>
                  <a:lnTo>
                    <a:pt x="324" y="41"/>
                  </a:lnTo>
                  <a:lnTo>
                    <a:pt x="331" y="59"/>
                  </a:lnTo>
                  <a:lnTo>
                    <a:pt x="340" y="74"/>
                  </a:lnTo>
                  <a:lnTo>
                    <a:pt x="350" y="88"/>
                  </a:lnTo>
                  <a:lnTo>
                    <a:pt x="362" y="99"/>
                  </a:lnTo>
                  <a:lnTo>
                    <a:pt x="374" y="112"/>
                  </a:lnTo>
                  <a:lnTo>
                    <a:pt x="386" y="124"/>
                  </a:lnTo>
                  <a:lnTo>
                    <a:pt x="394" y="133"/>
                  </a:lnTo>
                  <a:lnTo>
                    <a:pt x="407" y="146"/>
                  </a:lnTo>
                  <a:lnTo>
                    <a:pt x="422" y="162"/>
                  </a:lnTo>
                  <a:lnTo>
                    <a:pt x="441" y="180"/>
                  </a:lnTo>
                  <a:lnTo>
                    <a:pt x="461" y="202"/>
                  </a:lnTo>
                  <a:lnTo>
                    <a:pt x="484" y="224"/>
                  </a:lnTo>
                  <a:lnTo>
                    <a:pt x="507" y="249"/>
                  </a:lnTo>
                  <a:lnTo>
                    <a:pt x="532" y="274"/>
                  </a:lnTo>
                  <a:lnTo>
                    <a:pt x="557" y="300"/>
                  </a:lnTo>
                  <a:lnTo>
                    <a:pt x="582" y="325"/>
                  </a:lnTo>
                  <a:lnTo>
                    <a:pt x="607" y="350"/>
                  </a:lnTo>
                  <a:lnTo>
                    <a:pt x="631" y="375"/>
                  </a:lnTo>
                  <a:lnTo>
                    <a:pt x="652" y="397"/>
                  </a:lnTo>
                  <a:lnTo>
                    <a:pt x="672" y="419"/>
                  </a:lnTo>
                  <a:lnTo>
                    <a:pt x="691" y="437"/>
                  </a:lnTo>
                  <a:lnTo>
                    <a:pt x="707" y="453"/>
                  </a:lnTo>
                  <a:lnTo>
                    <a:pt x="719" y="466"/>
                  </a:lnTo>
                  <a:lnTo>
                    <a:pt x="727" y="475"/>
                  </a:lnTo>
                  <a:lnTo>
                    <a:pt x="752" y="496"/>
                  </a:lnTo>
                  <a:lnTo>
                    <a:pt x="779" y="515"/>
                  </a:lnTo>
                  <a:lnTo>
                    <a:pt x="807" y="529"/>
                  </a:lnTo>
                  <a:lnTo>
                    <a:pt x="837" y="539"/>
                  </a:lnTo>
                  <a:lnTo>
                    <a:pt x="867" y="545"/>
                  </a:lnTo>
                  <a:lnTo>
                    <a:pt x="898" y="547"/>
                  </a:lnTo>
                  <a:lnTo>
                    <a:pt x="994" y="811"/>
                  </a:lnTo>
                  <a:lnTo>
                    <a:pt x="1001" y="832"/>
                  </a:lnTo>
                  <a:lnTo>
                    <a:pt x="1004" y="855"/>
                  </a:lnTo>
                  <a:lnTo>
                    <a:pt x="1055" y="1631"/>
                  </a:lnTo>
                  <a:lnTo>
                    <a:pt x="1054" y="1663"/>
                  </a:lnTo>
                  <a:lnTo>
                    <a:pt x="1046" y="1693"/>
                  </a:lnTo>
                  <a:lnTo>
                    <a:pt x="1033" y="1720"/>
                  </a:lnTo>
                  <a:lnTo>
                    <a:pt x="1016" y="1744"/>
                  </a:lnTo>
                  <a:lnTo>
                    <a:pt x="994" y="1765"/>
                  </a:lnTo>
                  <a:lnTo>
                    <a:pt x="969" y="1781"/>
                  </a:lnTo>
                  <a:lnTo>
                    <a:pt x="941" y="1792"/>
                  </a:lnTo>
                  <a:lnTo>
                    <a:pt x="910" y="1797"/>
                  </a:lnTo>
                  <a:lnTo>
                    <a:pt x="879" y="1796"/>
                  </a:lnTo>
                  <a:lnTo>
                    <a:pt x="849" y="1788"/>
                  </a:lnTo>
                  <a:lnTo>
                    <a:pt x="821" y="1775"/>
                  </a:lnTo>
                  <a:lnTo>
                    <a:pt x="797" y="1758"/>
                  </a:lnTo>
                  <a:lnTo>
                    <a:pt x="777" y="1737"/>
                  </a:lnTo>
                  <a:lnTo>
                    <a:pt x="760" y="1711"/>
                  </a:lnTo>
                  <a:lnTo>
                    <a:pt x="750" y="1683"/>
                  </a:lnTo>
                  <a:lnTo>
                    <a:pt x="744" y="1652"/>
                  </a:lnTo>
                  <a:lnTo>
                    <a:pt x="695" y="898"/>
                  </a:lnTo>
                  <a:lnTo>
                    <a:pt x="516" y="406"/>
                  </a:lnTo>
                  <a:lnTo>
                    <a:pt x="447" y="400"/>
                  </a:lnTo>
                  <a:lnTo>
                    <a:pt x="517" y="858"/>
                  </a:lnTo>
                  <a:lnTo>
                    <a:pt x="519" y="890"/>
                  </a:lnTo>
                  <a:lnTo>
                    <a:pt x="514" y="922"/>
                  </a:lnTo>
                  <a:lnTo>
                    <a:pt x="305" y="1682"/>
                  </a:lnTo>
                  <a:lnTo>
                    <a:pt x="296" y="1709"/>
                  </a:lnTo>
                  <a:lnTo>
                    <a:pt x="282" y="1732"/>
                  </a:lnTo>
                  <a:lnTo>
                    <a:pt x="265" y="1753"/>
                  </a:lnTo>
                  <a:lnTo>
                    <a:pt x="244" y="1769"/>
                  </a:lnTo>
                  <a:lnTo>
                    <a:pt x="221" y="1783"/>
                  </a:lnTo>
                  <a:lnTo>
                    <a:pt x="196" y="1792"/>
                  </a:lnTo>
                  <a:lnTo>
                    <a:pt x="169" y="1796"/>
                  </a:lnTo>
                  <a:lnTo>
                    <a:pt x="142" y="1796"/>
                  </a:lnTo>
                  <a:lnTo>
                    <a:pt x="114" y="1792"/>
                  </a:lnTo>
                  <a:lnTo>
                    <a:pt x="89" y="1782"/>
                  </a:lnTo>
                  <a:lnTo>
                    <a:pt x="65" y="1768"/>
                  </a:lnTo>
                  <a:lnTo>
                    <a:pt x="44" y="1750"/>
                  </a:lnTo>
                  <a:lnTo>
                    <a:pt x="27" y="1729"/>
                  </a:lnTo>
                  <a:lnTo>
                    <a:pt x="14" y="1707"/>
                  </a:lnTo>
                  <a:lnTo>
                    <a:pt x="6" y="1682"/>
                  </a:lnTo>
                  <a:lnTo>
                    <a:pt x="0" y="1655"/>
                  </a:lnTo>
                  <a:lnTo>
                    <a:pt x="0" y="1628"/>
                  </a:lnTo>
                  <a:lnTo>
                    <a:pt x="6" y="1600"/>
                  </a:lnTo>
                  <a:lnTo>
                    <a:pt x="206" y="872"/>
                  </a:lnTo>
                  <a:lnTo>
                    <a:pt x="120" y="290"/>
                  </a:lnTo>
                  <a:lnTo>
                    <a:pt x="151" y="268"/>
                  </a:lnTo>
                  <a:lnTo>
                    <a:pt x="180" y="243"/>
                  </a:lnTo>
                  <a:lnTo>
                    <a:pt x="208" y="213"/>
                  </a:lnTo>
                  <a:lnTo>
                    <a:pt x="236" y="178"/>
                  </a:lnTo>
                  <a:lnTo>
                    <a:pt x="261" y="138"/>
                  </a:lnTo>
                  <a:lnTo>
                    <a:pt x="283" y="95"/>
                  </a:lnTo>
                  <a:lnTo>
                    <a:pt x="302" y="49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450"/>
            <p:cNvSpPr>
              <a:spLocks/>
            </p:cNvSpPr>
            <p:nvPr/>
          </p:nvSpPr>
          <p:spPr bwMode="auto">
            <a:xfrm>
              <a:off x="5541963" y="4379913"/>
              <a:ext cx="88900" cy="120650"/>
            </a:xfrm>
            <a:custGeom>
              <a:avLst/>
              <a:gdLst>
                <a:gd name="T0" fmla="*/ 65 w 560"/>
                <a:gd name="T1" fmla="*/ 0 h 755"/>
                <a:gd name="T2" fmla="*/ 98 w 560"/>
                <a:gd name="T3" fmla="*/ 1 h 755"/>
                <a:gd name="T4" fmla="*/ 256 w 560"/>
                <a:gd name="T5" fmla="*/ 14 h 755"/>
                <a:gd name="T6" fmla="*/ 293 w 560"/>
                <a:gd name="T7" fmla="*/ 42 h 755"/>
                <a:gd name="T8" fmla="*/ 334 w 560"/>
                <a:gd name="T9" fmla="*/ 65 h 755"/>
                <a:gd name="T10" fmla="*/ 378 w 560"/>
                <a:gd name="T11" fmla="*/ 81 h 755"/>
                <a:gd name="T12" fmla="*/ 423 w 560"/>
                <a:gd name="T13" fmla="*/ 93 h 755"/>
                <a:gd name="T14" fmla="*/ 470 w 560"/>
                <a:gd name="T15" fmla="*/ 98 h 755"/>
                <a:gd name="T16" fmla="*/ 519 w 560"/>
                <a:gd name="T17" fmla="*/ 97 h 755"/>
                <a:gd name="T18" fmla="*/ 535 w 560"/>
                <a:gd name="T19" fmla="*/ 122 h 755"/>
                <a:gd name="T20" fmla="*/ 548 w 560"/>
                <a:gd name="T21" fmla="*/ 147 h 755"/>
                <a:gd name="T22" fmla="*/ 556 w 560"/>
                <a:gd name="T23" fmla="*/ 175 h 755"/>
                <a:gd name="T24" fmla="*/ 560 w 560"/>
                <a:gd name="T25" fmla="*/ 204 h 755"/>
                <a:gd name="T26" fmla="*/ 560 w 560"/>
                <a:gd name="T27" fmla="*/ 236 h 755"/>
                <a:gd name="T28" fmla="*/ 518 w 560"/>
                <a:gd name="T29" fmla="*/ 755 h 755"/>
                <a:gd name="T30" fmla="*/ 405 w 560"/>
                <a:gd name="T31" fmla="*/ 639 h 755"/>
                <a:gd name="T32" fmla="*/ 421 w 560"/>
                <a:gd name="T33" fmla="*/ 612 h 755"/>
                <a:gd name="T34" fmla="*/ 437 w 560"/>
                <a:gd name="T35" fmla="*/ 582 h 755"/>
                <a:gd name="T36" fmla="*/ 451 w 560"/>
                <a:gd name="T37" fmla="*/ 550 h 755"/>
                <a:gd name="T38" fmla="*/ 463 w 560"/>
                <a:gd name="T39" fmla="*/ 515 h 755"/>
                <a:gd name="T40" fmla="*/ 471 w 560"/>
                <a:gd name="T41" fmla="*/ 478 h 755"/>
                <a:gd name="T42" fmla="*/ 477 w 560"/>
                <a:gd name="T43" fmla="*/ 440 h 755"/>
                <a:gd name="T44" fmla="*/ 479 w 560"/>
                <a:gd name="T45" fmla="*/ 400 h 755"/>
                <a:gd name="T46" fmla="*/ 476 w 560"/>
                <a:gd name="T47" fmla="*/ 359 h 755"/>
                <a:gd name="T48" fmla="*/ 467 w 560"/>
                <a:gd name="T49" fmla="*/ 318 h 755"/>
                <a:gd name="T50" fmla="*/ 453 w 560"/>
                <a:gd name="T51" fmla="*/ 277 h 755"/>
                <a:gd name="T52" fmla="*/ 432 w 560"/>
                <a:gd name="T53" fmla="*/ 235 h 755"/>
                <a:gd name="T54" fmla="*/ 404 w 560"/>
                <a:gd name="T55" fmla="*/ 194 h 755"/>
                <a:gd name="T56" fmla="*/ 376 w 560"/>
                <a:gd name="T57" fmla="*/ 160 h 755"/>
                <a:gd name="T58" fmla="*/ 345 w 560"/>
                <a:gd name="T59" fmla="*/ 131 h 755"/>
                <a:gd name="T60" fmla="*/ 312 w 560"/>
                <a:gd name="T61" fmla="*/ 109 h 755"/>
                <a:gd name="T62" fmla="*/ 277 w 560"/>
                <a:gd name="T63" fmla="*/ 90 h 755"/>
                <a:gd name="T64" fmla="*/ 242 w 560"/>
                <a:gd name="T65" fmla="*/ 78 h 755"/>
                <a:gd name="T66" fmla="*/ 203 w 560"/>
                <a:gd name="T67" fmla="*/ 71 h 755"/>
                <a:gd name="T68" fmla="*/ 157 w 560"/>
                <a:gd name="T69" fmla="*/ 69 h 755"/>
                <a:gd name="T70" fmla="*/ 112 w 560"/>
                <a:gd name="T71" fmla="*/ 74 h 755"/>
                <a:gd name="T72" fmla="*/ 68 w 560"/>
                <a:gd name="T73" fmla="*/ 85 h 755"/>
                <a:gd name="T74" fmla="*/ 25 w 560"/>
                <a:gd name="T75" fmla="*/ 101 h 755"/>
                <a:gd name="T76" fmla="*/ 18 w 560"/>
                <a:gd name="T77" fmla="*/ 69 h 755"/>
                <a:gd name="T78" fmla="*/ 11 w 560"/>
                <a:gd name="T79" fmla="*/ 39 h 755"/>
                <a:gd name="T80" fmla="*/ 0 w 560"/>
                <a:gd name="T81" fmla="*/ 12 h 755"/>
                <a:gd name="T82" fmla="*/ 31 w 560"/>
                <a:gd name="T83" fmla="*/ 4 h 755"/>
                <a:gd name="T84" fmla="*/ 65 w 560"/>
                <a:gd name="T85" fmla="*/ 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0" h="755">
                  <a:moveTo>
                    <a:pt x="65" y="0"/>
                  </a:moveTo>
                  <a:lnTo>
                    <a:pt x="98" y="1"/>
                  </a:lnTo>
                  <a:lnTo>
                    <a:pt x="256" y="14"/>
                  </a:lnTo>
                  <a:lnTo>
                    <a:pt x="293" y="42"/>
                  </a:lnTo>
                  <a:lnTo>
                    <a:pt x="334" y="65"/>
                  </a:lnTo>
                  <a:lnTo>
                    <a:pt x="378" y="81"/>
                  </a:lnTo>
                  <a:lnTo>
                    <a:pt x="423" y="93"/>
                  </a:lnTo>
                  <a:lnTo>
                    <a:pt x="470" y="98"/>
                  </a:lnTo>
                  <a:lnTo>
                    <a:pt x="519" y="97"/>
                  </a:lnTo>
                  <a:lnTo>
                    <a:pt x="535" y="122"/>
                  </a:lnTo>
                  <a:lnTo>
                    <a:pt x="548" y="147"/>
                  </a:lnTo>
                  <a:lnTo>
                    <a:pt x="556" y="175"/>
                  </a:lnTo>
                  <a:lnTo>
                    <a:pt x="560" y="204"/>
                  </a:lnTo>
                  <a:lnTo>
                    <a:pt x="560" y="236"/>
                  </a:lnTo>
                  <a:lnTo>
                    <a:pt x="518" y="755"/>
                  </a:lnTo>
                  <a:lnTo>
                    <a:pt x="405" y="639"/>
                  </a:lnTo>
                  <a:lnTo>
                    <a:pt x="421" y="612"/>
                  </a:lnTo>
                  <a:lnTo>
                    <a:pt x="437" y="582"/>
                  </a:lnTo>
                  <a:lnTo>
                    <a:pt x="451" y="550"/>
                  </a:lnTo>
                  <a:lnTo>
                    <a:pt x="463" y="515"/>
                  </a:lnTo>
                  <a:lnTo>
                    <a:pt x="471" y="478"/>
                  </a:lnTo>
                  <a:lnTo>
                    <a:pt x="477" y="440"/>
                  </a:lnTo>
                  <a:lnTo>
                    <a:pt x="479" y="400"/>
                  </a:lnTo>
                  <a:lnTo>
                    <a:pt x="476" y="359"/>
                  </a:lnTo>
                  <a:lnTo>
                    <a:pt x="467" y="318"/>
                  </a:lnTo>
                  <a:lnTo>
                    <a:pt x="453" y="277"/>
                  </a:lnTo>
                  <a:lnTo>
                    <a:pt x="432" y="235"/>
                  </a:lnTo>
                  <a:lnTo>
                    <a:pt x="404" y="194"/>
                  </a:lnTo>
                  <a:lnTo>
                    <a:pt x="376" y="160"/>
                  </a:lnTo>
                  <a:lnTo>
                    <a:pt x="345" y="131"/>
                  </a:lnTo>
                  <a:lnTo>
                    <a:pt x="312" y="109"/>
                  </a:lnTo>
                  <a:lnTo>
                    <a:pt x="277" y="90"/>
                  </a:lnTo>
                  <a:lnTo>
                    <a:pt x="242" y="78"/>
                  </a:lnTo>
                  <a:lnTo>
                    <a:pt x="203" y="71"/>
                  </a:lnTo>
                  <a:lnTo>
                    <a:pt x="157" y="69"/>
                  </a:lnTo>
                  <a:lnTo>
                    <a:pt x="112" y="74"/>
                  </a:lnTo>
                  <a:lnTo>
                    <a:pt x="68" y="85"/>
                  </a:lnTo>
                  <a:lnTo>
                    <a:pt x="25" y="101"/>
                  </a:lnTo>
                  <a:lnTo>
                    <a:pt x="18" y="69"/>
                  </a:lnTo>
                  <a:lnTo>
                    <a:pt x="11" y="39"/>
                  </a:lnTo>
                  <a:lnTo>
                    <a:pt x="0" y="12"/>
                  </a:lnTo>
                  <a:lnTo>
                    <a:pt x="31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451"/>
            <p:cNvSpPr>
              <a:spLocks/>
            </p:cNvSpPr>
            <p:nvPr/>
          </p:nvSpPr>
          <p:spPr bwMode="auto">
            <a:xfrm>
              <a:off x="5543550" y="4406900"/>
              <a:ext cx="101600" cy="169863"/>
            </a:xfrm>
            <a:custGeom>
              <a:avLst/>
              <a:gdLst>
                <a:gd name="T0" fmla="*/ 145 w 639"/>
                <a:gd name="T1" fmla="*/ 0 h 1068"/>
                <a:gd name="T2" fmla="*/ 176 w 639"/>
                <a:gd name="T3" fmla="*/ 1 h 1068"/>
                <a:gd name="T4" fmla="*/ 203 w 639"/>
                <a:gd name="T5" fmla="*/ 6 h 1068"/>
                <a:gd name="T6" fmla="*/ 228 w 639"/>
                <a:gd name="T7" fmla="*/ 16 h 1068"/>
                <a:gd name="T8" fmla="*/ 251 w 639"/>
                <a:gd name="T9" fmla="*/ 29 h 1068"/>
                <a:gd name="T10" fmla="*/ 272 w 639"/>
                <a:gd name="T11" fmla="*/ 45 h 1068"/>
                <a:gd name="T12" fmla="*/ 292 w 639"/>
                <a:gd name="T13" fmla="*/ 64 h 1068"/>
                <a:gd name="T14" fmla="*/ 309 w 639"/>
                <a:gd name="T15" fmla="*/ 86 h 1068"/>
                <a:gd name="T16" fmla="*/ 333 w 639"/>
                <a:gd name="T17" fmla="*/ 120 h 1068"/>
                <a:gd name="T18" fmla="*/ 349 w 639"/>
                <a:gd name="T19" fmla="*/ 155 h 1068"/>
                <a:gd name="T20" fmla="*/ 359 w 639"/>
                <a:gd name="T21" fmla="*/ 189 h 1068"/>
                <a:gd name="T22" fmla="*/ 363 w 639"/>
                <a:gd name="T23" fmla="*/ 223 h 1068"/>
                <a:gd name="T24" fmla="*/ 363 w 639"/>
                <a:gd name="T25" fmla="*/ 255 h 1068"/>
                <a:gd name="T26" fmla="*/ 359 w 639"/>
                <a:gd name="T27" fmla="*/ 286 h 1068"/>
                <a:gd name="T28" fmla="*/ 352 w 639"/>
                <a:gd name="T29" fmla="*/ 315 h 1068"/>
                <a:gd name="T30" fmla="*/ 343 w 639"/>
                <a:gd name="T31" fmla="*/ 342 h 1068"/>
                <a:gd name="T32" fmla="*/ 332 w 639"/>
                <a:gd name="T33" fmla="*/ 367 h 1068"/>
                <a:gd name="T34" fmla="*/ 252 w 639"/>
                <a:gd name="T35" fmla="*/ 159 h 1068"/>
                <a:gd name="T36" fmla="*/ 292 w 639"/>
                <a:gd name="T37" fmla="*/ 529 h 1068"/>
                <a:gd name="T38" fmla="*/ 602 w 639"/>
                <a:gd name="T39" fmla="*/ 848 h 1068"/>
                <a:gd name="T40" fmla="*/ 618 w 639"/>
                <a:gd name="T41" fmla="*/ 868 h 1068"/>
                <a:gd name="T42" fmla="*/ 630 w 639"/>
                <a:gd name="T43" fmla="*/ 891 h 1068"/>
                <a:gd name="T44" fmla="*/ 637 w 639"/>
                <a:gd name="T45" fmla="*/ 915 h 1068"/>
                <a:gd name="T46" fmla="*/ 639 w 639"/>
                <a:gd name="T47" fmla="*/ 940 h 1068"/>
                <a:gd name="T48" fmla="*/ 637 w 639"/>
                <a:gd name="T49" fmla="*/ 965 h 1068"/>
                <a:gd name="T50" fmla="*/ 629 w 639"/>
                <a:gd name="T51" fmla="*/ 989 h 1068"/>
                <a:gd name="T52" fmla="*/ 616 w 639"/>
                <a:gd name="T53" fmla="*/ 1011 h 1068"/>
                <a:gd name="T54" fmla="*/ 600 w 639"/>
                <a:gd name="T55" fmla="*/ 1032 h 1068"/>
                <a:gd name="T56" fmla="*/ 580 w 639"/>
                <a:gd name="T57" fmla="*/ 1048 h 1068"/>
                <a:gd name="T58" fmla="*/ 556 w 639"/>
                <a:gd name="T59" fmla="*/ 1060 h 1068"/>
                <a:gd name="T60" fmla="*/ 533 w 639"/>
                <a:gd name="T61" fmla="*/ 1066 h 1068"/>
                <a:gd name="T62" fmla="*/ 508 w 639"/>
                <a:gd name="T63" fmla="*/ 1068 h 1068"/>
                <a:gd name="T64" fmla="*/ 483 w 639"/>
                <a:gd name="T65" fmla="*/ 1065 h 1068"/>
                <a:gd name="T66" fmla="*/ 460 w 639"/>
                <a:gd name="T67" fmla="*/ 1058 h 1068"/>
                <a:gd name="T68" fmla="*/ 437 w 639"/>
                <a:gd name="T69" fmla="*/ 1046 h 1068"/>
                <a:gd name="T70" fmla="*/ 417 w 639"/>
                <a:gd name="T71" fmla="*/ 1029 h 1068"/>
                <a:gd name="T72" fmla="*/ 75 w 639"/>
                <a:gd name="T73" fmla="*/ 679 h 1068"/>
                <a:gd name="T74" fmla="*/ 61 w 639"/>
                <a:gd name="T75" fmla="*/ 662 h 1068"/>
                <a:gd name="T76" fmla="*/ 51 w 639"/>
                <a:gd name="T77" fmla="*/ 643 h 1068"/>
                <a:gd name="T78" fmla="*/ 43 w 639"/>
                <a:gd name="T79" fmla="*/ 623 h 1068"/>
                <a:gd name="T80" fmla="*/ 40 w 639"/>
                <a:gd name="T81" fmla="*/ 602 h 1068"/>
                <a:gd name="T82" fmla="*/ 0 w 639"/>
                <a:gd name="T83" fmla="*/ 234 h 1068"/>
                <a:gd name="T84" fmla="*/ 8 w 639"/>
                <a:gd name="T85" fmla="*/ 166 h 1068"/>
                <a:gd name="T86" fmla="*/ 13 w 639"/>
                <a:gd name="T87" fmla="*/ 102 h 1068"/>
                <a:gd name="T88" fmla="*/ 16 w 639"/>
                <a:gd name="T89" fmla="*/ 42 h 1068"/>
                <a:gd name="T90" fmla="*/ 36 w 639"/>
                <a:gd name="T91" fmla="*/ 31 h 1068"/>
                <a:gd name="T92" fmla="*/ 59 w 639"/>
                <a:gd name="T93" fmla="*/ 20 h 1068"/>
                <a:gd name="T94" fmla="*/ 86 w 639"/>
                <a:gd name="T95" fmla="*/ 11 h 1068"/>
                <a:gd name="T96" fmla="*/ 114 w 639"/>
                <a:gd name="T97" fmla="*/ 4 h 1068"/>
                <a:gd name="T98" fmla="*/ 145 w 639"/>
                <a:gd name="T9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9" h="1068">
                  <a:moveTo>
                    <a:pt x="145" y="0"/>
                  </a:moveTo>
                  <a:lnTo>
                    <a:pt x="176" y="1"/>
                  </a:lnTo>
                  <a:lnTo>
                    <a:pt x="203" y="6"/>
                  </a:lnTo>
                  <a:lnTo>
                    <a:pt x="228" y="16"/>
                  </a:lnTo>
                  <a:lnTo>
                    <a:pt x="251" y="29"/>
                  </a:lnTo>
                  <a:lnTo>
                    <a:pt x="272" y="45"/>
                  </a:lnTo>
                  <a:lnTo>
                    <a:pt x="292" y="64"/>
                  </a:lnTo>
                  <a:lnTo>
                    <a:pt x="309" y="86"/>
                  </a:lnTo>
                  <a:lnTo>
                    <a:pt x="333" y="120"/>
                  </a:lnTo>
                  <a:lnTo>
                    <a:pt x="349" y="155"/>
                  </a:lnTo>
                  <a:lnTo>
                    <a:pt x="359" y="189"/>
                  </a:lnTo>
                  <a:lnTo>
                    <a:pt x="363" y="223"/>
                  </a:lnTo>
                  <a:lnTo>
                    <a:pt x="363" y="255"/>
                  </a:lnTo>
                  <a:lnTo>
                    <a:pt x="359" y="286"/>
                  </a:lnTo>
                  <a:lnTo>
                    <a:pt x="352" y="315"/>
                  </a:lnTo>
                  <a:lnTo>
                    <a:pt x="343" y="342"/>
                  </a:lnTo>
                  <a:lnTo>
                    <a:pt x="332" y="367"/>
                  </a:lnTo>
                  <a:lnTo>
                    <a:pt x="252" y="159"/>
                  </a:lnTo>
                  <a:lnTo>
                    <a:pt x="292" y="529"/>
                  </a:lnTo>
                  <a:lnTo>
                    <a:pt x="602" y="848"/>
                  </a:lnTo>
                  <a:lnTo>
                    <a:pt x="618" y="868"/>
                  </a:lnTo>
                  <a:lnTo>
                    <a:pt x="630" y="891"/>
                  </a:lnTo>
                  <a:lnTo>
                    <a:pt x="637" y="915"/>
                  </a:lnTo>
                  <a:lnTo>
                    <a:pt x="639" y="940"/>
                  </a:lnTo>
                  <a:lnTo>
                    <a:pt x="637" y="965"/>
                  </a:lnTo>
                  <a:lnTo>
                    <a:pt x="629" y="989"/>
                  </a:lnTo>
                  <a:lnTo>
                    <a:pt x="616" y="1011"/>
                  </a:lnTo>
                  <a:lnTo>
                    <a:pt x="600" y="1032"/>
                  </a:lnTo>
                  <a:lnTo>
                    <a:pt x="580" y="1048"/>
                  </a:lnTo>
                  <a:lnTo>
                    <a:pt x="556" y="1060"/>
                  </a:lnTo>
                  <a:lnTo>
                    <a:pt x="533" y="1066"/>
                  </a:lnTo>
                  <a:lnTo>
                    <a:pt x="508" y="1068"/>
                  </a:lnTo>
                  <a:lnTo>
                    <a:pt x="483" y="1065"/>
                  </a:lnTo>
                  <a:lnTo>
                    <a:pt x="460" y="1058"/>
                  </a:lnTo>
                  <a:lnTo>
                    <a:pt x="437" y="1046"/>
                  </a:lnTo>
                  <a:lnTo>
                    <a:pt x="417" y="1029"/>
                  </a:lnTo>
                  <a:lnTo>
                    <a:pt x="75" y="679"/>
                  </a:lnTo>
                  <a:lnTo>
                    <a:pt x="61" y="662"/>
                  </a:lnTo>
                  <a:lnTo>
                    <a:pt x="51" y="643"/>
                  </a:lnTo>
                  <a:lnTo>
                    <a:pt x="43" y="623"/>
                  </a:lnTo>
                  <a:lnTo>
                    <a:pt x="40" y="602"/>
                  </a:lnTo>
                  <a:lnTo>
                    <a:pt x="0" y="234"/>
                  </a:lnTo>
                  <a:lnTo>
                    <a:pt x="8" y="166"/>
                  </a:lnTo>
                  <a:lnTo>
                    <a:pt x="13" y="102"/>
                  </a:lnTo>
                  <a:lnTo>
                    <a:pt x="16" y="42"/>
                  </a:lnTo>
                  <a:lnTo>
                    <a:pt x="36" y="31"/>
                  </a:lnTo>
                  <a:lnTo>
                    <a:pt x="59" y="20"/>
                  </a:lnTo>
                  <a:lnTo>
                    <a:pt x="86" y="11"/>
                  </a:lnTo>
                  <a:lnTo>
                    <a:pt x="114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452"/>
            <p:cNvSpPr>
              <a:spLocks/>
            </p:cNvSpPr>
            <p:nvPr/>
          </p:nvSpPr>
          <p:spPr bwMode="auto">
            <a:xfrm>
              <a:off x="5422900" y="4379913"/>
              <a:ext cx="107950" cy="166688"/>
            </a:xfrm>
            <a:custGeom>
              <a:avLst/>
              <a:gdLst>
                <a:gd name="T0" fmla="*/ 602 w 678"/>
                <a:gd name="T1" fmla="*/ 3 h 1047"/>
                <a:gd name="T2" fmla="*/ 636 w 678"/>
                <a:gd name="T3" fmla="*/ 22 h 1047"/>
                <a:gd name="T4" fmla="*/ 659 w 678"/>
                <a:gd name="T5" fmla="*/ 60 h 1047"/>
                <a:gd name="T6" fmla="*/ 673 w 678"/>
                <a:gd name="T7" fmla="*/ 112 h 1047"/>
                <a:gd name="T8" fmla="*/ 678 w 678"/>
                <a:gd name="T9" fmla="*/ 176 h 1047"/>
                <a:gd name="T10" fmla="*/ 677 w 678"/>
                <a:gd name="T11" fmla="*/ 252 h 1047"/>
                <a:gd name="T12" fmla="*/ 671 w 678"/>
                <a:gd name="T13" fmla="*/ 333 h 1047"/>
                <a:gd name="T14" fmla="*/ 660 w 678"/>
                <a:gd name="T15" fmla="*/ 419 h 1047"/>
                <a:gd name="T16" fmla="*/ 646 w 678"/>
                <a:gd name="T17" fmla="*/ 509 h 1047"/>
                <a:gd name="T18" fmla="*/ 630 w 678"/>
                <a:gd name="T19" fmla="*/ 597 h 1047"/>
                <a:gd name="T20" fmla="*/ 614 w 678"/>
                <a:gd name="T21" fmla="*/ 683 h 1047"/>
                <a:gd name="T22" fmla="*/ 598 w 678"/>
                <a:gd name="T23" fmla="*/ 764 h 1047"/>
                <a:gd name="T24" fmla="*/ 573 w 678"/>
                <a:gd name="T25" fmla="*/ 839 h 1047"/>
                <a:gd name="T26" fmla="*/ 538 w 678"/>
                <a:gd name="T27" fmla="*/ 907 h 1047"/>
                <a:gd name="T28" fmla="*/ 494 w 678"/>
                <a:gd name="T29" fmla="*/ 964 h 1047"/>
                <a:gd name="T30" fmla="*/ 439 w 678"/>
                <a:gd name="T31" fmla="*/ 1008 h 1047"/>
                <a:gd name="T32" fmla="*/ 376 w 678"/>
                <a:gd name="T33" fmla="*/ 1036 h 1047"/>
                <a:gd name="T34" fmla="*/ 304 w 678"/>
                <a:gd name="T35" fmla="*/ 1047 h 1047"/>
                <a:gd name="T36" fmla="*/ 223 w 678"/>
                <a:gd name="T37" fmla="*/ 1035 h 1047"/>
                <a:gd name="T38" fmla="*/ 150 w 678"/>
                <a:gd name="T39" fmla="*/ 1003 h 1047"/>
                <a:gd name="T40" fmla="*/ 89 w 678"/>
                <a:gd name="T41" fmla="*/ 952 h 1047"/>
                <a:gd name="T42" fmla="*/ 42 w 678"/>
                <a:gd name="T43" fmla="*/ 886 h 1047"/>
                <a:gd name="T44" fmla="*/ 11 w 678"/>
                <a:gd name="T45" fmla="*/ 810 h 1047"/>
                <a:gd name="T46" fmla="*/ 0 w 678"/>
                <a:gd name="T47" fmla="*/ 724 h 1047"/>
                <a:gd name="T48" fmla="*/ 9 w 678"/>
                <a:gd name="T49" fmla="*/ 674 h 1047"/>
                <a:gd name="T50" fmla="*/ 30 w 678"/>
                <a:gd name="T51" fmla="*/ 613 h 1047"/>
                <a:gd name="T52" fmla="*/ 66 w 678"/>
                <a:gd name="T53" fmla="*/ 583 h 1047"/>
                <a:gd name="T54" fmla="*/ 117 w 678"/>
                <a:gd name="T55" fmla="*/ 596 h 1047"/>
                <a:gd name="T56" fmla="*/ 172 w 678"/>
                <a:gd name="T57" fmla="*/ 617 h 1047"/>
                <a:gd name="T58" fmla="*/ 226 w 678"/>
                <a:gd name="T59" fmla="*/ 650 h 1047"/>
                <a:gd name="T60" fmla="*/ 277 w 678"/>
                <a:gd name="T61" fmla="*/ 695 h 1047"/>
                <a:gd name="T62" fmla="*/ 309 w 678"/>
                <a:gd name="T63" fmla="*/ 735 h 1047"/>
                <a:gd name="T64" fmla="*/ 337 w 678"/>
                <a:gd name="T65" fmla="*/ 744 h 1047"/>
                <a:gd name="T66" fmla="*/ 367 w 678"/>
                <a:gd name="T67" fmla="*/ 737 h 1047"/>
                <a:gd name="T68" fmla="*/ 386 w 678"/>
                <a:gd name="T69" fmla="*/ 712 h 1047"/>
                <a:gd name="T70" fmla="*/ 387 w 678"/>
                <a:gd name="T71" fmla="*/ 681 h 1047"/>
                <a:gd name="T72" fmla="*/ 354 w 678"/>
                <a:gd name="T73" fmla="*/ 631 h 1047"/>
                <a:gd name="T74" fmla="*/ 292 w 678"/>
                <a:gd name="T75" fmla="*/ 573 h 1047"/>
                <a:gd name="T76" fmla="*/ 225 w 678"/>
                <a:gd name="T77" fmla="*/ 531 h 1047"/>
                <a:gd name="T78" fmla="*/ 158 w 678"/>
                <a:gd name="T79" fmla="*/ 503 h 1047"/>
                <a:gd name="T80" fmla="*/ 95 w 678"/>
                <a:gd name="T81" fmla="*/ 486 h 1047"/>
                <a:gd name="T82" fmla="*/ 147 w 678"/>
                <a:gd name="T83" fmla="*/ 407 h 1047"/>
                <a:gd name="T84" fmla="*/ 204 w 678"/>
                <a:gd name="T85" fmla="*/ 327 h 1047"/>
                <a:gd name="T86" fmla="*/ 265 w 678"/>
                <a:gd name="T87" fmla="*/ 249 h 1047"/>
                <a:gd name="T88" fmla="*/ 328 w 678"/>
                <a:gd name="T89" fmla="*/ 177 h 1047"/>
                <a:gd name="T90" fmla="*/ 392 w 678"/>
                <a:gd name="T91" fmla="*/ 114 h 1047"/>
                <a:gd name="T92" fmla="*/ 453 w 678"/>
                <a:gd name="T93" fmla="*/ 61 h 1047"/>
                <a:gd name="T94" fmla="*/ 509 w 678"/>
                <a:gd name="T95" fmla="*/ 24 h 1047"/>
                <a:gd name="T96" fmla="*/ 559 w 678"/>
                <a:gd name="T97" fmla="*/ 3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8" h="1047">
                  <a:moveTo>
                    <a:pt x="581" y="0"/>
                  </a:moveTo>
                  <a:lnTo>
                    <a:pt x="602" y="3"/>
                  </a:lnTo>
                  <a:lnTo>
                    <a:pt x="620" y="11"/>
                  </a:lnTo>
                  <a:lnTo>
                    <a:pt x="636" y="22"/>
                  </a:lnTo>
                  <a:lnTo>
                    <a:pt x="648" y="40"/>
                  </a:lnTo>
                  <a:lnTo>
                    <a:pt x="659" y="60"/>
                  </a:lnTo>
                  <a:lnTo>
                    <a:pt x="668" y="84"/>
                  </a:lnTo>
                  <a:lnTo>
                    <a:pt x="673" y="112"/>
                  </a:lnTo>
                  <a:lnTo>
                    <a:pt x="676" y="143"/>
                  </a:lnTo>
                  <a:lnTo>
                    <a:pt x="678" y="176"/>
                  </a:lnTo>
                  <a:lnTo>
                    <a:pt x="678" y="213"/>
                  </a:lnTo>
                  <a:lnTo>
                    <a:pt x="677" y="252"/>
                  </a:lnTo>
                  <a:lnTo>
                    <a:pt x="675" y="291"/>
                  </a:lnTo>
                  <a:lnTo>
                    <a:pt x="671" y="333"/>
                  </a:lnTo>
                  <a:lnTo>
                    <a:pt x="665" y="375"/>
                  </a:lnTo>
                  <a:lnTo>
                    <a:pt x="660" y="419"/>
                  </a:lnTo>
                  <a:lnTo>
                    <a:pt x="654" y="464"/>
                  </a:lnTo>
                  <a:lnTo>
                    <a:pt x="646" y="509"/>
                  </a:lnTo>
                  <a:lnTo>
                    <a:pt x="639" y="553"/>
                  </a:lnTo>
                  <a:lnTo>
                    <a:pt x="630" y="597"/>
                  </a:lnTo>
                  <a:lnTo>
                    <a:pt x="623" y="641"/>
                  </a:lnTo>
                  <a:lnTo>
                    <a:pt x="614" y="683"/>
                  </a:lnTo>
                  <a:lnTo>
                    <a:pt x="606" y="724"/>
                  </a:lnTo>
                  <a:lnTo>
                    <a:pt x="598" y="764"/>
                  </a:lnTo>
                  <a:lnTo>
                    <a:pt x="586" y="802"/>
                  </a:lnTo>
                  <a:lnTo>
                    <a:pt x="573" y="839"/>
                  </a:lnTo>
                  <a:lnTo>
                    <a:pt x="556" y="874"/>
                  </a:lnTo>
                  <a:lnTo>
                    <a:pt x="538" y="907"/>
                  </a:lnTo>
                  <a:lnTo>
                    <a:pt x="517" y="937"/>
                  </a:lnTo>
                  <a:lnTo>
                    <a:pt x="494" y="964"/>
                  </a:lnTo>
                  <a:lnTo>
                    <a:pt x="468" y="987"/>
                  </a:lnTo>
                  <a:lnTo>
                    <a:pt x="439" y="1008"/>
                  </a:lnTo>
                  <a:lnTo>
                    <a:pt x="409" y="1024"/>
                  </a:lnTo>
                  <a:lnTo>
                    <a:pt x="376" y="1036"/>
                  </a:lnTo>
                  <a:lnTo>
                    <a:pt x="341" y="1043"/>
                  </a:lnTo>
                  <a:lnTo>
                    <a:pt x="304" y="1047"/>
                  </a:lnTo>
                  <a:lnTo>
                    <a:pt x="262" y="1043"/>
                  </a:lnTo>
                  <a:lnTo>
                    <a:pt x="223" y="1035"/>
                  </a:lnTo>
                  <a:lnTo>
                    <a:pt x="186" y="1021"/>
                  </a:lnTo>
                  <a:lnTo>
                    <a:pt x="150" y="1003"/>
                  </a:lnTo>
                  <a:lnTo>
                    <a:pt x="118" y="979"/>
                  </a:lnTo>
                  <a:lnTo>
                    <a:pt x="89" y="952"/>
                  </a:lnTo>
                  <a:lnTo>
                    <a:pt x="63" y="921"/>
                  </a:lnTo>
                  <a:lnTo>
                    <a:pt x="42" y="886"/>
                  </a:lnTo>
                  <a:lnTo>
                    <a:pt x="24" y="850"/>
                  </a:lnTo>
                  <a:lnTo>
                    <a:pt x="11" y="810"/>
                  </a:lnTo>
                  <a:lnTo>
                    <a:pt x="3" y="768"/>
                  </a:lnTo>
                  <a:lnTo>
                    <a:pt x="0" y="724"/>
                  </a:lnTo>
                  <a:lnTo>
                    <a:pt x="2" y="701"/>
                  </a:lnTo>
                  <a:lnTo>
                    <a:pt x="9" y="674"/>
                  </a:lnTo>
                  <a:lnTo>
                    <a:pt x="17" y="645"/>
                  </a:lnTo>
                  <a:lnTo>
                    <a:pt x="30" y="613"/>
                  </a:lnTo>
                  <a:lnTo>
                    <a:pt x="45" y="579"/>
                  </a:lnTo>
                  <a:lnTo>
                    <a:pt x="66" y="583"/>
                  </a:lnTo>
                  <a:lnTo>
                    <a:pt x="91" y="588"/>
                  </a:lnTo>
                  <a:lnTo>
                    <a:pt x="117" y="596"/>
                  </a:lnTo>
                  <a:lnTo>
                    <a:pt x="144" y="606"/>
                  </a:lnTo>
                  <a:lnTo>
                    <a:pt x="172" y="617"/>
                  </a:lnTo>
                  <a:lnTo>
                    <a:pt x="200" y="632"/>
                  </a:lnTo>
                  <a:lnTo>
                    <a:pt x="226" y="650"/>
                  </a:lnTo>
                  <a:lnTo>
                    <a:pt x="252" y="670"/>
                  </a:lnTo>
                  <a:lnTo>
                    <a:pt x="277" y="695"/>
                  </a:lnTo>
                  <a:lnTo>
                    <a:pt x="298" y="723"/>
                  </a:lnTo>
                  <a:lnTo>
                    <a:pt x="309" y="735"/>
                  </a:lnTo>
                  <a:lnTo>
                    <a:pt x="322" y="742"/>
                  </a:lnTo>
                  <a:lnTo>
                    <a:pt x="337" y="744"/>
                  </a:lnTo>
                  <a:lnTo>
                    <a:pt x="353" y="743"/>
                  </a:lnTo>
                  <a:lnTo>
                    <a:pt x="367" y="737"/>
                  </a:lnTo>
                  <a:lnTo>
                    <a:pt x="379" y="725"/>
                  </a:lnTo>
                  <a:lnTo>
                    <a:pt x="386" y="712"/>
                  </a:lnTo>
                  <a:lnTo>
                    <a:pt x="390" y="697"/>
                  </a:lnTo>
                  <a:lnTo>
                    <a:pt x="387" y="681"/>
                  </a:lnTo>
                  <a:lnTo>
                    <a:pt x="381" y="667"/>
                  </a:lnTo>
                  <a:lnTo>
                    <a:pt x="354" y="631"/>
                  </a:lnTo>
                  <a:lnTo>
                    <a:pt x="324" y="600"/>
                  </a:lnTo>
                  <a:lnTo>
                    <a:pt x="292" y="573"/>
                  </a:lnTo>
                  <a:lnTo>
                    <a:pt x="259" y="551"/>
                  </a:lnTo>
                  <a:lnTo>
                    <a:pt x="225" y="531"/>
                  </a:lnTo>
                  <a:lnTo>
                    <a:pt x="191" y="516"/>
                  </a:lnTo>
                  <a:lnTo>
                    <a:pt x="158" y="503"/>
                  </a:lnTo>
                  <a:lnTo>
                    <a:pt x="126" y="494"/>
                  </a:lnTo>
                  <a:lnTo>
                    <a:pt x="95" y="486"/>
                  </a:lnTo>
                  <a:lnTo>
                    <a:pt x="120" y="447"/>
                  </a:lnTo>
                  <a:lnTo>
                    <a:pt x="147" y="407"/>
                  </a:lnTo>
                  <a:lnTo>
                    <a:pt x="175" y="367"/>
                  </a:lnTo>
                  <a:lnTo>
                    <a:pt x="204" y="327"/>
                  </a:lnTo>
                  <a:lnTo>
                    <a:pt x="234" y="288"/>
                  </a:lnTo>
                  <a:lnTo>
                    <a:pt x="265" y="249"/>
                  </a:lnTo>
                  <a:lnTo>
                    <a:pt x="296" y="213"/>
                  </a:lnTo>
                  <a:lnTo>
                    <a:pt x="328" y="177"/>
                  </a:lnTo>
                  <a:lnTo>
                    <a:pt x="361" y="144"/>
                  </a:lnTo>
                  <a:lnTo>
                    <a:pt x="392" y="114"/>
                  </a:lnTo>
                  <a:lnTo>
                    <a:pt x="423" y="86"/>
                  </a:lnTo>
                  <a:lnTo>
                    <a:pt x="453" y="61"/>
                  </a:lnTo>
                  <a:lnTo>
                    <a:pt x="482" y="40"/>
                  </a:lnTo>
                  <a:lnTo>
                    <a:pt x="509" y="24"/>
                  </a:lnTo>
                  <a:lnTo>
                    <a:pt x="536" y="11"/>
                  </a:lnTo>
                  <a:lnTo>
                    <a:pt x="559" y="3"/>
                  </a:lnTo>
                  <a:lnTo>
                    <a:pt x="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453"/>
            <p:cNvSpPr>
              <a:spLocks/>
            </p:cNvSpPr>
            <p:nvPr/>
          </p:nvSpPr>
          <p:spPr bwMode="auto">
            <a:xfrm>
              <a:off x="5576888" y="4295775"/>
              <a:ext cx="84138" cy="84138"/>
            </a:xfrm>
            <a:custGeom>
              <a:avLst/>
              <a:gdLst>
                <a:gd name="T0" fmla="*/ 267 w 534"/>
                <a:gd name="T1" fmla="*/ 0 h 534"/>
                <a:gd name="T2" fmla="*/ 306 w 534"/>
                <a:gd name="T3" fmla="*/ 4 h 534"/>
                <a:gd name="T4" fmla="*/ 344 w 534"/>
                <a:gd name="T5" fmla="*/ 11 h 534"/>
                <a:gd name="T6" fmla="*/ 379 w 534"/>
                <a:gd name="T7" fmla="*/ 25 h 534"/>
                <a:gd name="T8" fmla="*/ 413 w 534"/>
                <a:gd name="T9" fmla="*/ 43 h 534"/>
                <a:gd name="T10" fmla="*/ 442 w 534"/>
                <a:gd name="T11" fmla="*/ 66 h 534"/>
                <a:gd name="T12" fmla="*/ 468 w 534"/>
                <a:gd name="T13" fmla="*/ 92 h 534"/>
                <a:gd name="T14" fmla="*/ 491 w 534"/>
                <a:gd name="T15" fmla="*/ 122 h 534"/>
                <a:gd name="T16" fmla="*/ 509 w 534"/>
                <a:gd name="T17" fmla="*/ 154 h 534"/>
                <a:gd name="T18" fmla="*/ 522 w 534"/>
                <a:gd name="T19" fmla="*/ 190 h 534"/>
                <a:gd name="T20" fmla="*/ 531 w 534"/>
                <a:gd name="T21" fmla="*/ 227 h 534"/>
                <a:gd name="T22" fmla="*/ 534 w 534"/>
                <a:gd name="T23" fmla="*/ 267 h 534"/>
                <a:gd name="T24" fmla="*/ 531 w 534"/>
                <a:gd name="T25" fmla="*/ 307 h 534"/>
                <a:gd name="T26" fmla="*/ 522 w 534"/>
                <a:gd name="T27" fmla="*/ 345 h 534"/>
                <a:gd name="T28" fmla="*/ 509 w 534"/>
                <a:gd name="T29" fmla="*/ 380 h 534"/>
                <a:gd name="T30" fmla="*/ 491 w 534"/>
                <a:gd name="T31" fmla="*/ 412 h 534"/>
                <a:gd name="T32" fmla="*/ 468 w 534"/>
                <a:gd name="T33" fmla="*/ 442 h 534"/>
                <a:gd name="T34" fmla="*/ 442 w 534"/>
                <a:gd name="T35" fmla="*/ 468 h 534"/>
                <a:gd name="T36" fmla="*/ 413 w 534"/>
                <a:gd name="T37" fmla="*/ 491 h 534"/>
                <a:gd name="T38" fmla="*/ 379 w 534"/>
                <a:gd name="T39" fmla="*/ 509 h 534"/>
                <a:gd name="T40" fmla="*/ 344 w 534"/>
                <a:gd name="T41" fmla="*/ 523 h 534"/>
                <a:gd name="T42" fmla="*/ 306 w 534"/>
                <a:gd name="T43" fmla="*/ 532 h 534"/>
                <a:gd name="T44" fmla="*/ 267 w 534"/>
                <a:gd name="T45" fmla="*/ 534 h 534"/>
                <a:gd name="T46" fmla="*/ 228 w 534"/>
                <a:gd name="T47" fmla="*/ 532 h 534"/>
                <a:gd name="T48" fmla="*/ 190 w 534"/>
                <a:gd name="T49" fmla="*/ 523 h 534"/>
                <a:gd name="T50" fmla="*/ 155 w 534"/>
                <a:gd name="T51" fmla="*/ 509 h 534"/>
                <a:gd name="T52" fmla="*/ 122 w 534"/>
                <a:gd name="T53" fmla="*/ 491 h 534"/>
                <a:gd name="T54" fmla="*/ 93 w 534"/>
                <a:gd name="T55" fmla="*/ 468 h 534"/>
                <a:gd name="T56" fmla="*/ 66 w 534"/>
                <a:gd name="T57" fmla="*/ 442 h 534"/>
                <a:gd name="T58" fmla="*/ 43 w 534"/>
                <a:gd name="T59" fmla="*/ 412 h 534"/>
                <a:gd name="T60" fmla="*/ 25 w 534"/>
                <a:gd name="T61" fmla="*/ 380 h 534"/>
                <a:gd name="T62" fmla="*/ 12 w 534"/>
                <a:gd name="T63" fmla="*/ 345 h 534"/>
                <a:gd name="T64" fmla="*/ 4 w 534"/>
                <a:gd name="T65" fmla="*/ 307 h 534"/>
                <a:gd name="T66" fmla="*/ 0 w 534"/>
                <a:gd name="T67" fmla="*/ 267 h 534"/>
                <a:gd name="T68" fmla="*/ 4 w 534"/>
                <a:gd name="T69" fmla="*/ 227 h 534"/>
                <a:gd name="T70" fmla="*/ 12 w 534"/>
                <a:gd name="T71" fmla="*/ 190 h 534"/>
                <a:gd name="T72" fmla="*/ 25 w 534"/>
                <a:gd name="T73" fmla="*/ 154 h 534"/>
                <a:gd name="T74" fmla="*/ 43 w 534"/>
                <a:gd name="T75" fmla="*/ 122 h 534"/>
                <a:gd name="T76" fmla="*/ 66 w 534"/>
                <a:gd name="T77" fmla="*/ 92 h 534"/>
                <a:gd name="T78" fmla="*/ 93 w 534"/>
                <a:gd name="T79" fmla="*/ 66 h 534"/>
                <a:gd name="T80" fmla="*/ 122 w 534"/>
                <a:gd name="T81" fmla="*/ 43 h 534"/>
                <a:gd name="T82" fmla="*/ 155 w 534"/>
                <a:gd name="T83" fmla="*/ 25 h 534"/>
                <a:gd name="T84" fmla="*/ 190 w 534"/>
                <a:gd name="T85" fmla="*/ 11 h 534"/>
                <a:gd name="T86" fmla="*/ 228 w 534"/>
                <a:gd name="T87" fmla="*/ 4 h 534"/>
                <a:gd name="T88" fmla="*/ 267 w 534"/>
                <a:gd name="T8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4" h="534">
                  <a:moveTo>
                    <a:pt x="267" y="0"/>
                  </a:moveTo>
                  <a:lnTo>
                    <a:pt x="306" y="4"/>
                  </a:lnTo>
                  <a:lnTo>
                    <a:pt x="344" y="11"/>
                  </a:lnTo>
                  <a:lnTo>
                    <a:pt x="379" y="25"/>
                  </a:lnTo>
                  <a:lnTo>
                    <a:pt x="413" y="43"/>
                  </a:lnTo>
                  <a:lnTo>
                    <a:pt x="442" y="66"/>
                  </a:lnTo>
                  <a:lnTo>
                    <a:pt x="468" y="92"/>
                  </a:lnTo>
                  <a:lnTo>
                    <a:pt x="491" y="122"/>
                  </a:lnTo>
                  <a:lnTo>
                    <a:pt x="509" y="154"/>
                  </a:lnTo>
                  <a:lnTo>
                    <a:pt x="522" y="190"/>
                  </a:lnTo>
                  <a:lnTo>
                    <a:pt x="531" y="227"/>
                  </a:lnTo>
                  <a:lnTo>
                    <a:pt x="534" y="267"/>
                  </a:lnTo>
                  <a:lnTo>
                    <a:pt x="531" y="307"/>
                  </a:lnTo>
                  <a:lnTo>
                    <a:pt x="522" y="345"/>
                  </a:lnTo>
                  <a:lnTo>
                    <a:pt x="509" y="380"/>
                  </a:lnTo>
                  <a:lnTo>
                    <a:pt x="491" y="412"/>
                  </a:lnTo>
                  <a:lnTo>
                    <a:pt x="468" y="442"/>
                  </a:lnTo>
                  <a:lnTo>
                    <a:pt x="442" y="468"/>
                  </a:lnTo>
                  <a:lnTo>
                    <a:pt x="413" y="491"/>
                  </a:lnTo>
                  <a:lnTo>
                    <a:pt x="379" y="509"/>
                  </a:lnTo>
                  <a:lnTo>
                    <a:pt x="344" y="523"/>
                  </a:lnTo>
                  <a:lnTo>
                    <a:pt x="306" y="532"/>
                  </a:lnTo>
                  <a:lnTo>
                    <a:pt x="267" y="534"/>
                  </a:lnTo>
                  <a:lnTo>
                    <a:pt x="228" y="532"/>
                  </a:lnTo>
                  <a:lnTo>
                    <a:pt x="190" y="523"/>
                  </a:lnTo>
                  <a:lnTo>
                    <a:pt x="155" y="509"/>
                  </a:lnTo>
                  <a:lnTo>
                    <a:pt x="122" y="491"/>
                  </a:lnTo>
                  <a:lnTo>
                    <a:pt x="93" y="468"/>
                  </a:lnTo>
                  <a:lnTo>
                    <a:pt x="66" y="442"/>
                  </a:lnTo>
                  <a:lnTo>
                    <a:pt x="43" y="412"/>
                  </a:lnTo>
                  <a:lnTo>
                    <a:pt x="25" y="380"/>
                  </a:lnTo>
                  <a:lnTo>
                    <a:pt x="12" y="345"/>
                  </a:lnTo>
                  <a:lnTo>
                    <a:pt x="4" y="307"/>
                  </a:lnTo>
                  <a:lnTo>
                    <a:pt x="0" y="267"/>
                  </a:lnTo>
                  <a:lnTo>
                    <a:pt x="4" y="227"/>
                  </a:lnTo>
                  <a:lnTo>
                    <a:pt x="12" y="190"/>
                  </a:lnTo>
                  <a:lnTo>
                    <a:pt x="25" y="154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3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0" y="11"/>
                  </a:lnTo>
                  <a:lnTo>
                    <a:pt x="228" y="4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454"/>
            <p:cNvSpPr>
              <a:spLocks noEditPoints="1"/>
            </p:cNvSpPr>
            <p:nvPr/>
          </p:nvSpPr>
          <p:spPr bwMode="auto">
            <a:xfrm>
              <a:off x="5711825" y="4229100"/>
              <a:ext cx="161925" cy="107950"/>
            </a:xfrm>
            <a:custGeom>
              <a:avLst/>
              <a:gdLst>
                <a:gd name="T0" fmla="*/ 418 w 1024"/>
                <a:gd name="T1" fmla="*/ 182 h 676"/>
                <a:gd name="T2" fmla="*/ 378 w 1024"/>
                <a:gd name="T3" fmla="*/ 205 h 676"/>
                <a:gd name="T4" fmla="*/ 355 w 1024"/>
                <a:gd name="T5" fmla="*/ 245 h 676"/>
                <a:gd name="T6" fmla="*/ 355 w 1024"/>
                <a:gd name="T7" fmla="*/ 296 h 676"/>
                <a:gd name="T8" fmla="*/ 375 w 1024"/>
                <a:gd name="T9" fmla="*/ 349 h 676"/>
                <a:gd name="T10" fmla="*/ 410 w 1024"/>
                <a:gd name="T11" fmla="*/ 397 h 676"/>
                <a:gd name="T12" fmla="*/ 449 w 1024"/>
                <a:gd name="T13" fmla="*/ 439 h 676"/>
                <a:gd name="T14" fmla="*/ 487 w 1024"/>
                <a:gd name="T15" fmla="*/ 472 h 676"/>
                <a:gd name="T16" fmla="*/ 515 w 1024"/>
                <a:gd name="T17" fmla="*/ 494 h 676"/>
                <a:gd name="T18" fmla="*/ 529 w 1024"/>
                <a:gd name="T19" fmla="*/ 497 h 676"/>
                <a:gd name="T20" fmla="*/ 548 w 1024"/>
                <a:gd name="T21" fmla="*/ 484 h 676"/>
                <a:gd name="T22" fmla="*/ 581 w 1024"/>
                <a:gd name="T23" fmla="*/ 457 h 676"/>
                <a:gd name="T24" fmla="*/ 621 w 1024"/>
                <a:gd name="T25" fmla="*/ 418 h 676"/>
                <a:gd name="T26" fmla="*/ 659 w 1024"/>
                <a:gd name="T27" fmla="*/ 373 h 676"/>
                <a:gd name="T28" fmla="*/ 687 w 1024"/>
                <a:gd name="T29" fmla="*/ 323 h 676"/>
                <a:gd name="T30" fmla="*/ 698 w 1024"/>
                <a:gd name="T31" fmla="*/ 269 h 676"/>
                <a:gd name="T32" fmla="*/ 685 w 1024"/>
                <a:gd name="T33" fmla="*/ 224 h 676"/>
                <a:gd name="T34" fmla="*/ 653 w 1024"/>
                <a:gd name="T35" fmla="*/ 191 h 676"/>
                <a:gd name="T36" fmla="*/ 608 w 1024"/>
                <a:gd name="T37" fmla="*/ 179 h 676"/>
                <a:gd name="T38" fmla="*/ 571 w 1024"/>
                <a:gd name="T39" fmla="*/ 186 h 676"/>
                <a:gd name="T40" fmla="*/ 513 w 1024"/>
                <a:gd name="T41" fmla="*/ 279 h 676"/>
                <a:gd name="T42" fmla="*/ 552 w 1024"/>
                <a:gd name="T43" fmla="*/ 338 h 676"/>
                <a:gd name="T44" fmla="*/ 518 w 1024"/>
                <a:gd name="T45" fmla="*/ 403 h 676"/>
                <a:gd name="T46" fmla="*/ 479 w 1024"/>
                <a:gd name="T47" fmla="*/ 290 h 676"/>
                <a:gd name="T48" fmla="*/ 476 w 1024"/>
                <a:gd name="T49" fmla="*/ 273 h 676"/>
                <a:gd name="T50" fmla="*/ 479 w 1024"/>
                <a:gd name="T51" fmla="*/ 186 h 676"/>
                <a:gd name="T52" fmla="*/ 443 w 1024"/>
                <a:gd name="T53" fmla="*/ 179 h 676"/>
                <a:gd name="T54" fmla="*/ 584 w 1024"/>
                <a:gd name="T55" fmla="*/ 2 h 676"/>
                <a:gd name="T56" fmla="*/ 693 w 1024"/>
                <a:gd name="T57" fmla="*/ 19 h 676"/>
                <a:gd name="T58" fmla="*/ 793 w 1024"/>
                <a:gd name="T59" fmla="*/ 53 h 676"/>
                <a:gd name="T60" fmla="*/ 878 w 1024"/>
                <a:gd name="T61" fmla="*/ 99 h 676"/>
                <a:gd name="T62" fmla="*/ 946 w 1024"/>
                <a:gd name="T63" fmla="*/ 157 h 676"/>
                <a:gd name="T64" fmla="*/ 995 w 1024"/>
                <a:gd name="T65" fmla="*/ 224 h 676"/>
                <a:gd name="T66" fmla="*/ 1020 w 1024"/>
                <a:gd name="T67" fmla="*/ 298 h 676"/>
                <a:gd name="T68" fmla="*/ 1020 w 1024"/>
                <a:gd name="T69" fmla="*/ 378 h 676"/>
                <a:gd name="T70" fmla="*/ 995 w 1024"/>
                <a:gd name="T71" fmla="*/ 452 h 676"/>
                <a:gd name="T72" fmla="*/ 946 w 1024"/>
                <a:gd name="T73" fmla="*/ 519 h 676"/>
                <a:gd name="T74" fmla="*/ 878 w 1024"/>
                <a:gd name="T75" fmla="*/ 577 h 676"/>
                <a:gd name="T76" fmla="*/ 793 w 1024"/>
                <a:gd name="T77" fmla="*/ 623 h 676"/>
                <a:gd name="T78" fmla="*/ 693 w 1024"/>
                <a:gd name="T79" fmla="*/ 656 h 676"/>
                <a:gd name="T80" fmla="*/ 584 w 1024"/>
                <a:gd name="T81" fmla="*/ 673 h 676"/>
                <a:gd name="T82" fmla="*/ 464 w 1024"/>
                <a:gd name="T83" fmla="*/ 673 h 676"/>
                <a:gd name="T84" fmla="*/ 350 w 1024"/>
                <a:gd name="T85" fmla="*/ 654 h 676"/>
                <a:gd name="T86" fmla="*/ 246 w 1024"/>
                <a:gd name="T87" fmla="*/ 619 h 676"/>
                <a:gd name="T88" fmla="*/ 12 w 1024"/>
                <a:gd name="T89" fmla="*/ 667 h 676"/>
                <a:gd name="T90" fmla="*/ 2 w 1024"/>
                <a:gd name="T91" fmla="*/ 661 h 676"/>
                <a:gd name="T92" fmla="*/ 2 w 1024"/>
                <a:gd name="T93" fmla="*/ 641 h 676"/>
                <a:gd name="T94" fmla="*/ 69 w 1024"/>
                <a:gd name="T95" fmla="*/ 474 h 676"/>
                <a:gd name="T96" fmla="*/ 37 w 1024"/>
                <a:gd name="T97" fmla="*/ 409 h 676"/>
                <a:gd name="T98" fmla="*/ 26 w 1024"/>
                <a:gd name="T99" fmla="*/ 338 h 676"/>
                <a:gd name="T100" fmla="*/ 39 w 1024"/>
                <a:gd name="T101" fmla="*/ 260 h 676"/>
                <a:gd name="T102" fmla="*/ 77 w 1024"/>
                <a:gd name="T103" fmla="*/ 189 h 676"/>
                <a:gd name="T104" fmla="*/ 136 w 1024"/>
                <a:gd name="T105" fmla="*/ 127 h 676"/>
                <a:gd name="T106" fmla="*/ 213 w 1024"/>
                <a:gd name="T107" fmla="*/ 74 h 676"/>
                <a:gd name="T108" fmla="*/ 305 w 1024"/>
                <a:gd name="T109" fmla="*/ 34 h 676"/>
                <a:gd name="T110" fmla="*/ 411 w 1024"/>
                <a:gd name="T111" fmla="*/ 9 h 676"/>
                <a:gd name="T112" fmla="*/ 526 w 1024"/>
                <a:gd name="T113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4" h="676">
                  <a:moveTo>
                    <a:pt x="443" y="179"/>
                  </a:moveTo>
                  <a:lnTo>
                    <a:pt x="418" y="182"/>
                  </a:lnTo>
                  <a:lnTo>
                    <a:pt x="397" y="191"/>
                  </a:lnTo>
                  <a:lnTo>
                    <a:pt x="378" y="205"/>
                  </a:lnTo>
                  <a:lnTo>
                    <a:pt x="365" y="224"/>
                  </a:lnTo>
                  <a:lnTo>
                    <a:pt x="355" y="245"/>
                  </a:lnTo>
                  <a:lnTo>
                    <a:pt x="352" y="269"/>
                  </a:lnTo>
                  <a:lnTo>
                    <a:pt x="355" y="296"/>
                  </a:lnTo>
                  <a:lnTo>
                    <a:pt x="363" y="323"/>
                  </a:lnTo>
                  <a:lnTo>
                    <a:pt x="375" y="349"/>
                  </a:lnTo>
                  <a:lnTo>
                    <a:pt x="391" y="373"/>
                  </a:lnTo>
                  <a:lnTo>
                    <a:pt x="410" y="397"/>
                  </a:lnTo>
                  <a:lnTo>
                    <a:pt x="429" y="418"/>
                  </a:lnTo>
                  <a:lnTo>
                    <a:pt x="449" y="439"/>
                  </a:lnTo>
                  <a:lnTo>
                    <a:pt x="469" y="457"/>
                  </a:lnTo>
                  <a:lnTo>
                    <a:pt x="487" y="472"/>
                  </a:lnTo>
                  <a:lnTo>
                    <a:pt x="502" y="484"/>
                  </a:lnTo>
                  <a:lnTo>
                    <a:pt x="515" y="494"/>
                  </a:lnTo>
                  <a:lnTo>
                    <a:pt x="521" y="497"/>
                  </a:lnTo>
                  <a:lnTo>
                    <a:pt x="529" y="497"/>
                  </a:lnTo>
                  <a:lnTo>
                    <a:pt x="535" y="494"/>
                  </a:lnTo>
                  <a:lnTo>
                    <a:pt x="548" y="484"/>
                  </a:lnTo>
                  <a:lnTo>
                    <a:pt x="563" y="472"/>
                  </a:lnTo>
                  <a:lnTo>
                    <a:pt x="581" y="457"/>
                  </a:lnTo>
                  <a:lnTo>
                    <a:pt x="601" y="439"/>
                  </a:lnTo>
                  <a:lnTo>
                    <a:pt x="621" y="418"/>
                  </a:lnTo>
                  <a:lnTo>
                    <a:pt x="640" y="397"/>
                  </a:lnTo>
                  <a:lnTo>
                    <a:pt x="659" y="373"/>
                  </a:lnTo>
                  <a:lnTo>
                    <a:pt x="675" y="349"/>
                  </a:lnTo>
                  <a:lnTo>
                    <a:pt x="687" y="323"/>
                  </a:lnTo>
                  <a:lnTo>
                    <a:pt x="695" y="296"/>
                  </a:lnTo>
                  <a:lnTo>
                    <a:pt x="698" y="269"/>
                  </a:lnTo>
                  <a:lnTo>
                    <a:pt x="695" y="245"/>
                  </a:lnTo>
                  <a:lnTo>
                    <a:pt x="685" y="224"/>
                  </a:lnTo>
                  <a:lnTo>
                    <a:pt x="672" y="205"/>
                  </a:lnTo>
                  <a:lnTo>
                    <a:pt x="653" y="191"/>
                  </a:lnTo>
                  <a:lnTo>
                    <a:pt x="632" y="182"/>
                  </a:lnTo>
                  <a:lnTo>
                    <a:pt x="608" y="179"/>
                  </a:lnTo>
                  <a:lnTo>
                    <a:pt x="589" y="181"/>
                  </a:lnTo>
                  <a:lnTo>
                    <a:pt x="571" y="186"/>
                  </a:lnTo>
                  <a:lnTo>
                    <a:pt x="556" y="196"/>
                  </a:lnTo>
                  <a:lnTo>
                    <a:pt x="513" y="279"/>
                  </a:lnTo>
                  <a:lnTo>
                    <a:pt x="549" y="332"/>
                  </a:lnTo>
                  <a:lnTo>
                    <a:pt x="552" y="338"/>
                  </a:lnTo>
                  <a:lnTo>
                    <a:pt x="550" y="341"/>
                  </a:lnTo>
                  <a:lnTo>
                    <a:pt x="518" y="403"/>
                  </a:lnTo>
                  <a:lnTo>
                    <a:pt x="534" y="341"/>
                  </a:lnTo>
                  <a:lnTo>
                    <a:pt x="479" y="290"/>
                  </a:lnTo>
                  <a:lnTo>
                    <a:pt x="474" y="285"/>
                  </a:lnTo>
                  <a:lnTo>
                    <a:pt x="476" y="273"/>
                  </a:lnTo>
                  <a:lnTo>
                    <a:pt x="495" y="196"/>
                  </a:lnTo>
                  <a:lnTo>
                    <a:pt x="479" y="186"/>
                  </a:lnTo>
                  <a:lnTo>
                    <a:pt x="461" y="181"/>
                  </a:lnTo>
                  <a:lnTo>
                    <a:pt x="443" y="179"/>
                  </a:lnTo>
                  <a:close/>
                  <a:moveTo>
                    <a:pt x="526" y="0"/>
                  </a:moveTo>
                  <a:lnTo>
                    <a:pt x="584" y="2"/>
                  </a:lnTo>
                  <a:lnTo>
                    <a:pt x="639" y="9"/>
                  </a:lnTo>
                  <a:lnTo>
                    <a:pt x="693" y="19"/>
                  </a:lnTo>
                  <a:lnTo>
                    <a:pt x="745" y="34"/>
                  </a:lnTo>
                  <a:lnTo>
                    <a:pt x="793" y="53"/>
                  </a:lnTo>
                  <a:lnTo>
                    <a:pt x="837" y="74"/>
                  </a:lnTo>
                  <a:lnTo>
                    <a:pt x="878" y="99"/>
                  </a:lnTo>
                  <a:lnTo>
                    <a:pt x="914" y="127"/>
                  </a:lnTo>
                  <a:lnTo>
                    <a:pt x="946" y="157"/>
                  </a:lnTo>
                  <a:lnTo>
                    <a:pt x="973" y="189"/>
                  </a:lnTo>
                  <a:lnTo>
                    <a:pt x="995" y="224"/>
                  </a:lnTo>
                  <a:lnTo>
                    <a:pt x="1011" y="260"/>
                  </a:lnTo>
                  <a:lnTo>
                    <a:pt x="1020" y="298"/>
                  </a:lnTo>
                  <a:lnTo>
                    <a:pt x="1024" y="338"/>
                  </a:lnTo>
                  <a:lnTo>
                    <a:pt x="1020" y="378"/>
                  </a:lnTo>
                  <a:lnTo>
                    <a:pt x="1011" y="415"/>
                  </a:lnTo>
                  <a:lnTo>
                    <a:pt x="995" y="452"/>
                  </a:lnTo>
                  <a:lnTo>
                    <a:pt x="973" y="486"/>
                  </a:lnTo>
                  <a:lnTo>
                    <a:pt x="946" y="519"/>
                  </a:lnTo>
                  <a:lnTo>
                    <a:pt x="914" y="550"/>
                  </a:lnTo>
                  <a:lnTo>
                    <a:pt x="878" y="577"/>
                  </a:lnTo>
                  <a:lnTo>
                    <a:pt x="837" y="601"/>
                  </a:lnTo>
                  <a:lnTo>
                    <a:pt x="793" y="623"/>
                  </a:lnTo>
                  <a:lnTo>
                    <a:pt x="745" y="641"/>
                  </a:lnTo>
                  <a:lnTo>
                    <a:pt x="693" y="656"/>
                  </a:lnTo>
                  <a:lnTo>
                    <a:pt x="639" y="667"/>
                  </a:lnTo>
                  <a:lnTo>
                    <a:pt x="584" y="673"/>
                  </a:lnTo>
                  <a:lnTo>
                    <a:pt x="526" y="676"/>
                  </a:lnTo>
                  <a:lnTo>
                    <a:pt x="464" y="673"/>
                  </a:lnTo>
                  <a:lnTo>
                    <a:pt x="405" y="666"/>
                  </a:lnTo>
                  <a:lnTo>
                    <a:pt x="350" y="654"/>
                  </a:lnTo>
                  <a:lnTo>
                    <a:pt x="296" y="638"/>
                  </a:lnTo>
                  <a:lnTo>
                    <a:pt x="246" y="619"/>
                  </a:lnTo>
                  <a:lnTo>
                    <a:pt x="20" y="667"/>
                  </a:lnTo>
                  <a:lnTo>
                    <a:pt x="12" y="667"/>
                  </a:lnTo>
                  <a:lnTo>
                    <a:pt x="7" y="665"/>
                  </a:lnTo>
                  <a:lnTo>
                    <a:pt x="2" y="661"/>
                  </a:lnTo>
                  <a:lnTo>
                    <a:pt x="0" y="651"/>
                  </a:lnTo>
                  <a:lnTo>
                    <a:pt x="2" y="641"/>
                  </a:lnTo>
                  <a:lnTo>
                    <a:pt x="92" y="506"/>
                  </a:lnTo>
                  <a:lnTo>
                    <a:pt x="69" y="474"/>
                  </a:lnTo>
                  <a:lnTo>
                    <a:pt x="51" y="443"/>
                  </a:lnTo>
                  <a:lnTo>
                    <a:pt x="37" y="409"/>
                  </a:lnTo>
                  <a:lnTo>
                    <a:pt x="29" y="374"/>
                  </a:lnTo>
                  <a:lnTo>
                    <a:pt x="26" y="338"/>
                  </a:lnTo>
                  <a:lnTo>
                    <a:pt x="30" y="298"/>
                  </a:lnTo>
                  <a:lnTo>
                    <a:pt x="39" y="260"/>
                  </a:lnTo>
                  <a:lnTo>
                    <a:pt x="55" y="224"/>
                  </a:lnTo>
                  <a:lnTo>
                    <a:pt x="77" y="189"/>
                  </a:lnTo>
                  <a:lnTo>
                    <a:pt x="104" y="157"/>
                  </a:lnTo>
                  <a:lnTo>
                    <a:pt x="136" y="127"/>
                  </a:lnTo>
                  <a:lnTo>
                    <a:pt x="172" y="99"/>
                  </a:lnTo>
                  <a:lnTo>
                    <a:pt x="213" y="74"/>
                  </a:lnTo>
                  <a:lnTo>
                    <a:pt x="257" y="53"/>
                  </a:lnTo>
                  <a:lnTo>
                    <a:pt x="305" y="34"/>
                  </a:lnTo>
                  <a:lnTo>
                    <a:pt x="357" y="19"/>
                  </a:lnTo>
                  <a:lnTo>
                    <a:pt x="411" y="9"/>
                  </a:lnTo>
                  <a:lnTo>
                    <a:pt x="467" y="2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2" name="Group 1051"/>
          <p:cNvGrpSpPr/>
          <p:nvPr/>
        </p:nvGrpSpPr>
        <p:grpSpPr>
          <a:xfrm>
            <a:off x="4411908" y="4229100"/>
            <a:ext cx="552450" cy="563563"/>
            <a:chOff x="4419600" y="4229100"/>
            <a:chExt cx="55245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1" name="Freeform 459"/>
            <p:cNvSpPr>
              <a:spLocks/>
            </p:cNvSpPr>
            <p:nvPr/>
          </p:nvSpPr>
          <p:spPr bwMode="auto">
            <a:xfrm>
              <a:off x="4425950" y="4503738"/>
              <a:ext cx="47625" cy="66675"/>
            </a:xfrm>
            <a:custGeom>
              <a:avLst/>
              <a:gdLst>
                <a:gd name="T0" fmla="*/ 29 w 295"/>
                <a:gd name="T1" fmla="*/ 0 h 419"/>
                <a:gd name="T2" fmla="*/ 29 w 295"/>
                <a:gd name="T3" fmla="*/ 0 h 419"/>
                <a:gd name="T4" fmla="*/ 30 w 295"/>
                <a:gd name="T5" fmla="*/ 0 h 419"/>
                <a:gd name="T6" fmla="*/ 30 w 295"/>
                <a:gd name="T7" fmla="*/ 0 h 419"/>
                <a:gd name="T8" fmla="*/ 30 w 295"/>
                <a:gd name="T9" fmla="*/ 0 h 419"/>
                <a:gd name="T10" fmla="*/ 31 w 295"/>
                <a:gd name="T11" fmla="*/ 0 h 419"/>
                <a:gd name="T12" fmla="*/ 34 w 295"/>
                <a:gd name="T13" fmla="*/ 1 h 419"/>
                <a:gd name="T14" fmla="*/ 38 w 295"/>
                <a:gd name="T15" fmla="*/ 2 h 419"/>
                <a:gd name="T16" fmla="*/ 43 w 295"/>
                <a:gd name="T17" fmla="*/ 3 h 419"/>
                <a:gd name="T18" fmla="*/ 52 w 295"/>
                <a:gd name="T19" fmla="*/ 5 h 419"/>
                <a:gd name="T20" fmla="*/ 63 w 295"/>
                <a:gd name="T21" fmla="*/ 8 h 419"/>
                <a:gd name="T22" fmla="*/ 77 w 295"/>
                <a:gd name="T23" fmla="*/ 12 h 419"/>
                <a:gd name="T24" fmla="*/ 94 w 295"/>
                <a:gd name="T25" fmla="*/ 16 h 419"/>
                <a:gd name="T26" fmla="*/ 115 w 295"/>
                <a:gd name="T27" fmla="*/ 21 h 419"/>
                <a:gd name="T28" fmla="*/ 141 w 295"/>
                <a:gd name="T29" fmla="*/ 29 h 419"/>
                <a:gd name="T30" fmla="*/ 171 w 295"/>
                <a:gd name="T31" fmla="*/ 36 h 419"/>
                <a:gd name="T32" fmla="*/ 207 w 295"/>
                <a:gd name="T33" fmla="*/ 45 h 419"/>
                <a:gd name="T34" fmla="*/ 248 w 295"/>
                <a:gd name="T35" fmla="*/ 56 h 419"/>
                <a:gd name="T36" fmla="*/ 295 w 295"/>
                <a:gd name="T37" fmla="*/ 69 h 419"/>
                <a:gd name="T38" fmla="*/ 228 w 295"/>
                <a:gd name="T39" fmla="*/ 419 h 419"/>
                <a:gd name="T40" fmla="*/ 192 w 295"/>
                <a:gd name="T41" fmla="*/ 403 h 419"/>
                <a:gd name="T42" fmla="*/ 156 w 295"/>
                <a:gd name="T43" fmla="*/ 384 h 419"/>
                <a:gd name="T44" fmla="*/ 121 w 295"/>
                <a:gd name="T45" fmla="*/ 358 h 419"/>
                <a:gd name="T46" fmla="*/ 85 w 295"/>
                <a:gd name="T47" fmla="*/ 327 h 419"/>
                <a:gd name="T48" fmla="*/ 56 w 295"/>
                <a:gd name="T49" fmla="*/ 296 h 419"/>
                <a:gd name="T50" fmla="*/ 34 w 295"/>
                <a:gd name="T51" fmla="*/ 262 h 419"/>
                <a:gd name="T52" fmla="*/ 17 w 295"/>
                <a:gd name="T53" fmla="*/ 229 h 419"/>
                <a:gd name="T54" fmla="*/ 7 w 295"/>
                <a:gd name="T55" fmla="*/ 195 h 419"/>
                <a:gd name="T56" fmla="*/ 1 w 295"/>
                <a:gd name="T57" fmla="*/ 161 h 419"/>
                <a:gd name="T58" fmla="*/ 0 w 295"/>
                <a:gd name="T59" fmla="*/ 127 h 419"/>
                <a:gd name="T60" fmla="*/ 3 w 295"/>
                <a:gd name="T61" fmla="*/ 93 h 419"/>
                <a:gd name="T62" fmla="*/ 9 w 295"/>
                <a:gd name="T63" fmla="*/ 61 h 419"/>
                <a:gd name="T64" fmla="*/ 18 w 295"/>
                <a:gd name="T65" fmla="*/ 30 h 419"/>
                <a:gd name="T66" fmla="*/ 29 w 295"/>
                <a:gd name="T6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419">
                  <a:moveTo>
                    <a:pt x="29" y="0"/>
                  </a:moveTo>
                  <a:lnTo>
                    <a:pt x="29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3" y="3"/>
                  </a:lnTo>
                  <a:lnTo>
                    <a:pt x="52" y="5"/>
                  </a:lnTo>
                  <a:lnTo>
                    <a:pt x="63" y="8"/>
                  </a:lnTo>
                  <a:lnTo>
                    <a:pt x="77" y="12"/>
                  </a:lnTo>
                  <a:lnTo>
                    <a:pt x="94" y="16"/>
                  </a:lnTo>
                  <a:lnTo>
                    <a:pt x="115" y="21"/>
                  </a:lnTo>
                  <a:lnTo>
                    <a:pt x="141" y="29"/>
                  </a:lnTo>
                  <a:lnTo>
                    <a:pt x="171" y="36"/>
                  </a:lnTo>
                  <a:lnTo>
                    <a:pt x="207" y="45"/>
                  </a:lnTo>
                  <a:lnTo>
                    <a:pt x="248" y="56"/>
                  </a:lnTo>
                  <a:lnTo>
                    <a:pt x="295" y="69"/>
                  </a:lnTo>
                  <a:lnTo>
                    <a:pt x="228" y="419"/>
                  </a:lnTo>
                  <a:lnTo>
                    <a:pt x="192" y="403"/>
                  </a:lnTo>
                  <a:lnTo>
                    <a:pt x="156" y="384"/>
                  </a:lnTo>
                  <a:lnTo>
                    <a:pt x="121" y="358"/>
                  </a:lnTo>
                  <a:lnTo>
                    <a:pt x="85" y="327"/>
                  </a:lnTo>
                  <a:lnTo>
                    <a:pt x="56" y="296"/>
                  </a:lnTo>
                  <a:lnTo>
                    <a:pt x="34" y="262"/>
                  </a:lnTo>
                  <a:lnTo>
                    <a:pt x="17" y="229"/>
                  </a:lnTo>
                  <a:lnTo>
                    <a:pt x="7" y="195"/>
                  </a:lnTo>
                  <a:lnTo>
                    <a:pt x="1" y="161"/>
                  </a:lnTo>
                  <a:lnTo>
                    <a:pt x="0" y="127"/>
                  </a:lnTo>
                  <a:lnTo>
                    <a:pt x="3" y="93"/>
                  </a:lnTo>
                  <a:lnTo>
                    <a:pt x="9" y="61"/>
                  </a:lnTo>
                  <a:lnTo>
                    <a:pt x="18" y="3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460"/>
            <p:cNvSpPr>
              <a:spLocks/>
            </p:cNvSpPr>
            <p:nvPr/>
          </p:nvSpPr>
          <p:spPr bwMode="auto">
            <a:xfrm>
              <a:off x="4506913" y="4271963"/>
              <a:ext cx="90488" cy="88900"/>
            </a:xfrm>
            <a:custGeom>
              <a:avLst/>
              <a:gdLst>
                <a:gd name="T0" fmla="*/ 281 w 562"/>
                <a:gd name="T1" fmla="*/ 0 h 562"/>
                <a:gd name="T2" fmla="*/ 323 w 562"/>
                <a:gd name="T3" fmla="*/ 3 h 562"/>
                <a:gd name="T4" fmla="*/ 362 w 562"/>
                <a:gd name="T5" fmla="*/ 12 h 562"/>
                <a:gd name="T6" fmla="*/ 400 w 562"/>
                <a:gd name="T7" fmla="*/ 27 h 562"/>
                <a:gd name="T8" fmla="*/ 434 w 562"/>
                <a:gd name="T9" fmla="*/ 46 h 562"/>
                <a:gd name="T10" fmla="*/ 465 w 562"/>
                <a:gd name="T11" fmla="*/ 69 h 562"/>
                <a:gd name="T12" fmla="*/ 493 w 562"/>
                <a:gd name="T13" fmla="*/ 97 h 562"/>
                <a:gd name="T14" fmla="*/ 517 w 562"/>
                <a:gd name="T15" fmla="*/ 128 h 562"/>
                <a:gd name="T16" fmla="*/ 537 w 562"/>
                <a:gd name="T17" fmla="*/ 163 h 562"/>
                <a:gd name="T18" fmla="*/ 551 w 562"/>
                <a:gd name="T19" fmla="*/ 200 h 562"/>
                <a:gd name="T20" fmla="*/ 559 w 562"/>
                <a:gd name="T21" fmla="*/ 240 h 562"/>
                <a:gd name="T22" fmla="*/ 562 w 562"/>
                <a:gd name="T23" fmla="*/ 282 h 562"/>
                <a:gd name="T24" fmla="*/ 559 w 562"/>
                <a:gd name="T25" fmla="*/ 322 h 562"/>
                <a:gd name="T26" fmla="*/ 551 w 562"/>
                <a:gd name="T27" fmla="*/ 362 h 562"/>
                <a:gd name="T28" fmla="*/ 537 w 562"/>
                <a:gd name="T29" fmla="*/ 400 h 562"/>
                <a:gd name="T30" fmla="*/ 517 w 562"/>
                <a:gd name="T31" fmla="*/ 434 h 562"/>
                <a:gd name="T32" fmla="*/ 493 w 562"/>
                <a:gd name="T33" fmla="*/ 466 h 562"/>
                <a:gd name="T34" fmla="*/ 467 w 562"/>
                <a:gd name="T35" fmla="*/ 493 h 562"/>
                <a:gd name="T36" fmla="*/ 435 w 562"/>
                <a:gd name="T37" fmla="*/ 517 h 562"/>
                <a:gd name="T38" fmla="*/ 401 w 562"/>
                <a:gd name="T39" fmla="*/ 537 h 562"/>
                <a:gd name="T40" fmla="*/ 363 w 562"/>
                <a:gd name="T41" fmla="*/ 551 h 562"/>
                <a:gd name="T42" fmla="*/ 323 w 562"/>
                <a:gd name="T43" fmla="*/ 559 h 562"/>
                <a:gd name="T44" fmla="*/ 282 w 562"/>
                <a:gd name="T45" fmla="*/ 562 h 562"/>
                <a:gd name="T46" fmla="*/ 281 w 562"/>
                <a:gd name="T47" fmla="*/ 562 h 562"/>
                <a:gd name="T48" fmla="*/ 280 w 562"/>
                <a:gd name="T49" fmla="*/ 562 h 562"/>
                <a:gd name="T50" fmla="*/ 239 w 562"/>
                <a:gd name="T51" fmla="*/ 559 h 562"/>
                <a:gd name="T52" fmla="*/ 199 w 562"/>
                <a:gd name="T53" fmla="*/ 551 h 562"/>
                <a:gd name="T54" fmla="*/ 162 w 562"/>
                <a:gd name="T55" fmla="*/ 535 h 562"/>
                <a:gd name="T56" fmla="*/ 127 w 562"/>
                <a:gd name="T57" fmla="*/ 517 h 562"/>
                <a:gd name="T58" fmla="*/ 96 w 562"/>
                <a:gd name="T59" fmla="*/ 493 h 562"/>
                <a:gd name="T60" fmla="*/ 69 w 562"/>
                <a:gd name="T61" fmla="*/ 466 h 562"/>
                <a:gd name="T62" fmla="*/ 45 w 562"/>
                <a:gd name="T63" fmla="*/ 434 h 562"/>
                <a:gd name="T64" fmla="*/ 26 w 562"/>
                <a:gd name="T65" fmla="*/ 400 h 562"/>
                <a:gd name="T66" fmla="*/ 12 w 562"/>
                <a:gd name="T67" fmla="*/ 362 h 562"/>
                <a:gd name="T68" fmla="*/ 2 w 562"/>
                <a:gd name="T69" fmla="*/ 322 h 562"/>
                <a:gd name="T70" fmla="*/ 0 w 562"/>
                <a:gd name="T71" fmla="*/ 282 h 562"/>
                <a:gd name="T72" fmla="*/ 2 w 562"/>
                <a:gd name="T73" fmla="*/ 240 h 562"/>
                <a:gd name="T74" fmla="*/ 12 w 562"/>
                <a:gd name="T75" fmla="*/ 200 h 562"/>
                <a:gd name="T76" fmla="*/ 26 w 562"/>
                <a:gd name="T77" fmla="*/ 163 h 562"/>
                <a:gd name="T78" fmla="*/ 45 w 562"/>
                <a:gd name="T79" fmla="*/ 128 h 562"/>
                <a:gd name="T80" fmla="*/ 69 w 562"/>
                <a:gd name="T81" fmla="*/ 97 h 562"/>
                <a:gd name="T82" fmla="*/ 97 w 562"/>
                <a:gd name="T83" fmla="*/ 69 h 562"/>
                <a:gd name="T84" fmla="*/ 128 w 562"/>
                <a:gd name="T85" fmla="*/ 46 h 562"/>
                <a:gd name="T86" fmla="*/ 163 w 562"/>
                <a:gd name="T87" fmla="*/ 27 h 562"/>
                <a:gd name="T88" fmla="*/ 200 w 562"/>
                <a:gd name="T89" fmla="*/ 12 h 562"/>
                <a:gd name="T90" fmla="*/ 239 w 562"/>
                <a:gd name="T91" fmla="*/ 3 h 562"/>
                <a:gd name="T92" fmla="*/ 281 w 562"/>
                <a:gd name="T93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2" h="562">
                  <a:moveTo>
                    <a:pt x="281" y="0"/>
                  </a:moveTo>
                  <a:lnTo>
                    <a:pt x="323" y="3"/>
                  </a:lnTo>
                  <a:lnTo>
                    <a:pt x="362" y="12"/>
                  </a:lnTo>
                  <a:lnTo>
                    <a:pt x="400" y="27"/>
                  </a:lnTo>
                  <a:lnTo>
                    <a:pt x="434" y="46"/>
                  </a:lnTo>
                  <a:lnTo>
                    <a:pt x="465" y="69"/>
                  </a:lnTo>
                  <a:lnTo>
                    <a:pt x="493" y="97"/>
                  </a:lnTo>
                  <a:lnTo>
                    <a:pt x="517" y="128"/>
                  </a:lnTo>
                  <a:lnTo>
                    <a:pt x="537" y="163"/>
                  </a:lnTo>
                  <a:lnTo>
                    <a:pt x="551" y="200"/>
                  </a:lnTo>
                  <a:lnTo>
                    <a:pt x="559" y="240"/>
                  </a:lnTo>
                  <a:lnTo>
                    <a:pt x="562" y="282"/>
                  </a:lnTo>
                  <a:lnTo>
                    <a:pt x="559" y="322"/>
                  </a:lnTo>
                  <a:lnTo>
                    <a:pt x="551" y="362"/>
                  </a:lnTo>
                  <a:lnTo>
                    <a:pt x="537" y="400"/>
                  </a:lnTo>
                  <a:lnTo>
                    <a:pt x="517" y="434"/>
                  </a:lnTo>
                  <a:lnTo>
                    <a:pt x="493" y="466"/>
                  </a:lnTo>
                  <a:lnTo>
                    <a:pt x="467" y="493"/>
                  </a:lnTo>
                  <a:lnTo>
                    <a:pt x="435" y="517"/>
                  </a:lnTo>
                  <a:lnTo>
                    <a:pt x="401" y="537"/>
                  </a:lnTo>
                  <a:lnTo>
                    <a:pt x="363" y="551"/>
                  </a:lnTo>
                  <a:lnTo>
                    <a:pt x="323" y="559"/>
                  </a:lnTo>
                  <a:lnTo>
                    <a:pt x="282" y="562"/>
                  </a:lnTo>
                  <a:lnTo>
                    <a:pt x="281" y="562"/>
                  </a:lnTo>
                  <a:lnTo>
                    <a:pt x="280" y="562"/>
                  </a:lnTo>
                  <a:lnTo>
                    <a:pt x="239" y="559"/>
                  </a:lnTo>
                  <a:lnTo>
                    <a:pt x="199" y="551"/>
                  </a:lnTo>
                  <a:lnTo>
                    <a:pt x="162" y="535"/>
                  </a:lnTo>
                  <a:lnTo>
                    <a:pt x="127" y="517"/>
                  </a:lnTo>
                  <a:lnTo>
                    <a:pt x="96" y="493"/>
                  </a:lnTo>
                  <a:lnTo>
                    <a:pt x="69" y="466"/>
                  </a:lnTo>
                  <a:lnTo>
                    <a:pt x="45" y="434"/>
                  </a:lnTo>
                  <a:lnTo>
                    <a:pt x="26" y="400"/>
                  </a:lnTo>
                  <a:lnTo>
                    <a:pt x="12" y="362"/>
                  </a:lnTo>
                  <a:lnTo>
                    <a:pt x="2" y="322"/>
                  </a:lnTo>
                  <a:lnTo>
                    <a:pt x="0" y="282"/>
                  </a:lnTo>
                  <a:lnTo>
                    <a:pt x="2" y="240"/>
                  </a:lnTo>
                  <a:lnTo>
                    <a:pt x="12" y="200"/>
                  </a:lnTo>
                  <a:lnTo>
                    <a:pt x="26" y="163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8" y="46"/>
                  </a:lnTo>
                  <a:lnTo>
                    <a:pt x="163" y="27"/>
                  </a:lnTo>
                  <a:lnTo>
                    <a:pt x="200" y="12"/>
                  </a:lnTo>
                  <a:lnTo>
                    <a:pt x="239" y="3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461"/>
            <p:cNvSpPr>
              <a:spLocks/>
            </p:cNvSpPr>
            <p:nvPr/>
          </p:nvSpPr>
          <p:spPr bwMode="auto">
            <a:xfrm>
              <a:off x="4419600" y="4375150"/>
              <a:ext cx="103188" cy="131763"/>
            </a:xfrm>
            <a:custGeom>
              <a:avLst/>
              <a:gdLst>
                <a:gd name="T0" fmla="*/ 601 w 647"/>
                <a:gd name="T1" fmla="*/ 0 h 828"/>
                <a:gd name="T2" fmla="*/ 613 w 647"/>
                <a:gd name="T3" fmla="*/ 39 h 828"/>
                <a:gd name="T4" fmla="*/ 626 w 647"/>
                <a:gd name="T5" fmla="*/ 97 h 828"/>
                <a:gd name="T6" fmla="*/ 635 w 647"/>
                <a:gd name="T7" fmla="*/ 171 h 828"/>
                <a:gd name="T8" fmla="*/ 635 w 647"/>
                <a:gd name="T9" fmla="*/ 257 h 828"/>
                <a:gd name="T10" fmla="*/ 622 w 647"/>
                <a:gd name="T11" fmla="*/ 350 h 828"/>
                <a:gd name="T12" fmla="*/ 591 w 647"/>
                <a:gd name="T13" fmla="*/ 443 h 828"/>
                <a:gd name="T14" fmla="*/ 508 w 647"/>
                <a:gd name="T15" fmla="*/ 474 h 828"/>
                <a:gd name="T16" fmla="*/ 511 w 647"/>
                <a:gd name="T17" fmla="*/ 449 h 828"/>
                <a:gd name="T18" fmla="*/ 513 w 647"/>
                <a:gd name="T19" fmla="*/ 429 h 828"/>
                <a:gd name="T20" fmla="*/ 515 w 647"/>
                <a:gd name="T21" fmla="*/ 410 h 828"/>
                <a:gd name="T22" fmla="*/ 519 w 647"/>
                <a:gd name="T23" fmla="*/ 380 h 828"/>
                <a:gd name="T24" fmla="*/ 525 w 647"/>
                <a:gd name="T25" fmla="*/ 330 h 828"/>
                <a:gd name="T26" fmla="*/ 518 w 647"/>
                <a:gd name="T27" fmla="*/ 339 h 828"/>
                <a:gd name="T28" fmla="*/ 500 w 647"/>
                <a:gd name="T29" fmla="*/ 359 h 828"/>
                <a:gd name="T30" fmla="*/ 474 w 647"/>
                <a:gd name="T31" fmla="*/ 389 h 828"/>
                <a:gd name="T32" fmla="*/ 443 w 647"/>
                <a:gd name="T33" fmla="*/ 425 h 828"/>
                <a:gd name="T34" fmla="*/ 413 w 647"/>
                <a:gd name="T35" fmla="*/ 460 h 828"/>
                <a:gd name="T36" fmla="*/ 385 w 647"/>
                <a:gd name="T37" fmla="*/ 492 h 828"/>
                <a:gd name="T38" fmla="*/ 363 w 647"/>
                <a:gd name="T39" fmla="*/ 516 h 828"/>
                <a:gd name="T40" fmla="*/ 551 w 647"/>
                <a:gd name="T41" fmla="*/ 574 h 828"/>
                <a:gd name="T42" fmla="*/ 597 w 647"/>
                <a:gd name="T43" fmla="*/ 597 h 828"/>
                <a:gd name="T44" fmla="*/ 629 w 647"/>
                <a:gd name="T45" fmla="*/ 634 h 828"/>
                <a:gd name="T46" fmla="*/ 646 w 647"/>
                <a:gd name="T47" fmla="*/ 681 h 828"/>
                <a:gd name="T48" fmla="*/ 643 w 647"/>
                <a:gd name="T49" fmla="*/ 732 h 828"/>
                <a:gd name="T50" fmla="*/ 621 w 647"/>
                <a:gd name="T51" fmla="*/ 778 h 828"/>
                <a:gd name="T52" fmla="*/ 584 w 647"/>
                <a:gd name="T53" fmla="*/ 810 h 828"/>
                <a:gd name="T54" fmla="*/ 537 w 647"/>
                <a:gd name="T55" fmla="*/ 826 h 828"/>
                <a:gd name="T56" fmla="*/ 486 w 647"/>
                <a:gd name="T57" fmla="*/ 824 h 828"/>
                <a:gd name="T58" fmla="*/ 72 w 647"/>
                <a:gd name="T59" fmla="*/ 714 h 828"/>
                <a:gd name="T60" fmla="*/ 31 w 647"/>
                <a:gd name="T61" fmla="*/ 684 h 828"/>
                <a:gd name="T62" fmla="*/ 5 w 647"/>
                <a:gd name="T63" fmla="*/ 639 h 828"/>
                <a:gd name="T64" fmla="*/ 0 w 647"/>
                <a:gd name="T65" fmla="*/ 588 h 828"/>
                <a:gd name="T66" fmla="*/ 14 w 647"/>
                <a:gd name="T67" fmla="*/ 539 h 828"/>
                <a:gd name="T68" fmla="*/ 72 w 647"/>
                <a:gd name="T69" fmla="*/ 464 h 828"/>
                <a:gd name="T70" fmla="*/ 150 w 647"/>
                <a:gd name="T71" fmla="*/ 371 h 828"/>
                <a:gd name="T72" fmla="*/ 211 w 647"/>
                <a:gd name="T73" fmla="*/ 297 h 828"/>
                <a:gd name="T74" fmla="*/ 259 w 647"/>
                <a:gd name="T75" fmla="*/ 241 h 828"/>
                <a:gd name="T76" fmla="*/ 291 w 647"/>
                <a:gd name="T77" fmla="*/ 204 h 828"/>
                <a:gd name="T78" fmla="*/ 307 w 647"/>
                <a:gd name="T79" fmla="*/ 185 h 828"/>
                <a:gd name="T80" fmla="*/ 350 w 647"/>
                <a:gd name="T81" fmla="*/ 136 h 828"/>
                <a:gd name="T82" fmla="*/ 400 w 647"/>
                <a:gd name="T83" fmla="*/ 86 h 828"/>
                <a:gd name="T84" fmla="*/ 459 w 647"/>
                <a:gd name="T85" fmla="*/ 43 h 828"/>
                <a:gd name="T86" fmla="*/ 527 w 647"/>
                <a:gd name="T87" fmla="*/ 12 h 828"/>
                <a:gd name="T88" fmla="*/ 601 w 647"/>
                <a:gd name="T8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7" h="828">
                  <a:moveTo>
                    <a:pt x="601" y="0"/>
                  </a:moveTo>
                  <a:lnTo>
                    <a:pt x="601" y="0"/>
                  </a:lnTo>
                  <a:lnTo>
                    <a:pt x="607" y="16"/>
                  </a:lnTo>
                  <a:lnTo>
                    <a:pt x="613" y="39"/>
                  </a:lnTo>
                  <a:lnTo>
                    <a:pt x="620" y="66"/>
                  </a:lnTo>
                  <a:lnTo>
                    <a:pt x="626" y="97"/>
                  </a:lnTo>
                  <a:lnTo>
                    <a:pt x="630" y="132"/>
                  </a:lnTo>
                  <a:lnTo>
                    <a:pt x="635" y="171"/>
                  </a:lnTo>
                  <a:lnTo>
                    <a:pt x="636" y="213"/>
                  </a:lnTo>
                  <a:lnTo>
                    <a:pt x="635" y="257"/>
                  </a:lnTo>
                  <a:lnTo>
                    <a:pt x="630" y="302"/>
                  </a:lnTo>
                  <a:lnTo>
                    <a:pt x="622" y="350"/>
                  </a:lnTo>
                  <a:lnTo>
                    <a:pt x="609" y="396"/>
                  </a:lnTo>
                  <a:lnTo>
                    <a:pt x="591" y="443"/>
                  </a:lnTo>
                  <a:lnTo>
                    <a:pt x="567" y="489"/>
                  </a:lnTo>
                  <a:lnTo>
                    <a:pt x="508" y="474"/>
                  </a:lnTo>
                  <a:lnTo>
                    <a:pt x="510" y="460"/>
                  </a:lnTo>
                  <a:lnTo>
                    <a:pt x="511" y="449"/>
                  </a:lnTo>
                  <a:lnTo>
                    <a:pt x="512" y="439"/>
                  </a:lnTo>
                  <a:lnTo>
                    <a:pt x="513" y="429"/>
                  </a:lnTo>
                  <a:lnTo>
                    <a:pt x="514" y="421"/>
                  </a:lnTo>
                  <a:lnTo>
                    <a:pt x="515" y="410"/>
                  </a:lnTo>
                  <a:lnTo>
                    <a:pt x="517" y="396"/>
                  </a:lnTo>
                  <a:lnTo>
                    <a:pt x="519" y="380"/>
                  </a:lnTo>
                  <a:lnTo>
                    <a:pt x="522" y="358"/>
                  </a:lnTo>
                  <a:lnTo>
                    <a:pt x="525" y="330"/>
                  </a:lnTo>
                  <a:lnTo>
                    <a:pt x="524" y="332"/>
                  </a:lnTo>
                  <a:lnTo>
                    <a:pt x="518" y="339"/>
                  </a:lnTo>
                  <a:lnTo>
                    <a:pt x="511" y="347"/>
                  </a:lnTo>
                  <a:lnTo>
                    <a:pt x="500" y="359"/>
                  </a:lnTo>
                  <a:lnTo>
                    <a:pt x="487" y="373"/>
                  </a:lnTo>
                  <a:lnTo>
                    <a:pt x="474" y="389"/>
                  </a:lnTo>
                  <a:lnTo>
                    <a:pt x="459" y="407"/>
                  </a:lnTo>
                  <a:lnTo>
                    <a:pt x="443" y="425"/>
                  </a:lnTo>
                  <a:lnTo>
                    <a:pt x="428" y="442"/>
                  </a:lnTo>
                  <a:lnTo>
                    <a:pt x="413" y="460"/>
                  </a:lnTo>
                  <a:lnTo>
                    <a:pt x="398" y="477"/>
                  </a:lnTo>
                  <a:lnTo>
                    <a:pt x="385" y="492"/>
                  </a:lnTo>
                  <a:lnTo>
                    <a:pt x="373" y="506"/>
                  </a:lnTo>
                  <a:lnTo>
                    <a:pt x="363" y="516"/>
                  </a:lnTo>
                  <a:lnTo>
                    <a:pt x="357" y="525"/>
                  </a:lnTo>
                  <a:lnTo>
                    <a:pt x="551" y="574"/>
                  </a:lnTo>
                  <a:lnTo>
                    <a:pt x="576" y="584"/>
                  </a:lnTo>
                  <a:lnTo>
                    <a:pt x="597" y="597"/>
                  </a:lnTo>
                  <a:lnTo>
                    <a:pt x="614" y="614"/>
                  </a:lnTo>
                  <a:lnTo>
                    <a:pt x="629" y="634"/>
                  </a:lnTo>
                  <a:lnTo>
                    <a:pt x="640" y="656"/>
                  </a:lnTo>
                  <a:lnTo>
                    <a:pt x="646" y="681"/>
                  </a:lnTo>
                  <a:lnTo>
                    <a:pt x="647" y="706"/>
                  </a:lnTo>
                  <a:lnTo>
                    <a:pt x="643" y="732"/>
                  </a:lnTo>
                  <a:lnTo>
                    <a:pt x="634" y="756"/>
                  </a:lnTo>
                  <a:lnTo>
                    <a:pt x="621" y="778"/>
                  </a:lnTo>
                  <a:lnTo>
                    <a:pt x="604" y="796"/>
                  </a:lnTo>
                  <a:lnTo>
                    <a:pt x="584" y="810"/>
                  </a:lnTo>
                  <a:lnTo>
                    <a:pt x="561" y="821"/>
                  </a:lnTo>
                  <a:lnTo>
                    <a:pt x="537" y="826"/>
                  </a:lnTo>
                  <a:lnTo>
                    <a:pt x="512" y="828"/>
                  </a:lnTo>
                  <a:lnTo>
                    <a:pt x="486" y="824"/>
                  </a:lnTo>
                  <a:lnTo>
                    <a:pt x="96" y="724"/>
                  </a:lnTo>
                  <a:lnTo>
                    <a:pt x="72" y="714"/>
                  </a:lnTo>
                  <a:lnTo>
                    <a:pt x="50" y="701"/>
                  </a:lnTo>
                  <a:lnTo>
                    <a:pt x="31" y="684"/>
                  </a:lnTo>
                  <a:lnTo>
                    <a:pt x="16" y="663"/>
                  </a:lnTo>
                  <a:lnTo>
                    <a:pt x="5" y="639"/>
                  </a:lnTo>
                  <a:lnTo>
                    <a:pt x="0" y="613"/>
                  </a:lnTo>
                  <a:lnTo>
                    <a:pt x="0" y="588"/>
                  </a:lnTo>
                  <a:lnTo>
                    <a:pt x="4" y="563"/>
                  </a:lnTo>
                  <a:lnTo>
                    <a:pt x="14" y="539"/>
                  </a:lnTo>
                  <a:lnTo>
                    <a:pt x="28" y="517"/>
                  </a:lnTo>
                  <a:lnTo>
                    <a:pt x="72" y="464"/>
                  </a:lnTo>
                  <a:lnTo>
                    <a:pt x="113" y="415"/>
                  </a:lnTo>
                  <a:lnTo>
                    <a:pt x="150" y="371"/>
                  </a:lnTo>
                  <a:lnTo>
                    <a:pt x="182" y="331"/>
                  </a:lnTo>
                  <a:lnTo>
                    <a:pt x="211" y="297"/>
                  </a:lnTo>
                  <a:lnTo>
                    <a:pt x="237" y="267"/>
                  </a:lnTo>
                  <a:lnTo>
                    <a:pt x="259" y="241"/>
                  </a:lnTo>
                  <a:lnTo>
                    <a:pt x="277" y="221"/>
                  </a:lnTo>
                  <a:lnTo>
                    <a:pt x="291" y="204"/>
                  </a:lnTo>
                  <a:lnTo>
                    <a:pt x="301" y="193"/>
                  </a:lnTo>
                  <a:lnTo>
                    <a:pt x="307" y="185"/>
                  </a:lnTo>
                  <a:lnTo>
                    <a:pt x="328" y="160"/>
                  </a:lnTo>
                  <a:lnTo>
                    <a:pt x="350" y="136"/>
                  </a:lnTo>
                  <a:lnTo>
                    <a:pt x="374" y="111"/>
                  </a:lnTo>
                  <a:lnTo>
                    <a:pt x="400" y="86"/>
                  </a:lnTo>
                  <a:lnTo>
                    <a:pt x="429" y="63"/>
                  </a:lnTo>
                  <a:lnTo>
                    <a:pt x="459" y="43"/>
                  </a:lnTo>
                  <a:lnTo>
                    <a:pt x="493" y="25"/>
                  </a:lnTo>
                  <a:lnTo>
                    <a:pt x="527" y="12"/>
                  </a:lnTo>
                  <a:lnTo>
                    <a:pt x="564" y="3"/>
                  </a:lnTo>
                  <a:lnTo>
                    <a:pt x="6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462"/>
            <p:cNvSpPr>
              <a:spLocks/>
            </p:cNvSpPr>
            <p:nvPr/>
          </p:nvSpPr>
          <p:spPr bwMode="auto">
            <a:xfrm>
              <a:off x="4610100" y="4229100"/>
              <a:ext cx="84138" cy="77788"/>
            </a:xfrm>
            <a:custGeom>
              <a:avLst/>
              <a:gdLst>
                <a:gd name="T0" fmla="*/ 140 w 536"/>
                <a:gd name="T1" fmla="*/ 0 h 491"/>
                <a:gd name="T2" fmla="*/ 167 w 536"/>
                <a:gd name="T3" fmla="*/ 3 h 491"/>
                <a:gd name="T4" fmla="*/ 193 w 536"/>
                <a:gd name="T5" fmla="*/ 11 h 491"/>
                <a:gd name="T6" fmla="*/ 217 w 536"/>
                <a:gd name="T7" fmla="*/ 24 h 491"/>
                <a:gd name="T8" fmla="*/ 237 w 536"/>
                <a:gd name="T9" fmla="*/ 40 h 491"/>
                <a:gd name="T10" fmla="*/ 255 w 536"/>
                <a:gd name="T11" fmla="*/ 60 h 491"/>
                <a:gd name="T12" fmla="*/ 268 w 536"/>
                <a:gd name="T13" fmla="*/ 84 h 491"/>
                <a:gd name="T14" fmla="*/ 280 w 536"/>
                <a:gd name="T15" fmla="*/ 60 h 491"/>
                <a:gd name="T16" fmla="*/ 298 w 536"/>
                <a:gd name="T17" fmla="*/ 40 h 491"/>
                <a:gd name="T18" fmla="*/ 318 w 536"/>
                <a:gd name="T19" fmla="*/ 24 h 491"/>
                <a:gd name="T20" fmla="*/ 342 w 536"/>
                <a:gd name="T21" fmla="*/ 11 h 491"/>
                <a:gd name="T22" fmla="*/ 368 w 536"/>
                <a:gd name="T23" fmla="*/ 3 h 491"/>
                <a:gd name="T24" fmla="*/ 396 w 536"/>
                <a:gd name="T25" fmla="*/ 0 h 491"/>
                <a:gd name="T26" fmla="*/ 424 w 536"/>
                <a:gd name="T27" fmla="*/ 3 h 491"/>
                <a:gd name="T28" fmla="*/ 451 w 536"/>
                <a:gd name="T29" fmla="*/ 11 h 491"/>
                <a:gd name="T30" fmla="*/ 474 w 536"/>
                <a:gd name="T31" fmla="*/ 24 h 491"/>
                <a:gd name="T32" fmla="*/ 495 w 536"/>
                <a:gd name="T33" fmla="*/ 41 h 491"/>
                <a:gd name="T34" fmla="*/ 512 w 536"/>
                <a:gd name="T35" fmla="*/ 61 h 491"/>
                <a:gd name="T36" fmla="*/ 525 w 536"/>
                <a:gd name="T37" fmla="*/ 85 h 491"/>
                <a:gd name="T38" fmla="*/ 534 w 536"/>
                <a:gd name="T39" fmla="*/ 112 h 491"/>
                <a:gd name="T40" fmla="*/ 536 w 536"/>
                <a:gd name="T41" fmla="*/ 140 h 491"/>
                <a:gd name="T42" fmla="*/ 534 w 536"/>
                <a:gd name="T43" fmla="*/ 172 h 491"/>
                <a:gd name="T44" fmla="*/ 525 w 536"/>
                <a:gd name="T45" fmla="*/ 204 h 491"/>
                <a:gd name="T46" fmla="*/ 512 w 536"/>
                <a:gd name="T47" fmla="*/ 237 h 491"/>
                <a:gd name="T48" fmla="*/ 496 w 536"/>
                <a:gd name="T49" fmla="*/ 268 h 491"/>
                <a:gd name="T50" fmla="*/ 477 w 536"/>
                <a:gd name="T51" fmla="*/ 298 h 491"/>
                <a:gd name="T52" fmla="*/ 455 w 536"/>
                <a:gd name="T53" fmla="*/ 326 h 491"/>
                <a:gd name="T54" fmla="*/ 431 w 536"/>
                <a:gd name="T55" fmla="*/ 354 h 491"/>
                <a:gd name="T56" fmla="*/ 408 w 536"/>
                <a:gd name="T57" fmla="*/ 380 h 491"/>
                <a:gd name="T58" fmla="*/ 383 w 536"/>
                <a:gd name="T59" fmla="*/ 403 h 491"/>
                <a:gd name="T60" fmla="*/ 359 w 536"/>
                <a:gd name="T61" fmla="*/ 425 h 491"/>
                <a:gd name="T62" fmla="*/ 337 w 536"/>
                <a:gd name="T63" fmla="*/ 444 h 491"/>
                <a:gd name="T64" fmla="*/ 316 w 536"/>
                <a:gd name="T65" fmla="*/ 462 h 491"/>
                <a:gd name="T66" fmla="*/ 299 w 536"/>
                <a:gd name="T67" fmla="*/ 475 h 491"/>
                <a:gd name="T68" fmla="*/ 284 w 536"/>
                <a:gd name="T69" fmla="*/ 486 h 491"/>
                <a:gd name="T70" fmla="*/ 274 w 536"/>
                <a:gd name="T71" fmla="*/ 491 h 491"/>
                <a:gd name="T72" fmla="*/ 262 w 536"/>
                <a:gd name="T73" fmla="*/ 491 h 491"/>
                <a:gd name="T74" fmla="*/ 251 w 536"/>
                <a:gd name="T75" fmla="*/ 486 h 491"/>
                <a:gd name="T76" fmla="*/ 237 w 536"/>
                <a:gd name="T77" fmla="*/ 475 h 491"/>
                <a:gd name="T78" fmla="*/ 220 w 536"/>
                <a:gd name="T79" fmla="*/ 462 h 491"/>
                <a:gd name="T80" fmla="*/ 200 w 536"/>
                <a:gd name="T81" fmla="*/ 444 h 491"/>
                <a:gd name="T82" fmla="*/ 177 w 536"/>
                <a:gd name="T83" fmla="*/ 426 h 491"/>
                <a:gd name="T84" fmla="*/ 153 w 536"/>
                <a:gd name="T85" fmla="*/ 403 h 491"/>
                <a:gd name="T86" fmla="*/ 129 w 536"/>
                <a:gd name="T87" fmla="*/ 380 h 491"/>
                <a:gd name="T88" fmla="*/ 104 w 536"/>
                <a:gd name="T89" fmla="*/ 354 h 491"/>
                <a:gd name="T90" fmla="*/ 81 w 536"/>
                <a:gd name="T91" fmla="*/ 326 h 491"/>
                <a:gd name="T92" fmla="*/ 60 w 536"/>
                <a:gd name="T93" fmla="*/ 298 h 491"/>
                <a:gd name="T94" fmla="*/ 40 w 536"/>
                <a:gd name="T95" fmla="*/ 268 h 491"/>
                <a:gd name="T96" fmla="*/ 23 w 536"/>
                <a:gd name="T97" fmla="*/ 237 h 491"/>
                <a:gd name="T98" fmla="*/ 11 w 536"/>
                <a:gd name="T99" fmla="*/ 204 h 491"/>
                <a:gd name="T100" fmla="*/ 2 w 536"/>
                <a:gd name="T101" fmla="*/ 172 h 491"/>
                <a:gd name="T102" fmla="*/ 0 w 536"/>
                <a:gd name="T103" fmla="*/ 140 h 491"/>
                <a:gd name="T104" fmla="*/ 2 w 536"/>
                <a:gd name="T105" fmla="*/ 112 h 491"/>
                <a:gd name="T106" fmla="*/ 11 w 536"/>
                <a:gd name="T107" fmla="*/ 85 h 491"/>
                <a:gd name="T108" fmla="*/ 24 w 536"/>
                <a:gd name="T109" fmla="*/ 61 h 491"/>
                <a:gd name="T110" fmla="*/ 41 w 536"/>
                <a:gd name="T111" fmla="*/ 41 h 491"/>
                <a:gd name="T112" fmla="*/ 62 w 536"/>
                <a:gd name="T113" fmla="*/ 24 h 491"/>
                <a:gd name="T114" fmla="*/ 85 w 536"/>
                <a:gd name="T115" fmla="*/ 11 h 491"/>
                <a:gd name="T116" fmla="*/ 111 w 536"/>
                <a:gd name="T117" fmla="*/ 3 h 491"/>
                <a:gd name="T118" fmla="*/ 140 w 536"/>
                <a:gd name="T119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491">
                  <a:moveTo>
                    <a:pt x="140" y="0"/>
                  </a:moveTo>
                  <a:lnTo>
                    <a:pt x="167" y="3"/>
                  </a:lnTo>
                  <a:lnTo>
                    <a:pt x="193" y="11"/>
                  </a:lnTo>
                  <a:lnTo>
                    <a:pt x="217" y="24"/>
                  </a:lnTo>
                  <a:lnTo>
                    <a:pt x="237" y="40"/>
                  </a:lnTo>
                  <a:lnTo>
                    <a:pt x="255" y="60"/>
                  </a:lnTo>
                  <a:lnTo>
                    <a:pt x="268" y="84"/>
                  </a:lnTo>
                  <a:lnTo>
                    <a:pt x="280" y="60"/>
                  </a:lnTo>
                  <a:lnTo>
                    <a:pt x="298" y="40"/>
                  </a:lnTo>
                  <a:lnTo>
                    <a:pt x="318" y="24"/>
                  </a:lnTo>
                  <a:lnTo>
                    <a:pt x="342" y="11"/>
                  </a:lnTo>
                  <a:lnTo>
                    <a:pt x="368" y="3"/>
                  </a:lnTo>
                  <a:lnTo>
                    <a:pt x="396" y="0"/>
                  </a:lnTo>
                  <a:lnTo>
                    <a:pt x="424" y="3"/>
                  </a:lnTo>
                  <a:lnTo>
                    <a:pt x="451" y="11"/>
                  </a:lnTo>
                  <a:lnTo>
                    <a:pt x="474" y="24"/>
                  </a:lnTo>
                  <a:lnTo>
                    <a:pt x="495" y="41"/>
                  </a:lnTo>
                  <a:lnTo>
                    <a:pt x="512" y="61"/>
                  </a:lnTo>
                  <a:lnTo>
                    <a:pt x="525" y="85"/>
                  </a:lnTo>
                  <a:lnTo>
                    <a:pt x="534" y="112"/>
                  </a:lnTo>
                  <a:lnTo>
                    <a:pt x="536" y="140"/>
                  </a:lnTo>
                  <a:lnTo>
                    <a:pt x="534" y="172"/>
                  </a:lnTo>
                  <a:lnTo>
                    <a:pt x="525" y="204"/>
                  </a:lnTo>
                  <a:lnTo>
                    <a:pt x="512" y="237"/>
                  </a:lnTo>
                  <a:lnTo>
                    <a:pt x="496" y="268"/>
                  </a:lnTo>
                  <a:lnTo>
                    <a:pt x="477" y="298"/>
                  </a:lnTo>
                  <a:lnTo>
                    <a:pt x="455" y="326"/>
                  </a:lnTo>
                  <a:lnTo>
                    <a:pt x="431" y="354"/>
                  </a:lnTo>
                  <a:lnTo>
                    <a:pt x="408" y="380"/>
                  </a:lnTo>
                  <a:lnTo>
                    <a:pt x="383" y="403"/>
                  </a:lnTo>
                  <a:lnTo>
                    <a:pt x="359" y="425"/>
                  </a:lnTo>
                  <a:lnTo>
                    <a:pt x="337" y="444"/>
                  </a:lnTo>
                  <a:lnTo>
                    <a:pt x="316" y="462"/>
                  </a:lnTo>
                  <a:lnTo>
                    <a:pt x="299" y="475"/>
                  </a:lnTo>
                  <a:lnTo>
                    <a:pt x="284" y="486"/>
                  </a:lnTo>
                  <a:lnTo>
                    <a:pt x="274" y="491"/>
                  </a:lnTo>
                  <a:lnTo>
                    <a:pt x="262" y="491"/>
                  </a:lnTo>
                  <a:lnTo>
                    <a:pt x="251" y="486"/>
                  </a:lnTo>
                  <a:lnTo>
                    <a:pt x="237" y="475"/>
                  </a:lnTo>
                  <a:lnTo>
                    <a:pt x="220" y="462"/>
                  </a:lnTo>
                  <a:lnTo>
                    <a:pt x="200" y="444"/>
                  </a:lnTo>
                  <a:lnTo>
                    <a:pt x="177" y="426"/>
                  </a:lnTo>
                  <a:lnTo>
                    <a:pt x="153" y="403"/>
                  </a:lnTo>
                  <a:lnTo>
                    <a:pt x="129" y="380"/>
                  </a:lnTo>
                  <a:lnTo>
                    <a:pt x="104" y="354"/>
                  </a:lnTo>
                  <a:lnTo>
                    <a:pt x="81" y="326"/>
                  </a:lnTo>
                  <a:lnTo>
                    <a:pt x="60" y="298"/>
                  </a:lnTo>
                  <a:lnTo>
                    <a:pt x="40" y="268"/>
                  </a:lnTo>
                  <a:lnTo>
                    <a:pt x="23" y="237"/>
                  </a:lnTo>
                  <a:lnTo>
                    <a:pt x="11" y="204"/>
                  </a:lnTo>
                  <a:lnTo>
                    <a:pt x="2" y="172"/>
                  </a:lnTo>
                  <a:lnTo>
                    <a:pt x="0" y="140"/>
                  </a:lnTo>
                  <a:lnTo>
                    <a:pt x="2" y="112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5" y="11"/>
                  </a:lnTo>
                  <a:lnTo>
                    <a:pt x="111" y="3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463"/>
            <p:cNvSpPr>
              <a:spLocks/>
            </p:cNvSpPr>
            <p:nvPr/>
          </p:nvSpPr>
          <p:spPr bwMode="auto">
            <a:xfrm>
              <a:off x="4826000" y="4502150"/>
              <a:ext cx="76200" cy="93663"/>
            </a:xfrm>
            <a:custGeom>
              <a:avLst/>
              <a:gdLst>
                <a:gd name="T0" fmla="*/ 0 w 473"/>
                <a:gd name="T1" fmla="*/ 0 h 591"/>
                <a:gd name="T2" fmla="*/ 205 w 473"/>
                <a:gd name="T3" fmla="*/ 64 h 591"/>
                <a:gd name="T4" fmla="*/ 241 w 473"/>
                <a:gd name="T5" fmla="*/ 72 h 591"/>
                <a:gd name="T6" fmla="*/ 278 w 473"/>
                <a:gd name="T7" fmla="*/ 76 h 591"/>
                <a:gd name="T8" fmla="*/ 315 w 473"/>
                <a:gd name="T9" fmla="*/ 73 h 591"/>
                <a:gd name="T10" fmla="*/ 351 w 473"/>
                <a:gd name="T11" fmla="*/ 66 h 591"/>
                <a:gd name="T12" fmla="*/ 386 w 473"/>
                <a:gd name="T13" fmla="*/ 52 h 591"/>
                <a:gd name="T14" fmla="*/ 418 w 473"/>
                <a:gd name="T15" fmla="*/ 35 h 591"/>
                <a:gd name="T16" fmla="*/ 435 w 473"/>
                <a:gd name="T17" fmla="*/ 66 h 591"/>
                <a:gd name="T18" fmla="*/ 450 w 473"/>
                <a:gd name="T19" fmla="*/ 100 h 591"/>
                <a:gd name="T20" fmla="*/ 462 w 473"/>
                <a:gd name="T21" fmla="*/ 136 h 591"/>
                <a:gd name="T22" fmla="*/ 470 w 473"/>
                <a:gd name="T23" fmla="*/ 173 h 591"/>
                <a:gd name="T24" fmla="*/ 473 w 473"/>
                <a:gd name="T25" fmla="*/ 213 h 591"/>
                <a:gd name="T26" fmla="*/ 473 w 473"/>
                <a:gd name="T27" fmla="*/ 254 h 591"/>
                <a:gd name="T28" fmla="*/ 467 w 473"/>
                <a:gd name="T29" fmla="*/ 297 h 591"/>
                <a:gd name="T30" fmla="*/ 455 w 473"/>
                <a:gd name="T31" fmla="*/ 341 h 591"/>
                <a:gd name="T32" fmla="*/ 436 w 473"/>
                <a:gd name="T33" fmla="*/ 388 h 591"/>
                <a:gd name="T34" fmla="*/ 416 w 473"/>
                <a:gd name="T35" fmla="*/ 425 h 591"/>
                <a:gd name="T36" fmla="*/ 392 w 473"/>
                <a:gd name="T37" fmla="*/ 460 h 591"/>
                <a:gd name="T38" fmla="*/ 367 w 473"/>
                <a:gd name="T39" fmla="*/ 489 h 591"/>
                <a:gd name="T40" fmla="*/ 339 w 473"/>
                <a:gd name="T41" fmla="*/ 515 h 591"/>
                <a:gd name="T42" fmla="*/ 309 w 473"/>
                <a:gd name="T43" fmla="*/ 536 h 591"/>
                <a:gd name="T44" fmla="*/ 278 w 473"/>
                <a:gd name="T45" fmla="*/ 554 h 591"/>
                <a:gd name="T46" fmla="*/ 246 w 473"/>
                <a:gd name="T47" fmla="*/ 568 h 591"/>
                <a:gd name="T48" fmla="*/ 211 w 473"/>
                <a:gd name="T49" fmla="*/ 579 h 591"/>
                <a:gd name="T50" fmla="*/ 177 w 473"/>
                <a:gd name="T51" fmla="*/ 586 h 591"/>
                <a:gd name="T52" fmla="*/ 141 w 473"/>
                <a:gd name="T53" fmla="*/ 590 h 591"/>
                <a:gd name="T54" fmla="*/ 105 w 473"/>
                <a:gd name="T55" fmla="*/ 591 h 591"/>
                <a:gd name="T56" fmla="*/ 70 w 473"/>
                <a:gd name="T57" fmla="*/ 589 h 591"/>
                <a:gd name="T58" fmla="*/ 34 w 473"/>
                <a:gd name="T59" fmla="*/ 583 h 591"/>
                <a:gd name="T60" fmla="*/ 0 w 473"/>
                <a:gd name="T61" fmla="*/ 576 h 591"/>
                <a:gd name="T62" fmla="*/ 0 w 473"/>
                <a:gd name="T63" fmla="*/ 352 h 591"/>
                <a:gd name="T64" fmla="*/ 44 w 473"/>
                <a:gd name="T65" fmla="*/ 361 h 591"/>
                <a:gd name="T66" fmla="*/ 89 w 473"/>
                <a:gd name="T67" fmla="*/ 366 h 591"/>
                <a:gd name="T68" fmla="*/ 136 w 473"/>
                <a:gd name="T69" fmla="*/ 368 h 591"/>
                <a:gd name="T70" fmla="*/ 184 w 473"/>
                <a:gd name="T71" fmla="*/ 366 h 591"/>
                <a:gd name="T72" fmla="*/ 233 w 473"/>
                <a:gd name="T73" fmla="*/ 362 h 591"/>
                <a:gd name="T74" fmla="*/ 253 w 473"/>
                <a:gd name="T75" fmla="*/ 356 h 591"/>
                <a:gd name="T76" fmla="*/ 270 w 473"/>
                <a:gd name="T77" fmla="*/ 347 h 591"/>
                <a:gd name="T78" fmla="*/ 285 w 473"/>
                <a:gd name="T79" fmla="*/ 334 h 591"/>
                <a:gd name="T80" fmla="*/ 297 w 473"/>
                <a:gd name="T81" fmla="*/ 319 h 591"/>
                <a:gd name="T82" fmla="*/ 306 w 473"/>
                <a:gd name="T83" fmla="*/ 300 h 591"/>
                <a:gd name="T84" fmla="*/ 310 w 473"/>
                <a:gd name="T85" fmla="*/ 281 h 591"/>
                <a:gd name="T86" fmla="*/ 309 w 473"/>
                <a:gd name="T87" fmla="*/ 261 h 591"/>
                <a:gd name="T88" fmla="*/ 304 w 473"/>
                <a:gd name="T89" fmla="*/ 240 h 591"/>
                <a:gd name="T90" fmla="*/ 295 w 473"/>
                <a:gd name="T91" fmla="*/ 222 h 591"/>
                <a:gd name="T92" fmla="*/ 282 w 473"/>
                <a:gd name="T93" fmla="*/ 208 h 591"/>
                <a:gd name="T94" fmla="*/ 266 w 473"/>
                <a:gd name="T95" fmla="*/ 196 h 591"/>
                <a:gd name="T96" fmla="*/ 249 w 473"/>
                <a:gd name="T97" fmla="*/ 187 h 591"/>
                <a:gd name="T98" fmla="*/ 228 w 473"/>
                <a:gd name="T99" fmla="*/ 183 h 591"/>
                <a:gd name="T100" fmla="*/ 208 w 473"/>
                <a:gd name="T101" fmla="*/ 184 h 591"/>
                <a:gd name="T102" fmla="*/ 162 w 473"/>
                <a:gd name="T103" fmla="*/ 189 h 591"/>
                <a:gd name="T104" fmla="*/ 117 w 473"/>
                <a:gd name="T105" fmla="*/ 189 h 591"/>
                <a:gd name="T106" fmla="*/ 75 w 473"/>
                <a:gd name="T107" fmla="*/ 184 h 591"/>
                <a:gd name="T108" fmla="*/ 36 w 473"/>
                <a:gd name="T109" fmla="*/ 177 h 591"/>
                <a:gd name="T110" fmla="*/ 0 w 473"/>
                <a:gd name="T111" fmla="*/ 164 h 591"/>
                <a:gd name="T112" fmla="*/ 0 w 473"/>
                <a:gd name="T11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3" h="591">
                  <a:moveTo>
                    <a:pt x="0" y="0"/>
                  </a:moveTo>
                  <a:lnTo>
                    <a:pt x="205" y="64"/>
                  </a:lnTo>
                  <a:lnTo>
                    <a:pt x="241" y="72"/>
                  </a:lnTo>
                  <a:lnTo>
                    <a:pt x="278" y="76"/>
                  </a:lnTo>
                  <a:lnTo>
                    <a:pt x="315" y="73"/>
                  </a:lnTo>
                  <a:lnTo>
                    <a:pt x="351" y="66"/>
                  </a:lnTo>
                  <a:lnTo>
                    <a:pt x="386" y="52"/>
                  </a:lnTo>
                  <a:lnTo>
                    <a:pt x="418" y="35"/>
                  </a:lnTo>
                  <a:lnTo>
                    <a:pt x="435" y="66"/>
                  </a:lnTo>
                  <a:lnTo>
                    <a:pt x="450" y="100"/>
                  </a:lnTo>
                  <a:lnTo>
                    <a:pt x="462" y="136"/>
                  </a:lnTo>
                  <a:lnTo>
                    <a:pt x="470" y="173"/>
                  </a:lnTo>
                  <a:lnTo>
                    <a:pt x="473" y="213"/>
                  </a:lnTo>
                  <a:lnTo>
                    <a:pt x="473" y="254"/>
                  </a:lnTo>
                  <a:lnTo>
                    <a:pt x="467" y="297"/>
                  </a:lnTo>
                  <a:lnTo>
                    <a:pt x="455" y="341"/>
                  </a:lnTo>
                  <a:lnTo>
                    <a:pt x="436" y="388"/>
                  </a:lnTo>
                  <a:lnTo>
                    <a:pt x="416" y="425"/>
                  </a:lnTo>
                  <a:lnTo>
                    <a:pt x="392" y="460"/>
                  </a:lnTo>
                  <a:lnTo>
                    <a:pt x="367" y="489"/>
                  </a:lnTo>
                  <a:lnTo>
                    <a:pt x="339" y="515"/>
                  </a:lnTo>
                  <a:lnTo>
                    <a:pt x="309" y="536"/>
                  </a:lnTo>
                  <a:lnTo>
                    <a:pt x="278" y="554"/>
                  </a:lnTo>
                  <a:lnTo>
                    <a:pt x="246" y="568"/>
                  </a:lnTo>
                  <a:lnTo>
                    <a:pt x="211" y="579"/>
                  </a:lnTo>
                  <a:lnTo>
                    <a:pt x="177" y="586"/>
                  </a:lnTo>
                  <a:lnTo>
                    <a:pt x="141" y="590"/>
                  </a:lnTo>
                  <a:lnTo>
                    <a:pt x="105" y="591"/>
                  </a:lnTo>
                  <a:lnTo>
                    <a:pt x="70" y="589"/>
                  </a:lnTo>
                  <a:lnTo>
                    <a:pt x="34" y="583"/>
                  </a:lnTo>
                  <a:lnTo>
                    <a:pt x="0" y="576"/>
                  </a:lnTo>
                  <a:lnTo>
                    <a:pt x="0" y="352"/>
                  </a:lnTo>
                  <a:lnTo>
                    <a:pt x="44" y="361"/>
                  </a:lnTo>
                  <a:lnTo>
                    <a:pt x="89" y="366"/>
                  </a:lnTo>
                  <a:lnTo>
                    <a:pt x="136" y="368"/>
                  </a:lnTo>
                  <a:lnTo>
                    <a:pt x="184" y="366"/>
                  </a:lnTo>
                  <a:lnTo>
                    <a:pt x="233" y="362"/>
                  </a:lnTo>
                  <a:lnTo>
                    <a:pt x="253" y="356"/>
                  </a:lnTo>
                  <a:lnTo>
                    <a:pt x="270" y="347"/>
                  </a:lnTo>
                  <a:lnTo>
                    <a:pt x="285" y="334"/>
                  </a:lnTo>
                  <a:lnTo>
                    <a:pt x="297" y="319"/>
                  </a:lnTo>
                  <a:lnTo>
                    <a:pt x="306" y="300"/>
                  </a:lnTo>
                  <a:lnTo>
                    <a:pt x="310" y="281"/>
                  </a:lnTo>
                  <a:lnTo>
                    <a:pt x="309" y="261"/>
                  </a:lnTo>
                  <a:lnTo>
                    <a:pt x="304" y="240"/>
                  </a:lnTo>
                  <a:lnTo>
                    <a:pt x="295" y="222"/>
                  </a:lnTo>
                  <a:lnTo>
                    <a:pt x="282" y="208"/>
                  </a:lnTo>
                  <a:lnTo>
                    <a:pt x="266" y="196"/>
                  </a:lnTo>
                  <a:lnTo>
                    <a:pt x="249" y="187"/>
                  </a:lnTo>
                  <a:lnTo>
                    <a:pt x="228" y="183"/>
                  </a:lnTo>
                  <a:lnTo>
                    <a:pt x="208" y="184"/>
                  </a:lnTo>
                  <a:lnTo>
                    <a:pt x="162" y="189"/>
                  </a:lnTo>
                  <a:lnTo>
                    <a:pt x="117" y="189"/>
                  </a:lnTo>
                  <a:lnTo>
                    <a:pt x="75" y="184"/>
                  </a:lnTo>
                  <a:lnTo>
                    <a:pt x="36" y="177"/>
                  </a:lnTo>
                  <a:lnTo>
                    <a:pt x="0" y="1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464"/>
            <p:cNvSpPr>
              <a:spLocks/>
            </p:cNvSpPr>
            <p:nvPr/>
          </p:nvSpPr>
          <p:spPr bwMode="auto">
            <a:xfrm>
              <a:off x="4470400" y="4368800"/>
              <a:ext cx="339725" cy="423863"/>
            </a:xfrm>
            <a:custGeom>
              <a:avLst/>
              <a:gdLst>
                <a:gd name="T0" fmla="*/ 1887 w 2136"/>
                <a:gd name="T1" fmla="*/ 292 h 2668"/>
                <a:gd name="T2" fmla="*/ 1769 w 2136"/>
                <a:gd name="T3" fmla="*/ 467 h 2668"/>
                <a:gd name="T4" fmla="*/ 1827 w 2136"/>
                <a:gd name="T5" fmla="*/ 669 h 2668"/>
                <a:gd name="T6" fmla="*/ 1901 w 2136"/>
                <a:gd name="T7" fmla="*/ 871 h 2668"/>
                <a:gd name="T8" fmla="*/ 2048 w 2136"/>
                <a:gd name="T9" fmla="*/ 1093 h 2668"/>
                <a:gd name="T10" fmla="*/ 2133 w 2136"/>
                <a:gd name="T11" fmla="*/ 1923 h 2668"/>
                <a:gd name="T12" fmla="*/ 2133 w 2136"/>
                <a:gd name="T13" fmla="*/ 2422 h 2668"/>
                <a:gd name="T14" fmla="*/ 2133 w 2136"/>
                <a:gd name="T15" fmla="*/ 2542 h 2668"/>
                <a:gd name="T16" fmla="*/ 2010 w 2136"/>
                <a:gd name="T17" fmla="*/ 2665 h 2668"/>
                <a:gd name="T18" fmla="*/ 1848 w 2136"/>
                <a:gd name="T19" fmla="*/ 2599 h 2668"/>
                <a:gd name="T20" fmla="*/ 1754 w 2136"/>
                <a:gd name="T21" fmla="*/ 2511 h 2668"/>
                <a:gd name="T22" fmla="*/ 1657 w 2136"/>
                <a:gd name="T23" fmla="*/ 2656 h 2668"/>
                <a:gd name="T24" fmla="*/ 1484 w 2136"/>
                <a:gd name="T25" fmla="*/ 2622 h 2668"/>
                <a:gd name="T26" fmla="*/ 1437 w 2136"/>
                <a:gd name="T27" fmla="*/ 299 h 2668"/>
                <a:gd name="T28" fmla="*/ 1388 w 2136"/>
                <a:gd name="T29" fmla="*/ 299 h 2668"/>
                <a:gd name="T30" fmla="*/ 1359 w 2136"/>
                <a:gd name="T31" fmla="*/ 1345 h 2668"/>
                <a:gd name="T32" fmla="*/ 1249 w 2136"/>
                <a:gd name="T33" fmla="*/ 1402 h 2668"/>
                <a:gd name="T34" fmla="*/ 1145 w 2136"/>
                <a:gd name="T35" fmla="*/ 1332 h 2668"/>
                <a:gd name="T36" fmla="*/ 1041 w 2136"/>
                <a:gd name="T37" fmla="*/ 1074 h 2668"/>
                <a:gd name="T38" fmla="*/ 902 w 2136"/>
                <a:gd name="T39" fmla="*/ 699 h 2668"/>
                <a:gd name="T40" fmla="*/ 843 w 2136"/>
                <a:gd name="T41" fmla="*/ 543 h 2668"/>
                <a:gd name="T42" fmla="*/ 846 w 2136"/>
                <a:gd name="T43" fmla="*/ 568 h 2668"/>
                <a:gd name="T44" fmla="*/ 859 w 2136"/>
                <a:gd name="T45" fmla="*/ 639 h 2668"/>
                <a:gd name="T46" fmla="*/ 894 w 2136"/>
                <a:gd name="T47" fmla="*/ 813 h 2668"/>
                <a:gd name="T48" fmla="*/ 958 w 2136"/>
                <a:gd name="T49" fmla="*/ 1148 h 2668"/>
                <a:gd name="T50" fmla="*/ 1020 w 2136"/>
                <a:gd name="T51" fmla="*/ 1531 h 2668"/>
                <a:gd name="T52" fmla="*/ 856 w 2136"/>
                <a:gd name="T53" fmla="*/ 1584 h 2668"/>
                <a:gd name="T54" fmla="*/ 856 w 2136"/>
                <a:gd name="T55" fmla="*/ 2044 h 2668"/>
                <a:gd name="T56" fmla="*/ 844 w 2136"/>
                <a:gd name="T57" fmla="*/ 2568 h 2668"/>
                <a:gd name="T58" fmla="*/ 702 w 2136"/>
                <a:gd name="T59" fmla="*/ 2663 h 2668"/>
                <a:gd name="T60" fmla="*/ 558 w 2136"/>
                <a:gd name="T61" fmla="*/ 2568 h 2668"/>
                <a:gd name="T62" fmla="*/ 547 w 2136"/>
                <a:gd name="T63" fmla="*/ 2430 h 2668"/>
                <a:gd name="T64" fmla="*/ 547 w 2136"/>
                <a:gd name="T65" fmla="*/ 1988 h 2668"/>
                <a:gd name="T66" fmla="*/ 547 w 2136"/>
                <a:gd name="T67" fmla="*/ 1656 h 2668"/>
                <a:gd name="T68" fmla="*/ 480 w 2136"/>
                <a:gd name="T69" fmla="*/ 1626 h 2668"/>
                <a:gd name="T70" fmla="*/ 480 w 2136"/>
                <a:gd name="T71" fmla="*/ 1879 h 2668"/>
                <a:gd name="T72" fmla="*/ 480 w 2136"/>
                <a:gd name="T73" fmla="*/ 2209 h 2668"/>
                <a:gd name="T74" fmla="*/ 480 w 2136"/>
                <a:gd name="T75" fmla="*/ 2460 h 2668"/>
                <a:gd name="T76" fmla="*/ 453 w 2136"/>
                <a:gd name="T77" fmla="*/ 2595 h 2668"/>
                <a:gd name="T78" fmla="*/ 293 w 2136"/>
                <a:gd name="T79" fmla="*/ 2659 h 2668"/>
                <a:gd name="T80" fmla="*/ 174 w 2136"/>
                <a:gd name="T81" fmla="*/ 2539 h 2668"/>
                <a:gd name="T82" fmla="*/ 170 w 2136"/>
                <a:gd name="T83" fmla="*/ 1933 h 2668"/>
                <a:gd name="T84" fmla="*/ 170 w 2136"/>
                <a:gd name="T85" fmla="*/ 1656 h 2668"/>
                <a:gd name="T86" fmla="*/ 51 w 2136"/>
                <a:gd name="T87" fmla="*/ 1572 h 2668"/>
                <a:gd name="T88" fmla="*/ 108 w 2136"/>
                <a:gd name="T89" fmla="*/ 939 h 2668"/>
                <a:gd name="T90" fmla="*/ 307 w 2136"/>
                <a:gd name="T91" fmla="*/ 925 h 2668"/>
                <a:gd name="T92" fmla="*/ 412 w 2136"/>
                <a:gd name="T93" fmla="*/ 759 h 2668"/>
                <a:gd name="T94" fmla="*/ 336 w 2136"/>
                <a:gd name="T95" fmla="*/ 577 h 2668"/>
                <a:gd name="T96" fmla="*/ 429 w 2136"/>
                <a:gd name="T97" fmla="*/ 298 h 2668"/>
                <a:gd name="T98" fmla="*/ 624 w 2136"/>
                <a:gd name="T99" fmla="*/ 40 h 2668"/>
                <a:gd name="T100" fmla="*/ 872 w 2136"/>
                <a:gd name="T101" fmla="*/ 75 h 2668"/>
                <a:gd name="T102" fmla="*/ 1006 w 2136"/>
                <a:gd name="T103" fmla="*/ 231 h 2668"/>
                <a:gd name="T104" fmla="*/ 1071 w 2136"/>
                <a:gd name="T105" fmla="*/ 408 h 2668"/>
                <a:gd name="T106" fmla="*/ 1122 w 2136"/>
                <a:gd name="T107" fmla="*/ 563 h 2668"/>
                <a:gd name="T108" fmla="*/ 1123 w 2136"/>
                <a:gd name="T109" fmla="*/ 347 h 2668"/>
                <a:gd name="T110" fmla="*/ 1125 w 2136"/>
                <a:gd name="T111" fmla="*/ 281 h 2668"/>
                <a:gd name="T112" fmla="*/ 1200 w 2136"/>
                <a:gd name="T113" fmla="*/ 108 h 2668"/>
                <a:gd name="T114" fmla="*/ 1435 w 2136"/>
                <a:gd name="T115" fmla="*/ 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36" h="2668">
                  <a:moveTo>
                    <a:pt x="1435" y="0"/>
                  </a:moveTo>
                  <a:lnTo>
                    <a:pt x="2022" y="0"/>
                  </a:lnTo>
                  <a:lnTo>
                    <a:pt x="1952" y="262"/>
                  </a:lnTo>
                  <a:lnTo>
                    <a:pt x="1951" y="264"/>
                  </a:lnTo>
                  <a:lnTo>
                    <a:pt x="1919" y="276"/>
                  </a:lnTo>
                  <a:lnTo>
                    <a:pt x="1887" y="292"/>
                  </a:lnTo>
                  <a:lnTo>
                    <a:pt x="1858" y="312"/>
                  </a:lnTo>
                  <a:lnTo>
                    <a:pt x="1832" y="337"/>
                  </a:lnTo>
                  <a:lnTo>
                    <a:pt x="1810" y="365"/>
                  </a:lnTo>
                  <a:lnTo>
                    <a:pt x="1791" y="396"/>
                  </a:lnTo>
                  <a:lnTo>
                    <a:pt x="1778" y="430"/>
                  </a:lnTo>
                  <a:lnTo>
                    <a:pt x="1769" y="467"/>
                  </a:lnTo>
                  <a:lnTo>
                    <a:pt x="1767" y="505"/>
                  </a:lnTo>
                  <a:lnTo>
                    <a:pt x="1769" y="540"/>
                  </a:lnTo>
                  <a:lnTo>
                    <a:pt x="1776" y="576"/>
                  </a:lnTo>
                  <a:lnTo>
                    <a:pt x="1788" y="609"/>
                  </a:lnTo>
                  <a:lnTo>
                    <a:pt x="1805" y="640"/>
                  </a:lnTo>
                  <a:lnTo>
                    <a:pt x="1827" y="669"/>
                  </a:lnTo>
                  <a:lnTo>
                    <a:pt x="1853" y="695"/>
                  </a:lnTo>
                  <a:lnTo>
                    <a:pt x="1882" y="717"/>
                  </a:lnTo>
                  <a:lnTo>
                    <a:pt x="1883" y="756"/>
                  </a:lnTo>
                  <a:lnTo>
                    <a:pt x="1887" y="796"/>
                  </a:lnTo>
                  <a:lnTo>
                    <a:pt x="1893" y="834"/>
                  </a:lnTo>
                  <a:lnTo>
                    <a:pt x="1901" y="871"/>
                  </a:lnTo>
                  <a:lnTo>
                    <a:pt x="1911" y="907"/>
                  </a:lnTo>
                  <a:lnTo>
                    <a:pt x="1925" y="940"/>
                  </a:lnTo>
                  <a:lnTo>
                    <a:pt x="1941" y="969"/>
                  </a:lnTo>
                  <a:lnTo>
                    <a:pt x="1973" y="1016"/>
                  </a:lnTo>
                  <a:lnTo>
                    <a:pt x="2009" y="1057"/>
                  </a:lnTo>
                  <a:lnTo>
                    <a:pt x="2048" y="1093"/>
                  </a:lnTo>
                  <a:lnTo>
                    <a:pt x="2089" y="1124"/>
                  </a:lnTo>
                  <a:lnTo>
                    <a:pt x="2133" y="1151"/>
                  </a:lnTo>
                  <a:lnTo>
                    <a:pt x="2133" y="1201"/>
                  </a:lnTo>
                  <a:lnTo>
                    <a:pt x="2133" y="1232"/>
                  </a:lnTo>
                  <a:lnTo>
                    <a:pt x="2133" y="1268"/>
                  </a:lnTo>
                  <a:lnTo>
                    <a:pt x="2133" y="1923"/>
                  </a:lnTo>
                  <a:lnTo>
                    <a:pt x="2133" y="1988"/>
                  </a:lnTo>
                  <a:lnTo>
                    <a:pt x="2133" y="2054"/>
                  </a:lnTo>
                  <a:lnTo>
                    <a:pt x="2133" y="2288"/>
                  </a:lnTo>
                  <a:lnTo>
                    <a:pt x="2133" y="2338"/>
                  </a:lnTo>
                  <a:lnTo>
                    <a:pt x="2133" y="2382"/>
                  </a:lnTo>
                  <a:lnTo>
                    <a:pt x="2133" y="2422"/>
                  </a:lnTo>
                  <a:lnTo>
                    <a:pt x="2133" y="2454"/>
                  </a:lnTo>
                  <a:lnTo>
                    <a:pt x="2133" y="2481"/>
                  </a:lnTo>
                  <a:lnTo>
                    <a:pt x="2133" y="2499"/>
                  </a:lnTo>
                  <a:lnTo>
                    <a:pt x="2133" y="2511"/>
                  </a:lnTo>
                  <a:lnTo>
                    <a:pt x="2136" y="2511"/>
                  </a:lnTo>
                  <a:lnTo>
                    <a:pt x="2133" y="2542"/>
                  </a:lnTo>
                  <a:lnTo>
                    <a:pt x="2123" y="2572"/>
                  </a:lnTo>
                  <a:lnTo>
                    <a:pt x="2109" y="2599"/>
                  </a:lnTo>
                  <a:lnTo>
                    <a:pt x="2090" y="2622"/>
                  </a:lnTo>
                  <a:lnTo>
                    <a:pt x="2066" y="2641"/>
                  </a:lnTo>
                  <a:lnTo>
                    <a:pt x="2040" y="2656"/>
                  </a:lnTo>
                  <a:lnTo>
                    <a:pt x="2010" y="2665"/>
                  </a:lnTo>
                  <a:lnTo>
                    <a:pt x="1979" y="2668"/>
                  </a:lnTo>
                  <a:lnTo>
                    <a:pt x="1947" y="2665"/>
                  </a:lnTo>
                  <a:lnTo>
                    <a:pt x="1917" y="2656"/>
                  </a:lnTo>
                  <a:lnTo>
                    <a:pt x="1891" y="2641"/>
                  </a:lnTo>
                  <a:lnTo>
                    <a:pt x="1867" y="2622"/>
                  </a:lnTo>
                  <a:lnTo>
                    <a:pt x="1848" y="2599"/>
                  </a:lnTo>
                  <a:lnTo>
                    <a:pt x="1833" y="2572"/>
                  </a:lnTo>
                  <a:lnTo>
                    <a:pt x="1825" y="2542"/>
                  </a:lnTo>
                  <a:lnTo>
                    <a:pt x="1822" y="2511"/>
                  </a:lnTo>
                  <a:lnTo>
                    <a:pt x="1822" y="1254"/>
                  </a:lnTo>
                  <a:lnTo>
                    <a:pt x="1754" y="1254"/>
                  </a:lnTo>
                  <a:lnTo>
                    <a:pt x="1754" y="2511"/>
                  </a:lnTo>
                  <a:lnTo>
                    <a:pt x="1750" y="2542"/>
                  </a:lnTo>
                  <a:lnTo>
                    <a:pt x="1741" y="2572"/>
                  </a:lnTo>
                  <a:lnTo>
                    <a:pt x="1727" y="2599"/>
                  </a:lnTo>
                  <a:lnTo>
                    <a:pt x="1707" y="2622"/>
                  </a:lnTo>
                  <a:lnTo>
                    <a:pt x="1684" y="2641"/>
                  </a:lnTo>
                  <a:lnTo>
                    <a:pt x="1657" y="2656"/>
                  </a:lnTo>
                  <a:lnTo>
                    <a:pt x="1628" y="2665"/>
                  </a:lnTo>
                  <a:lnTo>
                    <a:pt x="1596" y="2668"/>
                  </a:lnTo>
                  <a:lnTo>
                    <a:pt x="1564" y="2665"/>
                  </a:lnTo>
                  <a:lnTo>
                    <a:pt x="1535" y="2656"/>
                  </a:lnTo>
                  <a:lnTo>
                    <a:pt x="1508" y="2641"/>
                  </a:lnTo>
                  <a:lnTo>
                    <a:pt x="1484" y="2622"/>
                  </a:lnTo>
                  <a:lnTo>
                    <a:pt x="1465" y="2599"/>
                  </a:lnTo>
                  <a:lnTo>
                    <a:pt x="1451" y="2572"/>
                  </a:lnTo>
                  <a:lnTo>
                    <a:pt x="1441" y="2542"/>
                  </a:lnTo>
                  <a:lnTo>
                    <a:pt x="1438" y="2511"/>
                  </a:lnTo>
                  <a:lnTo>
                    <a:pt x="1438" y="310"/>
                  </a:lnTo>
                  <a:lnTo>
                    <a:pt x="1437" y="299"/>
                  </a:lnTo>
                  <a:lnTo>
                    <a:pt x="1430" y="292"/>
                  </a:lnTo>
                  <a:lnTo>
                    <a:pt x="1423" y="286"/>
                  </a:lnTo>
                  <a:lnTo>
                    <a:pt x="1412" y="284"/>
                  </a:lnTo>
                  <a:lnTo>
                    <a:pt x="1402" y="286"/>
                  </a:lnTo>
                  <a:lnTo>
                    <a:pt x="1394" y="292"/>
                  </a:lnTo>
                  <a:lnTo>
                    <a:pt x="1388" y="299"/>
                  </a:lnTo>
                  <a:lnTo>
                    <a:pt x="1386" y="310"/>
                  </a:lnTo>
                  <a:lnTo>
                    <a:pt x="1386" y="310"/>
                  </a:lnTo>
                  <a:lnTo>
                    <a:pt x="1382" y="1272"/>
                  </a:lnTo>
                  <a:lnTo>
                    <a:pt x="1379" y="1297"/>
                  </a:lnTo>
                  <a:lnTo>
                    <a:pt x="1371" y="1322"/>
                  </a:lnTo>
                  <a:lnTo>
                    <a:pt x="1359" y="1345"/>
                  </a:lnTo>
                  <a:lnTo>
                    <a:pt x="1343" y="1364"/>
                  </a:lnTo>
                  <a:lnTo>
                    <a:pt x="1324" y="1379"/>
                  </a:lnTo>
                  <a:lnTo>
                    <a:pt x="1301" y="1392"/>
                  </a:lnTo>
                  <a:lnTo>
                    <a:pt x="1276" y="1400"/>
                  </a:lnTo>
                  <a:lnTo>
                    <a:pt x="1250" y="1402"/>
                  </a:lnTo>
                  <a:lnTo>
                    <a:pt x="1249" y="1402"/>
                  </a:lnTo>
                  <a:lnTo>
                    <a:pt x="1226" y="1400"/>
                  </a:lnTo>
                  <a:lnTo>
                    <a:pt x="1205" y="1394"/>
                  </a:lnTo>
                  <a:lnTo>
                    <a:pt x="1187" y="1385"/>
                  </a:lnTo>
                  <a:lnTo>
                    <a:pt x="1172" y="1371"/>
                  </a:lnTo>
                  <a:lnTo>
                    <a:pt x="1158" y="1353"/>
                  </a:lnTo>
                  <a:lnTo>
                    <a:pt x="1145" y="1332"/>
                  </a:lnTo>
                  <a:lnTo>
                    <a:pt x="1133" y="1307"/>
                  </a:lnTo>
                  <a:lnTo>
                    <a:pt x="1120" y="1278"/>
                  </a:lnTo>
                  <a:lnTo>
                    <a:pt x="1103" y="1234"/>
                  </a:lnTo>
                  <a:lnTo>
                    <a:pt x="1083" y="1185"/>
                  </a:lnTo>
                  <a:lnTo>
                    <a:pt x="1063" y="1131"/>
                  </a:lnTo>
                  <a:lnTo>
                    <a:pt x="1041" y="1074"/>
                  </a:lnTo>
                  <a:lnTo>
                    <a:pt x="1019" y="1013"/>
                  </a:lnTo>
                  <a:lnTo>
                    <a:pt x="995" y="951"/>
                  </a:lnTo>
                  <a:lnTo>
                    <a:pt x="971" y="888"/>
                  </a:lnTo>
                  <a:lnTo>
                    <a:pt x="947" y="824"/>
                  </a:lnTo>
                  <a:lnTo>
                    <a:pt x="925" y="761"/>
                  </a:lnTo>
                  <a:lnTo>
                    <a:pt x="902" y="699"/>
                  </a:lnTo>
                  <a:lnTo>
                    <a:pt x="881" y="640"/>
                  </a:lnTo>
                  <a:lnTo>
                    <a:pt x="860" y="583"/>
                  </a:lnTo>
                  <a:lnTo>
                    <a:pt x="842" y="532"/>
                  </a:lnTo>
                  <a:lnTo>
                    <a:pt x="842" y="536"/>
                  </a:lnTo>
                  <a:lnTo>
                    <a:pt x="843" y="540"/>
                  </a:lnTo>
                  <a:lnTo>
                    <a:pt x="843" y="543"/>
                  </a:lnTo>
                  <a:lnTo>
                    <a:pt x="843" y="547"/>
                  </a:lnTo>
                  <a:lnTo>
                    <a:pt x="844" y="550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45" y="563"/>
                  </a:lnTo>
                  <a:lnTo>
                    <a:pt x="846" y="568"/>
                  </a:lnTo>
                  <a:lnTo>
                    <a:pt x="847" y="576"/>
                  </a:lnTo>
                  <a:lnTo>
                    <a:pt x="849" y="583"/>
                  </a:lnTo>
                  <a:lnTo>
                    <a:pt x="852" y="594"/>
                  </a:lnTo>
                  <a:lnTo>
                    <a:pt x="854" y="607"/>
                  </a:lnTo>
                  <a:lnTo>
                    <a:pt x="856" y="622"/>
                  </a:lnTo>
                  <a:lnTo>
                    <a:pt x="859" y="639"/>
                  </a:lnTo>
                  <a:lnTo>
                    <a:pt x="863" y="660"/>
                  </a:lnTo>
                  <a:lnTo>
                    <a:pt x="868" y="682"/>
                  </a:lnTo>
                  <a:lnTo>
                    <a:pt x="873" y="709"/>
                  </a:lnTo>
                  <a:lnTo>
                    <a:pt x="880" y="740"/>
                  </a:lnTo>
                  <a:lnTo>
                    <a:pt x="886" y="775"/>
                  </a:lnTo>
                  <a:lnTo>
                    <a:pt x="894" y="813"/>
                  </a:lnTo>
                  <a:lnTo>
                    <a:pt x="902" y="856"/>
                  </a:lnTo>
                  <a:lnTo>
                    <a:pt x="911" y="904"/>
                  </a:lnTo>
                  <a:lnTo>
                    <a:pt x="922" y="958"/>
                  </a:lnTo>
                  <a:lnTo>
                    <a:pt x="932" y="1016"/>
                  </a:lnTo>
                  <a:lnTo>
                    <a:pt x="945" y="1079"/>
                  </a:lnTo>
                  <a:lnTo>
                    <a:pt x="958" y="1148"/>
                  </a:lnTo>
                  <a:lnTo>
                    <a:pt x="973" y="1224"/>
                  </a:lnTo>
                  <a:lnTo>
                    <a:pt x="990" y="1306"/>
                  </a:lnTo>
                  <a:lnTo>
                    <a:pt x="1007" y="1394"/>
                  </a:lnTo>
                  <a:lnTo>
                    <a:pt x="1025" y="1489"/>
                  </a:lnTo>
                  <a:lnTo>
                    <a:pt x="1025" y="1512"/>
                  </a:lnTo>
                  <a:lnTo>
                    <a:pt x="1020" y="1531"/>
                  </a:lnTo>
                  <a:lnTo>
                    <a:pt x="1009" y="1549"/>
                  </a:lnTo>
                  <a:lnTo>
                    <a:pt x="994" y="1562"/>
                  </a:lnTo>
                  <a:lnTo>
                    <a:pt x="976" y="1572"/>
                  </a:lnTo>
                  <a:lnTo>
                    <a:pt x="954" y="1575"/>
                  </a:lnTo>
                  <a:lnTo>
                    <a:pt x="856" y="1575"/>
                  </a:lnTo>
                  <a:lnTo>
                    <a:pt x="856" y="1584"/>
                  </a:lnTo>
                  <a:lnTo>
                    <a:pt x="856" y="1601"/>
                  </a:lnTo>
                  <a:lnTo>
                    <a:pt x="856" y="1626"/>
                  </a:lnTo>
                  <a:lnTo>
                    <a:pt x="856" y="1733"/>
                  </a:lnTo>
                  <a:lnTo>
                    <a:pt x="856" y="1778"/>
                  </a:lnTo>
                  <a:lnTo>
                    <a:pt x="856" y="1828"/>
                  </a:lnTo>
                  <a:lnTo>
                    <a:pt x="856" y="2044"/>
                  </a:lnTo>
                  <a:lnTo>
                    <a:pt x="856" y="2100"/>
                  </a:lnTo>
                  <a:lnTo>
                    <a:pt x="856" y="2155"/>
                  </a:lnTo>
                  <a:lnTo>
                    <a:pt x="856" y="2209"/>
                  </a:lnTo>
                  <a:lnTo>
                    <a:pt x="856" y="2509"/>
                  </a:lnTo>
                  <a:lnTo>
                    <a:pt x="853" y="2539"/>
                  </a:lnTo>
                  <a:lnTo>
                    <a:pt x="844" y="2568"/>
                  </a:lnTo>
                  <a:lnTo>
                    <a:pt x="830" y="2595"/>
                  </a:lnTo>
                  <a:lnTo>
                    <a:pt x="811" y="2617"/>
                  </a:lnTo>
                  <a:lnTo>
                    <a:pt x="788" y="2637"/>
                  </a:lnTo>
                  <a:lnTo>
                    <a:pt x="761" y="2651"/>
                  </a:lnTo>
                  <a:lnTo>
                    <a:pt x="732" y="2659"/>
                  </a:lnTo>
                  <a:lnTo>
                    <a:pt x="702" y="2663"/>
                  </a:lnTo>
                  <a:lnTo>
                    <a:pt x="671" y="2659"/>
                  </a:lnTo>
                  <a:lnTo>
                    <a:pt x="641" y="2651"/>
                  </a:lnTo>
                  <a:lnTo>
                    <a:pt x="614" y="2637"/>
                  </a:lnTo>
                  <a:lnTo>
                    <a:pt x="592" y="2617"/>
                  </a:lnTo>
                  <a:lnTo>
                    <a:pt x="574" y="2595"/>
                  </a:lnTo>
                  <a:lnTo>
                    <a:pt x="558" y="2568"/>
                  </a:lnTo>
                  <a:lnTo>
                    <a:pt x="550" y="2539"/>
                  </a:lnTo>
                  <a:lnTo>
                    <a:pt x="547" y="2509"/>
                  </a:lnTo>
                  <a:lnTo>
                    <a:pt x="547" y="2500"/>
                  </a:lnTo>
                  <a:lnTo>
                    <a:pt x="547" y="2483"/>
                  </a:lnTo>
                  <a:lnTo>
                    <a:pt x="547" y="2460"/>
                  </a:lnTo>
                  <a:lnTo>
                    <a:pt x="547" y="2430"/>
                  </a:lnTo>
                  <a:lnTo>
                    <a:pt x="547" y="2395"/>
                  </a:lnTo>
                  <a:lnTo>
                    <a:pt x="547" y="2354"/>
                  </a:lnTo>
                  <a:lnTo>
                    <a:pt x="547" y="2309"/>
                  </a:lnTo>
                  <a:lnTo>
                    <a:pt x="547" y="2260"/>
                  </a:lnTo>
                  <a:lnTo>
                    <a:pt x="547" y="2044"/>
                  </a:lnTo>
                  <a:lnTo>
                    <a:pt x="547" y="1988"/>
                  </a:lnTo>
                  <a:lnTo>
                    <a:pt x="547" y="1933"/>
                  </a:lnTo>
                  <a:lnTo>
                    <a:pt x="547" y="1879"/>
                  </a:lnTo>
                  <a:lnTo>
                    <a:pt x="547" y="1828"/>
                  </a:lnTo>
                  <a:lnTo>
                    <a:pt x="547" y="1778"/>
                  </a:lnTo>
                  <a:lnTo>
                    <a:pt x="547" y="1692"/>
                  </a:lnTo>
                  <a:lnTo>
                    <a:pt x="547" y="1656"/>
                  </a:lnTo>
                  <a:lnTo>
                    <a:pt x="547" y="1626"/>
                  </a:lnTo>
                  <a:lnTo>
                    <a:pt x="547" y="1575"/>
                  </a:lnTo>
                  <a:lnTo>
                    <a:pt x="480" y="1575"/>
                  </a:lnTo>
                  <a:lnTo>
                    <a:pt x="480" y="1584"/>
                  </a:lnTo>
                  <a:lnTo>
                    <a:pt x="480" y="1601"/>
                  </a:lnTo>
                  <a:lnTo>
                    <a:pt x="480" y="1626"/>
                  </a:lnTo>
                  <a:lnTo>
                    <a:pt x="480" y="1656"/>
                  </a:lnTo>
                  <a:lnTo>
                    <a:pt x="480" y="1692"/>
                  </a:lnTo>
                  <a:lnTo>
                    <a:pt x="480" y="1733"/>
                  </a:lnTo>
                  <a:lnTo>
                    <a:pt x="480" y="1778"/>
                  </a:lnTo>
                  <a:lnTo>
                    <a:pt x="480" y="1828"/>
                  </a:lnTo>
                  <a:lnTo>
                    <a:pt x="480" y="1879"/>
                  </a:lnTo>
                  <a:lnTo>
                    <a:pt x="480" y="1933"/>
                  </a:lnTo>
                  <a:lnTo>
                    <a:pt x="480" y="1988"/>
                  </a:lnTo>
                  <a:lnTo>
                    <a:pt x="480" y="2044"/>
                  </a:lnTo>
                  <a:lnTo>
                    <a:pt x="480" y="2100"/>
                  </a:lnTo>
                  <a:lnTo>
                    <a:pt x="480" y="2155"/>
                  </a:lnTo>
                  <a:lnTo>
                    <a:pt x="480" y="2209"/>
                  </a:lnTo>
                  <a:lnTo>
                    <a:pt x="480" y="2260"/>
                  </a:lnTo>
                  <a:lnTo>
                    <a:pt x="480" y="2309"/>
                  </a:lnTo>
                  <a:lnTo>
                    <a:pt x="480" y="2354"/>
                  </a:lnTo>
                  <a:lnTo>
                    <a:pt x="480" y="2395"/>
                  </a:lnTo>
                  <a:lnTo>
                    <a:pt x="480" y="2430"/>
                  </a:lnTo>
                  <a:lnTo>
                    <a:pt x="480" y="2460"/>
                  </a:lnTo>
                  <a:lnTo>
                    <a:pt x="480" y="2483"/>
                  </a:lnTo>
                  <a:lnTo>
                    <a:pt x="480" y="2500"/>
                  </a:lnTo>
                  <a:lnTo>
                    <a:pt x="480" y="2509"/>
                  </a:lnTo>
                  <a:lnTo>
                    <a:pt x="477" y="2539"/>
                  </a:lnTo>
                  <a:lnTo>
                    <a:pt x="468" y="2568"/>
                  </a:lnTo>
                  <a:lnTo>
                    <a:pt x="453" y="2595"/>
                  </a:lnTo>
                  <a:lnTo>
                    <a:pt x="434" y="2617"/>
                  </a:lnTo>
                  <a:lnTo>
                    <a:pt x="412" y="2637"/>
                  </a:lnTo>
                  <a:lnTo>
                    <a:pt x="385" y="2651"/>
                  </a:lnTo>
                  <a:lnTo>
                    <a:pt x="356" y="2659"/>
                  </a:lnTo>
                  <a:lnTo>
                    <a:pt x="325" y="2663"/>
                  </a:lnTo>
                  <a:lnTo>
                    <a:pt x="293" y="2659"/>
                  </a:lnTo>
                  <a:lnTo>
                    <a:pt x="265" y="2651"/>
                  </a:lnTo>
                  <a:lnTo>
                    <a:pt x="238" y="2637"/>
                  </a:lnTo>
                  <a:lnTo>
                    <a:pt x="216" y="2617"/>
                  </a:lnTo>
                  <a:lnTo>
                    <a:pt x="196" y="2595"/>
                  </a:lnTo>
                  <a:lnTo>
                    <a:pt x="182" y="2568"/>
                  </a:lnTo>
                  <a:lnTo>
                    <a:pt x="174" y="2539"/>
                  </a:lnTo>
                  <a:lnTo>
                    <a:pt x="170" y="2509"/>
                  </a:lnTo>
                  <a:lnTo>
                    <a:pt x="170" y="2500"/>
                  </a:lnTo>
                  <a:lnTo>
                    <a:pt x="170" y="2483"/>
                  </a:lnTo>
                  <a:lnTo>
                    <a:pt x="170" y="2044"/>
                  </a:lnTo>
                  <a:lnTo>
                    <a:pt x="170" y="1988"/>
                  </a:lnTo>
                  <a:lnTo>
                    <a:pt x="170" y="1933"/>
                  </a:lnTo>
                  <a:lnTo>
                    <a:pt x="170" y="1879"/>
                  </a:lnTo>
                  <a:lnTo>
                    <a:pt x="170" y="1828"/>
                  </a:lnTo>
                  <a:lnTo>
                    <a:pt x="170" y="1778"/>
                  </a:lnTo>
                  <a:lnTo>
                    <a:pt x="170" y="1733"/>
                  </a:lnTo>
                  <a:lnTo>
                    <a:pt x="170" y="1692"/>
                  </a:lnTo>
                  <a:lnTo>
                    <a:pt x="170" y="1656"/>
                  </a:lnTo>
                  <a:lnTo>
                    <a:pt x="170" y="1626"/>
                  </a:lnTo>
                  <a:lnTo>
                    <a:pt x="170" y="1601"/>
                  </a:lnTo>
                  <a:lnTo>
                    <a:pt x="170" y="1584"/>
                  </a:lnTo>
                  <a:lnTo>
                    <a:pt x="170" y="1575"/>
                  </a:lnTo>
                  <a:lnTo>
                    <a:pt x="72" y="1575"/>
                  </a:lnTo>
                  <a:lnTo>
                    <a:pt x="51" y="1572"/>
                  </a:lnTo>
                  <a:lnTo>
                    <a:pt x="31" y="1562"/>
                  </a:lnTo>
                  <a:lnTo>
                    <a:pt x="16" y="1548"/>
                  </a:lnTo>
                  <a:lnTo>
                    <a:pt x="6" y="1531"/>
                  </a:lnTo>
                  <a:lnTo>
                    <a:pt x="0" y="1512"/>
                  </a:lnTo>
                  <a:lnTo>
                    <a:pt x="1" y="1489"/>
                  </a:lnTo>
                  <a:lnTo>
                    <a:pt x="108" y="939"/>
                  </a:lnTo>
                  <a:lnTo>
                    <a:pt x="144" y="949"/>
                  </a:lnTo>
                  <a:lnTo>
                    <a:pt x="178" y="954"/>
                  </a:lnTo>
                  <a:lnTo>
                    <a:pt x="212" y="955"/>
                  </a:lnTo>
                  <a:lnTo>
                    <a:pt x="246" y="950"/>
                  </a:lnTo>
                  <a:lnTo>
                    <a:pt x="277" y="940"/>
                  </a:lnTo>
                  <a:lnTo>
                    <a:pt x="307" y="925"/>
                  </a:lnTo>
                  <a:lnTo>
                    <a:pt x="334" y="907"/>
                  </a:lnTo>
                  <a:lnTo>
                    <a:pt x="358" y="883"/>
                  </a:lnTo>
                  <a:lnTo>
                    <a:pt x="378" y="858"/>
                  </a:lnTo>
                  <a:lnTo>
                    <a:pt x="395" y="827"/>
                  </a:lnTo>
                  <a:lnTo>
                    <a:pt x="406" y="794"/>
                  </a:lnTo>
                  <a:lnTo>
                    <a:pt x="412" y="759"/>
                  </a:lnTo>
                  <a:lnTo>
                    <a:pt x="412" y="724"/>
                  </a:lnTo>
                  <a:lnTo>
                    <a:pt x="406" y="690"/>
                  </a:lnTo>
                  <a:lnTo>
                    <a:pt x="397" y="657"/>
                  </a:lnTo>
                  <a:lnTo>
                    <a:pt x="381" y="627"/>
                  </a:lnTo>
                  <a:lnTo>
                    <a:pt x="361" y="600"/>
                  </a:lnTo>
                  <a:lnTo>
                    <a:pt x="336" y="577"/>
                  </a:lnTo>
                  <a:lnTo>
                    <a:pt x="364" y="536"/>
                  </a:lnTo>
                  <a:lnTo>
                    <a:pt x="386" y="493"/>
                  </a:lnTo>
                  <a:lnTo>
                    <a:pt x="404" y="448"/>
                  </a:lnTo>
                  <a:lnTo>
                    <a:pt x="417" y="400"/>
                  </a:lnTo>
                  <a:lnTo>
                    <a:pt x="426" y="350"/>
                  </a:lnTo>
                  <a:lnTo>
                    <a:pt x="429" y="298"/>
                  </a:lnTo>
                  <a:lnTo>
                    <a:pt x="428" y="231"/>
                  </a:lnTo>
                  <a:lnTo>
                    <a:pt x="420" y="166"/>
                  </a:lnTo>
                  <a:lnTo>
                    <a:pt x="408" y="102"/>
                  </a:lnTo>
                  <a:lnTo>
                    <a:pt x="390" y="40"/>
                  </a:lnTo>
                  <a:lnTo>
                    <a:pt x="577" y="40"/>
                  </a:lnTo>
                  <a:lnTo>
                    <a:pt x="624" y="40"/>
                  </a:lnTo>
                  <a:lnTo>
                    <a:pt x="677" y="40"/>
                  </a:lnTo>
                  <a:lnTo>
                    <a:pt x="736" y="40"/>
                  </a:lnTo>
                  <a:lnTo>
                    <a:pt x="774" y="43"/>
                  </a:lnTo>
                  <a:lnTo>
                    <a:pt x="810" y="50"/>
                  </a:lnTo>
                  <a:lnTo>
                    <a:pt x="842" y="60"/>
                  </a:lnTo>
                  <a:lnTo>
                    <a:pt x="872" y="75"/>
                  </a:lnTo>
                  <a:lnTo>
                    <a:pt x="900" y="94"/>
                  </a:lnTo>
                  <a:lnTo>
                    <a:pt x="926" y="116"/>
                  </a:lnTo>
                  <a:lnTo>
                    <a:pt x="949" y="141"/>
                  </a:lnTo>
                  <a:lnTo>
                    <a:pt x="970" y="169"/>
                  </a:lnTo>
                  <a:lnTo>
                    <a:pt x="988" y="199"/>
                  </a:lnTo>
                  <a:lnTo>
                    <a:pt x="1006" y="231"/>
                  </a:lnTo>
                  <a:lnTo>
                    <a:pt x="1021" y="266"/>
                  </a:lnTo>
                  <a:lnTo>
                    <a:pt x="1035" y="302"/>
                  </a:lnTo>
                  <a:lnTo>
                    <a:pt x="1046" y="334"/>
                  </a:lnTo>
                  <a:lnTo>
                    <a:pt x="1055" y="362"/>
                  </a:lnTo>
                  <a:lnTo>
                    <a:pt x="1064" y="385"/>
                  </a:lnTo>
                  <a:lnTo>
                    <a:pt x="1071" y="408"/>
                  </a:lnTo>
                  <a:lnTo>
                    <a:pt x="1079" y="429"/>
                  </a:lnTo>
                  <a:lnTo>
                    <a:pt x="1087" y="451"/>
                  </a:lnTo>
                  <a:lnTo>
                    <a:pt x="1094" y="473"/>
                  </a:lnTo>
                  <a:lnTo>
                    <a:pt x="1103" y="499"/>
                  </a:lnTo>
                  <a:lnTo>
                    <a:pt x="1111" y="528"/>
                  </a:lnTo>
                  <a:lnTo>
                    <a:pt x="1122" y="563"/>
                  </a:lnTo>
                  <a:lnTo>
                    <a:pt x="1122" y="510"/>
                  </a:lnTo>
                  <a:lnTo>
                    <a:pt x="1123" y="465"/>
                  </a:lnTo>
                  <a:lnTo>
                    <a:pt x="1123" y="426"/>
                  </a:lnTo>
                  <a:lnTo>
                    <a:pt x="1123" y="395"/>
                  </a:lnTo>
                  <a:lnTo>
                    <a:pt x="1123" y="368"/>
                  </a:lnTo>
                  <a:lnTo>
                    <a:pt x="1123" y="347"/>
                  </a:lnTo>
                  <a:lnTo>
                    <a:pt x="1124" y="329"/>
                  </a:lnTo>
                  <a:lnTo>
                    <a:pt x="1124" y="315"/>
                  </a:lnTo>
                  <a:lnTo>
                    <a:pt x="1124" y="305"/>
                  </a:lnTo>
                  <a:lnTo>
                    <a:pt x="1124" y="296"/>
                  </a:lnTo>
                  <a:lnTo>
                    <a:pt x="1124" y="288"/>
                  </a:lnTo>
                  <a:lnTo>
                    <a:pt x="1125" y="281"/>
                  </a:lnTo>
                  <a:lnTo>
                    <a:pt x="1126" y="274"/>
                  </a:lnTo>
                  <a:lnTo>
                    <a:pt x="1126" y="267"/>
                  </a:lnTo>
                  <a:lnTo>
                    <a:pt x="1136" y="223"/>
                  </a:lnTo>
                  <a:lnTo>
                    <a:pt x="1152" y="182"/>
                  </a:lnTo>
                  <a:lnTo>
                    <a:pt x="1173" y="143"/>
                  </a:lnTo>
                  <a:lnTo>
                    <a:pt x="1200" y="108"/>
                  </a:lnTo>
                  <a:lnTo>
                    <a:pt x="1230" y="78"/>
                  </a:lnTo>
                  <a:lnTo>
                    <a:pt x="1264" y="51"/>
                  </a:lnTo>
                  <a:lnTo>
                    <a:pt x="1303" y="29"/>
                  </a:lnTo>
                  <a:lnTo>
                    <a:pt x="1344" y="13"/>
                  </a:lnTo>
                  <a:lnTo>
                    <a:pt x="1388" y="3"/>
                  </a:lnTo>
                  <a:lnTo>
                    <a:pt x="1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465"/>
            <p:cNvSpPr>
              <a:spLocks/>
            </p:cNvSpPr>
            <p:nvPr/>
          </p:nvSpPr>
          <p:spPr bwMode="auto">
            <a:xfrm>
              <a:off x="4799013" y="4494213"/>
              <a:ext cx="9525" cy="22225"/>
            </a:xfrm>
            <a:custGeom>
              <a:avLst/>
              <a:gdLst>
                <a:gd name="T0" fmla="*/ 0 w 67"/>
                <a:gd name="T1" fmla="*/ 0 h 142"/>
                <a:gd name="T2" fmla="*/ 67 w 67"/>
                <a:gd name="T3" fmla="*/ 22 h 142"/>
                <a:gd name="T4" fmla="*/ 67 w 67"/>
                <a:gd name="T5" fmla="*/ 142 h 142"/>
                <a:gd name="T6" fmla="*/ 47 w 67"/>
                <a:gd name="T7" fmla="*/ 117 h 142"/>
                <a:gd name="T8" fmla="*/ 27 w 67"/>
                <a:gd name="T9" fmla="*/ 90 h 142"/>
                <a:gd name="T10" fmla="*/ 17 w 67"/>
                <a:gd name="T11" fmla="*/ 72 h 142"/>
                <a:gd name="T12" fmla="*/ 11 w 67"/>
                <a:gd name="T13" fmla="*/ 51 h 142"/>
                <a:gd name="T14" fmla="*/ 4 w 67"/>
                <a:gd name="T15" fmla="*/ 27 h 142"/>
                <a:gd name="T16" fmla="*/ 0 w 67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42">
                  <a:moveTo>
                    <a:pt x="0" y="0"/>
                  </a:moveTo>
                  <a:lnTo>
                    <a:pt x="67" y="22"/>
                  </a:lnTo>
                  <a:lnTo>
                    <a:pt x="67" y="142"/>
                  </a:lnTo>
                  <a:lnTo>
                    <a:pt x="47" y="117"/>
                  </a:lnTo>
                  <a:lnTo>
                    <a:pt x="27" y="90"/>
                  </a:lnTo>
                  <a:lnTo>
                    <a:pt x="17" y="72"/>
                  </a:lnTo>
                  <a:lnTo>
                    <a:pt x="11" y="51"/>
                  </a:lnTo>
                  <a:lnTo>
                    <a:pt x="4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466"/>
            <p:cNvSpPr>
              <a:spLocks/>
            </p:cNvSpPr>
            <p:nvPr/>
          </p:nvSpPr>
          <p:spPr bwMode="auto">
            <a:xfrm>
              <a:off x="4711700" y="4268788"/>
              <a:ext cx="85725" cy="85725"/>
            </a:xfrm>
            <a:custGeom>
              <a:avLst/>
              <a:gdLst>
                <a:gd name="T0" fmla="*/ 272 w 544"/>
                <a:gd name="T1" fmla="*/ 0 h 542"/>
                <a:gd name="T2" fmla="*/ 312 w 544"/>
                <a:gd name="T3" fmla="*/ 3 h 542"/>
                <a:gd name="T4" fmla="*/ 351 w 544"/>
                <a:gd name="T5" fmla="*/ 12 h 542"/>
                <a:gd name="T6" fmla="*/ 386 w 544"/>
                <a:gd name="T7" fmla="*/ 25 h 542"/>
                <a:gd name="T8" fmla="*/ 420 w 544"/>
                <a:gd name="T9" fmla="*/ 43 h 542"/>
                <a:gd name="T10" fmla="*/ 451 w 544"/>
                <a:gd name="T11" fmla="*/ 67 h 542"/>
                <a:gd name="T12" fmla="*/ 478 w 544"/>
                <a:gd name="T13" fmla="*/ 93 h 542"/>
                <a:gd name="T14" fmla="*/ 501 w 544"/>
                <a:gd name="T15" fmla="*/ 124 h 542"/>
                <a:gd name="T16" fmla="*/ 519 w 544"/>
                <a:gd name="T17" fmla="*/ 157 h 542"/>
                <a:gd name="T18" fmla="*/ 533 w 544"/>
                <a:gd name="T19" fmla="*/ 192 h 542"/>
                <a:gd name="T20" fmla="*/ 541 w 544"/>
                <a:gd name="T21" fmla="*/ 231 h 542"/>
                <a:gd name="T22" fmla="*/ 544 w 544"/>
                <a:gd name="T23" fmla="*/ 271 h 542"/>
                <a:gd name="T24" fmla="*/ 541 w 544"/>
                <a:gd name="T25" fmla="*/ 311 h 542"/>
                <a:gd name="T26" fmla="*/ 533 w 544"/>
                <a:gd name="T27" fmla="*/ 349 h 542"/>
                <a:gd name="T28" fmla="*/ 519 w 544"/>
                <a:gd name="T29" fmla="*/ 386 h 542"/>
                <a:gd name="T30" fmla="*/ 501 w 544"/>
                <a:gd name="T31" fmla="*/ 419 h 542"/>
                <a:gd name="T32" fmla="*/ 478 w 544"/>
                <a:gd name="T33" fmla="*/ 449 h 542"/>
                <a:gd name="T34" fmla="*/ 451 w 544"/>
                <a:gd name="T35" fmla="*/ 476 h 542"/>
                <a:gd name="T36" fmla="*/ 420 w 544"/>
                <a:gd name="T37" fmla="*/ 499 h 542"/>
                <a:gd name="T38" fmla="*/ 386 w 544"/>
                <a:gd name="T39" fmla="*/ 517 h 542"/>
                <a:gd name="T40" fmla="*/ 351 w 544"/>
                <a:gd name="T41" fmla="*/ 531 h 542"/>
                <a:gd name="T42" fmla="*/ 312 w 544"/>
                <a:gd name="T43" fmla="*/ 540 h 542"/>
                <a:gd name="T44" fmla="*/ 272 w 544"/>
                <a:gd name="T45" fmla="*/ 542 h 542"/>
                <a:gd name="T46" fmla="*/ 232 w 544"/>
                <a:gd name="T47" fmla="*/ 540 h 542"/>
                <a:gd name="T48" fmla="*/ 193 w 544"/>
                <a:gd name="T49" fmla="*/ 531 h 542"/>
                <a:gd name="T50" fmla="*/ 158 w 544"/>
                <a:gd name="T51" fmla="*/ 517 h 542"/>
                <a:gd name="T52" fmla="*/ 124 w 544"/>
                <a:gd name="T53" fmla="*/ 499 h 542"/>
                <a:gd name="T54" fmla="*/ 94 w 544"/>
                <a:gd name="T55" fmla="*/ 476 h 542"/>
                <a:gd name="T56" fmla="*/ 67 w 544"/>
                <a:gd name="T57" fmla="*/ 449 h 542"/>
                <a:gd name="T58" fmla="*/ 44 w 544"/>
                <a:gd name="T59" fmla="*/ 419 h 542"/>
                <a:gd name="T60" fmla="*/ 25 w 544"/>
                <a:gd name="T61" fmla="*/ 386 h 542"/>
                <a:gd name="T62" fmla="*/ 11 w 544"/>
                <a:gd name="T63" fmla="*/ 349 h 542"/>
                <a:gd name="T64" fmla="*/ 4 w 544"/>
                <a:gd name="T65" fmla="*/ 311 h 542"/>
                <a:gd name="T66" fmla="*/ 0 w 544"/>
                <a:gd name="T67" fmla="*/ 271 h 542"/>
                <a:gd name="T68" fmla="*/ 4 w 544"/>
                <a:gd name="T69" fmla="*/ 231 h 542"/>
                <a:gd name="T70" fmla="*/ 11 w 544"/>
                <a:gd name="T71" fmla="*/ 192 h 542"/>
                <a:gd name="T72" fmla="*/ 25 w 544"/>
                <a:gd name="T73" fmla="*/ 157 h 542"/>
                <a:gd name="T74" fmla="*/ 44 w 544"/>
                <a:gd name="T75" fmla="*/ 124 h 542"/>
                <a:gd name="T76" fmla="*/ 67 w 544"/>
                <a:gd name="T77" fmla="*/ 93 h 542"/>
                <a:gd name="T78" fmla="*/ 94 w 544"/>
                <a:gd name="T79" fmla="*/ 67 h 542"/>
                <a:gd name="T80" fmla="*/ 124 w 544"/>
                <a:gd name="T81" fmla="*/ 43 h 542"/>
                <a:gd name="T82" fmla="*/ 158 w 544"/>
                <a:gd name="T83" fmla="*/ 25 h 542"/>
                <a:gd name="T84" fmla="*/ 193 w 544"/>
                <a:gd name="T85" fmla="*/ 12 h 542"/>
                <a:gd name="T86" fmla="*/ 232 w 544"/>
                <a:gd name="T87" fmla="*/ 3 h 542"/>
                <a:gd name="T88" fmla="*/ 272 w 544"/>
                <a:gd name="T8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4" h="542">
                  <a:moveTo>
                    <a:pt x="272" y="0"/>
                  </a:moveTo>
                  <a:lnTo>
                    <a:pt x="312" y="3"/>
                  </a:lnTo>
                  <a:lnTo>
                    <a:pt x="351" y="12"/>
                  </a:lnTo>
                  <a:lnTo>
                    <a:pt x="386" y="25"/>
                  </a:lnTo>
                  <a:lnTo>
                    <a:pt x="420" y="43"/>
                  </a:lnTo>
                  <a:lnTo>
                    <a:pt x="451" y="67"/>
                  </a:lnTo>
                  <a:lnTo>
                    <a:pt x="478" y="93"/>
                  </a:lnTo>
                  <a:lnTo>
                    <a:pt x="501" y="124"/>
                  </a:lnTo>
                  <a:lnTo>
                    <a:pt x="519" y="157"/>
                  </a:lnTo>
                  <a:lnTo>
                    <a:pt x="533" y="192"/>
                  </a:lnTo>
                  <a:lnTo>
                    <a:pt x="541" y="231"/>
                  </a:lnTo>
                  <a:lnTo>
                    <a:pt x="544" y="271"/>
                  </a:lnTo>
                  <a:lnTo>
                    <a:pt x="541" y="311"/>
                  </a:lnTo>
                  <a:lnTo>
                    <a:pt x="533" y="349"/>
                  </a:lnTo>
                  <a:lnTo>
                    <a:pt x="519" y="386"/>
                  </a:lnTo>
                  <a:lnTo>
                    <a:pt x="501" y="419"/>
                  </a:lnTo>
                  <a:lnTo>
                    <a:pt x="478" y="449"/>
                  </a:lnTo>
                  <a:lnTo>
                    <a:pt x="451" y="476"/>
                  </a:lnTo>
                  <a:lnTo>
                    <a:pt x="420" y="499"/>
                  </a:lnTo>
                  <a:lnTo>
                    <a:pt x="386" y="517"/>
                  </a:lnTo>
                  <a:lnTo>
                    <a:pt x="351" y="531"/>
                  </a:lnTo>
                  <a:lnTo>
                    <a:pt x="312" y="540"/>
                  </a:lnTo>
                  <a:lnTo>
                    <a:pt x="272" y="542"/>
                  </a:lnTo>
                  <a:lnTo>
                    <a:pt x="232" y="540"/>
                  </a:lnTo>
                  <a:lnTo>
                    <a:pt x="193" y="531"/>
                  </a:lnTo>
                  <a:lnTo>
                    <a:pt x="158" y="517"/>
                  </a:lnTo>
                  <a:lnTo>
                    <a:pt x="124" y="499"/>
                  </a:lnTo>
                  <a:lnTo>
                    <a:pt x="94" y="476"/>
                  </a:lnTo>
                  <a:lnTo>
                    <a:pt x="67" y="449"/>
                  </a:lnTo>
                  <a:lnTo>
                    <a:pt x="44" y="419"/>
                  </a:lnTo>
                  <a:lnTo>
                    <a:pt x="25" y="386"/>
                  </a:lnTo>
                  <a:lnTo>
                    <a:pt x="11" y="349"/>
                  </a:lnTo>
                  <a:lnTo>
                    <a:pt x="4" y="311"/>
                  </a:lnTo>
                  <a:lnTo>
                    <a:pt x="0" y="271"/>
                  </a:lnTo>
                  <a:lnTo>
                    <a:pt x="4" y="231"/>
                  </a:lnTo>
                  <a:lnTo>
                    <a:pt x="11" y="192"/>
                  </a:lnTo>
                  <a:lnTo>
                    <a:pt x="25" y="157"/>
                  </a:lnTo>
                  <a:lnTo>
                    <a:pt x="44" y="124"/>
                  </a:lnTo>
                  <a:lnTo>
                    <a:pt x="67" y="93"/>
                  </a:lnTo>
                  <a:lnTo>
                    <a:pt x="94" y="67"/>
                  </a:lnTo>
                  <a:lnTo>
                    <a:pt x="124" y="43"/>
                  </a:lnTo>
                  <a:lnTo>
                    <a:pt x="158" y="25"/>
                  </a:lnTo>
                  <a:lnTo>
                    <a:pt x="193" y="12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467"/>
            <p:cNvSpPr>
              <a:spLocks/>
            </p:cNvSpPr>
            <p:nvPr/>
          </p:nvSpPr>
          <p:spPr bwMode="auto">
            <a:xfrm>
              <a:off x="4770438" y="4370388"/>
              <a:ext cx="120650" cy="125413"/>
            </a:xfrm>
            <a:custGeom>
              <a:avLst/>
              <a:gdLst>
                <a:gd name="T0" fmla="*/ 358 w 768"/>
                <a:gd name="T1" fmla="*/ 10 h 787"/>
                <a:gd name="T2" fmla="*/ 429 w 768"/>
                <a:gd name="T3" fmla="*/ 45 h 787"/>
                <a:gd name="T4" fmla="*/ 492 w 768"/>
                <a:gd name="T5" fmla="*/ 93 h 787"/>
                <a:gd name="T6" fmla="*/ 541 w 768"/>
                <a:gd name="T7" fmla="*/ 156 h 787"/>
                <a:gd name="T8" fmla="*/ 566 w 768"/>
                <a:gd name="T9" fmla="*/ 203 h 787"/>
                <a:gd name="T10" fmla="*/ 584 w 768"/>
                <a:gd name="T11" fmla="*/ 240 h 787"/>
                <a:gd name="T12" fmla="*/ 608 w 768"/>
                <a:gd name="T13" fmla="*/ 290 h 787"/>
                <a:gd name="T14" fmla="*/ 636 w 768"/>
                <a:gd name="T15" fmla="*/ 350 h 787"/>
                <a:gd name="T16" fmla="*/ 666 w 768"/>
                <a:gd name="T17" fmla="*/ 414 h 787"/>
                <a:gd name="T18" fmla="*/ 695 w 768"/>
                <a:gd name="T19" fmla="*/ 475 h 787"/>
                <a:gd name="T20" fmla="*/ 721 w 768"/>
                <a:gd name="T21" fmla="*/ 530 h 787"/>
                <a:gd name="T22" fmla="*/ 742 w 768"/>
                <a:gd name="T23" fmla="*/ 574 h 787"/>
                <a:gd name="T24" fmla="*/ 755 w 768"/>
                <a:gd name="T25" fmla="*/ 601 h 787"/>
                <a:gd name="T26" fmla="*/ 768 w 768"/>
                <a:gd name="T27" fmla="*/ 650 h 787"/>
                <a:gd name="T28" fmla="*/ 760 w 768"/>
                <a:gd name="T29" fmla="*/ 699 h 787"/>
                <a:gd name="T30" fmla="*/ 735 w 768"/>
                <a:gd name="T31" fmla="*/ 743 h 787"/>
                <a:gd name="T32" fmla="*/ 695 w 768"/>
                <a:gd name="T33" fmla="*/ 774 h 787"/>
                <a:gd name="T34" fmla="*/ 647 w 768"/>
                <a:gd name="T35" fmla="*/ 787 h 787"/>
                <a:gd name="T36" fmla="*/ 596 w 768"/>
                <a:gd name="T37" fmla="*/ 782 h 787"/>
                <a:gd name="T38" fmla="*/ 566 w 768"/>
                <a:gd name="T39" fmla="*/ 772 h 787"/>
                <a:gd name="T40" fmla="*/ 516 w 768"/>
                <a:gd name="T41" fmla="*/ 756 h 787"/>
                <a:gd name="T42" fmla="*/ 453 w 768"/>
                <a:gd name="T43" fmla="*/ 737 h 787"/>
                <a:gd name="T44" fmla="*/ 382 w 768"/>
                <a:gd name="T45" fmla="*/ 714 h 787"/>
                <a:gd name="T46" fmla="*/ 307 w 768"/>
                <a:gd name="T47" fmla="*/ 690 h 787"/>
                <a:gd name="T48" fmla="*/ 236 w 768"/>
                <a:gd name="T49" fmla="*/ 668 h 787"/>
                <a:gd name="T50" fmla="*/ 173 w 768"/>
                <a:gd name="T51" fmla="*/ 648 h 787"/>
                <a:gd name="T52" fmla="*/ 123 w 768"/>
                <a:gd name="T53" fmla="*/ 632 h 787"/>
                <a:gd name="T54" fmla="*/ 92 w 768"/>
                <a:gd name="T55" fmla="*/ 623 h 787"/>
                <a:gd name="T56" fmla="*/ 44 w 768"/>
                <a:gd name="T57" fmla="*/ 596 h 787"/>
                <a:gd name="T58" fmla="*/ 13 w 768"/>
                <a:gd name="T59" fmla="*/ 554 h 787"/>
                <a:gd name="T60" fmla="*/ 0 w 768"/>
                <a:gd name="T61" fmla="*/ 505 h 787"/>
                <a:gd name="T62" fmla="*/ 7 w 768"/>
                <a:gd name="T63" fmla="*/ 459 h 787"/>
                <a:gd name="T64" fmla="*/ 31 w 768"/>
                <a:gd name="T65" fmla="*/ 414 h 787"/>
                <a:gd name="T66" fmla="*/ 70 w 768"/>
                <a:gd name="T67" fmla="*/ 383 h 787"/>
                <a:gd name="T68" fmla="*/ 119 w 768"/>
                <a:gd name="T69" fmla="*/ 368 h 787"/>
                <a:gd name="T70" fmla="*/ 172 w 768"/>
                <a:gd name="T71" fmla="*/ 373 h 787"/>
                <a:gd name="T72" fmla="*/ 189 w 768"/>
                <a:gd name="T73" fmla="*/ 378 h 787"/>
                <a:gd name="T74" fmla="*/ 202 w 768"/>
                <a:gd name="T75" fmla="*/ 383 h 787"/>
                <a:gd name="T76" fmla="*/ 213 w 768"/>
                <a:gd name="T77" fmla="*/ 386 h 787"/>
                <a:gd name="T78" fmla="*/ 225 w 768"/>
                <a:gd name="T79" fmla="*/ 390 h 787"/>
                <a:gd name="T80" fmla="*/ 246 w 768"/>
                <a:gd name="T81" fmla="*/ 397 h 787"/>
                <a:gd name="T82" fmla="*/ 277 w 768"/>
                <a:gd name="T83" fmla="*/ 406 h 787"/>
                <a:gd name="T84" fmla="*/ 324 w 768"/>
                <a:gd name="T85" fmla="*/ 421 h 787"/>
                <a:gd name="T86" fmla="*/ 389 w 768"/>
                <a:gd name="T87" fmla="*/ 442 h 787"/>
                <a:gd name="T88" fmla="*/ 312 w 768"/>
                <a:gd name="T89" fmla="*/ 285 h 787"/>
                <a:gd name="T90" fmla="*/ 274 w 768"/>
                <a:gd name="T91" fmla="*/ 259 h 787"/>
                <a:gd name="T92" fmla="*/ 319 w 768"/>
                <a:gd name="T9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68" h="787">
                  <a:moveTo>
                    <a:pt x="319" y="0"/>
                  </a:moveTo>
                  <a:lnTo>
                    <a:pt x="358" y="10"/>
                  </a:lnTo>
                  <a:lnTo>
                    <a:pt x="395" y="25"/>
                  </a:lnTo>
                  <a:lnTo>
                    <a:pt x="429" y="45"/>
                  </a:lnTo>
                  <a:lnTo>
                    <a:pt x="461" y="67"/>
                  </a:lnTo>
                  <a:lnTo>
                    <a:pt x="492" y="93"/>
                  </a:lnTo>
                  <a:lnTo>
                    <a:pt x="519" y="123"/>
                  </a:lnTo>
                  <a:lnTo>
                    <a:pt x="541" y="156"/>
                  </a:lnTo>
                  <a:lnTo>
                    <a:pt x="561" y="191"/>
                  </a:lnTo>
                  <a:lnTo>
                    <a:pt x="566" y="203"/>
                  </a:lnTo>
                  <a:lnTo>
                    <a:pt x="575" y="219"/>
                  </a:lnTo>
                  <a:lnTo>
                    <a:pt x="584" y="240"/>
                  </a:lnTo>
                  <a:lnTo>
                    <a:pt x="595" y="264"/>
                  </a:lnTo>
                  <a:lnTo>
                    <a:pt x="608" y="290"/>
                  </a:lnTo>
                  <a:lnTo>
                    <a:pt x="622" y="319"/>
                  </a:lnTo>
                  <a:lnTo>
                    <a:pt x="636" y="350"/>
                  </a:lnTo>
                  <a:lnTo>
                    <a:pt x="651" y="382"/>
                  </a:lnTo>
                  <a:lnTo>
                    <a:pt x="666" y="414"/>
                  </a:lnTo>
                  <a:lnTo>
                    <a:pt x="681" y="445"/>
                  </a:lnTo>
                  <a:lnTo>
                    <a:pt x="695" y="475"/>
                  </a:lnTo>
                  <a:lnTo>
                    <a:pt x="709" y="504"/>
                  </a:lnTo>
                  <a:lnTo>
                    <a:pt x="721" y="530"/>
                  </a:lnTo>
                  <a:lnTo>
                    <a:pt x="733" y="554"/>
                  </a:lnTo>
                  <a:lnTo>
                    <a:pt x="742" y="574"/>
                  </a:lnTo>
                  <a:lnTo>
                    <a:pt x="749" y="590"/>
                  </a:lnTo>
                  <a:lnTo>
                    <a:pt x="755" y="601"/>
                  </a:lnTo>
                  <a:lnTo>
                    <a:pt x="763" y="625"/>
                  </a:lnTo>
                  <a:lnTo>
                    <a:pt x="768" y="650"/>
                  </a:lnTo>
                  <a:lnTo>
                    <a:pt x="766" y="675"/>
                  </a:lnTo>
                  <a:lnTo>
                    <a:pt x="760" y="699"/>
                  </a:lnTo>
                  <a:lnTo>
                    <a:pt x="750" y="723"/>
                  </a:lnTo>
                  <a:lnTo>
                    <a:pt x="735" y="743"/>
                  </a:lnTo>
                  <a:lnTo>
                    <a:pt x="716" y="760"/>
                  </a:lnTo>
                  <a:lnTo>
                    <a:pt x="695" y="774"/>
                  </a:lnTo>
                  <a:lnTo>
                    <a:pt x="672" y="783"/>
                  </a:lnTo>
                  <a:lnTo>
                    <a:pt x="647" y="787"/>
                  </a:lnTo>
                  <a:lnTo>
                    <a:pt x="622" y="787"/>
                  </a:lnTo>
                  <a:lnTo>
                    <a:pt x="596" y="782"/>
                  </a:lnTo>
                  <a:lnTo>
                    <a:pt x="584" y="777"/>
                  </a:lnTo>
                  <a:lnTo>
                    <a:pt x="566" y="772"/>
                  </a:lnTo>
                  <a:lnTo>
                    <a:pt x="543" y="765"/>
                  </a:lnTo>
                  <a:lnTo>
                    <a:pt x="516" y="756"/>
                  </a:lnTo>
                  <a:lnTo>
                    <a:pt x="485" y="747"/>
                  </a:lnTo>
                  <a:lnTo>
                    <a:pt x="453" y="737"/>
                  </a:lnTo>
                  <a:lnTo>
                    <a:pt x="417" y="726"/>
                  </a:lnTo>
                  <a:lnTo>
                    <a:pt x="382" y="714"/>
                  </a:lnTo>
                  <a:lnTo>
                    <a:pt x="344" y="702"/>
                  </a:lnTo>
                  <a:lnTo>
                    <a:pt x="307" y="690"/>
                  </a:lnTo>
                  <a:lnTo>
                    <a:pt x="271" y="680"/>
                  </a:lnTo>
                  <a:lnTo>
                    <a:pt x="236" y="668"/>
                  </a:lnTo>
                  <a:lnTo>
                    <a:pt x="203" y="658"/>
                  </a:lnTo>
                  <a:lnTo>
                    <a:pt x="173" y="648"/>
                  </a:lnTo>
                  <a:lnTo>
                    <a:pt x="146" y="640"/>
                  </a:lnTo>
                  <a:lnTo>
                    <a:pt x="123" y="632"/>
                  </a:lnTo>
                  <a:lnTo>
                    <a:pt x="105" y="627"/>
                  </a:lnTo>
                  <a:lnTo>
                    <a:pt x="92" y="623"/>
                  </a:lnTo>
                  <a:lnTo>
                    <a:pt x="67" y="612"/>
                  </a:lnTo>
                  <a:lnTo>
                    <a:pt x="44" y="596"/>
                  </a:lnTo>
                  <a:lnTo>
                    <a:pt x="27" y="576"/>
                  </a:lnTo>
                  <a:lnTo>
                    <a:pt x="13" y="554"/>
                  </a:lnTo>
                  <a:lnTo>
                    <a:pt x="5" y="529"/>
                  </a:lnTo>
                  <a:lnTo>
                    <a:pt x="0" y="505"/>
                  </a:lnTo>
                  <a:lnTo>
                    <a:pt x="1" y="482"/>
                  </a:lnTo>
                  <a:lnTo>
                    <a:pt x="7" y="459"/>
                  </a:lnTo>
                  <a:lnTo>
                    <a:pt x="16" y="434"/>
                  </a:lnTo>
                  <a:lnTo>
                    <a:pt x="31" y="414"/>
                  </a:lnTo>
                  <a:lnTo>
                    <a:pt x="50" y="396"/>
                  </a:lnTo>
                  <a:lnTo>
                    <a:pt x="70" y="383"/>
                  </a:lnTo>
                  <a:lnTo>
                    <a:pt x="94" y="373"/>
                  </a:lnTo>
                  <a:lnTo>
                    <a:pt x="119" y="368"/>
                  </a:lnTo>
                  <a:lnTo>
                    <a:pt x="145" y="368"/>
                  </a:lnTo>
                  <a:lnTo>
                    <a:pt x="172" y="373"/>
                  </a:lnTo>
                  <a:lnTo>
                    <a:pt x="181" y="376"/>
                  </a:lnTo>
                  <a:lnTo>
                    <a:pt x="189" y="378"/>
                  </a:lnTo>
                  <a:lnTo>
                    <a:pt x="195" y="380"/>
                  </a:lnTo>
                  <a:lnTo>
                    <a:pt x="202" y="383"/>
                  </a:lnTo>
                  <a:lnTo>
                    <a:pt x="207" y="385"/>
                  </a:lnTo>
                  <a:lnTo>
                    <a:pt x="213" y="386"/>
                  </a:lnTo>
                  <a:lnTo>
                    <a:pt x="218" y="388"/>
                  </a:lnTo>
                  <a:lnTo>
                    <a:pt x="225" y="390"/>
                  </a:lnTo>
                  <a:lnTo>
                    <a:pt x="235" y="393"/>
                  </a:lnTo>
                  <a:lnTo>
                    <a:pt x="246" y="397"/>
                  </a:lnTo>
                  <a:lnTo>
                    <a:pt x="260" y="401"/>
                  </a:lnTo>
                  <a:lnTo>
                    <a:pt x="277" y="406"/>
                  </a:lnTo>
                  <a:lnTo>
                    <a:pt x="299" y="413"/>
                  </a:lnTo>
                  <a:lnTo>
                    <a:pt x="324" y="421"/>
                  </a:lnTo>
                  <a:lnTo>
                    <a:pt x="354" y="431"/>
                  </a:lnTo>
                  <a:lnTo>
                    <a:pt x="389" y="442"/>
                  </a:lnTo>
                  <a:lnTo>
                    <a:pt x="324" y="303"/>
                  </a:lnTo>
                  <a:lnTo>
                    <a:pt x="312" y="285"/>
                  </a:lnTo>
                  <a:lnTo>
                    <a:pt x="294" y="270"/>
                  </a:lnTo>
                  <a:lnTo>
                    <a:pt x="274" y="259"/>
                  </a:lnTo>
                  <a:lnTo>
                    <a:pt x="251" y="255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468"/>
            <p:cNvSpPr>
              <a:spLocks/>
            </p:cNvSpPr>
            <p:nvPr/>
          </p:nvSpPr>
          <p:spPr bwMode="auto">
            <a:xfrm>
              <a:off x="4841875" y="4308475"/>
              <a:ext cx="69850" cy="63500"/>
            </a:xfrm>
            <a:custGeom>
              <a:avLst/>
              <a:gdLst>
                <a:gd name="T0" fmla="*/ 113 w 437"/>
                <a:gd name="T1" fmla="*/ 0 h 400"/>
                <a:gd name="T2" fmla="*/ 141 w 437"/>
                <a:gd name="T3" fmla="*/ 3 h 400"/>
                <a:gd name="T4" fmla="*/ 166 w 437"/>
                <a:gd name="T5" fmla="*/ 13 h 400"/>
                <a:gd name="T6" fmla="*/ 188 w 437"/>
                <a:gd name="T7" fmla="*/ 27 h 400"/>
                <a:gd name="T8" fmla="*/ 205 w 437"/>
                <a:gd name="T9" fmla="*/ 45 h 400"/>
                <a:gd name="T10" fmla="*/ 218 w 437"/>
                <a:gd name="T11" fmla="*/ 68 h 400"/>
                <a:gd name="T12" fmla="*/ 232 w 437"/>
                <a:gd name="T13" fmla="*/ 45 h 400"/>
                <a:gd name="T14" fmla="*/ 249 w 437"/>
                <a:gd name="T15" fmla="*/ 27 h 400"/>
                <a:gd name="T16" fmla="*/ 271 w 437"/>
                <a:gd name="T17" fmla="*/ 13 h 400"/>
                <a:gd name="T18" fmla="*/ 295 w 437"/>
                <a:gd name="T19" fmla="*/ 3 h 400"/>
                <a:gd name="T20" fmla="*/ 322 w 437"/>
                <a:gd name="T21" fmla="*/ 0 h 400"/>
                <a:gd name="T22" fmla="*/ 349 w 437"/>
                <a:gd name="T23" fmla="*/ 3 h 400"/>
                <a:gd name="T24" fmla="*/ 373 w 437"/>
                <a:gd name="T25" fmla="*/ 12 h 400"/>
                <a:gd name="T26" fmla="*/ 394 w 437"/>
                <a:gd name="T27" fmla="*/ 25 h 400"/>
                <a:gd name="T28" fmla="*/ 412 w 437"/>
                <a:gd name="T29" fmla="*/ 43 h 400"/>
                <a:gd name="T30" fmla="*/ 425 w 437"/>
                <a:gd name="T31" fmla="*/ 65 h 400"/>
                <a:gd name="T32" fmla="*/ 433 w 437"/>
                <a:gd name="T33" fmla="*/ 88 h 400"/>
                <a:gd name="T34" fmla="*/ 437 w 437"/>
                <a:gd name="T35" fmla="*/ 114 h 400"/>
                <a:gd name="T36" fmla="*/ 433 w 437"/>
                <a:gd name="T37" fmla="*/ 145 h 400"/>
                <a:gd name="T38" fmla="*/ 425 w 437"/>
                <a:gd name="T39" fmla="*/ 175 h 400"/>
                <a:gd name="T40" fmla="*/ 412 w 437"/>
                <a:gd name="T41" fmla="*/ 206 h 400"/>
                <a:gd name="T42" fmla="*/ 394 w 437"/>
                <a:gd name="T43" fmla="*/ 235 h 400"/>
                <a:gd name="T44" fmla="*/ 374 w 437"/>
                <a:gd name="T45" fmla="*/ 263 h 400"/>
                <a:gd name="T46" fmla="*/ 351 w 437"/>
                <a:gd name="T47" fmla="*/ 288 h 400"/>
                <a:gd name="T48" fmla="*/ 329 w 437"/>
                <a:gd name="T49" fmla="*/ 313 h 400"/>
                <a:gd name="T50" fmla="*/ 305 w 437"/>
                <a:gd name="T51" fmla="*/ 336 h 400"/>
                <a:gd name="T52" fmla="*/ 284 w 437"/>
                <a:gd name="T53" fmla="*/ 355 h 400"/>
                <a:gd name="T54" fmla="*/ 263 w 437"/>
                <a:gd name="T55" fmla="*/ 372 h 400"/>
                <a:gd name="T56" fmla="*/ 245 w 437"/>
                <a:gd name="T57" fmla="*/ 386 h 400"/>
                <a:gd name="T58" fmla="*/ 231 w 437"/>
                <a:gd name="T59" fmla="*/ 396 h 400"/>
                <a:gd name="T60" fmla="*/ 223 w 437"/>
                <a:gd name="T61" fmla="*/ 400 h 400"/>
                <a:gd name="T62" fmla="*/ 214 w 437"/>
                <a:gd name="T63" fmla="*/ 400 h 400"/>
                <a:gd name="T64" fmla="*/ 205 w 437"/>
                <a:gd name="T65" fmla="*/ 396 h 400"/>
                <a:gd name="T66" fmla="*/ 191 w 437"/>
                <a:gd name="T67" fmla="*/ 386 h 400"/>
                <a:gd name="T68" fmla="*/ 174 w 437"/>
                <a:gd name="T69" fmla="*/ 372 h 400"/>
                <a:gd name="T70" fmla="*/ 153 w 437"/>
                <a:gd name="T71" fmla="*/ 355 h 400"/>
                <a:gd name="T72" fmla="*/ 131 w 437"/>
                <a:gd name="T73" fmla="*/ 336 h 400"/>
                <a:gd name="T74" fmla="*/ 108 w 437"/>
                <a:gd name="T75" fmla="*/ 313 h 400"/>
                <a:gd name="T76" fmla="*/ 84 w 437"/>
                <a:gd name="T77" fmla="*/ 288 h 400"/>
                <a:gd name="T78" fmla="*/ 63 w 437"/>
                <a:gd name="T79" fmla="*/ 263 h 400"/>
                <a:gd name="T80" fmla="*/ 42 w 437"/>
                <a:gd name="T81" fmla="*/ 235 h 400"/>
                <a:gd name="T82" fmla="*/ 25 w 437"/>
                <a:gd name="T83" fmla="*/ 206 h 400"/>
                <a:gd name="T84" fmla="*/ 12 w 437"/>
                <a:gd name="T85" fmla="*/ 175 h 400"/>
                <a:gd name="T86" fmla="*/ 2 w 437"/>
                <a:gd name="T87" fmla="*/ 145 h 400"/>
                <a:gd name="T88" fmla="*/ 0 w 437"/>
                <a:gd name="T89" fmla="*/ 114 h 400"/>
                <a:gd name="T90" fmla="*/ 2 w 437"/>
                <a:gd name="T91" fmla="*/ 88 h 400"/>
                <a:gd name="T92" fmla="*/ 11 w 437"/>
                <a:gd name="T93" fmla="*/ 65 h 400"/>
                <a:gd name="T94" fmla="*/ 25 w 437"/>
                <a:gd name="T95" fmla="*/ 43 h 400"/>
                <a:gd name="T96" fmla="*/ 42 w 437"/>
                <a:gd name="T97" fmla="*/ 25 h 400"/>
                <a:gd name="T98" fmla="*/ 64 w 437"/>
                <a:gd name="T99" fmla="*/ 12 h 400"/>
                <a:gd name="T100" fmla="*/ 87 w 437"/>
                <a:gd name="T101" fmla="*/ 3 h 400"/>
                <a:gd name="T102" fmla="*/ 113 w 437"/>
                <a:gd name="T10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7" h="400">
                  <a:moveTo>
                    <a:pt x="113" y="0"/>
                  </a:moveTo>
                  <a:lnTo>
                    <a:pt x="141" y="3"/>
                  </a:lnTo>
                  <a:lnTo>
                    <a:pt x="166" y="13"/>
                  </a:lnTo>
                  <a:lnTo>
                    <a:pt x="188" y="27"/>
                  </a:lnTo>
                  <a:lnTo>
                    <a:pt x="205" y="45"/>
                  </a:lnTo>
                  <a:lnTo>
                    <a:pt x="218" y="68"/>
                  </a:lnTo>
                  <a:lnTo>
                    <a:pt x="232" y="45"/>
                  </a:lnTo>
                  <a:lnTo>
                    <a:pt x="249" y="27"/>
                  </a:lnTo>
                  <a:lnTo>
                    <a:pt x="271" y="13"/>
                  </a:lnTo>
                  <a:lnTo>
                    <a:pt x="295" y="3"/>
                  </a:lnTo>
                  <a:lnTo>
                    <a:pt x="322" y="0"/>
                  </a:lnTo>
                  <a:lnTo>
                    <a:pt x="349" y="3"/>
                  </a:lnTo>
                  <a:lnTo>
                    <a:pt x="373" y="12"/>
                  </a:lnTo>
                  <a:lnTo>
                    <a:pt x="394" y="25"/>
                  </a:lnTo>
                  <a:lnTo>
                    <a:pt x="412" y="43"/>
                  </a:lnTo>
                  <a:lnTo>
                    <a:pt x="425" y="65"/>
                  </a:lnTo>
                  <a:lnTo>
                    <a:pt x="433" y="88"/>
                  </a:lnTo>
                  <a:lnTo>
                    <a:pt x="437" y="114"/>
                  </a:lnTo>
                  <a:lnTo>
                    <a:pt x="433" y="145"/>
                  </a:lnTo>
                  <a:lnTo>
                    <a:pt x="425" y="175"/>
                  </a:lnTo>
                  <a:lnTo>
                    <a:pt x="412" y="206"/>
                  </a:lnTo>
                  <a:lnTo>
                    <a:pt x="394" y="235"/>
                  </a:lnTo>
                  <a:lnTo>
                    <a:pt x="374" y="263"/>
                  </a:lnTo>
                  <a:lnTo>
                    <a:pt x="351" y="288"/>
                  </a:lnTo>
                  <a:lnTo>
                    <a:pt x="329" y="313"/>
                  </a:lnTo>
                  <a:lnTo>
                    <a:pt x="305" y="336"/>
                  </a:lnTo>
                  <a:lnTo>
                    <a:pt x="284" y="355"/>
                  </a:lnTo>
                  <a:lnTo>
                    <a:pt x="263" y="372"/>
                  </a:lnTo>
                  <a:lnTo>
                    <a:pt x="245" y="386"/>
                  </a:lnTo>
                  <a:lnTo>
                    <a:pt x="231" y="396"/>
                  </a:lnTo>
                  <a:lnTo>
                    <a:pt x="223" y="400"/>
                  </a:lnTo>
                  <a:lnTo>
                    <a:pt x="214" y="400"/>
                  </a:lnTo>
                  <a:lnTo>
                    <a:pt x="205" y="396"/>
                  </a:lnTo>
                  <a:lnTo>
                    <a:pt x="191" y="386"/>
                  </a:lnTo>
                  <a:lnTo>
                    <a:pt x="174" y="372"/>
                  </a:lnTo>
                  <a:lnTo>
                    <a:pt x="153" y="355"/>
                  </a:lnTo>
                  <a:lnTo>
                    <a:pt x="131" y="336"/>
                  </a:lnTo>
                  <a:lnTo>
                    <a:pt x="108" y="313"/>
                  </a:lnTo>
                  <a:lnTo>
                    <a:pt x="84" y="288"/>
                  </a:lnTo>
                  <a:lnTo>
                    <a:pt x="63" y="263"/>
                  </a:lnTo>
                  <a:lnTo>
                    <a:pt x="42" y="235"/>
                  </a:lnTo>
                  <a:lnTo>
                    <a:pt x="25" y="206"/>
                  </a:lnTo>
                  <a:lnTo>
                    <a:pt x="12" y="175"/>
                  </a:lnTo>
                  <a:lnTo>
                    <a:pt x="2" y="145"/>
                  </a:lnTo>
                  <a:lnTo>
                    <a:pt x="0" y="114"/>
                  </a:lnTo>
                  <a:lnTo>
                    <a:pt x="2" y="88"/>
                  </a:lnTo>
                  <a:lnTo>
                    <a:pt x="11" y="65"/>
                  </a:lnTo>
                  <a:lnTo>
                    <a:pt x="25" y="43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469"/>
            <p:cNvSpPr>
              <a:spLocks/>
            </p:cNvSpPr>
            <p:nvPr/>
          </p:nvSpPr>
          <p:spPr bwMode="auto">
            <a:xfrm>
              <a:off x="4914900" y="4241800"/>
              <a:ext cx="57150" cy="52388"/>
            </a:xfrm>
            <a:custGeom>
              <a:avLst/>
              <a:gdLst>
                <a:gd name="T0" fmla="*/ 92 w 354"/>
                <a:gd name="T1" fmla="*/ 0 h 323"/>
                <a:gd name="T2" fmla="*/ 115 w 354"/>
                <a:gd name="T3" fmla="*/ 2 h 323"/>
                <a:gd name="T4" fmla="*/ 134 w 354"/>
                <a:gd name="T5" fmla="*/ 10 h 323"/>
                <a:gd name="T6" fmla="*/ 151 w 354"/>
                <a:gd name="T7" fmla="*/ 21 h 323"/>
                <a:gd name="T8" fmla="*/ 166 w 354"/>
                <a:gd name="T9" fmla="*/ 36 h 323"/>
                <a:gd name="T10" fmla="*/ 177 w 354"/>
                <a:gd name="T11" fmla="*/ 55 h 323"/>
                <a:gd name="T12" fmla="*/ 188 w 354"/>
                <a:gd name="T13" fmla="*/ 36 h 323"/>
                <a:gd name="T14" fmla="*/ 202 w 354"/>
                <a:gd name="T15" fmla="*/ 21 h 323"/>
                <a:gd name="T16" fmla="*/ 219 w 354"/>
                <a:gd name="T17" fmla="*/ 10 h 323"/>
                <a:gd name="T18" fmla="*/ 240 w 354"/>
                <a:gd name="T19" fmla="*/ 2 h 323"/>
                <a:gd name="T20" fmla="*/ 261 w 354"/>
                <a:gd name="T21" fmla="*/ 0 h 323"/>
                <a:gd name="T22" fmla="*/ 286 w 354"/>
                <a:gd name="T23" fmla="*/ 3 h 323"/>
                <a:gd name="T24" fmla="*/ 308 w 354"/>
                <a:gd name="T25" fmla="*/ 12 h 323"/>
                <a:gd name="T26" fmla="*/ 327 w 354"/>
                <a:gd name="T27" fmla="*/ 27 h 323"/>
                <a:gd name="T28" fmla="*/ 341 w 354"/>
                <a:gd name="T29" fmla="*/ 45 h 323"/>
                <a:gd name="T30" fmla="*/ 351 w 354"/>
                <a:gd name="T31" fmla="*/ 68 h 323"/>
                <a:gd name="T32" fmla="*/ 354 w 354"/>
                <a:gd name="T33" fmla="*/ 91 h 323"/>
                <a:gd name="T34" fmla="*/ 351 w 354"/>
                <a:gd name="T35" fmla="*/ 119 h 323"/>
                <a:gd name="T36" fmla="*/ 342 w 354"/>
                <a:gd name="T37" fmla="*/ 146 h 323"/>
                <a:gd name="T38" fmla="*/ 329 w 354"/>
                <a:gd name="T39" fmla="*/ 172 h 323"/>
                <a:gd name="T40" fmla="*/ 313 w 354"/>
                <a:gd name="T41" fmla="*/ 198 h 323"/>
                <a:gd name="T42" fmla="*/ 295 w 354"/>
                <a:gd name="T43" fmla="*/ 221 h 323"/>
                <a:gd name="T44" fmla="*/ 275 w 354"/>
                <a:gd name="T45" fmla="*/ 244 h 323"/>
                <a:gd name="T46" fmla="*/ 255 w 354"/>
                <a:gd name="T47" fmla="*/ 264 h 323"/>
                <a:gd name="T48" fmla="*/ 234 w 354"/>
                <a:gd name="T49" fmla="*/ 283 h 323"/>
                <a:gd name="T50" fmla="*/ 216 w 354"/>
                <a:gd name="T51" fmla="*/ 298 h 323"/>
                <a:gd name="T52" fmla="*/ 200 w 354"/>
                <a:gd name="T53" fmla="*/ 311 h 323"/>
                <a:gd name="T54" fmla="*/ 188 w 354"/>
                <a:gd name="T55" fmla="*/ 320 h 323"/>
                <a:gd name="T56" fmla="*/ 180 w 354"/>
                <a:gd name="T57" fmla="*/ 323 h 323"/>
                <a:gd name="T58" fmla="*/ 173 w 354"/>
                <a:gd name="T59" fmla="*/ 323 h 323"/>
                <a:gd name="T60" fmla="*/ 166 w 354"/>
                <a:gd name="T61" fmla="*/ 320 h 323"/>
                <a:gd name="T62" fmla="*/ 153 w 354"/>
                <a:gd name="T63" fmla="*/ 311 h 323"/>
                <a:gd name="T64" fmla="*/ 138 w 354"/>
                <a:gd name="T65" fmla="*/ 298 h 323"/>
                <a:gd name="T66" fmla="*/ 119 w 354"/>
                <a:gd name="T67" fmla="*/ 283 h 323"/>
                <a:gd name="T68" fmla="*/ 99 w 354"/>
                <a:gd name="T69" fmla="*/ 264 h 323"/>
                <a:gd name="T70" fmla="*/ 79 w 354"/>
                <a:gd name="T71" fmla="*/ 244 h 323"/>
                <a:gd name="T72" fmla="*/ 59 w 354"/>
                <a:gd name="T73" fmla="*/ 221 h 323"/>
                <a:gd name="T74" fmla="*/ 40 w 354"/>
                <a:gd name="T75" fmla="*/ 198 h 323"/>
                <a:gd name="T76" fmla="*/ 24 w 354"/>
                <a:gd name="T77" fmla="*/ 172 h 323"/>
                <a:gd name="T78" fmla="*/ 11 w 354"/>
                <a:gd name="T79" fmla="*/ 146 h 323"/>
                <a:gd name="T80" fmla="*/ 3 w 354"/>
                <a:gd name="T81" fmla="*/ 119 h 323"/>
                <a:gd name="T82" fmla="*/ 0 w 354"/>
                <a:gd name="T83" fmla="*/ 91 h 323"/>
                <a:gd name="T84" fmla="*/ 4 w 354"/>
                <a:gd name="T85" fmla="*/ 68 h 323"/>
                <a:gd name="T86" fmla="*/ 12 w 354"/>
                <a:gd name="T87" fmla="*/ 45 h 323"/>
                <a:gd name="T88" fmla="*/ 27 w 354"/>
                <a:gd name="T89" fmla="*/ 27 h 323"/>
                <a:gd name="T90" fmla="*/ 46 w 354"/>
                <a:gd name="T91" fmla="*/ 12 h 323"/>
                <a:gd name="T92" fmla="*/ 68 w 354"/>
                <a:gd name="T93" fmla="*/ 3 h 323"/>
                <a:gd name="T94" fmla="*/ 92 w 354"/>
                <a:gd name="T9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4" h="323">
                  <a:moveTo>
                    <a:pt x="92" y="0"/>
                  </a:moveTo>
                  <a:lnTo>
                    <a:pt x="115" y="2"/>
                  </a:lnTo>
                  <a:lnTo>
                    <a:pt x="134" y="10"/>
                  </a:lnTo>
                  <a:lnTo>
                    <a:pt x="151" y="21"/>
                  </a:lnTo>
                  <a:lnTo>
                    <a:pt x="166" y="36"/>
                  </a:lnTo>
                  <a:lnTo>
                    <a:pt x="177" y="55"/>
                  </a:lnTo>
                  <a:lnTo>
                    <a:pt x="188" y="36"/>
                  </a:lnTo>
                  <a:lnTo>
                    <a:pt x="202" y="21"/>
                  </a:lnTo>
                  <a:lnTo>
                    <a:pt x="219" y="10"/>
                  </a:lnTo>
                  <a:lnTo>
                    <a:pt x="240" y="2"/>
                  </a:lnTo>
                  <a:lnTo>
                    <a:pt x="261" y="0"/>
                  </a:lnTo>
                  <a:lnTo>
                    <a:pt x="286" y="3"/>
                  </a:lnTo>
                  <a:lnTo>
                    <a:pt x="308" y="12"/>
                  </a:lnTo>
                  <a:lnTo>
                    <a:pt x="327" y="27"/>
                  </a:lnTo>
                  <a:lnTo>
                    <a:pt x="341" y="45"/>
                  </a:lnTo>
                  <a:lnTo>
                    <a:pt x="351" y="68"/>
                  </a:lnTo>
                  <a:lnTo>
                    <a:pt x="354" y="91"/>
                  </a:lnTo>
                  <a:lnTo>
                    <a:pt x="351" y="119"/>
                  </a:lnTo>
                  <a:lnTo>
                    <a:pt x="342" y="146"/>
                  </a:lnTo>
                  <a:lnTo>
                    <a:pt x="329" y="172"/>
                  </a:lnTo>
                  <a:lnTo>
                    <a:pt x="313" y="198"/>
                  </a:lnTo>
                  <a:lnTo>
                    <a:pt x="295" y="221"/>
                  </a:lnTo>
                  <a:lnTo>
                    <a:pt x="275" y="244"/>
                  </a:lnTo>
                  <a:lnTo>
                    <a:pt x="255" y="264"/>
                  </a:lnTo>
                  <a:lnTo>
                    <a:pt x="234" y="283"/>
                  </a:lnTo>
                  <a:lnTo>
                    <a:pt x="216" y="298"/>
                  </a:lnTo>
                  <a:lnTo>
                    <a:pt x="200" y="311"/>
                  </a:lnTo>
                  <a:lnTo>
                    <a:pt x="188" y="320"/>
                  </a:lnTo>
                  <a:lnTo>
                    <a:pt x="180" y="323"/>
                  </a:lnTo>
                  <a:lnTo>
                    <a:pt x="173" y="323"/>
                  </a:lnTo>
                  <a:lnTo>
                    <a:pt x="166" y="320"/>
                  </a:lnTo>
                  <a:lnTo>
                    <a:pt x="153" y="311"/>
                  </a:lnTo>
                  <a:lnTo>
                    <a:pt x="138" y="298"/>
                  </a:lnTo>
                  <a:lnTo>
                    <a:pt x="119" y="283"/>
                  </a:lnTo>
                  <a:lnTo>
                    <a:pt x="99" y="264"/>
                  </a:lnTo>
                  <a:lnTo>
                    <a:pt x="79" y="244"/>
                  </a:lnTo>
                  <a:lnTo>
                    <a:pt x="59" y="221"/>
                  </a:lnTo>
                  <a:lnTo>
                    <a:pt x="40" y="198"/>
                  </a:lnTo>
                  <a:lnTo>
                    <a:pt x="24" y="172"/>
                  </a:lnTo>
                  <a:lnTo>
                    <a:pt x="11" y="146"/>
                  </a:lnTo>
                  <a:lnTo>
                    <a:pt x="3" y="119"/>
                  </a:lnTo>
                  <a:lnTo>
                    <a:pt x="0" y="91"/>
                  </a:lnTo>
                  <a:lnTo>
                    <a:pt x="4" y="68"/>
                  </a:lnTo>
                  <a:lnTo>
                    <a:pt x="12" y="45"/>
                  </a:lnTo>
                  <a:lnTo>
                    <a:pt x="27" y="27"/>
                  </a:lnTo>
                  <a:lnTo>
                    <a:pt x="46" y="12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1" name="Group 1060"/>
          <p:cNvGrpSpPr/>
          <p:nvPr/>
        </p:nvGrpSpPr>
        <p:grpSpPr>
          <a:xfrm>
            <a:off x="3481176" y="4229101"/>
            <a:ext cx="542926" cy="563562"/>
            <a:chOff x="3459163" y="4229101"/>
            <a:chExt cx="542926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56" name="Freeform 474"/>
            <p:cNvSpPr>
              <a:spLocks/>
            </p:cNvSpPr>
            <p:nvPr/>
          </p:nvSpPr>
          <p:spPr bwMode="auto">
            <a:xfrm>
              <a:off x="3836988" y="4229101"/>
              <a:ext cx="92075" cy="92075"/>
            </a:xfrm>
            <a:custGeom>
              <a:avLst/>
              <a:gdLst>
                <a:gd name="T0" fmla="*/ 293 w 585"/>
                <a:gd name="T1" fmla="*/ 0 h 586"/>
                <a:gd name="T2" fmla="*/ 336 w 585"/>
                <a:gd name="T3" fmla="*/ 4 h 586"/>
                <a:gd name="T4" fmla="*/ 377 w 585"/>
                <a:gd name="T5" fmla="*/ 13 h 586"/>
                <a:gd name="T6" fmla="*/ 416 w 585"/>
                <a:gd name="T7" fmla="*/ 29 h 586"/>
                <a:gd name="T8" fmla="*/ 452 w 585"/>
                <a:gd name="T9" fmla="*/ 48 h 586"/>
                <a:gd name="T10" fmla="*/ 485 w 585"/>
                <a:gd name="T11" fmla="*/ 73 h 586"/>
                <a:gd name="T12" fmla="*/ 514 w 585"/>
                <a:gd name="T13" fmla="*/ 102 h 586"/>
                <a:gd name="T14" fmla="*/ 537 w 585"/>
                <a:gd name="T15" fmla="*/ 134 h 586"/>
                <a:gd name="T16" fmla="*/ 558 w 585"/>
                <a:gd name="T17" fmla="*/ 170 h 586"/>
                <a:gd name="T18" fmla="*/ 573 w 585"/>
                <a:gd name="T19" fmla="*/ 209 h 586"/>
                <a:gd name="T20" fmla="*/ 582 w 585"/>
                <a:gd name="T21" fmla="*/ 250 h 586"/>
                <a:gd name="T22" fmla="*/ 585 w 585"/>
                <a:gd name="T23" fmla="*/ 294 h 586"/>
                <a:gd name="T24" fmla="*/ 582 w 585"/>
                <a:gd name="T25" fmla="*/ 337 h 586"/>
                <a:gd name="T26" fmla="*/ 573 w 585"/>
                <a:gd name="T27" fmla="*/ 378 h 586"/>
                <a:gd name="T28" fmla="*/ 558 w 585"/>
                <a:gd name="T29" fmla="*/ 417 h 586"/>
                <a:gd name="T30" fmla="*/ 537 w 585"/>
                <a:gd name="T31" fmla="*/ 452 h 586"/>
                <a:gd name="T32" fmla="*/ 514 w 585"/>
                <a:gd name="T33" fmla="*/ 485 h 586"/>
                <a:gd name="T34" fmla="*/ 485 w 585"/>
                <a:gd name="T35" fmla="*/ 514 h 586"/>
                <a:gd name="T36" fmla="*/ 452 w 585"/>
                <a:gd name="T37" fmla="*/ 539 h 586"/>
                <a:gd name="T38" fmla="*/ 416 w 585"/>
                <a:gd name="T39" fmla="*/ 558 h 586"/>
                <a:gd name="T40" fmla="*/ 377 w 585"/>
                <a:gd name="T41" fmla="*/ 573 h 586"/>
                <a:gd name="T42" fmla="*/ 336 w 585"/>
                <a:gd name="T43" fmla="*/ 583 h 586"/>
                <a:gd name="T44" fmla="*/ 293 w 585"/>
                <a:gd name="T45" fmla="*/ 586 h 586"/>
                <a:gd name="T46" fmla="*/ 249 w 585"/>
                <a:gd name="T47" fmla="*/ 583 h 586"/>
                <a:gd name="T48" fmla="*/ 208 w 585"/>
                <a:gd name="T49" fmla="*/ 573 h 586"/>
                <a:gd name="T50" fmla="*/ 170 w 585"/>
                <a:gd name="T51" fmla="*/ 558 h 586"/>
                <a:gd name="T52" fmla="*/ 133 w 585"/>
                <a:gd name="T53" fmla="*/ 539 h 586"/>
                <a:gd name="T54" fmla="*/ 101 w 585"/>
                <a:gd name="T55" fmla="*/ 514 h 586"/>
                <a:gd name="T56" fmla="*/ 71 w 585"/>
                <a:gd name="T57" fmla="*/ 485 h 586"/>
                <a:gd name="T58" fmla="*/ 48 w 585"/>
                <a:gd name="T59" fmla="*/ 452 h 586"/>
                <a:gd name="T60" fmla="*/ 27 w 585"/>
                <a:gd name="T61" fmla="*/ 417 h 586"/>
                <a:gd name="T62" fmla="*/ 12 w 585"/>
                <a:gd name="T63" fmla="*/ 378 h 586"/>
                <a:gd name="T64" fmla="*/ 4 w 585"/>
                <a:gd name="T65" fmla="*/ 337 h 586"/>
                <a:gd name="T66" fmla="*/ 0 w 585"/>
                <a:gd name="T67" fmla="*/ 294 h 586"/>
                <a:gd name="T68" fmla="*/ 4 w 585"/>
                <a:gd name="T69" fmla="*/ 250 h 586"/>
                <a:gd name="T70" fmla="*/ 12 w 585"/>
                <a:gd name="T71" fmla="*/ 209 h 586"/>
                <a:gd name="T72" fmla="*/ 27 w 585"/>
                <a:gd name="T73" fmla="*/ 170 h 586"/>
                <a:gd name="T74" fmla="*/ 48 w 585"/>
                <a:gd name="T75" fmla="*/ 134 h 586"/>
                <a:gd name="T76" fmla="*/ 71 w 585"/>
                <a:gd name="T77" fmla="*/ 102 h 586"/>
                <a:gd name="T78" fmla="*/ 101 w 585"/>
                <a:gd name="T79" fmla="*/ 73 h 586"/>
                <a:gd name="T80" fmla="*/ 133 w 585"/>
                <a:gd name="T81" fmla="*/ 48 h 586"/>
                <a:gd name="T82" fmla="*/ 170 w 585"/>
                <a:gd name="T83" fmla="*/ 29 h 586"/>
                <a:gd name="T84" fmla="*/ 208 w 585"/>
                <a:gd name="T85" fmla="*/ 13 h 586"/>
                <a:gd name="T86" fmla="*/ 249 w 585"/>
                <a:gd name="T87" fmla="*/ 4 h 586"/>
                <a:gd name="T88" fmla="*/ 293 w 585"/>
                <a:gd name="T8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5" h="586">
                  <a:moveTo>
                    <a:pt x="293" y="0"/>
                  </a:moveTo>
                  <a:lnTo>
                    <a:pt x="336" y="4"/>
                  </a:lnTo>
                  <a:lnTo>
                    <a:pt x="377" y="13"/>
                  </a:lnTo>
                  <a:lnTo>
                    <a:pt x="416" y="29"/>
                  </a:lnTo>
                  <a:lnTo>
                    <a:pt x="452" y="48"/>
                  </a:lnTo>
                  <a:lnTo>
                    <a:pt x="485" y="73"/>
                  </a:lnTo>
                  <a:lnTo>
                    <a:pt x="514" y="102"/>
                  </a:lnTo>
                  <a:lnTo>
                    <a:pt x="537" y="134"/>
                  </a:lnTo>
                  <a:lnTo>
                    <a:pt x="558" y="170"/>
                  </a:lnTo>
                  <a:lnTo>
                    <a:pt x="573" y="209"/>
                  </a:lnTo>
                  <a:lnTo>
                    <a:pt x="582" y="250"/>
                  </a:lnTo>
                  <a:lnTo>
                    <a:pt x="585" y="294"/>
                  </a:lnTo>
                  <a:lnTo>
                    <a:pt x="582" y="337"/>
                  </a:lnTo>
                  <a:lnTo>
                    <a:pt x="573" y="378"/>
                  </a:lnTo>
                  <a:lnTo>
                    <a:pt x="558" y="417"/>
                  </a:lnTo>
                  <a:lnTo>
                    <a:pt x="537" y="452"/>
                  </a:lnTo>
                  <a:lnTo>
                    <a:pt x="514" y="485"/>
                  </a:lnTo>
                  <a:lnTo>
                    <a:pt x="485" y="514"/>
                  </a:lnTo>
                  <a:lnTo>
                    <a:pt x="452" y="539"/>
                  </a:lnTo>
                  <a:lnTo>
                    <a:pt x="416" y="558"/>
                  </a:lnTo>
                  <a:lnTo>
                    <a:pt x="377" y="573"/>
                  </a:lnTo>
                  <a:lnTo>
                    <a:pt x="336" y="583"/>
                  </a:lnTo>
                  <a:lnTo>
                    <a:pt x="293" y="586"/>
                  </a:lnTo>
                  <a:lnTo>
                    <a:pt x="249" y="583"/>
                  </a:lnTo>
                  <a:lnTo>
                    <a:pt x="208" y="573"/>
                  </a:lnTo>
                  <a:lnTo>
                    <a:pt x="170" y="558"/>
                  </a:lnTo>
                  <a:lnTo>
                    <a:pt x="133" y="539"/>
                  </a:lnTo>
                  <a:lnTo>
                    <a:pt x="101" y="514"/>
                  </a:lnTo>
                  <a:lnTo>
                    <a:pt x="71" y="485"/>
                  </a:lnTo>
                  <a:lnTo>
                    <a:pt x="48" y="452"/>
                  </a:lnTo>
                  <a:lnTo>
                    <a:pt x="27" y="417"/>
                  </a:lnTo>
                  <a:lnTo>
                    <a:pt x="12" y="378"/>
                  </a:lnTo>
                  <a:lnTo>
                    <a:pt x="4" y="337"/>
                  </a:lnTo>
                  <a:lnTo>
                    <a:pt x="0" y="294"/>
                  </a:lnTo>
                  <a:lnTo>
                    <a:pt x="4" y="250"/>
                  </a:lnTo>
                  <a:lnTo>
                    <a:pt x="12" y="209"/>
                  </a:lnTo>
                  <a:lnTo>
                    <a:pt x="27" y="170"/>
                  </a:lnTo>
                  <a:lnTo>
                    <a:pt x="48" y="134"/>
                  </a:lnTo>
                  <a:lnTo>
                    <a:pt x="71" y="102"/>
                  </a:lnTo>
                  <a:lnTo>
                    <a:pt x="101" y="73"/>
                  </a:lnTo>
                  <a:lnTo>
                    <a:pt x="133" y="48"/>
                  </a:lnTo>
                  <a:lnTo>
                    <a:pt x="170" y="29"/>
                  </a:lnTo>
                  <a:lnTo>
                    <a:pt x="208" y="13"/>
                  </a:lnTo>
                  <a:lnTo>
                    <a:pt x="249" y="4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475"/>
            <p:cNvSpPr>
              <a:spLocks/>
            </p:cNvSpPr>
            <p:nvPr/>
          </p:nvSpPr>
          <p:spPr bwMode="auto">
            <a:xfrm>
              <a:off x="3768726" y="4335463"/>
              <a:ext cx="233363" cy="457200"/>
            </a:xfrm>
            <a:custGeom>
              <a:avLst/>
              <a:gdLst>
                <a:gd name="T0" fmla="*/ 806 w 1463"/>
                <a:gd name="T1" fmla="*/ 10 h 2877"/>
                <a:gd name="T2" fmla="*/ 812 w 1463"/>
                <a:gd name="T3" fmla="*/ 224 h 2877"/>
                <a:gd name="T4" fmla="*/ 778 w 1463"/>
                <a:gd name="T5" fmla="*/ 459 h 2877"/>
                <a:gd name="T6" fmla="*/ 1142 w 1463"/>
                <a:gd name="T7" fmla="*/ 5 h 2877"/>
                <a:gd name="T8" fmla="*/ 1300 w 1463"/>
                <a:gd name="T9" fmla="*/ 71 h 2877"/>
                <a:gd name="T10" fmla="*/ 1404 w 1463"/>
                <a:gd name="T11" fmla="*/ 205 h 2877"/>
                <a:gd name="T12" fmla="*/ 1436 w 1463"/>
                <a:gd name="T13" fmla="*/ 1371 h 2877"/>
                <a:gd name="T14" fmla="*/ 1407 w 1463"/>
                <a:gd name="T15" fmla="*/ 1457 h 2877"/>
                <a:gd name="T16" fmla="*/ 1404 w 1463"/>
                <a:gd name="T17" fmla="*/ 1612 h 2877"/>
                <a:gd name="T18" fmla="*/ 1459 w 1463"/>
                <a:gd name="T19" fmla="*/ 1651 h 2877"/>
                <a:gd name="T20" fmla="*/ 1451 w 1463"/>
                <a:gd name="T21" fmla="*/ 2265 h 2877"/>
                <a:gd name="T22" fmla="*/ 1192 w 1463"/>
                <a:gd name="T23" fmla="*/ 2289 h 2877"/>
                <a:gd name="T24" fmla="*/ 1137 w 1463"/>
                <a:gd name="T25" fmla="*/ 2249 h 2877"/>
                <a:gd name="T26" fmla="*/ 1145 w 1463"/>
                <a:gd name="T27" fmla="*/ 1635 h 2877"/>
                <a:gd name="T28" fmla="*/ 1216 w 1463"/>
                <a:gd name="T29" fmla="*/ 1612 h 2877"/>
                <a:gd name="T30" fmla="*/ 1170 w 1463"/>
                <a:gd name="T31" fmla="*/ 1439 h 2877"/>
                <a:gd name="T32" fmla="*/ 1149 w 1463"/>
                <a:gd name="T33" fmla="*/ 335 h 2877"/>
                <a:gd name="T34" fmla="*/ 1131 w 1463"/>
                <a:gd name="T35" fmla="*/ 309 h 2877"/>
                <a:gd name="T36" fmla="*/ 1092 w 1463"/>
                <a:gd name="T37" fmla="*/ 326 h 2877"/>
                <a:gd name="T38" fmla="*/ 1091 w 1463"/>
                <a:gd name="T39" fmla="*/ 455 h 2877"/>
                <a:gd name="T40" fmla="*/ 1091 w 1463"/>
                <a:gd name="T41" fmla="*/ 682 h 2877"/>
                <a:gd name="T42" fmla="*/ 1092 w 1463"/>
                <a:gd name="T43" fmla="*/ 945 h 2877"/>
                <a:gd name="T44" fmla="*/ 1092 w 1463"/>
                <a:gd name="T45" fmla="*/ 1199 h 2877"/>
                <a:gd name="T46" fmla="*/ 1093 w 1463"/>
                <a:gd name="T47" fmla="*/ 1397 h 2877"/>
                <a:gd name="T48" fmla="*/ 1065 w 1463"/>
                <a:gd name="T49" fmla="*/ 1499 h 2877"/>
                <a:gd name="T50" fmla="*/ 990 w 1463"/>
                <a:gd name="T51" fmla="*/ 1603 h 2877"/>
                <a:gd name="T52" fmla="*/ 982 w 1463"/>
                <a:gd name="T53" fmla="*/ 2265 h 2877"/>
                <a:gd name="T54" fmla="*/ 1041 w 1463"/>
                <a:gd name="T55" fmla="*/ 2381 h 2877"/>
                <a:gd name="T56" fmla="*/ 1090 w 1463"/>
                <a:gd name="T57" fmla="*/ 2738 h 2877"/>
                <a:gd name="T58" fmla="*/ 1032 w 1463"/>
                <a:gd name="T59" fmla="*/ 2837 h 2877"/>
                <a:gd name="T60" fmla="*/ 923 w 1463"/>
                <a:gd name="T61" fmla="*/ 2877 h 2877"/>
                <a:gd name="T62" fmla="*/ 814 w 1463"/>
                <a:gd name="T63" fmla="*/ 2837 h 2877"/>
                <a:gd name="T64" fmla="*/ 757 w 1463"/>
                <a:gd name="T65" fmla="*/ 2738 h 2877"/>
                <a:gd name="T66" fmla="*/ 681 w 1463"/>
                <a:gd name="T67" fmla="*/ 2708 h 2877"/>
                <a:gd name="T68" fmla="*/ 641 w 1463"/>
                <a:gd name="T69" fmla="*/ 2817 h 2877"/>
                <a:gd name="T70" fmla="*/ 543 w 1463"/>
                <a:gd name="T71" fmla="*/ 2874 h 2877"/>
                <a:gd name="T72" fmla="*/ 426 w 1463"/>
                <a:gd name="T73" fmla="*/ 2854 h 2877"/>
                <a:gd name="T74" fmla="*/ 353 w 1463"/>
                <a:gd name="T75" fmla="*/ 2767 h 2877"/>
                <a:gd name="T76" fmla="*/ 340 w 1463"/>
                <a:gd name="T77" fmla="*/ 325 h 2877"/>
                <a:gd name="T78" fmla="*/ 304 w 1463"/>
                <a:gd name="T79" fmla="*/ 311 h 2877"/>
                <a:gd name="T80" fmla="*/ 288 w 1463"/>
                <a:gd name="T81" fmla="*/ 335 h 2877"/>
                <a:gd name="T82" fmla="*/ 258 w 1463"/>
                <a:gd name="T83" fmla="*/ 1451 h 2877"/>
                <a:gd name="T84" fmla="*/ 170 w 1463"/>
                <a:gd name="T85" fmla="*/ 1510 h 2877"/>
                <a:gd name="T86" fmla="*/ 86 w 1463"/>
                <a:gd name="T87" fmla="*/ 1502 h 2877"/>
                <a:gd name="T88" fmla="*/ 11 w 1463"/>
                <a:gd name="T89" fmla="*/ 1426 h 2877"/>
                <a:gd name="T90" fmla="*/ 9 w 1463"/>
                <a:gd name="T91" fmla="*/ 289 h 2877"/>
                <a:gd name="T92" fmla="*/ 76 w 1463"/>
                <a:gd name="T93" fmla="*/ 131 h 2877"/>
                <a:gd name="T94" fmla="*/ 211 w 1463"/>
                <a:gd name="T95" fmla="*/ 28 h 2877"/>
                <a:gd name="T96" fmla="*/ 483 w 1463"/>
                <a:gd name="T97" fmla="*/ 2 h 2877"/>
                <a:gd name="T98" fmla="*/ 619 w 1463"/>
                <a:gd name="T99" fmla="*/ 251 h 2877"/>
                <a:gd name="T100" fmla="*/ 632 w 1463"/>
                <a:gd name="T101" fmla="*/ 30 h 2877"/>
                <a:gd name="T102" fmla="*/ 651 w 1463"/>
                <a:gd name="T103" fmla="*/ 0 h 2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63" h="2877">
                  <a:moveTo>
                    <a:pt x="651" y="0"/>
                  </a:moveTo>
                  <a:lnTo>
                    <a:pt x="789" y="0"/>
                  </a:lnTo>
                  <a:lnTo>
                    <a:pt x="798" y="2"/>
                  </a:lnTo>
                  <a:lnTo>
                    <a:pt x="806" y="10"/>
                  </a:lnTo>
                  <a:lnTo>
                    <a:pt x="809" y="20"/>
                  </a:lnTo>
                  <a:lnTo>
                    <a:pt x="807" y="30"/>
                  </a:lnTo>
                  <a:lnTo>
                    <a:pt x="756" y="122"/>
                  </a:lnTo>
                  <a:lnTo>
                    <a:pt x="812" y="224"/>
                  </a:lnTo>
                  <a:lnTo>
                    <a:pt x="818" y="237"/>
                  </a:lnTo>
                  <a:lnTo>
                    <a:pt x="820" y="251"/>
                  </a:lnTo>
                  <a:lnTo>
                    <a:pt x="819" y="265"/>
                  </a:lnTo>
                  <a:lnTo>
                    <a:pt x="778" y="459"/>
                  </a:lnTo>
                  <a:lnTo>
                    <a:pt x="845" y="285"/>
                  </a:lnTo>
                  <a:lnTo>
                    <a:pt x="953" y="2"/>
                  </a:lnTo>
                  <a:lnTo>
                    <a:pt x="1097" y="2"/>
                  </a:lnTo>
                  <a:lnTo>
                    <a:pt x="1142" y="5"/>
                  </a:lnTo>
                  <a:lnTo>
                    <a:pt x="1186" y="14"/>
                  </a:lnTo>
                  <a:lnTo>
                    <a:pt x="1226" y="28"/>
                  </a:lnTo>
                  <a:lnTo>
                    <a:pt x="1264" y="47"/>
                  </a:lnTo>
                  <a:lnTo>
                    <a:pt x="1300" y="71"/>
                  </a:lnTo>
                  <a:lnTo>
                    <a:pt x="1332" y="99"/>
                  </a:lnTo>
                  <a:lnTo>
                    <a:pt x="1360" y="131"/>
                  </a:lnTo>
                  <a:lnTo>
                    <a:pt x="1385" y="167"/>
                  </a:lnTo>
                  <a:lnTo>
                    <a:pt x="1404" y="205"/>
                  </a:lnTo>
                  <a:lnTo>
                    <a:pt x="1418" y="246"/>
                  </a:lnTo>
                  <a:lnTo>
                    <a:pt x="1427" y="289"/>
                  </a:lnTo>
                  <a:lnTo>
                    <a:pt x="1430" y="334"/>
                  </a:lnTo>
                  <a:lnTo>
                    <a:pt x="1436" y="1371"/>
                  </a:lnTo>
                  <a:lnTo>
                    <a:pt x="1435" y="1395"/>
                  </a:lnTo>
                  <a:lnTo>
                    <a:pt x="1428" y="1417"/>
                  </a:lnTo>
                  <a:lnTo>
                    <a:pt x="1420" y="1438"/>
                  </a:lnTo>
                  <a:lnTo>
                    <a:pt x="1407" y="1457"/>
                  </a:lnTo>
                  <a:lnTo>
                    <a:pt x="1395" y="1471"/>
                  </a:lnTo>
                  <a:lnTo>
                    <a:pt x="1380" y="1484"/>
                  </a:lnTo>
                  <a:lnTo>
                    <a:pt x="1380" y="1612"/>
                  </a:lnTo>
                  <a:lnTo>
                    <a:pt x="1404" y="1612"/>
                  </a:lnTo>
                  <a:lnTo>
                    <a:pt x="1423" y="1615"/>
                  </a:lnTo>
                  <a:lnTo>
                    <a:pt x="1439" y="1622"/>
                  </a:lnTo>
                  <a:lnTo>
                    <a:pt x="1451" y="1635"/>
                  </a:lnTo>
                  <a:lnTo>
                    <a:pt x="1459" y="1651"/>
                  </a:lnTo>
                  <a:lnTo>
                    <a:pt x="1463" y="1670"/>
                  </a:lnTo>
                  <a:lnTo>
                    <a:pt x="1463" y="2231"/>
                  </a:lnTo>
                  <a:lnTo>
                    <a:pt x="1459" y="2249"/>
                  </a:lnTo>
                  <a:lnTo>
                    <a:pt x="1451" y="2265"/>
                  </a:lnTo>
                  <a:lnTo>
                    <a:pt x="1439" y="2278"/>
                  </a:lnTo>
                  <a:lnTo>
                    <a:pt x="1423" y="2286"/>
                  </a:lnTo>
                  <a:lnTo>
                    <a:pt x="1404" y="2289"/>
                  </a:lnTo>
                  <a:lnTo>
                    <a:pt x="1192" y="2289"/>
                  </a:lnTo>
                  <a:lnTo>
                    <a:pt x="1174" y="2286"/>
                  </a:lnTo>
                  <a:lnTo>
                    <a:pt x="1157" y="2278"/>
                  </a:lnTo>
                  <a:lnTo>
                    <a:pt x="1145" y="2265"/>
                  </a:lnTo>
                  <a:lnTo>
                    <a:pt x="1137" y="2249"/>
                  </a:lnTo>
                  <a:lnTo>
                    <a:pt x="1134" y="2231"/>
                  </a:lnTo>
                  <a:lnTo>
                    <a:pt x="1134" y="1670"/>
                  </a:lnTo>
                  <a:lnTo>
                    <a:pt x="1137" y="1651"/>
                  </a:lnTo>
                  <a:lnTo>
                    <a:pt x="1145" y="1635"/>
                  </a:lnTo>
                  <a:lnTo>
                    <a:pt x="1157" y="1622"/>
                  </a:lnTo>
                  <a:lnTo>
                    <a:pt x="1174" y="1615"/>
                  </a:lnTo>
                  <a:lnTo>
                    <a:pt x="1192" y="1612"/>
                  </a:lnTo>
                  <a:lnTo>
                    <a:pt x="1216" y="1612"/>
                  </a:lnTo>
                  <a:lnTo>
                    <a:pt x="1216" y="1489"/>
                  </a:lnTo>
                  <a:lnTo>
                    <a:pt x="1198" y="1473"/>
                  </a:lnTo>
                  <a:lnTo>
                    <a:pt x="1183" y="1457"/>
                  </a:lnTo>
                  <a:lnTo>
                    <a:pt x="1170" y="1439"/>
                  </a:lnTo>
                  <a:lnTo>
                    <a:pt x="1162" y="1418"/>
                  </a:lnTo>
                  <a:lnTo>
                    <a:pt x="1156" y="1396"/>
                  </a:lnTo>
                  <a:lnTo>
                    <a:pt x="1154" y="1372"/>
                  </a:lnTo>
                  <a:lnTo>
                    <a:pt x="1149" y="335"/>
                  </a:lnTo>
                  <a:lnTo>
                    <a:pt x="1149" y="335"/>
                  </a:lnTo>
                  <a:lnTo>
                    <a:pt x="1146" y="325"/>
                  </a:lnTo>
                  <a:lnTo>
                    <a:pt x="1139" y="315"/>
                  </a:lnTo>
                  <a:lnTo>
                    <a:pt x="1131" y="309"/>
                  </a:lnTo>
                  <a:lnTo>
                    <a:pt x="1119" y="307"/>
                  </a:lnTo>
                  <a:lnTo>
                    <a:pt x="1108" y="309"/>
                  </a:lnTo>
                  <a:lnTo>
                    <a:pt x="1098" y="316"/>
                  </a:lnTo>
                  <a:lnTo>
                    <a:pt x="1092" y="326"/>
                  </a:lnTo>
                  <a:lnTo>
                    <a:pt x="1090" y="336"/>
                  </a:lnTo>
                  <a:lnTo>
                    <a:pt x="1090" y="370"/>
                  </a:lnTo>
                  <a:lnTo>
                    <a:pt x="1090" y="409"/>
                  </a:lnTo>
                  <a:lnTo>
                    <a:pt x="1091" y="455"/>
                  </a:lnTo>
                  <a:lnTo>
                    <a:pt x="1091" y="506"/>
                  </a:lnTo>
                  <a:lnTo>
                    <a:pt x="1091" y="561"/>
                  </a:lnTo>
                  <a:lnTo>
                    <a:pt x="1091" y="619"/>
                  </a:lnTo>
                  <a:lnTo>
                    <a:pt x="1091" y="682"/>
                  </a:lnTo>
                  <a:lnTo>
                    <a:pt x="1091" y="745"/>
                  </a:lnTo>
                  <a:lnTo>
                    <a:pt x="1092" y="811"/>
                  </a:lnTo>
                  <a:lnTo>
                    <a:pt x="1092" y="878"/>
                  </a:lnTo>
                  <a:lnTo>
                    <a:pt x="1092" y="945"/>
                  </a:lnTo>
                  <a:lnTo>
                    <a:pt x="1092" y="1011"/>
                  </a:lnTo>
                  <a:lnTo>
                    <a:pt x="1092" y="1077"/>
                  </a:lnTo>
                  <a:lnTo>
                    <a:pt x="1092" y="1139"/>
                  </a:lnTo>
                  <a:lnTo>
                    <a:pt x="1092" y="1199"/>
                  </a:lnTo>
                  <a:lnTo>
                    <a:pt x="1093" y="1256"/>
                  </a:lnTo>
                  <a:lnTo>
                    <a:pt x="1093" y="1308"/>
                  </a:lnTo>
                  <a:lnTo>
                    <a:pt x="1093" y="1356"/>
                  </a:lnTo>
                  <a:lnTo>
                    <a:pt x="1093" y="1397"/>
                  </a:lnTo>
                  <a:lnTo>
                    <a:pt x="1093" y="1433"/>
                  </a:lnTo>
                  <a:lnTo>
                    <a:pt x="1093" y="1461"/>
                  </a:lnTo>
                  <a:lnTo>
                    <a:pt x="1093" y="1481"/>
                  </a:lnTo>
                  <a:lnTo>
                    <a:pt x="1065" y="1499"/>
                  </a:lnTo>
                  <a:lnTo>
                    <a:pt x="1041" y="1520"/>
                  </a:lnTo>
                  <a:lnTo>
                    <a:pt x="1019" y="1545"/>
                  </a:lnTo>
                  <a:lnTo>
                    <a:pt x="1002" y="1573"/>
                  </a:lnTo>
                  <a:lnTo>
                    <a:pt x="990" y="1603"/>
                  </a:lnTo>
                  <a:lnTo>
                    <a:pt x="982" y="1635"/>
                  </a:lnTo>
                  <a:lnTo>
                    <a:pt x="980" y="1670"/>
                  </a:lnTo>
                  <a:lnTo>
                    <a:pt x="980" y="2231"/>
                  </a:lnTo>
                  <a:lnTo>
                    <a:pt x="982" y="2265"/>
                  </a:lnTo>
                  <a:lnTo>
                    <a:pt x="990" y="2298"/>
                  </a:lnTo>
                  <a:lnTo>
                    <a:pt x="1002" y="2328"/>
                  </a:lnTo>
                  <a:lnTo>
                    <a:pt x="1019" y="2356"/>
                  </a:lnTo>
                  <a:lnTo>
                    <a:pt x="1041" y="2381"/>
                  </a:lnTo>
                  <a:lnTo>
                    <a:pt x="1065" y="2402"/>
                  </a:lnTo>
                  <a:lnTo>
                    <a:pt x="1093" y="2420"/>
                  </a:lnTo>
                  <a:lnTo>
                    <a:pt x="1093" y="2708"/>
                  </a:lnTo>
                  <a:lnTo>
                    <a:pt x="1090" y="2738"/>
                  </a:lnTo>
                  <a:lnTo>
                    <a:pt x="1082" y="2767"/>
                  </a:lnTo>
                  <a:lnTo>
                    <a:pt x="1070" y="2793"/>
                  </a:lnTo>
                  <a:lnTo>
                    <a:pt x="1053" y="2817"/>
                  </a:lnTo>
                  <a:lnTo>
                    <a:pt x="1032" y="2837"/>
                  </a:lnTo>
                  <a:lnTo>
                    <a:pt x="1009" y="2854"/>
                  </a:lnTo>
                  <a:lnTo>
                    <a:pt x="983" y="2866"/>
                  </a:lnTo>
                  <a:lnTo>
                    <a:pt x="954" y="2874"/>
                  </a:lnTo>
                  <a:lnTo>
                    <a:pt x="923" y="2877"/>
                  </a:lnTo>
                  <a:lnTo>
                    <a:pt x="893" y="2874"/>
                  </a:lnTo>
                  <a:lnTo>
                    <a:pt x="864" y="2866"/>
                  </a:lnTo>
                  <a:lnTo>
                    <a:pt x="838" y="2854"/>
                  </a:lnTo>
                  <a:lnTo>
                    <a:pt x="814" y="2837"/>
                  </a:lnTo>
                  <a:lnTo>
                    <a:pt x="794" y="2817"/>
                  </a:lnTo>
                  <a:lnTo>
                    <a:pt x="777" y="2793"/>
                  </a:lnTo>
                  <a:lnTo>
                    <a:pt x="765" y="2767"/>
                  </a:lnTo>
                  <a:lnTo>
                    <a:pt x="757" y="2738"/>
                  </a:lnTo>
                  <a:lnTo>
                    <a:pt x="754" y="2708"/>
                  </a:lnTo>
                  <a:lnTo>
                    <a:pt x="754" y="1354"/>
                  </a:lnTo>
                  <a:lnTo>
                    <a:pt x="681" y="1354"/>
                  </a:lnTo>
                  <a:lnTo>
                    <a:pt x="681" y="2708"/>
                  </a:lnTo>
                  <a:lnTo>
                    <a:pt x="679" y="2738"/>
                  </a:lnTo>
                  <a:lnTo>
                    <a:pt x="670" y="2767"/>
                  </a:lnTo>
                  <a:lnTo>
                    <a:pt x="658" y="2793"/>
                  </a:lnTo>
                  <a:lnTo>
                    <a:pt x="641" y="2817"/>
                  </a:lnTo>
                  <a:lnTo>
                    <a:pt x="620" y="2837"/>
                  </a:lnTo>
                  <a:lnTo>
                    <a:pt x="598" y="2854"/>
                  </a:lnTo>
                  <a:lnTo>
                    <a:pt x="571" y="2866"/>
                  </a:lnTo>
                  <a:lnTo>
                    <a:pt x="543" y="2874"/>
                  </a:lnTo>
                  <a:lnTo>
                    <a:pt x="511" y="2877"/>
                  </a:lnTo>
                  <a:lnTo>
                    <a:pt x="481" y="2874"/>
                  </a:lnTo>
                  <a:lnTo>
                    <a:pt x="453" y="2866"/>
                  </a:lnTo>
                  <a:lnTo>
                    <a:pt x="426" y="2854"/>
                  </a:lnTo>
                  <a:lnTo>
                    <a:pt x="402" y="2837"/>
                  </a:lnTo>
                  <a:lnTo>
                    <a:pt x="382" y="2817"/>
                  </a:lnTo>
                  <a:lnTo>
                    <a:pt x="366" y="2793"/>
                  </a:lnTo>
                  <a:lnTo>
                    <a:pt x="353" y="2767"/>
                  </a:lnTo>
                  <a:lnTo>
                    <a:pt x="345" y="2738"/>
                  </a:lnTo>
                  <a:lnTo>
                    <a:pt x="342" y="2708"/>
                  </a:lnTo>
                  <a:lnTo>
                    <a:pt x="342" y="335"/>
                  </a:lnTo>
                  <a:lnTo>
                    <a:pt x="340" y="325"/>
                  </a:lnTo>
                  <a:lnTo>
                    <a:pt x="335" y="316"/>
                  </a:lnTo>
                  <a:lnTo>
                    <a:pt x="326" y="311"/>
                  </a:lnTo>
                  <a:lnTo>
                    <a:pt x="315" y="308"/>
                  </a:lnTo>
                  <a:lnTo>
                    <a:pt x="304" y="311"/>
                  </a:lnTo>
                  <a:lnTo>
                    <a:pt x="296" y="316"/>
                  </a:lnTo>
                  <a:lnTo>
                    <a:pt x="290" y="325"/>
                  </a:lnTo>
                  <a:lnTo>
                    <a:pt x="288" y="335"/>
                  </a:lnTo>
                  <a:lnTo>
                    <a:pt x="288" y="335"/>
                  </a:lnTo>
                  <a:lnTo>
                    <a:pt x="283" y="1372"/>
                  </a:lnTo>
                  <a:lnTo>
                    <a:pt x="280" y="1400"/>
                  </a:lnTo>
                  <a:lnTo>
                    <a:pt x="272" y="1427"/>
                  </a:lnTo>
                  <a:lnTo>
                    <a:pt x="258" y="1451"/>
                  </a:lnTo>
                  <a:lnTo>
                    <a:pt x="241" y="1471"/>
                  </a:lnTo>
                  <a:lnTo>
                    <a:pt x="220" y="1489"/>
                  </a:lnTo>
                  <a:lnTo>
                    <a:pt x="196" y="1502"/>
                  </a:lnTo>
                  <a:lnTo>
                    <a:pt x="170" y="1510"/>
                  </a:lnTo>
                  <a:lnTo>
                    <a:pt x="141" y="1512"/>
                  </a:lnTo>
                  <a:lnTo>
                    <a:pt x="141" y="1512"/>
                  </a:lnTo>
                  <a:lnTo>
                    <a:pt x="112" y="1510"/>
                  </a:lnTo>
                  <a:lnTo>
                    <a:pt x="86" y="1502"/>
                  </a:lnTo>
                  <a:lnTo>
                    <a:pt x="63" y="1489"/>
                  </a:lnTo>
                  <a:lnTo>
                    <a:pt x="41" y="1471"/>
                  </a:lnTo>
                  <a:lnTo>
                    <a:pt x="24" y="1450"/>
                  </a:lnTo>
                  <a:lnTo>
                    <a:pt x="11" y="1426"/>
                  </a:lnTo>
                  <a:lnTo>
                    <a:pt x="3" y="1399"/>
                  </a:lnTo>
                  <a:lnTo>
                    <a:pt x="0" y="1371"/>
                  </a:lnTo>
                  <a:lnTo>
                    <a:pt x="6" y="334"/>
                  </a:lnTo>
                  <a:lnTo>
                    <a:pt x="9" y="289"/>
                  </a:lnTo>
                  <a:lnTo>
                    <a:pt x="19" y="246"/>
                  </a:lnTo>
                  <a:lnTo>
                    <a:pt x="33" y="205"/>
                  </a:lnTo>
                  <a:lnTo>
                    <a:pt x="52" y="167"/>
                  </a:lnTo>
                  <a:lnTo>
                    <a:pt x="76" y="131"/>
                  </a:lnTo>
                  <a:lnTo>
                    <a:pt x="105" y="99"/>
                  </a:lnTo>
                  <a:lnTo>
                    <a:pt x="136" y="71"/>
                  </a:lnTo>
                  <a:lnTo>
                    <a:pt x="172" y="47"/>
                  </a:lnTo>
                  <a:lnTo>
                    <a:pt x="211" y="28"/>
                  </a:lnTo>
                  <a:lnTo>
                    <a:pt x="252" y="14"/>
                  </a:lnTo>
                  <a:lnTo>
                    <a:pt x="295" y="5"/>
                  </a:lnTo>
                  <a:lnTo>
                    <a:pt x="340" y="2"/>
                  </a:lnTo>
                  <a:lnTo>
                    <a:pt x="483" y="2"/>
                  </a:lnTo>
                  <a:lnTo>
                    <a:pt x="593" y="285"/>
                  </a:lnTo>
                  <a:lnTo>
                    <a:pt x="656" y="459"/>
                  </a:lnTo>
                  <a:lnTo>
                    <a:pt x="620" y="264"/>
                  </a:lnTo>
                  <a:lnTo>
                    <a:pt x="619" y="251"/>
                  </a:lnTo>
                  <a:lnTo>
                    <a:pt x="620" y="237"/>
                  </a:lnTo>
                  <a:lnTo>
                    <a:pt x="626" y="225"/>
                  </a:lnTo>
                  <a:lnTo>
                    <a:pt x="683" y="122"/>
                  </a:lnTo>
                  <a:lnTo>
                    <a:pt x="632" y="30"/>
                  </a:lnTo>
                  <a:lnTo>
                    <a:pt x="630" y="20"/>
                  </a:lnTo>
                  <a:lnTo>
                    <a:pt x="633" y="10"/>
                  </a:lnTo>
                  <a:lnTo>
                    <a:pt x="640" y="2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476"/>
            <p:cNvSpPr>
              <a:spLocks/>
            </p:cNvSpPr>
            <p:nvPr/>
          </p:nvSpPr>
          <p:spPr bwMode="auto">
            <a:xfrm>
              <a:off x="3684588" y="4283076"/>
              <a:ext cx="66675" cy="63500"/>
            </a:xfrm>
            <a:custGeom>
              <a:avLst/>
              <a:gdLst>
                <a:gd name="T0" fmla="*/ 112 w 428"/>
                <a:gd name="T1" fmla="*/ 0 h 394"/>
                <a:gd name="T2" fmla="*/ 138 w 428"/>
                <a:gd name="T3" fmla="*/ 3 h 394"/>
                <a:gd name="T4" fmla="*/ 163 w 428"/>
                <a:gd name="T5" fmla="*/ 13 h 394"/>
                <a:gd name="T6" fmla="*/ 183 w 428"/>
                <a:gd name="T7" fmla="*/ 27 h 394"/>
                <a:gd name="T8" fmla="*/ 202 w 428"/>
                <a:gd name="T9" fmla="*/ 45 h 394"/>
                <a:gd name="T10" fmla="*/ 215 w 428"/>
                <a:gd name="T11" fmla="*/ 67 h 394"/>
                <a:gd name="T12" fmla="*/ 228 w 428"/>
                <a:gd name="T13" fmla="*/ 45 h 394"/>
                <a:gd name="T14" fmla="*/ 245 w 428"/>
                <a:gd name="T15" fmla="*/ 27 h 394"/>
                <a:gd name="T16" fmla="*/ 265 w 428"/>
                <a:gd name="T17" fmla="*/ 13 h 394"/>
                <a:gd name="T18" fmla="*/ 290 w 428"/>
                <a:gd name="T19" fmla="*/ 3 h 394"/>
                <a:gd name="T20" fmla="*/ 316 w 428"/>
                <a:gd name="T21" fmla="*/ 0 h 394"/>
                <a:gd name="T22" fmla="*/ 342 w 428"/>
                <a:gd name="T23" fmla="*/ 3 h 394"/>
                <a:gd name="T24" fmla="*/ 366 w 428"/>
                <a:gd name="T25" fmla="*/ 12 h 394"/>
                <a:gd name="T26" fmla="*/ 386 w 428"/>
                <a:gd name="T27" fmla="*/ 25 h 394"/>
                <a:gd name="T28" fmla="*/ 403 w 428"/>
                <a:gd name="T29" fmla="*/ 42 h 394"/>
                <a:gd name="T30" fmla="*/ 417 w 428"/>
                <a:gd name="T31" fmla="*/ 64 h 394"/>
                <a:gd name="T32" fmla="*/ 425 w 428"/>
                <a:gd name="T33" fmla="*/ 86 h 394"/>
                <a:gd name="T34" fmla="*/ 428 w 428"/>
                <a:gd name="T35" fmla="*/ 112 h 394"/>
                <a:gd name="T36" fmla="*/ 425 w 428"/>
                <a:gd name="T37" fmla="*/ 142 h 394"/>
                <a:gd name="T38" fmla="*/ 416 w 428"/>
                <a:gd name="T39" fmla="*/ 173 h 394"/>
                <a:gd name="T40" fmla="*/ 403 w 428"/>
                <a:gd name="T41" fmla="*/ 202 h 394"/>
                <a:gd name="T42" fmla="*/ 386 w 428"/>
                <a:gd name="T43" fmla="*/ 231 h 394"/>
                <a:gd name="T44" fmla="*/ 367 w 428"/>
                <a:gd name="T45" fmla="*/ 258 h 394"/>
                <a:gd name="T46" fmla="*/ 345 w 428"/>
                <a:gd name="T47" fmla="*/ 284 h 394"/>
                <a:gd name="T48" fmla="*/ 323 w 428"/>
                <a:gd name="T49" fmla="*/ 307 h 394"/>
                <a:gd name="T50" fmla="*/ 300 w 428"/>
                <a:gd name="T51" fmla="*/ 330 h 394"/>
                <a:gd name="T52" fmla="*/ 278 w 428"/>
                <a:gd name="T53" fmla="*/ 349 h 394"/>
                <a:gd name="T54" fmla="*/ 258 w 428"/>
                <a:gd name="T55" fmla="*/ 366 h 394"/>
                <a:gd name="T56" fmla="*/ 241 w 428"/>
                <a:gd name="T57" fmla="*/ 380 h 394"/>
                <a:gd name="T58" fmla="*/ 227 w 428"/>
                <a:gd name="T59" fmla="*/ 389 h 394"/>
                <a:gd name="T60" fmla="*/ 219 w 428"/>
                <a:gd name="T61" fmla="*/ 394 h 394"/>
                <a:gd name="T62" fmla="*/ 209 w 428"/>
                <a:gd name="T63" fmla="*/ 394 h 394"/>
                <a:gd name="T64" fmla="*/ 202 w 428"/>
                <a:gd name="T65" fmla="*/ 389 h 394"/>
                <a:gd name="T66" fmla="*/ 188 w 428"/>
                <a:gd name="T67" fmla="*/ 380 h 394"/>
                <a:gd name="T68" fmla="*/ 171 w 428"/>
                <a:gd name="T69" fmla="*/ 366 h 394"/>
                <a:gd name="T70" fmla="*/ 150 w 428"/>
                <a:gd name="T71" fmla="*/ 349 h 394"/>
                <a:gd name="T72" fmla="*/ 128 w 428"/>
                <a:gd name="T73" fmla="*/ 330 h 394"/>
                <a:gd name="T74" fmla="*/ 106 w 428"/>
                <a:gd name="T75" fmla="*/ 307 h 394"/>
                <a:gd name="T76" fmla="*/ 83 w 428"/>
                <a:gd name="T77" fmla="*/ 284 h 394"/>
                <a:gd name="T78" fmla="*/ 62 w 428"/>
                <a:gd name="T79" fmla="*/ 258 h 394"/>
                <a:gd name="T80" fmla="*/ 42 w 428"/>
                <a:gd name="T81" fmla="*/ 231 h 394"/>
                <a:gd name="T82" fmla="*/ 25 w 428"/>
                <a:gd name="T83" fmla="*/ 202 h 394"/>
                <a:gd name="T84" fmla="*/ 12 w 428"/>
                <a:gd name="T85" fmla="*/ 173 h 394"/>
                <a:gd name="T86" fmla="*/ 3 w 428"/>
                <a:gd name="T87" fmla="*/ 142 h 394"/>
                <a:gd name="T88" fmla="*/ 0 w 428"/>
                <a:gd name="T89" fmla="*/ 112 h 394"/>
                <a:gd name="T90" fmla="*/ 3 w 428"/>
                <a:gd name="T91" fmla="*/ 86 h 394"/>
                <a:gd name="T92" fmla="*/ 11 w 428"/>
                <a:gd name="T93" fmla="*/ 64 h 394"/>
                <a:gd name="T94" fmla="*/ 25 w 428"/>
                <a:gd name="T95" fmla="*/ 42 h 394"/>
                <a:gd name="T96" fmla="*/ 42 w 428"/>
                <a:gd name="T97" fmla="*/ 25 h 394"/>
                <a:gd name="T98" fmla="*/ 63 w 428"/>
                <a:gd name="T99" fmla="*/ 12 h 394"/>
                <a:gd name="T100" fmla="*/ 86 w 428"/>
                <a:gd name="T101" fmla="*/ 3 h 394"/>
                <a:gd name="T102" fmla="*/ 112 w 428"/>
                <a:gd name="T103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8" h="394">
                  <a:moveTo>
                    <a:pt x="112" y="0"/>
                  </a:moveTo>
                  <a:lnTo>
                    <a:pt x="138" y="3"/>
                  </a:lnTo>
                  <a:lnTo>
                    <a:pt x="163" y="13"/>
                  </a:lnTo>
                  <a:lnTo>
                    <a:pt x="183" y="27"/>
                  </a:lnTo>
                  <a:lnTo>
                    <a:pt x="202" y="45"/>
                  </a:lnTo>
                  <a:lnTo>
                    <a:pt x="215" y="67"/>
                  </a:lnTo>
                  <a:lnTo>
                    <a:pt x="228" y="45"/>
                  </a:lnTo>
                  <a:lnTo>
                    <a:pt x="245" y="27"/>
                  </a:lnTo>
                  <a:lnTo>
                    <a:pt x="265" y="13"/>
                  </a:lnTo>
                  <a:lnTo>
                    <a:pt x="290" y="3"/>
                  </a:lnTo>
                  <a:lnTo>
                    <a:pt x="316" y="0"/>
                  </a:lnTo>
                  <a:lnTo>
                    <a:pt x="342" y="3"/>
                  </a:lnTo>
                  <a:lnTo>
                    <a:pt x="366" y="12"/>
                  </a:lnTo>
                  <a:lnTo>
                    <a:pt x="386" y="25"/>
                  </a:lnTo>
                  <a:lnTo>
                    <a:pt x="403" y="42"/>
                  </a:lnTo>
                  <a:lnTo>
                    <a:pt x="417" y="64"/>
                  </a:lnTo>
                  <a:lnTo>
                    <a:pt x="425" y="86"/>
                  </a:lnTo>
                  <a:lnTo>
                    <a:pt x="428" y="112"/>
                  </a:lnTo>
                  <a:lnTo>
                    <a:pt x="425" y="142"/>
                  </a:lnTo>
                  <a:lnTo>
                    <a:pt x="416" y="173"/>
                  </a:lnTo>
                  <a:lnTo>
                    <a:pt x="403" y="202"/>
                  </a:lnTo>
                  <a:lnTo>
                    <a:pt x="386" y="231"/>
                  </a:lnTo>
                  <a:lnTo>
                    <a:pt x="367" y="258"/>
                  </a:lnTo>
                  <a:lnTo>
                    <a:pt x="345" y="284"/>
                  </a:lnTo>
                  <a:lnTo>
                    <a:pt x="323" y="307"/>
                  </a:lnTo>
                  <a:lnTo>
                    <a:pt x="300" y="330"/>
                  </a:lnTo>
                  <a:lnTo>
                    <a:pt x="278" y="349"/>
                  </a:lnTo>
                  <a:lnTo>
                    <a:pt x="258" y="366"/>
                  </a:lnTo>
                  <a:lnTo>
                    <a:pt x="241" y="380"/>
                  </a:lnTo>
                  <a:lnTo>
                    <a:pt x="227" y="389"/>
                  </a:lnTo>
                  <a:lnTo>
                    <a:pt x="219" y="394"/>
                  </a:lnTo>
                  <a:lnTo>
                    <a:pt x="209" y="394"/>
                  </a:lnTo>
                  <a:lnTo>
                    <a:pt x="202" y="389"/>
                  </a:lnTo>
                  <a:lnTo>
                    <a:pt x="188" y="380"/>
                  </a:lnTo>
                  <a:lnTo>
                    <a:pt x="171" y="366"/>
                  </a:lnTo>
                  <a:lnTo>
                    <a:pt x="150" y="349"/>
                  </a:lnTo>
                  <a:lnTo>
                    <a:pt x="128" y="330"/>
                  </a:lnTo>
                  <a:lnTo>
                    <a:pt x="106" y="307"/>
                  </a:lnTo>
                  <a:lnTo>
                    <a:pt x="83" y="284"/>
                  </a:lnTo>
                  <a:lnTo>
                    <a:pt x="62" y="258"/>
                  </a:lnTo>
                  <a:lnTo>
                    <a:pt x="42" y="231"/>
                  </a:lnTo>
                  <a:lnTo>
                    <a:pt x="25" y="202"/>
                  </a:lnTo>
                  <a:lnTo>
                    <a:pt x="12" y="173"/>
                  </a:lnTo>
                  <a:lnTo>
                    <a:pt x="3" y="142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1" y="64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3" y="12"/>
                  </a:lnTo>
                  <a:lnTo>
                    <a:pt x="86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477"/>
            <p:cNvSpPr>
              <a:spLocks noEditPoints="1"/>
            </p:cNvSpPr>
            <p:nvPr/>
          </p:nvSpPr>
          <p:spPr bwMode="auto">
            <a:xfrm>
              <a:off x="3459163" y="4322763"/>
              <a:ext cx="250825" cy="469900"/>
            </a:xfrm>
            <a:custGeom>
              <a:avLst/>
              <a:gdLst>
                <a:gd name="T0" fmla="*/ 520 w 1581"/>
                <a:gd name="T1" fmla="*/ 793 h 2959"/>
                <a:gd name="T2" fmla="*/ 483 w 1581"/>
                <a:gd name="T3" fmla="*/ 825 h 2959"/>
                <a:gd name="T4" fmla="*/ 428 w 1581"/>
                <a:gd name="T5" fmla="*/ 874 h 2959"/>
                <a:gd name="T6" fmla="*/ 370 w 1581"/>
                <a:gd name="T7" fmla="*/ 925 h 2959"/>
                <a:gd name="T8" fmla="*/ 320 w 1581"/>
                <a:gd name="T9" fmla="*/ 970 h 2959"/>
                <a:gd name="T10" fmla="*/ 294 w 1581"/>
                <a:gd name="T11" fmla="*/ 993 h 2959"/>
                <a:gd name="T12" fmla="*/ 1145 w 1581"/>
                <a:gd name="T13" fmla="*/ 0 h 2959"/>
                <a:gd name="T14" fmla="*/ 1571 w 1581"/>
                <a:gd name="T15" fmla="*/ 576 h 2959"/>
                <a:gd name="T16" fmla="*/ 1578 w 1581"/>
                <a:gd name="T17" fmla="*/ 654 h 2959"/>
                <a:gd name="T18" fmla="*/ 1541 w 1581"/>
                <a:gd name="T19" fmla="*/ 715 h 2959"/>
                <a:gd name="T20" fmla="*/ 1483 w 1581"/>
                <a:gd name="T21" fmla="*/ 744 h 2959"/>
                <a:gd name="T22" fmla="*/ 1290 w 1581"/>
                <a:gd name="T23" fmla="*/ 1861 h 2959"/>
                <a:gd name="T24" fmla="*/ 1276 w 1581"/>
                <a:gd name="T25" fmla="*/ 1916 h 2959"/>
                <a:gd name="T26" fmla="*/ 1224 w 1581"/>
                <a:gd name="T27" fmla="*/ 1940 h 2959"/>
                <a:gd name="T28" fmla="*/ 1130 w 1581"/>
                <a:gd name="T29" fmla="*/ 2842 h 2959"/>
                <a:gd name="T30" fmla="*/ 1091 w 1581"/>
                <a:gd name="T31" fmla="*/ 2916 h 2959"/>
                <a:gd name="T32" fmla="*/ 1018 w 1581"/>
                <a:gd name="T33" fmla="*/ 2956 h 2959"/>
                <a:gd name="T34" fmla="*/ 932 w 1581"/>
                <a:gd name="T35" fmla="*/ 2947 h 2959"/>
                <a:gd name="T36" fmla="*/ 867 w 1581"/>
                <a:gd name="T37" fmla="*/ 2895 h 2959"/>
                <a:gd name="T38" fmla="*/ 842 w 1581"/>
                <a:gd name="T39" fmla="*/ 2813 h 2959"/>
                <a:gd name="T40" fmla="*/ 783 w 1581"/>
                <a:gd name="T41" fmla="*/ 2813 h 2959"/>
                <a:gd name="T42" fmla="*/ 757 w 1581"/>
                <a:gd name="T43" fmla="*/ 2895 h 2959"/>
                <a:gd name="T44" fmla="*/ 693 w 1581"/>
                <a:gd name="T45" fmla="*/ 2947 h 2959"/>
                <a:gd name="T46" fmla="*/ 607 w 1581"/>
                <a:gd name="T47" fmla="*/ 2956 h 2959"/>
                <a:gd name="T48" fmla="*/ 534 w 1581"/>
                <a:gd name="T49" fmla="*/ 2916 h 2959"/>
                <a:gd name="T50" fmla="*/ 494 w 1581"/>
                <a:gd name="T51" fmla="*/ 2842 h 2959"/>
                <a:gd name="T52" fmla="*/ 400 w 1581"/>
                <a:gd name="T53" fmla="*/ 1940 h 2959"/>
                <a:gd name="T54" fmla="*/ 349 w 1581"/>
                <a:gd name="T55" fmla="*/ 1916 h 2959"/>
                <a:gd name="T56" fmla="*/ 335 w 1581"/>
                <a:gd name="T57" fmla="*/ 1861 h 2959"/>
                <a:gd name="T58" fmla="*/ 372 w 1581"/>
                <a:gd name="T59" fmla="*/ 1401 h 2959"/>
                <a:gd name="T60" fmla="*/ 306 w 1581"/>
                <a:gd name="T61" fmla="*/ 1365 h 2959"/>
                <a:gd name="T62" fmla="*/ 7 w 1581"/>
                <a:gd name="T63" fmla="*/ 1026 h 2959"/>
                <a:gd name="T64" fmla="*/ 4 w 1581"/>
                <a:gd name="T65" fmla="*/ 956 h 2959"/>
                <a:gd name="T66" fmla="*/ 41 w 1581"/>
                <a:gd name="T67" fmla="*/ 894 h 2959"/>
                <a:gd name="T68" fmla="*/ 140 w 1581"/>
                <a:gd name="T69" fmla="*/ 806 h 2959"/>
                <a:gd name="T70" fmla="*/ 229 w 1581"/>
                <a:gd name="T71" fmla="*/ 727 h 2959"/>
                <a:gd name="T72" fmla="*/ 298 w 1581"/>
                <a:gd name="T73" fmla="*/ 665 h 2959"/>
                <a:gd name="T74" fmla="*/ 339 w 1581"/>
                <a:gd name="T75" fmla="*/ 629 h 2959"/>
                <a:gd name="T76" fmla="*/ 366 w 1581"/>
                <a:gd name="T77" fmla="*/ 605 h 2959"/>
                <a:gd name="T78" fmla="*/ 427 w 1581"/>
                <a:gd name="T79" fmla="*/ 557 h 2959"/>
                <a:gd name="T80" fmla="*/ 505 w 1581"/>
                <a:gd name="T81" fmla="*/ 519 h 2959"/>
                <a:gd name="T82" fmla="*/ 604 w 1581"/>
                <a:gd name="T83" fmla="*/ 504 h 2959"/>
                <a:gd name="T84" fmla="*/ 1132 w 1581"/>
                <a:gd name="T85" fmla="*/ 320 h 2959"/>
                <a:gd name="T86" fmla="*/ 1173 w 1581"/>
                <a:gd name="T87" fmla="*/ 194 h 2959"/>
                <a:gd name="T88" fmla="*/ 1168 w 1581"/>
                <a:gd name="T89" fmla="*/ 71 h 2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81" h="2959">
                  <a:moveTo>
                    <a:pt x="527" y="785"/>
                  </a:moveTo>
                  <a:lnTo>
                    <a:pt x="525" y="787"/>
                  </a:lnTo>
                  <a:lnTo>
                    <a:pt x="520" y="793"/>
                  </a:lnTo>
                  <a:lnTo>
                    <a:pt x="510" y="801"/>
                  </a:lnTo>
                  <a:lnTo>
                    <a:pt x="497" y="812"/>
                  </a:lnTo>
                  <a:lnTo>
                    <a:pt x="483" y="825"/>
                  </a:lnTo>
                  <a:lnTo>
                    <a:pt x="466" y="840"/>
                  </a:lnTo>
                  <a:lnTo>
                    <a:pt x="448" y="856"/>
                  </a:lnTo>
                  <a:lnTo>
                    <a:pt x="428" y="874"/>
                  </a:lnTo>
                  <a:lnTo>
                    <a:pt x="409" y="891"/>
                  </a:lnTo>
                  <a:lnTo>
                    <a:pt x="389" y="909"/>
                  </a:lnTo>
                  <a:lnTo>
                    <a:pt x="370" y="925"/>
                  </a:lnTo>
                  <a:lnTo>
                    <a:pt x="352" y="942"/>
                  </a:lnTo>
                  <a:lnTo>
                    <a:pt x="335" y="957"/>
                  </a:lnTo>
                  <a:lnTo>
                    <a:pt x="320" y="970"/>
                  </a:lnTo>
                  <a:lnTo>
                    <a:pt x="308" y="981"/>
                  </a:lnTo>
                  <a:lnTo>
                    <a:pt x="300" y="988"/>
                  </a:lnTo>
                  <a:lnTo>
                    <a:pt x="294" y="993"/>
                  </a:lnTo>
                  <a:lnTo>
                    <a:pt x="467" y="1181"/>
                  </a:lnTo>
                  <a:lnTo>
                    <a:pt x="527" y="785"/>
                  </a:lnTo>
                  <a:close/>
                  <a:moveTo>
                    <a:pt x="1145" y="0"/>
                  </a:moveTo>
                  <a:lnTo>
                    <a:pt x="1150" y="5"/>
                  </a:lnTo>
                  <a:lnTo>
                    <a:pt x="1557" y="552"/>
                  </a:lnTo>
                  <a:lnTo>
                    <a:pt x="1571" y="576"/>
                  </a:lnTo>
                  <a:lnTo>
                    <a:pt x="1579" y="601"/>
                  </a:lnTo>
                  <a:lnTo>
                    <a:pt x="1581" y="628"/>
                  </a:lnTo>
                  <a:lnTo>
                    <a:pt x="1578" y="654"/>
                  </a:lnTo>
                  <a:lnTo>
                    <a:pt x="1568" y="680"/>
                  </a:lnTo>
                  <a:lnTo>
                    <a:pt x="1556" y="699"/>
                  </a:lnTo>
                  <a:lnTo>
                    <a:pt x="1541" y="715"/>
                  </a:lnTo>
                  <a:lnTo>
                    <a:pt x="1524" y="728"/>
                  </a:lnTo>
                  <a:lnTo>
                    <a:pt x="1503" y="738"/>
                  </a:lnTo>
                  <a:lnTo>
                    <a:pt x="1483" y="744"/>
                  </a:lnTo>
                  <a:lnTo>
                    <a:pt x="1460" y="746"/>
                  </a:lnTo>
                  <a:lnTo>
                    <a:pt x="1092" y="746"/>
                  </a:lnTo>
                  <a:lnTo>
                    <a:pt x="1290" y="1861"/>
                  </a:lnTo>
                  <a:lnTo>
                    <a:pt x="1291" y="1880"/>
                  </a:lnTo>
                  <a:lnTo>
                    <a:pt x="1286" y="1900"/>
                  </a:lnTo>
                  <a:lnTo>
                    <a:pt x="1276" y="1916"/>
                  </a:lnTo>
                  <a:lnTo>
                    <a:pt x="1262" y="1929"/>
                  </a:lnTo>
                  <a:lnTo>
                    <a:pt x="1245" y="1937"/>
                  </a:lnTo>
                  <a:lnTo>
                    <a:pt x="1224" y="1940"/>
                  </a:lnTo>
                  <a:lnTo>
                    <a:pt x="1133" y="1940"/>
                  </a:lnTo>
                  <a:lnTo>
                    <a:pt x="1133" y="2813"/>
                  </a:lnTo>
                  <a:lnTo>
                    <a:pt x="1130" y="2842"/>
                  </a:lnTo>
                  <a:lnTo>
                    <a:pt x="1123" y="2871"/>
                  </a:lnTo>
                  <a:lnTo>
                    <a:pt x="1109" y="2895"/>
                  </a:lnTo>
                  <a:lnTo>
                    <a:pt x="1091" y="2916"/>
                  </a:lnTo>
                  <a:lnTo>
                    <a:pt x="1070" y="2934"/>
                  </a:lnTo>
                  <a:lnTo>
                    <a:pt x="1045" y="2947"/>
                  </a:lnTo>
                  <a:lnTo>
                    <a:pt x="1018" y="2956"/>
                  </a:lnTo>
                  <a:lnTo>
                    <a:pt x="988" y="2959"/>
                  </a:lnTo>
                  <a:lnTo>
                    <a:pt x="959" y="2956"/>
                  </a:lnTo>
                  <a:lnTo>
                    <a:pt x="932" y="2947"/>
                  </a:lnTo>
                  <a:lnTo>
                    <a:pt x="907" y="2934"/>
                  </a:lnTo>
                  <a:lnTo>
                    <a:pt x="885" y="2916"/>
                  </a:lnTo>
                  <a:lnTo>
                    <a:pt x="867" y="2895"/>
                  </a:lnTo>
                  <a:lnTo>
                    <a:pt x="854" y="2871"/>
                  </a:lnTo>
                  <a:lnTo>
                    <a:pt x="845" y="2842"/>
                  </a:lnTo>
                  <a:lnTo>
                    <a:pt x="842" y="2813"/>
                  </a:lnTo>
                  <a:lnTo>
                    <a:pt x="842" y="1940"/>
                  </a:lnTo>
                  <a:lnTo>
                    <a:pt x="783" y="1940"/>
                  </a:lnTo>
                  <a:lnTo>
                    <a:pt x="783" y="2813"/>
                  </a:lnTo>
                  <a:lnTo>
                    <a:pt x="780" y="2842"/>
                  </a:lnTo>
                  <a:lnTo>
                    <a:pt x="771" y="2871"/>
                  </a:lnTo>
                  <a:lnTo>
                    <a:pt x="757" y="2895"/>
                  </a:lnTo>
                  <a:lnTo>
                    <a:pt x="740" y="2916"/>
                  </a:lnTo>
                  <a:lnTo>
                    <a:pt x="718" y="2934"/>
                  </a:lnTo>
                  <a:lnTo>
                    <a:pt x="693" y="2947"/>
                  </a:lnTo>
                  <a:lnTo>
                    <a:pt x="666" y="2956"/>
                  </a:lnTo>
                  <a:lnTo>
                    <a:pt x="637" y="2959"/>
                  </a:lnTo>
                  <a:lnTo>
                    <a:pt x="607" y="2956"/>
                  </a:lnTo>
                  <a:lnTo>
                    <a:pt x="580" y="2947"/>
                  </a:lnTo>
                  <a:lnTo>
                    <a:pt x="555" y="2934"/>
                  </a:lnTo>
                  <a:lnTo>
                    <a:pt x="534" y="2916"/>
                  </a:lnTo>
                  <a:lnTo>
                    <a:pt x="517" y="2895"/>
                  </a:lnTo>
                  <a:lnTo>
                    <a:pt x="503" y="2871"/>
                  </a:lnTo>
                  <a:lnTo>
                    <a:pt x="494" y="2842"/>
                  </a:lnTo>
                  <a:lnTo>
                    <a:pt x="492" y="2813"/>
                  </a:lnTo>
                  <a:lnTo>
                    <a:pt x="492" y="1940"/>
                  </a:lnTo>
                  <a:lnTo>
                    <a:pt x="400" y="1940"/>
                  </a:lnTo>
                  <a:lnTo>
                    <a:pt x="381" y="1937"/>
                  </a:lnTo>
                  <a:lnTo>
                    <a:pt x="363" y="1929"/>
                  </a:lnTo>
                  <a:lnTo>
                    <a:pt x="349" y="1916"/>
                  </a:lnTo>
                  <a:lnTo>
                    <a:pt x="339" y="1900"/>
                  </a:lnTo>
                  <a:lnTo>
                    <a:pt x="334" y="1880"/>
                  </a:lnTo>
                  <a:lnTo>
                    <a:pt x="335" y="1861"/>
                  </a:lnTo>
                  <a:lnTo>
                    <a:pt x="424" y="1400"/>
                  </a:lnTo>
                  <a:lnTo>
                    <a:pt x="398" y="1403"/>
                  </a:lnTo>
                  <a:lnTo>
                    <a:pt x="372" y="1401"/>
                  </a:lnTo>
                  <a:lnTo>
                    <a:pt x="347" y="1394"/>
                  </a:lnTo>
                  <a:lnTo>
                    <a:pt x="326" y="1382"/>
                  </a:lnTo>
                  <a:lnTo>
                    <a:pt x="306" y="1365"/>
                  </a:lnTo>
                  <a:lnTo>
                    <a:pt x="32" y="1067"/>
                  </a:lnTo>
                  <a:lnTo>
                    <a:pt x="18" y="1047"/>
                  </a:lnTo>
                  <a:lnTo>
                    <a:pt x="7" y="1026"/>
                  </a:lnTo>
                  <a:lnTo>
                    <a:pt x="2" y="1003"/>
                  </a:lnTo>
                  <a:lnTo>
                    <a:pt x="0" y="979"/>
                  </a:lnTo>
                  <a:lnTo>
                    <a:pt x="4" y="956"/>
                  </a:lnTo>
                  <a:lnTo>
                    <a:pt x="12" y="933"/>
                  </a:lnTo>
                  <a:lnTo>
                    <a:pt x="25" y="913"/>
                  </a:lnTo>
                  <a:lnTo>
                    <a:pt x="41" y="894"/>
                  </a:lnTo>
                  <a:lnTo>
                    <a:pt x="74" y="864"/>
                  </a:lnTo>
                  <a:lnTo>
                    <a:pt x="108" y="834"/>
                  </a:lnTo>
                  <a:lnTo>
                    <a:pt x="140" y="806"/>
                  </a:lnTo>
                  <a:lnTo>
                    <a:pt x="171" y="778"/>
                  </a:lnTo>
                  <a:lnTo>
                    <a:pt x="202" y="752"/>
                  </a:lnTo>
                  <a:lnTo>
                    <a:pt x="229" y="727"/>
                  </a:lnTo>
                  <a:lnTo>
                    <a:pt x="254" y="704"/>
                  </a:lnTo>
                  <a:lnTo>
                    <a:pt x="277" y="684"/>
                  </a:lnTo>
                  <a:lnTo>
                    <a:pt x="298" y="665"/>
                  </a:lnTo>
                  <a:lnTo>
                    <a:pt x="315" y="650"/>
                  </a:lnTo>
                  <a:lnTo>
                    <a:pt x="328" y="639"/>
                  </a:lnTo>
                  <a:lnTo>
                    <a:pt x="339" y="629"/>
                  </a:lnTo>
                  <a:lnTo>
                    <a:pt x="345" y="623"/>
                  </a:lnTo>
                  <a:lnTo>
                    <a:pt x="347" y="621"/>
                  </a:lnTo>
                  <a:lnTo>
                    <a:pt x="366" y="605"/>
                  </a:lnTo>
                  <a:lnTo>
                    <a:pt x="385" y="588"/>
                  </a:lnTo>
                  <a:lnTo>
                    <a:pt x="405" y="572"/>
                  </a:lnTo>
                  <a:lnTo>
                    <a:pt x="427" y="557"/>
                  </a:lnTo>
                  <a:lnTo>
                    <a:pt x="451" y="541"/>
                  </a:lnTo>
                  <a:lnTo>
                    <a:pt x="477" y="530"/>
                  </a:lnTo>
                  <a:lnTo>
                    <a:pt x="505" y="519"/>
                  </a:lnTo>
                  <a:lnTo>
                    <a:pt x="535" y="510"/>
                  </a:lnTo>
                  <a:lnTo>
                    <a:pt x="567" y="506"/>
                  </a:lnTo>
                  <a:lnTo>
                    <a:pt x="604" y="504"/>
                  </a:lnTo>
                  <a:lnTo>
                    <a:pt x="1219" y="504"/>
                  </a:lnTo>
                  <a:lnTo>
                    <a:pt x="1110" y="358"/>
                  </a:lnTo>
                  <a:lnTo>
                    <a:pt x="1132" y="320"/>
                  </a:lnTo>
                  <a:lnTo>
                    <a:pt x="1152" y="280"/>
                  </a:lnTo>
                  <a:lnTo>
                    <a:pt x="1165" y="238"/>
                  </a:lnTo>
                  <a:lnTo>
                    <a:pt x="1173" y="194"/>
                  </a:lnTo>
                  <a:lnTo>
                    <a:pt x="1177" y="148"/>
                  </a:lnTo>
                  <a:lnTo>
                    <a:pt x="1174" y="109"/>
                  </a:lnTo>
                  <a:lnTo>
                    <a:pt x="1168" y="71"/>
                  </a:lnTo>
                  <a:lnTo>
                    <a:pt x="1158" y="34"/>
                  </a:lnTo>
                  <a:lnTo>
                    <a:pt x="1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478"/>
            <p:cNvSpPr>
              <a:spLocks/>
            </p:cNvSpPr>
            <p:nvPr/>
          </p:nvSpPr>
          <p:spPr bwMode="auto">
            <a:xfrm>
              <a:off x="3548063" y="4306888"/>
              <a:ext cx="79375" cy="79375"/>
            </a:xfrm>
            <a:custGeom>
              <a:avLst/>
              <a:gdLst>
                <a:gd name="T0" fmla="*/ 249 w 499"/>
                <a:gd name="T1" fmla="*/ 0 h 499"/>
                <a:gd name="T2" fmla="*/ 290 w 499"/>
                <a:gd name="T3" fmla="*/ 4 h 499"/>
                <a:gd name="T4" fmla="*/ 329 w 499"/>
                <a:gd name="T5" fmla="*/ 13 h 499"/>
                <a:gd name="T6" fmla="*/ 364 w 499"/>
                <a:gd name="T7" fmla="*/ 29 h 499"/>
                <a:gd name="T8" fmla="*/ 397 w 499"/>
                <a:gd name="T9" fmla="*/ 48 h 499"/>
                <a:gd name="T10" fmla="*/ 426 w 499"/>
                <a:gd name="T11" fmla="*/ 73 h 499"/>
                <a:gd name="T12" fmla="*/ 451 w 499"/>
                <a:gd name="T13" fmla="*/ 102 h 499"/>
                <a:gd name="T14" fmla="*/ 471 w 499"/>
                <a:gd name="T15" fmla="*/ 135 h 499"/>
                <a:gd name="T16" fmla="*/ 486 w 499"/>
                <a:gd name="T17" fmla="*/ 171 h 499"/>
                <a:gd name="T18" fmla="*/ 496 w 499"/>
                <a:gd name="T19" fmla="*/ 210 h 499"/>
                <a:gd name="T20" fmla="*/ 499 w 499"/>
                <a:gd name="T21" fmla="*/ 250 h 499"/>
                <a:gd name="T22" fmla="*/ 496 w 499"/>
                <a:gd name="T23" fmla="*/ 291 h 499"/>
                <a:gd name="T24" fmla="*/ 486 w 499"/>
                <a:gd name="T25" fmla="*/ 328 h 499"/>
                <a:gd name="T26" fmla="*/ 471 w 499"/>
                <a:gd name="T27" fmla="*/ 364 h 499"/>
                <a:gd name="T28" fmla="*/ 451 w 499"/>
                <a:gd name="T29" fmla="*/ 397 h 499"/>
                <a:gd name="T30" fmla="*/ 426 w 499"/>
                <a:gd name="T31" fmla="*/ 427 h 499"/>
                <a:gd name="T32" fmla="*/ 397 w 499"/>
                <a:gd name="T33" fmla="*/ 451 h 499"/>
                <a:gd name="T34" fmla="*/ 364 w 499"/>
                <a:gd name="T35" fmla="*/ 472 h 499"/>
                <a:gd name="T36" fmla="*/ 329 w 499"/>
                <a:gd name="T37" fmla="*/ 487 h 499"/>
                <a:gd name="T38" fmla="*/ 290 w 499"/>
                <a:gd name="T39" fmla="*/ 496 h 499"/>
                <a:gd name="T40" fmla="*/ 249 w 499"/>
                <a:gd name="T41" fmla="*/ 499 h 499"/>
                <a:gd name="T42" fmla="*/ 209 w 499"/>
                <a:gd name="T43" fmla="*/ 496 h 499"/>
                <a:gd name="T44" fmla="*/ 170 w 499"/>
                <a:gd name="T45" fmla="*/ 487 h 499"/>
                <a:gd name="T46" fmla="*/ 135 w 499"/>
                <a:gd name="T47" fmla="*/ 472 h 499"/>
                <a:gd name="T48" fmla="*/ 102 w 499"/>
                <a:gd name="T49" fmla="*/ 451 h 499"/>
                <a:gd name="T50" fmla="*/ 73 w 499"/>
                <a:gd name="T51" fmla="*/ 427 h 499"/>
                <a:gd name="T52" fmla="*/ 48 w 499"/>
                <a:gd name="T53" fmla="*/ 397 h 499"/>
                <a:gd name="T54" fmla="*/ 28 w 499"/>
                <a:gd name="T55" fmla="*/ 364 h 499"/>
                <a:gd name="T56" fmla="*/ 13 w 499"/>
                <a:gd name="T57" fmla="*/ 328 h 499"/>
                <a:gd name="T58" fmla="*/ 3 w 499"/>
                <a:gd name="T59" fmla="*/ 291 h 499"/>
                <a:gd name="T60" fmla="*/ 0 w 499"/>
                <a:gd name="T61" fmla="*/ 250 h 499"/>
                <a:gd name="T62" fmla="*/ 3 w 499"/>
                <a:gd name="T63" fmla="*/ 210 h 499"/>
                <a:gd name="T64" fmla="*/ 13 w 499"/>
                <a:gd name="T65" fmla="*/ 171 h 499"/>
                <a:gd name="T66" fmla="*/ 28 w 499"/>
                <a:gd name="T67" fmla="*/ 135 h 499"/>
                <a:gd name="T68" fmla="*/ 48 w 499"/>
                <a:gd name="T69" fmla="*/ 102 h 499"/>
                <a:gd name="T70" fmla="*/ 73 w 499"/>
                <a:gd name="T71" fmla="*/ 73 h 499"/>
                <a:gd name="T72" fmla="*/ 102 w 499"/>
                <a:gd name="T73" fmla="*/ 48 h 499"/>
                <a:gd name="T74" fmla="*/ 135 w 499"/>
                <a:gd name="T75" fmla="*/ 29 h 499"/>
                <a:gd name="T76" fmla="*/ 170 w 499"/>
                <a:gd name="T77" fmla="*/ 13 h 499"/>
                <a:gd name="T78" fmla="*/ 209 w 499"/>
                <a:gd name="T79" fmla="*/ 4 h 499"/>
                <a:gd name="T80" fmla="*/ 249 w 499"/>
                <a:gd name="T8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9" h="499">
                  <a:moveTo>
                    <a:pt x="249" y="0"/>
                  </a:moveTo>
                  <a:lnTo>
                    <a:pt x="290" y="4"/>
                  </a:lnTo>
                  <a:lnTo>
                    <a:pt x="329" y="13"/>
                  </a:lnTo>
                  <a:lnTo>
                    <a:pt x="364" y="29"/>
                  </a:lnTo>
                  <a:lnTo>
                    <a:pt x="397" y="48"/>
                  </a:lnTo>
                  <a:lnTo>
                    <a:pt x="426" y="73"/>
                  </a:lnTo>
                  <a:lnTo>
                    <a:pt x="451" y="102"/>
                  </a:lnTo>
                  <a:lnTo>
                    <a:pt x="471" y="135"/>
                  </a:lnTo>
                  <a:lnTo>
                    <a:pt x="486" y="171"/>
                  </a:lnTo>
                  <a:lnTo>
                    <a:pt x="496" y="210"/>
                  </a:lnTo>
                  <a:lnTo>
                    <a:pt x="499" y="250"/>
                  </a:lnTo>
                  <a:lnTo>
                    <a:pt x="496" y="291"/>
                  </a:lnTo>
                  <a:lnTo>
                    <a:pt x="486" y="328"/>
                  </a:lnTo>
                  <a:lnTo>
                    <a:pt x="471" y="364"/>
                  </a:lnTo>
                  <a:lnTo>
                    <a:pt x="451" y="397"/>
                  </a:lnTo>
                  <a:lnTo>
                    <a:pt x="426" y="427"/>
                  </a:lnTo>
                  <a:lnTo>
                    <a:pt x="397" y="451"/>
                  </a:lnTo>
                  <a:lnTo>
                    <a:pt x="364" y="472"/>
                  </a:lnTo>
                  <a:lnTo>
                    <a:pt x="329" y="487"/>
                  </a:lnTo>
                  <a:lnTo>
                    <a:pt x="290" y="496"/>
                  </a:lnTo>
                  <a:lnTo>
                    <a:pt x="249" y="499"/>
                  </a:lnTo>
                  <a:lnTo>
                    <a:pt x="209" y="496"/>
                  </a:lnTo>
                  <a:lnTo>
                    <a:pt x="170" y="487"/>
                  </a:lnTo>
                  <a:lnTo>
                    <a:pt x="135" y="472"/>
                  </a:lnTo>
                  <a:lnTo>
                    <a:pt x="102" y="451"/>
                  </a:lnTo>
                  <a:lnTo>
                    <a:pt x="73" y="427"/>
                  </a:lnTo>
                  <a:lnTo>
                    <a:pt x="48" y="397"/>
                  </a:lnTo>
                  <a:lnTo>
                    <a:pt x="28" y="364"/>
                  </a:lnTo>
                  <a:lnTo>
                    <a:pt x="13" y="328"/>
                  </a:lnTo>
                  <a:lnTo>
                    <a:pt x="3" y="291"/>
                  </a:lnTo>
                  <a:lnTo>
                    <a:pt x="0" y="250"/>
                  </a:lnTo>
                  <a:lnTo>
                    <a:pt x="3" y="210"/>
                  </a:lnTo>
                  <a:lnTo>
                    <a:pt x="13" y="171"/>
                  </a:lnTo>
                  <a:lnTo>
                    <a:pt x="28" y="135"/>
                  </a:lnTo>
                  <a:lnTo>
                    <a:pt x="48" y="102"/>
                  </a:lnTo>
                  <a:lnTo>
                    <a:pt x="73" y="73"/>
                  </a:lnTo>
                  <a:lnTo>
                    <a:pt x="102" y="48"/>
                  </a:lnTo>
                  <a:lnTo>
                    <a:pt x="135" y="29"/>
                  </a:lnTo>
                  <a:lnTo>
                    <a:pt x="170" y="13"/>
                  </a:lnTo>
                  <a:lnTo>
                    <a:pt x="209" y="4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1" name="Group 1070"/>
          <p:cNvGrpSpPr/>
          <p:nvPr/>
        </p:nvGrpSpPr>
        <p:grpSpPr>
          <a:xfrm>
            <a:off x="2559177" y="4229101"/>
            <a:ext cx="515937" cy="563562"/>
            <a:chOff x="2532063" y="4229101"/>
            <a:chExt cx="515937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5" name="Freeform 483"/>
            <p:cNvSpPr>
              <a:spLocks noEditPoints="1"/>
            </p:cNvSpPr>
            <p:nvPr/>
          </p:nvSpPr>
          <p:spPr bwMode="auto">
            <a:xfrm>
              <a:off x="2532063" y="4229101"/>
              <a:ext cx="192087" cy="109538"/>
            </a:xfrm>
            <a:custGeom>
              <a:avLst/>
              <a:gdLst>
                <a:gd name="T0" fmla="*/ 404 w 1211"/>
                <a:gd name="T1" fmla="*/ 188 h 697"/>
                <a:gd name="T2" fmla="*/ 363 w 1211"/>
                <a:gd name="T3" fmla="*/ 212 h 697"/>
                <a:gd name="T4" fmla="*/ 338 w 1211"/>
                <a:gd name="T5" fmla="*/ 254 h 697"/>
                <a:gd name="T6" fmla="*/ 338 w 1211"/>
                <a:gd name="T7" fmla="*/ 306 h 697"/>
                <a:gd name="T8" fmla="*/ 360 w 1211"/>
                <a:gd name="T9" fmla="*/ 360 h 697"/>
                <a:gd name="T10" fmla="*/ 395 w 1211"/>
                <a:gd name="T11" fmla="*/ 409 h 697"/>
                <a:gd name="T12" fmla="*/ 436 w 1211"/>
                <a:gd name="T13" fmla="*/ 454 h 697"/>
                <a:gd name="T14" fmla="*/ 474 w 1211"/>
                <a:gd name="T15" fmla="*/ 487 h 697"/>
                <a:gd name="T16" fmla="*/ 503 w 1211"/>
                <a:gd name="T17" fmla="*/ 510 h 697"/>
                <a:gd name="T18" fmla="*/ 517 w 1211"/>
                <a:gd name="T19" fmla="*/ 513 h 697"/>
                <a:gd name="T20" fmla="*/ 538 w 1211"/>
                <a:gd name="T21" fmla="*/ 500 h 697"/>
                <a:gd name="T22" fmla="*/ 572 w 1211"/>
                <a:gd name="T23" fmla="*/ 472 h 697"/>
                <a:gd name="T24" fmla="*/ 613 w 1211"/>
                <a:gd name="T25" fmla="*/ 432 h 697"/>
                <a:gd name="T26" fmla="*/ 652 w 1211"/>
                <a:gd name="T27" fmla="*/ 386 h 697"/>
                <a:gd name="T28" fmla="*/ 681 w 1211"/>
                <a:gd name="T29" fmla="*/ 333 h 697"/>
                <a:gd name="T30" fmla="*/ 693 w 1211"/>
                <a:gd name="T31" fmla="*/ 279 h 697"/>
                <a:gd name="T32" fmla="*/ 680 w 1211"/>
                <a:gd name="T33" fmla="*/ 231 h 697"/>
                <a:gd name="T34" fmla="*/ 647 w 1211"/>
                <a:gd name="T35" fmla="*/ 198 h 697"/>
                <a:gd name="T36" fmla="*/ 599 w 1211"/>
                <a:gd name="T37" fmla="*/ 185 h 697"/>
                <a:gd name="T38" fmla="*/ 557 w 1211"/>
                <a:gd name="T39" fmla="*/ 196 h 697"/>
                <a:gd name="T40" fmla="*/ 525 w 1211"/>
                <a:gd name="T41" fmla="*/ 223 h 697"/>
                <a:gd name="T42" fmla="*/ 503 w 1211"/>
                <a:gd name="T43" fmla="*/ 223 h 697"/>
                <a:gd name="T44" fmla="*/ 471 w 1211"/>
                <a:gd name="T45" fmla="*/ 196 h 697"/>
                <a:gd name="T46" fmla="*/ 429 w 1211"/>
                <a:gd name="T47" fmla="*/ 185 h 697"/>
                <a:gd name="T48" fmla="*/ 574 w 1211"/>
                <a:gd name="T49" fmla="*/ 4 h 697"/>
                <a:gd name="T50" fmla="*/ 689 w 1211"/>
                <a:gd name="T51" fmla="*/ 22 h 697"/>
                <a:gd name="T52" fmla="*/ 792 w 1211"/>
                <a:gd name="T53" fmla="*/ 55 h 697"/>
                <a:gd name="T54" fmla="*/ 880 w 1211"/>
                <a:gd name="T55" fmla="*/ 104 h 697"/>
                <a:gd name="T56" fmla="*/ 950 w 1211"/>
                <a:gd name="T57" fmla="*/ 164 h 697"/>
                <a:gd name="T58" fmla="*/ 1000 w 1211"/>
                <a:gd name="T59" fmla="*/ 235 h 697"/>
                <a:gd name="T60" fmla="*/ 1200 w 1211"/>
                <a:gd name="T61" fmla="*/ 365 h 697"/>
                <a:gd name="T62" fmla="*/ 1210 w 1211"/>
                <a:gd name="T63" fmla="*/ 375 h 697"/>
                <a:gd name="T64" fmla="*/ 1210 w 1211"/>
                <a:gd name="T65" fmla="*/ 387 h 697"/>
                <a:gd name="T66" fmla="*/ 1206 w 1211"/>
                <a:gd name="T67" fmla="*/ 394 h 697"/>
                <a:gd name="T68" fmla="*/ 1198 w 1211"/>
                <a:gd name="T69" fmla="*/ 399 h 697"/>
                <a:gd name="T70" fmla="*/ 978 w 1211"/>
                <a:gd name="T71" fmla="*/ 499 h 697"/>
                <a:gd name="T72" fmla="*/ 918 w 1211"/>
                <a:gd name="T73" fmla="*/ 565 h 697"/>
                <a:gd name="T74" fmla="*/ 838 w 1211"/>
                <a:gd name="T75" fmla="*/ 620 h 697"/>
                <a:gd name="T76" fmla="*/ 742 w 1211"/>
                <a:gd name="T77" fmla="*/ 661 h 697"/>
                <a:gd name="T78" fmla="*/ 634 w 1211"/>
                <a:gd name="T79" fmla="*/ 688 h 697"/>
                <a:gd name="T80" fmla="*/ 514 w 1211"/>
                <a:gd name="T81" fmla="*/ 697 h 697"/>
                <a:gd name="T82" fmla="*/ 397 w 1211"/>
                <a:gd name="T83" fmla="*/ 688 h 697"/>
                <a:gd name="T84" fmla="*/ 288 w 1211"/>
                <a:gd name="T85" fmla="*/ 662 h 697"/>
                <a:gd name="T86" fmla="*/ 192 w 1211"/>
                <a:gd name="T87" fmla="*/ 621 h 697"/>
                <a:gd name="T88" fmla="*/ 112 w 1211"/>
                <a:gd name="T89" fmla="*/ 567 h 697"/>
                <a:gd name="T90" fmla="*/ 52 w 1211"/>
                <a:gd name="T91" fmla="*/ 502 h 697"/>
                <a:gd name="T92" fmla="*/ 13 w 1211"/>
                <a:gd name="T93" fmla="*/ 429 h 697"/>
                <a:gd name="T94" fmla="*/ 0 w 1211"/>
                <a:gd name="T95" fmla="*/ 349 h 697"/>
                <a:gd name="T96" fmla="*/ 13 w 1211"/>
                <a:gd name="T97" fmla="*/ 269 h 697"/>
                <a:gd name="T98" fmla="*/ 52 w 1211"/>
                <a:gd name="T99" fmla="*/ 196 h 697"/>
                <a:gd name="T100" fmla="*/ 112 w 1211"/>
                <a:gd name="T101" fmla="*/ 131 h 697"/>
                <a:gd name="T102" fmla="*/ 192 w 1211"/>
                <a:gd name="T103" fmla="*/ 77 h 697"/>
                <a:gd name="T104" fmla="*/ 288 w 1211"/>
                <a:gd name="T105" fmla="*/ 36 h 697"/>
                <a:gd name="T106" fmla="*/ 397 w 1211"/>
                <a:gd name="T107" fmla="*/ 10 h 697"/>
                <a:gd name="T108" fmla="*/ 514 w 1211"/>
                <a:gd name="T109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1" h="697">
                  <a:moveTo>
                    <a:pt x="429" y="185"/>
                  </a:moveTo>
                  <a:lnTo>
                    <a:pt x="404" y="188"/>
                  </a:lnTo>
                  <a:lnTo>
                    <a:pt x="381" y="198"/>
                  </a:lnTo>
                  <a:lnTo>
                    <a:pt x="363" y="212"/>
                  </a:lnTo>
                  <a:lnTo>
                    <a:pt x="348" y="231"/>
                  </a:lnTo>
                  <a:lnTo>
                    <a:pt x="338" y="254"/>
                  </a:lnTo>
                  <a:lnTo>
                    <a:pt x="335" y="279"/>
                  </a:lnTo>
                  <a:lnTo>
                    <a:pt x="338" y="306"/>
                  </a:lnTo>
                  <a:lnTo>
                    <a:pt x="347" y="333"/>
                  </a:lnTo>
                  <a:lnTo>
                    <a:pt x="360" y="360"/>
                  </a:lnTo>
                  <a:lnTo>
                    <a:pt x="376" y="386"/>
                  </a:lnTo>
                  <a:lnTo>
                    <a:pt x="395" y="409"/>
                  </a:lnTo>
                  <a:lnTo>
                    <a:pt x="415" y="432"/>
                  </a:lnTo>
                  <a:lnTo>
                    <a:pt x="436" y="454"/>
                  </a:lnTo>
                  <a:lnTo>
                    <a:pt x="456" y="472"/>
                  </a:lnTo>
                  <a:lnTo>
                    <a:pt x="474" y="487"/>
                  </a:lnTo>
                  <a:lnTo>
                    <a:pt x="490" y="500"/>
                  </a:lnTo>
                  <a:lnTo>
                    <a:pt x="503" y="510"/>
                  </a:lnTo>
                  <a:lnTo>
                    <a:pt x="511" y="513"/>
                  </a:lnTo>
                  <a:lnTo>
                    <a:pt x="517" y="513"/>
                  </a:lnTo>
                  <a:lnTo>
                    <a:pt x="525" y="510"/>
                  </a:lnTo>
                  <a:lnTo>
                    <a:pt x="538" y="500"/>
                  </a:lnTo>
                  <a:lnTo>
                    <a:pt x="554" y="487"/>
                  </a:lnTo>
                  <a:lnTo>
                    <a:pt x="572" y="472"/>
                  </a:lnTo>
                  <a:lnTo>
                    <a:pt x="593" y="454"/>
                  </a:lnTo>
                  <a:lnTo>
                    <a:pt x="613" y="432"/>
                  </a:lnTo>
                  <a:lnTo>
                    <a:pt x="633" y="409"/>
                  </a:lnTo>
                  <a:lnTo>
                    <a:pt x="652" y="386"/>
                  </a:lnTo>
                  <a:lnTo>
                    <a:pt x="668" y="360"/>
                  </a:lnTo>
                  <a:lnTo>
                    <a:pt x="681" y="333"/>
                  </a:lnTo>
                  <a:lnTo>
                    <a:pt x="690" y="306"/>
                  </a:lnTo>
                  <a:lnTo>
                    <a:pt x="693" y="279"/>
                  </a:lnTo>
                  <a:lnTo>
                    <a:pt x="690" y="254"/>
                  </a:lnTo>
                  <a:lnTo>
                    <a:pt x="680" y="231"/>
                  </a:lnTo>
                  <a:lnTo>
                    <a:pt x="665" y="212"/>
                  </a:lnTo>
                  <a:lnTo>
                    <a:pt x="647" y="198"/>
                  </a:lnTo>
                  <a:lnTo>
                    <a:pt x="624" y="188"/>
                  </a:lnTo>
                  <a:lnTo>
                    <a:pt x="599" y="185"/>
                  </a:lnTo>
                  <a:lnTo>
                    <a:pt x="578" y="188"/>
                  </a:lnTo>
                  <a:lnTo>
                    <a:pt x="557" y="196"/>
                  </a:lnTo>
                  <a:lnTo>
                    <a:pt x="539" y="207"/>
                  </a:lnTo>
                  <a:lnTo>
                    <a:pt x="525" y="223"/>
                  </a:lnTo>
                  <a:lnTo>
                    <a:pt x="514" y="241"/>
                  </a:lnTo>
                  <a:lnTo>
                    <a:pt x="503" y="223"/>
                  </a:lnTo>
                  <a:lnTo>
                    <a:pt x="489" y="207"/>
                  </a:lnTo>
                  <a:lnTo>
                    <a:pt x="471" y="196"/>
                  </a:lnTo>
                  <a:lnTo>
                    <a:pt x="450" y="188"/>
                  </a:lnTo>
                  <a:lnTo>
                    <a:pt x="429" y="185"/>
                  </a:lnTo>
                  <a:close/>
                  <a:moveTo>
                    <a:pt x="514" y="0"/>
                  </a:moveTo>
                  <a:lnTo>
                    <a:pt x="574" y="4"/>
                  </a:lnTo>
                  <a:lnTo>
                    <a:pt x="633" y="10"/>
                  </a:lnTo>
                  <a:lnTo>
                    <a:pt x="689" y="22"/>
                  </a:lnTo>
                  <a:lnTo>
                    <a:pt x="741" y="37"/>
                  </a:lnTo>
                  <a:lnTo>
                    <a:pt x="792" y="55"/>
                  </a:lnTo>
                  <a:lnTo>
                    <a:pt x="837" y="78"/>
                  </a:lnTo>
                  <a:lnTo>
                    <a:pt x="880" y="104"/>
                  </a:lnTo>
                  <a:lnTo>
                    <a:pt x="918" y="133"/>
                  </a:lnTo>
                  <a:lnTo>
                    <a:pt x="950" y="164"/>
                  </a:lnTo>
                  <a:lnTo>
                    <a:pt x="978" y="199"/>
                  </a:lnTo>
                  <a:lnTo>
                    <a:pt x="1000" y="235"/>
                  </a:lnTo>
                  <a:lnTo>
                    <a:pt x="1016" y="272"/>
                  </a:lnTo>
                  <a:lnTo>
                    <a:pt x="1200" y="365"/>
                  </a:lnTo>
                  <a:lnTo>
                    <a:pt x="1206" y="369"/>
                  </a:lnTo>
                  <a:lnTo>
                    <a:pt x="1210" y="375"/>
                  </a:lnTo>
                  <a:lnTo>
                    <a:pt x="1211" y="382"/>
                  </a:lnTo>
                  <a:lnTo>
                    <a:pt x="1210" y="387"/>
                  </a:lnTo>
                  <a:lnTo>
                    <a:pt x="1208" y="391"/>
                  </a:lnTo>
                  <a:lnTo>
                    <a:pt x="1206" y="394"/>
                  </a:lnTo>
                  <a:lnTo>
                    <a:pt x="1203" y="396"/>
                  </a:lnTo>
                  <a:lnTo>
                    <a:pt x="1198" y="399"/>
                  </a:lnTo>
                  <a:lnTo>
                    <a:pt x="1000" y="462"/>
                  </a:lnTo>
                  <a:lnTo>
                    <a:pt x="978" y="499"/>
                  </a:lnTo>
                  <a:lnTo>
                    <a:pt x="952" y="532"/>
                  </a:lnTo>
                  <a:lnTo>
                    <a:pt x="918" y="565"/>
                  </a:lnTo>
                  <a:lnTo>
                    <a:pt x="880" y="594"/>
                  </a:lnTo>
                  <a:lnTo>
                    <a:pt x="838" y="620"/>
                  </a:lnTo>
                  <a:lnTo>
                    <a:pt x="792" y="642"/>
                  </a:lnTo>
                  <a:lnTo>
                    <a:pt x="742" y="661"/>
                  </a:lnTo>
                  <a:lnTo>
                    <a:pt x="690" y="677"/>
                  </a:lnTo>
                  <a:lnTo>
                    <a:pt x="634" y="688"/>
                  </a:lnTo>
                  <a:lnTo>
                    <a:pt x="574" y="695"/>
                  </a:lnTo>
                  <a:lnTo>
                    <a:pt x="514" y="697"/>
                  </a:lnTo>
                  <a:lnTo>
                    <a:pt x="454" y="695"/>
                  </a:lnTo>
                  <a:lnTo>
                    <a:pt x="397" y="688"/>
                  </a:lnTo>
                  <a:lnTo>
                    <a:pt x="341" y="677"/>
                  </a:lnTo>
                  <a:lnTo>
                    <a:pt x="288" y="662"/>
                  </a:lnTo>
                  <a:lnTo>
                    <a:pt x="238" y="643"/>
                  </a:lnTo>
                  <a:lnTo>
                    <a:pt x="192" y="621"/>
                  </a:lnTo>
                  <a:lnTo>
                    <a:pt x="150" y="595"/>
                  </a:lnTo>
                  <a:lnTo>
                    <a:pt x="112" y="567"/>
                  </a:lnTo>
                  <a:lnTo>
                    <a:pt x="80" y="536"/>
                  </a:lnTo>
                  <a:lnTo>
                    <a:pt x="52" y="502"/>
                  </a:lnTo>
                  <a:lnTo>
                    <a:pt x="29" y="467"/>
                  </a:lnTo>
                  <a:lnTo>
                    <a:pt x="13" y="429"/>
                  </a:lnTo>
                  <a:lnTo>
                    <a:pt x="3" y="390"/>
                  </a:lnTo>
                  <a:lnTo>
                    <a:pt x="0" y="349"/>
                  </a:lnTo>
                  <a:lnTo>
                    <a:pt x="3" y="308"/>
                  </a:lnTo>
                  <a:lnTo>
                    <a:pt x="13" y="269"/>
                  </a:lnTo>
                  <a:lnTo>
                    <a:pt x="29" y="231"/>
                  </a:lnTo>
                  <a:lnTo>
                    <a:pt x="52" y="196"/>
                  </a:lnTo>
                  <a:lnTo>
                    <a:pt x="80" y="162"/>
                  </a:lnTo>
                  <a:lnTo>
                    <a:pt x="112" y="131"/>
                  </a:lnTo>
                  <a:lnTo>
                    <a:pt x="150" y="103"/>
                  </a:lnTo>
                  <a:lnTo>
                    <a:pt x="192" y="77"/>
                  </a:lnTo>
                  <a:lnTo>
                    <a:pt x="238" y="55"/>
                  </a:lnTo>
                  <a:lnTo>
                    <a:pt x="288" y="36"/>
                  </a:lnTo>
                  <a:lnTo>
                    <a:pt x="341" y="21"/>
                  </a:lnTo>
                  <a:lnTo>
                    <a:pt x="397" y="10"/>
                  </a:lnTo>
                  <a:lnTo>
                    <a:pt x="454" y="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84"/>
            <p:cNvSpPr>
              <a:spLocks/>
            </p:cNvSpPr>
            <p:nvPr/>
          </p:nvSpPr>
          <p:spPr bwMode="auto">
            <a:xfrm>
              <a:off x="2682875" y="4611688"/>
              <a:ext cx="36512" cy="179388"/>
            </a:xfrm>
            <a:custGeom>
              <a:avLst/>
              <a:gdLst>
                <a:gd name="T0" fmla="*/ 0 w 230"/>
                <a:gd name="T1" fmla="*/ 0 h 1139"/>
                <a:gd name="T2" fmla="*/ 181 w 230"/>
                <a:gd name="T3" fmla="*/ 46 h 1139"/>
                <a:gd name="T4" fmla="*/ 181 w 230"/>
                <a:gd name="T5" fmla="*/ 46 h 1139"/>
                <a:gd name="T6" fmla="*/ 181 w 230"/>
                <a:gd name="T7" fmla="*/ 972 h 1139"/>
                <a:gd name="T8" fmla="*/ 185 w 230"/>
                <a:gd name="T9" fmla="*/ 1015 h 1139"/>
                <a:gd name="T10" fmla="*/ 194 w 230"/>
                <a:gd name="T11" fmla="*/ 1054 h 1139"/>
                <a:gd name="T12" fmla="*/ 209 w 230"/>
                <a:gd name="T13" fmla="*/ 1092 h 1139"/>
                <a:gd name="T14" fmla="*/ 230 w 230"/>
                <a:gd name="T15" fmla="*/ 1126 h 1139"/>
                <a:gd name="T16" fmla="*/ 200 w 230"/>
                <a:gd name="T17" fmla="*/ 1135 h 1139"/>
                <a:gd name="T18" fmla="*/ 166 w 230"/>
                <a:gd name="T19" fmla="*/ 1139 h 1139"/>
                <a:gd name="T20" fmla="*/ 133 w 230"/>
                <a:gd name="T21" fmla="*/ 1135 h 1139"/>
                <a:gd name="T22" fmla="*/ 102 w 230"/>
                <a:gd name="T23" fmla="*/ 1126 h 1139"/>
                <a:gd name="T24" fmla="*/ 74 w 230"/>
                <a:gd name="T25" fmla="*/ 1111 h 1139"/>
                <a:gd name="T26" fmla="*/ 49 w 230"/>
                <a:gd name="T27" fmla="*/ 1090 h 1139"/>
                <a:gd name="T28" fmla="*/ 28 w 230"/>
                <a:gd name="T29" fmla="*/ 1065 h 1139"/>
                <a:gd name="T30" fmla="*/ 13 w 230"/>
                <a:gd name="T31" fmla="*/ 1037 h 1139"/>
                <a:gd name="T32" fmla="*/ 4 w 230"/>
                <a:gd name="T33" fmla="*/ 1006 h 1139"/>
                <a:gd name="T34" fmla="*/ 0 w 230"/>
                <a:gd name="T35" fmla="*/ 972 h 1139"/>
                <a:gd name="T36" fmla="*/ 0 w 230"/>
                <a:gd name="T37" fmla="*/ 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0" h="1139">
                  <a:moveTo>
                    <a:pt x="0" y="0"/>
                  </a:moveTo>
                  <a:lnTo>
                    <a:pt x="181" y="46"/>
                  </a:lnTo>
                  <a:lnTo>
                    <a:pt x="181" y="46"/>
                  </a:lnTo>
                  <a:lnTo>
                    <a:pt x="181" y="972"/>
                  </a:lnTo>
                  <a:lnTo>
                    <a:pt x="185" y="1015"/>
                  </a:lnTo>
                  <a:lnTo>
                    <a:pt x="194" y="1054"/>
                  </a:lnTo>
                  <a:lnTo>
                    <a:pt x="209" y="1092"/>
                  </a:lnTo>
                  <a:lnTo>
                    <a:pt x="230" y="1126"/>
                  </a:lnTo>
                  <a:lnTo>
                    <a:pt x="200" y="1135"/>
                  </a:lnTo>
                  <a:lnTo>
                    <a:pt x="166" y="1139"/>
                  </a:lnTo>
                  <a:lnTo>
                    <a:pt x="133" y="1135"/>
                  </a:lnTo>
                  <a:lnTo>
                    <a:pt x="102" y="1126"/>
                  </a:lnTo>
                  <a:lnTo>
                    <a:pt x="74" y="1111"/>
                  </a:lnTo>
                  <a:lnTo>
                    <a:pt x="49" y="1090"/>
                  </a:lnTo>
                  <a:lnTo>
                    <a:pt x="28" y="1065"/>
                  </a:lnTo>
                  <a:lnTo>
                    <a:pt x="13" y="1037"/>
                  </a:lnTo>
                  <a:lnTo>
                    <a:pt x="4" y="1006"/>
                  </a:lnTo>
                  <a:lnTo>
                    <a:pt x="0" y="9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85"/>
            <p:cNvSpPr>
              <a:spLocks/>
            </p:cNvSpPr>
            <p:nvPr/>
          </p:nvSpPr>
          <p:spPr bwMode="auto">
            <a:xfrm>
              <a:off x="2727325" y="4622801"/>
              <a:ext cx="52387" cy="168275"/>
            </a:xfrm>
            <a:custGeom>
              <a:avLst/>
              <a:gdLst>
                <a:gd name="T0" fmla="*/ 0 w 333"/>
                <a:gd name="T1" fmla="*/ 0 h 1068"/>
                <a:gd name="T2" fmla="*/ 33 w 333"/>
                <a:gd name="T3" fmla="*/ 8 h 1068"/>
                <a:gd name="T4" fmla="*/ 61 w 333"/>
                <a:gd name="T5" fmla="*/ 16 h 1068"/>
                <a:gd name="T6" fmla="*/ 84 w 333"/>
                <a:gd name="T7" fmla="*/ 21 h 1068"/>
                <a:gd name="T8" fmla="*/ 103 w 333"/>
                <a:gd name="T9" fmla="*/ 25 h 1068"/>
                <a:gd name="T10" fmla="*/ 119 w 333"/>
                <a:gd name="T11" fmla="*/ 30 h 1068"/>
                <a:gd name="T12" fmla="*/ 132 w 333"/>
                <a:gd name="T13" fmla="*/ 33 h 1068"/>
                <a:gd name="T14" fmla="*/ 144 w 333"/>
                <a:gd name="T15" fmla="*/ 36 h 1068"/>
                <a:gd name="T16" fmla="*/ 154 w 333"/>
                <a:gd name="T17" fmla="*/ 38 h 1068"/>
                <a:gd name="T18" fmla="*/ 163 w 333"/>
                <a:gd name="T19" fmla="*/ 41 h 1068"/>
                <a:gd name="T20" fmla="*/ 173 w 333"/>
                <a:gd name="T21" fmla="*/ 44 h 1068"/>
                <a:gd name="T22" fmla="*/ 183 w 333"/>
                <a:gd name="T23" fmla="*/ 46 h 1068"/>
                <a:gd name="T24" fmla="*/ 195 w 333"/>
                <a:gd name="T25" fmla="*/ 49 h 1068"/>
                <a:gd name="T26" fmla="*/ 209 w 333"/>
                <a:gd name="T27" fmla="*/ 52 h 1068"/>
                <a:gd name="T28" fmla="*/ 225 w 333"/>
                <a:gd name="T29" fmla="*/ 57 h 1068"/>
                <a:gd name="T30" fmla="*/ 245 w 333"/>
                <a:gd name="T31" fmla="*/ 61 h 1068"/>
                <a:gd name="T32" fmla="*/ 269 w 333"/>
                <a:gd name="T33" fmla="*/ 68 h 1068"/>
                <a:gd name="T34" fmla="*/ 298 w 333"/>
                <a:gd name="T35" fmla="*/ 75 h 1068"/>
                <a:gd name="T36" fmla="*/ 333 w 333"/>
                <a:gd name="T37" fmla="*/ 84 h 1068"/>
                <a:gd name="T38" fmla="*/ 333 w 333"/>
                <a:gd name="T39" fmla="*/ 901 h 1068"/>
                <a:gd name="T40" fmla="*/ 329 w 333"/>
                <a:gd name="T41" fmla="*/ 935 h 1068"/>
                <a:gd name="T42" fmla="*/ 320 w 333"/>
                <a:gd name="T43" fmla="*/ 966 h 1068"/>
                <a:gd name="T44" fmla="*/ 303 w 333"/>
                <a:gd name="T45" fmla="*/ 994 h 1068"/>
                <a:gd name="T46" fmla="*/ 283 w 333"/>
                <a:gd name="T47" fmla="*/ 1019 h 1068"/>
                <a:gd name="T48" fmla="*/ 259 w 333"/>
                <a:gd name="T49" fmla="*/ 1040 h 1068"/>
                <a:gd name="T50" fmla="*/ 230 w 333"/>
                <a:gd name="T51" fmla="*/ 1055 h 1068"/>
                <a:gd name="T52" fmla="*/ 199 w 333"/>
                <a:gd name="T53" fmla="*/ 1064 h 1068"/>
                <a:gd name="T54" fmla="*/ 165 w 333"/>
                <a:gd name="T55" fmla="*/ 1068 h 1068"/>
                <a:gd name="T56" fmla="*/ 132 w 333"/>
                <a:gd name="T57" fmla="*/ 1064 h 1068"/>
                <a:gd name="T58" fmla="*/ 101 w 333"/>
                <a:gd name="T59" fmla="*/ 1055 h 1068"/>
                <a:gd name="T60" fmla="*/ 73 w 333"/>
                <a:gd name="T61" fmla="*/ 1040 h 1068"/>
                <a:gd name="T62" fmla="*/ 48 w 333"/>
                <a:gd name="T63" fmla="*/ 1019 h 1068"/>
                <a:gd name="T64" fmla="*/ 28 w 333"/>
                <a:gd name="T65" fmla="*/ 994 h 1068"/>
                <a:gd name="T66" fmla="*/ 12 w 333"/>
                <a:gd name="T67" fmla="*/ 966 h 1068"/>
                <a:gd name="T68" fmla="*/ 3 w 333"/>
                <a:gd name="T69" fmla="*/ 935 h 1068"/>
                <a:gd name="T70" fmla="*/ 0 w 333"/>
                <a:gd name="T71" fmla="*/ 901 h 1068"/>
                <a:gd name="T72" fmla="*/ 0 w 333"/>
                <a:gd name="T73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3" h="1068">
                  <a:moveTo>
                    <a:pt x="0" y="0"/>
                  </a:moveTo>
                  <a:lnTo>
                    <a:pt x="33" y="8"/>
                  </a:lnTo>
                  <a:lnTo>
                    <a:pt x="61" y="16"/>
                  </a:lnTo>
                  <a:lnTo>
                    <a:pt x="84" y="21"/>
                  </a:lnTo>
                  <a:lnTo>
                    <a:pt x="103" y="25"/>
                  </a:lnTo>
                  <a:lnTo>
                    <a:pt x="119" y="30"/>
                  </a:lnTo>
                  <a:lnTo>
                    <a:pt x="132" y="33"/>
                  </a:lnTo>
                  <a:lnTo>
                    <a:pt x="144" y="36"/>
                  </a:lnTo>
                  <a:lnTo>
                    <a:pt x="154" y="38"/>
                  </a:lnTo>
                  <a:lnTo>
                    <a:pt x="163" y="41"/>
                  </a:lnTo>
                  <a:lnTo>
                    <a:pt x="173" y="44"/>
                  </a:lnTo>
                  <a:lnTo>
                    <a:pt x="183" y="46"/>
                  </a:lnTo>
                  <a:lnTo>
                    <a:pt x="195" y="49"/>
                  </a:lnTo>
                  <a:lnTo>
                    <a:pt x="209" y="52"/>
                  </a:lnTo>
                  <a:lnTo>
                    <a:pt x="225" y="57"/>
                  </a:lnTo>
                  <a:lnTo>
                    <a:pt x="245" y="61"/>
                  </a:lnTo>
                  <a:lnTo>
                    <a:pt x="269" y="68"/>
                  </a:lnTo>
                  <a:lnTo>
                    <a:pt x="298" y="75"/>
                  </a:lnTo>
                  <a:lnTo>
                    <a:pt x="333" y="84"/>
                  </a:lnTo>
                  <a:lnTo>
                    <a:pt x="333" y="901"/>
                  </a:lnTo>
                  <a:lnTo>
                    <a:pt x="329" y="935"/>
                  </a:lnTo>
                  <a:lnTo>
                    <a:pt x="320" y="966"/>
                  </a:lnTo>
                  <a:lnTo>
                    <a:pt x="303" y="994"/>
                  </a:lnTo>
                  <a:lnTo>
                    <a:pt x="283" y="1019"/>
                  </a:lnTo>
                  <a:lnTo>
                    <a:pt x="259" y="1040"/>
                  </a:lnTo>
                  <a:lnTo>
                    <a:pt x="230" y="1055"/>
                  </a:lnTo>
                  <a:lnTo>
                    <a:pt x="199" y="1064"/>
                  </a:lnTo>
                  <a:lnTo>
                    <a:pt x="165" y="1068"/>
                  </a:lnTo>
                  <a:lnTo>
                    <a:pt x="132" y="1064"/>
                  </a:lnTo>
                  <a:lnTo>
                    <a:pt x="101" y="1055"/>
                  </a:lnTo>
                  <a:lnTo>
                    <a:pt x="73" y="1040"/>
                  </a:lnTo>
                  <a:lnTo>
                    <a:pt x="48" y="1019"/>
                  </a:lnTo>
                  <a:lnTo>
                    <a:pt x="28" y="994"/>
                  </a:lnTo>
                  <a:lnTo>
                    <a:pt x="12" y="966"/>
                  </a:lnTo>
                  <a:lnTo>
                    <a:pt x="3" y="935"/>
                  </a:lnTo>
                  <a:lnTo>
                    <a:pt x="0" y="9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86"/>
            <p:cNvSpPr>
              <a:spLocks/>
            </p:cNvSpPr>
            <p:nvPr/>
          </p:nvSpPr>
          <p:spPr bwMode="auto">
            <a:xfrm>
              <a:off x="2636838" y="4341813"/>
              <a:ext cx="271462" cy="277813"/>
            </a:xfrm>
            <a:custGeom>
              <a:avLst/>
              <a:gdLst>
                <a:gd name="T0" fmla="*/ 804 w 1706"/>
                <a:gd name="T1" fmla="*/ 6 h 1751"/>
                <a:gd name="T2" fmla="*/ 823 w 1706"/>
                <a:gd name="T3" fmla="*/ 11 h 1751"/>
                <a:gd name="T4" fmla="*/ 840 w 1706"/>
                <a:gd name="T5" fmla="*/ 15 h 1751"/>
                <a:gd name="T6" fmla="*/ 869 w 1706"/>
                <a:gd name="T7" fmla="*/ 23 h 1751"/>
                <a:gd name="T8" fmla="*/ 923 w 1706"/>
                <a:gd name="T9" fmla="*/ 36 h 1751"/>
                <a:gd name="T10" fmla="*/ 1017 w 1706"/>
                <a:gd name="T11" fmla="*/ 60 h 1751"/>
                <a:gd name="T12" fmla="*/ 1114 w 1706"/>
                <a:gd name="T13" fmla="*/ 92 h 1751"/>
                <a:gd name="T14" fmla="*/ 1169 w 1706"/>
                <a:gd name="T15" fmla="*/ 144 h 1751"/>
                <a:gd name="T16" fmla="*/ 1194 w 1706"/>
                <a:gd name="T17" fmla="*/ 210 h 1751"/>
                <a:gd name="T18" fmla="*/ 1181 w 1706"/>
                <a:gd name="T19" fmla="*/ 486 h 1751"/>
                <a:gd name="T20" fmla="*/ 1089 w 1706"/>
                <a:gd name="T21" fmla="*/ 639 h 1751"/>
                <a:gd name="T22" fmla="*/ 1599 w 1706"/>
                <a:gd name="T23" fmla="*/ 539 h 1751"/>
                <a:gd name="T24" fmla="*/ 1666 w 1706"/>
                <a:gd name="T25" fmla="*/ 572 h 1751"/>
                <a:gd name="T26" fmla="*/ 1702 w 1706"/>
                <a:gd name="T27" fmla="*/ 639 h 1751"/>
                <a:gd name="T28" fmla="*/ 1696 w 1706"/>
                <a:gd name="T29" fmla="*/ 715 h 1751"/>
                <a:gd name="T30" fmla="*/ 1651 w 1706"/>
                <a:gd name="T31" fmla="*/ 773 h 1751"/>
                <a:gd name="T32" fmla="*/ 1528 w 1706"/>
                <a:gd name="T33" fmla="*/ 811 h 1751"/>
                <a:gd name="T34" fmla="*/ 1340 w 1706"/>
                <a:gd name="T35" fmla="*/ 852 h 1751"/>
                <a:gd name="T36" fmla="*/ 1204 w 1706"/>
                <a:gd name="T37" fmla="*/ 881 h 1751"/>
                <a:gd name="T38" fmla="*/ 1112 w 1706"/>
                <a:gd name="T39" fmla="*/ 901 h 1751"/>
                <a:gd name="T40" fmla="*/ 1055 w 1706"/>
                <a:gd name="T41" fmla="*/ 913 h 1751"/>
                <a:gd name="T42" fmla="*/ 1022 w 1706"/>
                <a:gd name="T43" fmla="*/ 920 h 1751"/>
                <a:gd name="T44" fmla="*/ 1007 w 1706"/>
                <a:gd name="T45" fmla="*/ 923 h 1751"/>
                <a:gd name="T46" fmla="*/ 1001 w 1706"/>
                <a:gd name="T47" fmla="*/ 923 h 1751"/>
                <a:gd name="T48" fmla="*/ 973 w 1706"/>
                <a:gd name="T49" fmla="*/ 921 h 1751"/>
                <a:gd name="T50" fmla="*/ 909 w 1706"/>
                <a:gd name="T51" fmla="*/ 889 h 1751"/>
                <a:gd name="T52" fmla="*/ 871 w 1706"/>
                <a:gd name="T53" fmla="*/ 828 h 1751"/>
                <a:gd name="T54" fmla="*/ 750 w 1706"/>
                <a:gd name="T55" fmla="*/ 898 h 1751"/>
                <a:gd name="T56" fmla="*/ 791 w 1706"/>
                <a:gd name="T57" fmla="*/ 987 h 1751"/>
                <a:gd name="T58" fmla="*/ 866 w 1706"/>
                <a:gd name="T59" fmla="*/ 1046 h 1751"/>
                <a:gd name="T60" fmla="*/ 961 w 1706"/>
                <a:gd name="T61" fmla="*/ 1064 h 1751"/>
                <a:gd name="T62" fmla="*/ 1039 w 1706"/>
                <a:gd name="T63" fmla="*/ 1050 h 1751"/>
                <a:gd name="T64" fmla="*/ 1081 w 1706"/>
                <a:gd name="T65" fmla="*/ 1041 h 1751"/>
                <a:gd name="T66" fmla="*/ 1124 w 1706"/>
                <a:gd name="T67" fmla="*/ 1032 h 1751"/>
                <a:gd name="T68" fmla="*/ 1100 w 1706"/>
                <a:gd name="T69" fmla="*/ 1697 h 1751"/>
                <a:gd name="T70" fmla="*/ 1067 w 1706"/>
                <a:gd name="T71" fmla="*/ 1742 h 1751"/>
                <a:gd name="T72" fmla="*/ 1014 w 1706"/>
                <a:gd name="T73" fmla="*/ 1750 h 1751"/>
                <a:gd name="T74" fmla="*/ 875 w 1706"/>
                <a:gd name="T75" fmla="*/ 1715 h 1751"/>
                <a:gd name="T76" fmla="*/ 697 w 1706"/>
                <a:gd name="T77" fmla="*/ 1670 h 1751"/>
                <a:gd name="T78" fmla="*/ 500 w 1706"/>
                <a:gd name="T79" fmla="*/ 1621 h 1751"/>
                <a:gd name="T80" fmla="*/ 307 w 1706"/>
                <a:gd name="T81" fmla="*/ 1572 h 1751"/>
                <a:gd name="T82" fmla="*/ 139 w 1706"/>
                <a:gd name="T83" fmla="*/ 1530 h 1751"/>
                <a:gd name="T84" fmla="*/ 35 w 1706"/>
                <a:gd name="T85" fmla="*/ 1501 h 1751"/>
                <a:gd name="T86" fmla="*/ 3 w 1706"/>
                <a:gd name="T87" fmla="*/ 1459 h 1751"/>
                <a:gd name="T88" fmla="*/ 7 w 1706"/>
                <a:gd name="T89" fmla="*/ 1402 h 1751"/>
                <a:gd name="T90" fmla="*/ 630 w 1706"/>
                <a:gd name="T91" fmla="*/ 52 h 1751"/>
                <a:gd name="T92" fmla="*/ 704 w 1706"/>
                <a:gd name="T93" fmla="*/ 6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06" h="1751">
                  <a:moveTo>
                    <a:pt x="736" y="0"/>
                  </a:moveTo>
                  <a:lnTo>
                    <a:pt x="768" y="0"/>
                  </a:lnTo>
                  <a:lnTo>
                    <a:pt x="804" y="6"/>
                  </a:lnTo>
                  <a:lnTo>
                    <a:pt x="811" y="8"/>
                  </a:lnTo>
                  <a:lnTo>
                    <a:pt x="818" y="10"/>
                  </a:lnTo>
                  <a:lnTo>
                    <a:pt x="823" y="11"/>
                  </a:lnTo>
                  <a:lnTo>
                    <a:pt x="828" y="12"/>
                  </a:lnTo>
                  <a:lnTo>
                    <a:pt x="834" y="14"/>
                  </a:lnTo>
                  <a:lnTo>
                    <a:pt x="840" y="15"/>
                  </a:lnTo>
                  <a:lnTo>
                    <a:pt x="848" y="18"/>
                  </a:lnTo>
                  <a:lnTo>
                    <a:pt x="857" y="20"/>
                  </a:lnTo>
                  <a:lnTo>
                    <a:pt x="869" y="23"/>
                  </a:lnTo>
                  <a:lnTo>
                    <a:pt x="883" y="26"/>
                  </a:lnTo>
                  <a:lnTo>
                    <a:pt x="902" y="31"/>
                  </a:lnTo>
                  <a:lnTo>
                    <a:pt x="923" y="36"/>
                  </a:lnTo>
                  <a:lnTo>
                    <a:pt x="949" y="42"/>
                  </a:lnTo>
                  <a:lnTo>
                    <a:pt x="980" y="50"/>
                  </a:lnTo>
                  <a:lnTo>
                    <a:pt x="1017" y="60"/>
                  </a:lnTo>
                  <a:lnTo>
                    <a:pt x="1059" y="71"/>
                  </a:lnTo>
                  <a:lnTo>
                    <a:pt x="1088" y="80"/>
                  </a:lnTo>
                  <a:lnTo>
                    <a:pt x="1114" y="92"/>
                  </a:lnTo>
                  <a:lnTo>
                    <a:pt x="1135" y="107"/>
                  </a:lnTo>
                  <a:lnTo>
                    <a:pt x="1154" y="124"/>
                  </a:lnTo>
                  <a:lnTo>
                    <a:pt x="1169" y="144"/>
                  </a:lnTo>
                  <a:lnTo>
                    <a:pt x="1180" y="165"/>
                  </a:lnTo>
                  <a:lnTo>
                    <a:pt x="1188" y="187"/>
                  </a:lnTo>
                  <a:lnTo>
                    <a:pt x="1194" y="210"/>
                  </a:lnTo>
                  <a:lnTo>
                    <a:pt x="1196" y="232"/>
                  </a:lnTo>
                  <a:lnTo>
                    <a:pt x="1196" y="256"/>
                  </a:lnTo>
                  <a:lnTo>
                    <a:pt x="1181" y="486"/>
                  </a:lnTo>
                  <a:lnTo>
                    <a:pt x="1116" y="500"/>
                  </a:lnTo>
                  <a:lnTo>
                    <a:pt x="989" y="283"/>
                  </a:lnTo>
                  <a:lnTo>
                    <a:pt x="1089" y="639"/>
                  </a:lnTo>
                  <a:lnTo>
                    <a:pt x="1547" y="539"/>
                  </a:lnTo>
                  <a:lnTo>
                    <a:pt x="1574" y="537"/>
                  </a:lnTo>
                  <a:lnTo>
                    <a:pt x="1599" y="539"/>
                  </a:lnTo>
                  <a:lnTo>
                    <a:pt x="1624" y="545"/>
                  </a:lnTo>
                  <a:lnTo>
                    <a:pt x="1645" y="557"/>
                  </a:lnTo>
                  <a:lnTo>
                    <a:pt x="1666" y="572"/>
                  </a:lnTo>
                  <a:lnTo>
                    <a:pt x="1682" y="592"/>
                  </a:lnTo>
                  <a:lnTo>
                    <a:pt x="1694" y="614"/>
                  </a:lnTo>
                  <a:lnTo>
                    <a:pt x="1702" y="639"/>
                  </a:lnTo>
                  <a:lnTo>
                    <a:pt x="1706" y="665"/>
                  </a:lnTo>
                  <a:lnTo>
                    <a:pt x="1703" y="691"/>
                  </a:lnTo>
                  <a:lnTo>
                    <a:pt x="1696" y="715"/>
                  </a:lnTo>
                  <a:lnTo>
                    <a:pt x="1685" y="737"/>
                  </a:lnTo>
                  <a:lnTo>
                    <a:pt x="1669" y="757"/>
                  </a:lnTo>
                  <a:lnTo>
                    <a:pt x="1651" y="773"/>
                  </a:lnTo>
                  <a:lnTo>
                    <a:pt x="1628" y="786"/>
                  </a:lnTo>
                  <a:lnTo>
                    <a:pt x="1603" y="794"/>
                  </a:lnTo>
                  <a:lnTo>
                    <a:pt x="1528" y="811"/>
                  </a:lnTo>
                  <a:lnTo>
                    <a:pt x="1459" y="826"/>
                  </a:lnTo>
                  <a:lnTo>
                    <a:pt x="1396" y="839"/>
                  </a:lnTo>
                  <a:lnTo>
                    <a:pt x="1340" y="852"/>
                  </a:lnTo>
                  <a:lnTo>
                    <a:pt x="1290" y="862"/>
                  </a:lnTo>
                  <a:lnTo>
                    <a:pt x="1244" y="872"/>
                  </a:lnTo>
                  <a:lnTo>
                    <a:pt x="1204" y="881"/>
                  </a:lnTo>
                  <a:lnTo>
                    <a:pt x="1170" y="888"/>
                  </a:lnTo>
                  <a:lnTo>
                    <a:pt x="1139" y="895"/>
                  </a:lnTo>
                  <a:lnTo>
                    <a:pt x="1112" y="901"/>
                  </a:lnTo>
                  <a:lnTo>
                    <a:pt x="1089" y="905"/>
                  </a:lnTo>
                  <a:lnTo>
                    <a:pt x="1071" y="910"/>
                  </a:lnTo>
                  <a:lnTo>
                    <a:pt x="1055" y="913"/>
                  </a:lnTo>
                  <a:lnTo>
                    <a:pt x="1042" y="916"/>
                  </a:lnTo>
                  <a:lnTo>
                    <a:pt x="1031" y="918"/>
                  </a:lnTo>
                  <a:lnTo>
                    <a:pt x="1022" y="920"/>
                  </a:lnTo>
                  <a:lnTo>
                    <a:pt x="1016" y="922"/>
                  </a:lnTo>
                  <a:lnTo>
                    <a:pt x="1010" y="922"/>
                  </a:lnTo>
                  <a:lnTo>
                    <a:pt x="1007" y="923"/>
                  </a:lnTo>
                  <a:lnTo>
                    <a:pt x="1005" y="923"/>
                  </a:lnTo>
                  <a:lnTo>
                    <a:pt x="1003" y="923"/>
                  </a:lnTo>
                  <a:lnTo>
                    <a:pt x="1001" y="923"/>
                  </a:lnTo>
                  <a:lnTo>
                    <a:pt x="999" y="923"/>
                  </a:lnTo>
                  <a:lnTo>
                    <a:pt x="996" y="923"/>
                  </a:lnTo>
                  <a:lnTo>
                    <a:pt x="973" y="921"/>
                  </a:lnTo>
                  <a:lnTo>
                    <a:pt x="950" y="914"/>
                  </a:lnTo>
                  <a:lnTo>
                    <a:pt x="929" y="903"/>
                  </a:lnTo>
                  <a:lnTo>
                    <a:pt x="909" y="889"/>
                  </a:lnTo>
                  <a:lnTo>
                    <a:pt x="893" y="872"/>
                  </a:lnTo>
                  <a:lnTo>
                    <a:pt x="880" y="852"/>
                  </a:lnTo>
                  <a:lnTo>
                    <a:pt x="871" y="828"/>
                  </a:lnTo>
                  <a:lnTo>
                    <a:pt x="738" y="353"/>
                  </a:lnTo>
                  <a:lnTo>
                    <a:pt x="746" y="863"/>
                  </a:lnTo>
                  <a:lnTo>
                    <a:pt x="750" y="898"/>
                  </a:lnTo>
                  <a:lnTo>
                    <a:pt x="758" y="931"/>
                  </a:lnTo>
                  <a:lnTo>
                    <a:pt x="772" y="961"/>
                  </a:lnTo>
                  <a:lnTo>
                    <a:pt x="791" y="987"/>
                  </a:lnTo>
                  <a:lnTo>
                    <a:pt x="812" y="1011"/>
                  </a:lnTo>
                  <a:lnTo>
                    <a:pt x="838" y="1031"/>
                  </a:lnTo>
                  <a:lnTo>
                    <a:pt x="866" y="1046"/>
                  </a:lnTo>
                  <a:lnTo>
                    <a:pt x="895" y="1058"/>
                  </a:lnTo>
                  <a:lnTo>
                    <a:pt x="928" y="1063"/>
                  </a:lnTo>
                  <a:lnTo>
                    <a:pt x="961" y="1064"/>
                  </a:lnTo>
                  <a:lnTo>
                    <a:pt x="994" y="1060"/>
                  </a:lnTo>
                  <a:lnTo>
                    <a:pt x="1019" y="1054"/>
                  </a:lnTo>
                  <a:lnTo>
                    <a:pt x="1039" y="1050"/>
                  </a:lnTo>
                  <a:lnTo>
                    <a:pt x="1055" y="1047"/>
                  </a:lnTo>
                  <a:lnTo>
                    <a:pt x="1068" y="1044"/>
                  </a:lnTo>
                  <a:lnTo>
                    <a:pt x="1081" y="1041"/>
                  </a:lnTo>
                  <a:lnTo>
                    <a:pt x="1092" y="1038"/>
                  </a:lnTo>
                  <a:lnTo>
                    <a:pt x="1106" y="1036"/>
                  </a:lnTo>
                  <a:lnTo>
                    <a:pt x="1124" y="1032"/>
                  </a:lnTo>
                  <a:lnTo>
                    <a:pt x="1146" y="1027"/>
                  </a:lnTo>
                  <a:lnTo>
                    <a:pt x="1104" y="1677"/>
                  </a:lnTo>
                  <a:lnTo>
                    <a:pt x="1100" y="1697"/>
                  </a:lnTo>
                  <a:lnTo>
                    <a:pt x="1092" y="1715"/>
                  </a:lnTo>
                  <a:lnTo>
                    <a:pt x="1081" y="1730"/>
                  </a:lnTo>
                  <a:lnTo>
                    <a:pt x="1067" y="1742"/>
                  </a:lnTo>
                  <a:lnTo>
                    <a:pt x="1050" y="1749"/>
                  </a:lnTo>
                  <a:lnTo>
                    <a:pt x="1032" y="1751"/>
                  </a:lnTo>
                  <a:lnTo>
                    <a:pt x="1014" y="1750"/>
                  </a:lnTo>
                  <a:lnTo>
                    <a:pt x="973" y="1739"/>
                  </a:lnTo>
                  <a:lnTo>
                    <a:pt x="926" y="1728"/>
                  </a:lnTo>
                  <a:lnTo>
                    <a:pt x="875" y="1715"/>
                  </a:lnTo>
                  <a:lnTo>
                    <a:pt x="819" y="1701"/>
                  </a:lnTo>
                  <a:lnTo>
                    <a:pt x="759" y="1685"/>
                  </a:lnTo>
                  <a:lnTo>
                    <a:pt x="697" y="1670"/>
                  </a:lnTo>
                  <a:lnTo>
                    <a:pt x="632" y="1654"/>
                  </a:lnTo>
                  <a:lnTo>
                    <a:pt x="567" y="1638"/>
                  </a:lnTo>
                  <a:lnTo>
                    <a:pt x="500" y="1621"/>
                  </a:lnTo>
                  <a:lnTo>
                    <a:pt x="434" y="1605"/>
                  </a:lnTo>
                  <a:lnTo>
                    <a:pt x="369" y="1588"/>
                  </a:lnTo>
                  <a:lnTo>
                    <a:pt x="307" y="1572"/>
                  </a:lnTo>
                  <a:lnTo>
                    <a:pt x="246" y="1557"/>
                  </a:lnTo>
                  <a:lnTo>
                    <a:pt x="190" y="1543"/>
                  </a:lnTo>
                  <a:lnTo>
                    <a:pt x="139" y="1530"/>
                  </a:lnTo>
                  <a:lnTo>
                    <a:pt x="92" y="1518"/>
                  </a:lnTo>
                  <a:lnTo>
                    <a:pt x="53" y="1509"/>
                  </a:lnTo>
                  <a:lnTo>
                    <a:pt x="35" y="1501"/>
                  </a:lnTo>
                  <a:lnTo>
                    <a:pt x="21" y="1490"/>
                  </a:lnTo>
                  <a:lnTo>
                    <a:pt x="9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1"/>
                  </a:lnTo>
                  <a:lnTo>
                    <a:pt x="7" y="1402"/>
                  </a:lnTo>
                  <a:lnTo>
                    <a:pt x="596" y="105"/>
                  </a:lnTo>
                  <a:lnTo>
                    <a:pt x="612" y="77"/>
                  </a:lnTo>
                  <a:lnTo>
                    <a:pt x="630" y="52"/>
                  </a:lnTo>
                  <a:lnTo>
                    <a:pt x="652" y="32"/>
                  </a:lnTo>
                  <a:lnTo>
                    <a:pt x="678" y="17"/>
                  </a:lnTo>
                  <a:lnTo>
                    <a:pt x="704" y="6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87"/>
            <p:cNvSpPr>
              <a:spLocks/>
            </p:cNvSpPr>
            <p:nvPr/>
          </p:nvSpPr>
          <p:spPr bwMode="auto">
            <a:xfrm>
              <a:off x="2754313" y="4240213"/>
              <a:ext cx="184150" cy="100013"/>
            </a:xfrm>
            <a:custGeom>
              <a:avLst/>
              <a:gdLst>
                <a:gd name="T0" fmla="*/ 319 w 1162"/>
                <a:gd name="T1" fmla="*/ 2 h 622"/>
                <a:gd name="T2" fmla="*/ 395 w 1162"/>
                <a:gd name="T3" fmla="*/ 22 h 622"/>
                <a:gd name="T4" fmla="*/ 462 w 1162"/>
                <a:gd name="T5" fmla="*/ 61 h 622"/>
                <a:gd name="T6" fmla="*/ 515 w 1162"/>
                <a:gd name="T7" fmla="*/ 113 h 622"/>
                <a:gd name="T8" fmla="*/ 553 w 1162"/>
                <a:gd name="T9" fmla="*/ 179 h 622"/>
                <a:gd name="T10" fmla="*/ 572 w 1162"/>
                <a:gd name="T11" fmla="*/ 253 h 622"/>
                <a:gd name="T12" fmla="*/ 597 w 1162"/>
                <a:gd name="T13" fmla="*/ 187 h 622"/>
                <a:gd name="T14" fmla="*/ 636 w 1162"/>
                <a:gd name="T15" fmla="*/ 129 h 622"/>
                <a:gd name="T16" fmla="*/ 688 w 1162"/>
                <a:gd name="T17" fmla="*/ 81 h 622"/>
                <a:gd name="T18" fmla="*/ 751 w 1162"/>
                <a:gd name="T19" fmla="*/ 45 h 622"/>
                <a:gd name="T20" fmla="*/ 824 w 1162"/>
                <a:gd name="T21" fmla="*/ 26 h 622"/>
                <a:gd name="T22" fmla="*/ 906 w 1162"/>
                <a:gd name="T23" fmla="*/ 27 h 622"/>
                <a:gd name="T24" fmla="*/ 988 w 1162"/>
                <a:gd name="T25" fmla="*/ 52 h 622"/>
                <a:gd name="T26" fmla="*/ 1058 w 1162"/>
                <a:gd name="T27" fmla="*/ 97 h 622"/>
                <a:gd name="T28" fmla="*/ 1113 w 1162"/>
                <a:gd name="T29" fmla="*/ 160 h 622"/>
                <a:gd name="T30" fmla="*/ 1149 w 1162"/>
                <a:gd name="T31" fmla="*/ 236 h 622"/>
                <a:gd name="T32" fmla="*/ 1162 w 1162"/>
                <a:gd name="T33" fmla="*/ 323 h 622"/>
                <a:gd name="T34" fmla="*/ 1158 w 1162"/>
                <a:gd name="T35" fmla="*/ 367 h 622"/>
                <a:gd name="T36" fmla="*/ 1134 w 1162"/>
                <a:gd name="T37" fmla="*/ 449 h 622"/>
                <a:gd name="T38" fmla="*/ 1088 w 1162"/>
                <a:gd name="T39" fmla="*/ 519 h 622"/>
                <a:gd name="T40" fmla="*/ 1026 w 1162"/>
                <a:gd name="T41" fmla="*/ 574 h 622"/>
                <a:gd name="T42" fmla="*/ 949 w 1162"/>
                <a:gd name="T43" fmla="*/ 610 h 622"/>
                <a:gd name="T44" fmla="*/ 863 w 1162"/>
                <a:gd name="T45" fmla="*/ 622 h 622"/>
                <a:gd name="T46" fmla="*/ 775 w 1162"/>
                <a:gd name="T47" fmla="*/ 609 h 622"/>
                <a:gd name="T48" fmla="*/ 697 w 1162"/>
                <a:gd name="T49" fmla="*/ 572 h 622"/>
                <a:gd name="T50" fmla="*/ 634 w 1162"/>
                <a:gd name="T51" fmla="*/ 516 h 622"/>
                <a:gd name="T52" fmla="*/ 589 w 1162"/>
                <a:gd name="T53" fmla="*/ 442 h 622"/>
                <a:gd name="T54" fmla="*/ 566 w 1162"/>
                <a:gd name="T55" fmla="*/ 358 h 622"/>
                <a:gd name="T56" fmla="*/ 554 w 1162"/>
                <a:gd name="T57" fmla="*/ 396 h 622"/>
                <a:gd name="T58" fmla="*/ 517 w 1162"/>
                <a:gd name="T59" fmla="*/ 462 h 622"/>
                <a:gd name="T60" fmla="*/ 466 w 1162"/>
                <a:gd name="T61" fmla="*/ 515 h 622"/>
                <a:gd name="T62" fmla="*/ 402 w 1162"/>
                <a:gd name="T63" fmla="*/ 552 h 622"/>
                <a:gd name="T64" fmla="*/ 331 w 1162"/>
                <a:gd name="T65" fmla="*/ 573 h 622"/>
                <a:gd name="T66" fmla="*/ 255 w 1162"/>
                <a:gd name="T67" fmla="*/ 574 h 622"/>
                <a:gd name="T68" fmla="*/ 180 w 1162"/>
                <a:gd name="T69" fmla="*/ 556 h 622"/>
                <a:gd name="T70" fmla="*/ 114 w 1162"/>
                <a:gd name="T71" fmla="*/ 518 h 622"/>
                <a:gd name="T72" fmla="*/ 61 w 1162"/>
                <a:gd name="T73" fmla="*/ 466 h 622"/>
                <a:gd name="T74" fmla="*/ 24 w 1162"/>
                <a:gd name="T75" fmla="*/ 404 h 622"/>
                <a:gd name="T76" fmla="*/ 3 w 1162"/>
                <a:gd name="T77" fmla="*/ 332 h 622"/>
                <a:gd name="T78" fmla="*/ 1 w 1162"/>
                <a:gd name="T79" fmla="*/ 257 h 622"/>
                <a:gd name="T80" fmla="*/ 20 w 1162"/>
                <a:gd name="T81" fmla="*/ 181 h 622"/>
                <a:gd name="T82" fmla="*/ 57 w 1162"/>
                <a:gd name="T83" fmla="*/ 116 h 622"/>
                <a:gd name="T84" fmla="*/ 109 w 1162"/>
                <a:gd name="T85" fmla="*/ 63 h 622"/>
                <a:gd name="T86" fmla="*/ 172 w 1162"/>
                <a:gd name="T87" fmla="*/ 25 h 622"/>
                <a:gd name="T88" fmla="*/ 244 w 1162"/>
                <a:gd name="T89" fmla="*/ 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2" h="622">
                  <a:moveTo>
                    <a:pt x="280" y="0"/>
                  </a:moveTo>
                  <a:lnTo>
                    <a:pt x="319" y="2"/>
                  </a:lnTo>
                  <a:lnTo>
                    <a:pt x="357" y="9"/>
                  </a:lnTo>
                  <a:lnTo>
                    <a:pt x="395" y="22"/>
                  </a:lnTo>
                  <a:lnTo>
                    <a:pt x="430" y="39"/>
                  </a:lnTo>
                  <a:lnTo>
                    <a:pt x="462" y="61"/>
                  </a:lnTo>
                  <a:lnTo>
                    <a:pt x="490" y="85"/>
                  </a:lnTo>
                  <a:lnTo>
                    <a:pt x="515" y="113"/>
                  </a:lnTo>
                  <a:lnTo>
                    <a:pt x="537" y="145"/>
                  </a:lnTo>
                  <a:lnTo>
                    <a:pt x="553" y="179"/>
                  </a:lnTo>
                  <a:lnTo>
                    <a:pt x="565" y="215"/>
                  </a:lnTo>
                  <a:lnTo>
                    <a:pt x="572" y="253"/>
                  </a:lnTo>
                  <a:lnTo>
                    <a:pt x="583" y="218"/>
                  </a:lnTo>
                  <a:lnTo>
                    <a:pt x="597" y="187"/>
                  </a:lnTo>
                  <a:lnTo>
                    <a:pt x="614" y="157"/>
                  </a:lnTo>
                  <a:lnTo>
                    <a:pt x="636" y="129"/>
                  </a:lnTo>
                  <a:lnTo>
                    <a:pt x="660" y="104"/>
                  </a:lnTo>
                  <a:lnTo>
                    <a:pt x="688" y="81"/>
                  </a:lnTo>
                  <a:lnTo>
                    <a:pt x="719" y="61"/>
                  </a:lnTo>
                  <a:lnTo>
                    <a:pt x="751" y="45"/>
                  </a:lnTo>
                  <a:lnTo>
                    <a:pt x="787" y="34"/>
                  </a:lnTo>
                  <a:lnTo>
                    <a:pt x="824" y="26"/>
                  </a:lnTo>
                  <a:lnTo>
                    <a:pt x="863" y="24"/>
                  </a:lnTo>
                  <a:lnTo>
                    <a:pt x="906" y="27"/>
                  </a:lnTo>
                  <a:lnTo>
                    <a:pt x="949" y="37"/>
                  </a:lnTo>
                  <a:lnTo>
                    <a:pt x="988" y="52"/>
                  </a:lnTo>
                  <a:lnTo>
                    <a:pt x="1025" y="72"/>
                  </a:lnTo>
                  <a:lnTo>
                    <a:pt x="1058" y="97"/>
                  </a:lnTo>
                  <a:lnTo>
                    <a:pt x="1088" y="126"/>
                  </a:lnTo>
                  <a:lnTo>
                    <a:pt x="1113" y="160"/>
                  </a:lnTo>
                  <a:lnTo>
                    <a:pt x="1134" y="196"/>
                  </a:lnTo>
                  <a:lnTo>
                    <a:pt x="1149" y="236"/>
                  </a:lnTo>
                  <a:lnTo>
                    <a:pt x="1158" y="278"/>
                  </a:lnTo>
                  <a:lnTo>
                    <a:pt x="1162" y="323"/>
                  </a:lnTo>
                  <a:lnTo>
                    <a:pt x="1162" y="323"/>
                  </a:lnTo>
                  <a:lnTo>
                    <a:pt x="1158" y="367"/>
                  </a:lnTo>
                  <a:lnTo>
                    <a:pt x="1149" y="409"/>
                  </a:lnTo>
                  <a:lnTo>
                    <a:pt x="1134" y="449"/>
                  </a:lnTo>
                  <a:lnTo>
                    <a:pt x="1113" y="486"/>
                  </a:lnTo>
                  <a:lnTo>
                    <a:pt x="1088" y="519"/>
                  </a:lnTo>
                  <a:lnTo>
                    <a:pt x="1059" y="548"/>
                  </a:lnTo>
                  <a:lnTo>
                    <a:pt x="1026" y="574"/>
                  </a:lnTo>
                  <a:lnTo>
                    <a:pt x="989" y="595"/>
                  </a:lnTo>
                  <a:lnTo>
                    <a:pt x="949" y="610"/>
                  </a:lnTo>
                  <a:lnTo>
                    <a:pt x="907" y="618"/>
                  </a:lnTo>
                  <a:lnTo>
                    <a:pt x="863" y="622"/>
                  </a:lnTo>
                  <a:lnTo>
                    <a:pt x="818" y="618"/>
                  </a:lnTo>
                  <a:lnTo>
                    <a:pt x="775" y="609"/>
                  </a:lnTo>
                  <a:lnTo>
                    <a:pt x="735" y="593"/>
                  </a:lnTo>
                  <a:lnTo>
                    <a:pt x="697" y="572"/>
                  </a:lnTo>
                  <a:lnTo>
                    <a:pt x="664" y="546"/>
                  </a:lnTo>
                  <a:lnTo>
                    <a:pt x="634" y="516"/>
                  </a:lnTo>
                  <a:lnTo>
                    <a:pt x="609" y="481"/>
                  </a:lnTo>
                  <a:lnTo>
                    <a:pt x="589" y="442"/>
                  </a:lnTo>
                  <a:lnTo>
                    <a:pt x="574" y="401"/>
                  </a:lnTo>
                  <a:lnTo>
                    <a:pt x="566" y="358"/>
                  </a:lnTo>
                  <a:lnTo>
                    <a:pt x="566" y="358"/>
                  </a:lnTo>
                  <a:lnTo>
                    <a:pt x="554" y="396"/>
                  </a:lnTo>
                  <a:lnTo>
                    <a:pt x="538" y="431"/>
                  </a:lnTo>
                  <a:lnTo>
                    <a:pt x="517" y="462"/>
                  </a:lnTo>
                  <a:lnTo>
                    <a:pt x="492" y="490"/>
                  </a:lnTo>
                  <a:lnTo>
                    <a:pt x="466" y="515"/>
                  </a:lnTo>
                  <a:lnTo>
                    <a:pt x="435" y="535"/>
                  </a:lnTo>
                  <a:lnTo>
                    <a:pt x="402" y="552"/>
                  </a:lnTo>
                  <a:lnTo>
                    <a:pt x="367" y="564"/>
                  </a:lnTo>
                  <a:lnTo>
                    <a:pt x="331" y="573"/>
                  </a:lnTo>
                  <a:lnTo>
                    <a:pt x="294" y="576"/>
                  </a:lnTo>
                  <a:lnTo>
                    <a:pt x="255" y="574"/>
                  </a:lnTo>
                  <a:lnTo>
                    <a:pt x="218" y="568"/>
                  </a:lnTo>
                  <a:lnTo>
                    <a:pt x="180" y="556"/>
                  </a:lnTo>
                  <a:lnTo>
                    <a:pt x="145" y="538"/>
                  </a:lnTo>
                  <a:lnTo>
                    <a:pt x="114" y="518"/>
                  </a:lnTo>
                  <a:lnTo>
                    <a:pt x="86" y="494"/>
                  </a:lnTo>
                  <a:lnTo>
                    <a:pt x="61" y="466"/>
                  </a:lnTo>
                  <a:lnTo>
                    <a:pt x="41" y="436"/>
                  </a:lnTo>
                  <a:lnTo>
                    <a:pt x="24" y="404"/>
                  </a:lnTo>
                  <a:lnTo>
                    <a:pt x="11" y="369"/>
                  </a:lnTo>
                  <a:lnTo>
                    <a:pt x="3" y="332"/>
                  </a:lnTo>
                  <a:lnTo>
                    <a:pt x="0" y="295"/>
                  </a:lnTo>
                  <a:lnTo>
                    <a:pt x="1" y="257"/>
                  </a:lnTo>
                  <a:lnTo>
                    <a:pt x="9" y="218"/>
                  </a:lnTo>
                  <a:lnTo>
                    <a:pt x="20" y="181"/>
                  </a:lnTo>
                  <a:lnTo>
                    <a:pt x="37" y="147"/>
                  </a:lnTo>
                  <a:lnTo>
                    <a:pt x="57" y="116"/>
                  </a:lnTo>
                  <a:lnTo>
                    <a:pt x="82" y="88"/>
                  </a:lnTo>
                  <a:lnTo>
                    <a:pt x="109" y="63"/>
                  </a:lnTo>
                  <a:lnTo>
                    <a:pt x="139" y="41"/>
                  </a:lnTo>
                  <a:lnTo>
                    <a:pt x="172" y="25"/>
                  </a:lnTo>
                  <a:lnTo>
                    <a:pt x="207" y="12"/>
                  </a:lnTo>
                  <a:lnTo>
                    <a:pt x="244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88"/>
            <p:cNvSpPr>
              <a:spLocks noEditPoints="1"/>
            </p:cNvSpPr>
            <p:nvPr/>
          </p:nvSpPr>
          <p:spPr bwMode="auto">
            <a:xfrm>
              <a:off x="2832100" y="4325938"/>
              <a:ext cx="215900" cy="466725"/>
            </a:xfrm>
            <a:custGeom>
              <a:avLst/>
              <a:gdLst>
                <a:gd name="T0" fmla="*/ 1027 w 1355"/>
                <a:gd name="T1" fmla="*/ 680 h 2940"/>
                <a:gd name="T2" fmla="*/ 842 w 1355"/>
                <a:gd name="T3" fmla="*/ 310 h 2940"/>
                <a:gd name="T4" fmla="*/ 784 w 1355"/>
                <a:gd name="T5" fmla="*/ 288 h 2940"/>
                <a:gd name="T6" fmla="*/ 826 w 1355"/>
                <a:gd name="T7" fmla="*/ 2 h 2940"/>
                <a:gd name="T8" fmla="*/ 950 w 1355"/>
                <a:gd name="T9" fmla="*/ 39 h 2940"/>
                <a:gd name="T10" fmla="*/ 1053 w 1355"/>
                <a:gd name="T11" fmla="*/ 114 h 2940"/>
                <a:gd name="T12" fmla="*/ 1129 w 1355"/>
                <a:gd name="T13" fmla="*/ 220 h 2940"/>
                <a:gd name="T14" fmla="*/ 1355 w 1355"/>
                <a:gd name="T15" fmla="*/ 722 h 2940"/>
                <a:gd name="T16" fmla="*/ 1341 w 1355"/>
                <a:gd name="T17" fmla="*/ 796 h 2940"/>
                <a:gd name="T18" fmla="*/ 1289 w 1355"/>
                <a:gd name="T19" fmla="*/ 854 h 2940"/>
                <a:gd name="T20" fmla="*/ 784 w 1355"/>
                <a:gd name="T21" fmla="*/ 1184 h 2940"/>
                <a:gd name="T22" fmla="*/ 784 w 1355"/>
                <a:gd name="T23" fmla="*/ 1195 h 2940"/>
                <a:gd name="T24" fmla="*/ 784 w 1355"/>
                <a:gd name="T25" fmla="*/ 1220 h 2940"/>
                <a:gd name="T26" fmla="*/ 785 w 1355"/>
                <a:gd name="T27" fmla="*/ 1269 h 2940"/>
                <a:gd name="T28" fmla="*/ 785 w 1355"/>
                <a:gd name="T29" fmla="*/ 1346 h 2940"/>
                <a:gd name="T30" fmla="*/ 786 w 1355"/>
                <a:gd name="T31" fmla="*/ 1458 h 2940"/>
                <a:gd name="T32" fmla="*/ 786 w 1355"/>
                <a:gd name="T33" fmla="*/ 1611 h 2940"/>
                <a:gd name="T34" fmla="*/ 786 w 1355"/>
                <a:gd name="T35" fmla="*/ 1813 h 2940"/>
                <a:gd name="T36" fmla="*/ 787 w 1355"/>
                <a:gd name="T37" fmla="*/ 2068 h 2940"/>
                <a:gd name="T38" fmla="*/ 787 w 1355"/>
                <a:gd name="T39" fmla="*/ 2384 h 2940"/>
                <a:gd name="T40" fmla="*/ 787 w 1355"/>
                <a:gd name="T41" fmla="*/ 2767 h 2940"/>
                <a:gd name="T42" fmla="*/ 763 w 1355"/>
                <a:gd name="T43" fmla="*/ 2855 h 2940"/>
                <a:gd name="T44" fmla="*/ 701 w 1355"/>
                <a:gd name="T45" fmla="*/ 2916 h 2940"/>
                <a:gd name="T46" fmla="*/ 613 w 1355"/>
                <a:gd name="T47" fmla="*/ 2940 h 2940"/>
                <a:gd name="T48" fmla="*/ 526 w 1355"/>
                <a:gd name="T49" fmla="*/ 2916 h 2940"/>
                <a:gd name="T50" fmla="*/ 465 w 1355"/>
                <a:gd name="T51" fmla="*/ 2855 h 2940"/>
                <a:gd name="T52" fmla="*/ 441 w 1355"/>
                <a:gd name="T53" fmla="*/ 2767 h 2940"/>
                <a:gd name="T54" fmla="*/ 367 w 1355"/>
                <a:gd name="T55" fmla="*/ 2767 h 2940"/>
                <a:gd name="T56" fmla="*/ 343 w 1355"/>
                <a:gd name="T57" fmla="*/ 2855 h 2940"/>
                <a:gd name="T58" fmla="*/ 280 w 1355"/>
                <a:gd name="T59" fmla="*/ 2916 h 2940"/>
                <a:gd name="T60" fmla="*/ 193 w 1355"/>
                <a:gd name="T61" fmla="*/ 2940 h 2940"/>
                <a:gd name="T62" fmla="*/ 106 w 1355"/>
                <a:gd name="T63" fmla="*/ 2916 h 2940"/>
                <a:gd name="T64" fmla="*/ 45 w 1355"/>
                <a:gd name="T65" fmla="*/ 2855 h 2940"/>
                <a:gd name="T66" fmla="*/ 21 w 1355"/>
                <a:gd name="T67" fmla="*/ 2767 h 2940"/>
                <a:gd name="T68" fmla="*/ 25 w 1355"/>
                <a:gd name="T69" fmla="*/ 1417 h 2940"/>
                <a:gd name="T70" fmla="*/ 30 w 1355"/>
                <a:gd name="T71" fmla="*/ 1337 h 2940"/>
                <a:gd name="T72" fmla="*/ 35 w 1355"/>
                <a:gd name="T73" fmla="*/ 1275 h 2940"/>
                <a:gd name="T74" fmla="*/ 39 w 1355"/>
                <a:gd name="T75" fmla="*/ 1204 h 2940"/>
                <a:gd name="T76" fmla="*/ 47 w 1355"/>
                <a:gd name="T77" fmla="*/ 1095 h 2940"/>
                <a:gd name="T78" fmla="*/ 153 w 1355"/>
                <a:gd name="T79" fmla="*/ 1073 h 2940"/>
                <a:gd name="T80" fmla="*/ 235 w 1355"/>
                <a:gd name="T81" fmla="*/ 1054 h 2940"/>
                <a:gd name="T82" fmla="*/ 324 w 1355"/>
                <a:gd name="T83" fmla="*/ 1035 h 2940"/>
                <a:gd name="T84" fmla="*/ 438 w 1355"/>
                <a:gd name="T85" fmla="*/ 1008 h 2940"/>
                <a:gd name="T86" fmla="*/ 530 w 1355"/>
                <a:gd name="T87" fmla="*/ 947 h 2940"/>
                <a:gd name="T88" fmla="*/ 589 w 1355"/>
                <a:gd name="T89" fmla="*/ 856 h 2940"/>
                <a:gd name="T90" fmla="*/ 605 w 1355"/>
                <a:gd name="T91" fmla="*/ 747 h 2940"/>
                <a:gd name="T92" fmla="*/ 573 w 1355"/>
                <a:gd name="T93" fmla="*/ 637 h 2940"/>
                <a:gd name="T94" fmla="*/ 501 w 1355"/>
                <a:gd name="T95" fmla="*/ 555 h 2940"/>
                <a:gd name="T96" fmla="*/ 402 w 1355"/>
                <a:gd name="T97" fmla="*/ 509 h 2940"/>
                <a:gd name="T98" fmla="*/ 290 w 1355"/>
                <a:gd name="T99" fmla="*/ 508 h 2940"/>
                <a:gd name="T100" fmla="*/ 94 w 1355"/>
                <a:gd name="T101" fmla="*/ 322 h 2940"/>
                <a:gd name="T102" fmla="*/ 66 w 1355"/>
                <a:gd name="T103" fmla="*/ 210 h 2940"/>
                <a:gd name="T104" fmla="*/ 0 w 1355"/>
                <a:gd name="T105" fmla="*/ 116 h 2940"/>
                <a:gd name="T106" fmla="*/ 94 w 1355"/>
                <a:gd name="T107" fmla="*/ 110 h 2940"/>
                <a:gd name="T108" fmla="*/ 221 w 1355"/>
                <a:gd name="T109" fmla="*/ 187 h 2940"/>
                <a:gd name="T110" fmla="*/ 373 w 1355"/>
                <a:gd name="T111" fmla="*/ 214 h 2940"/>
                <a:gd name="T112" fmla="*/ 522 w 1355"/>
                <a:gd name="T113" fmla="*/ 187 h 2940"/>
                <a:gd name="T114" fmla="*/ 648 w 1355"/>
                <a:gd name="T115" fmla="*/ 112 h 2940"/>
                <a:gd name="T116" fmla="*/ 743 w 1355"/>
                <a:gd name="T117" fmla="*/ 0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5" h="2940">
                  <a:moveTo>
                    <a:pt x="784" y="288"/>
                  </a:moveTo>
                  <a:lnTo>
                    <a:pt x="784" y="839"/>
                  </a:lnTo>
                  <a:lnTo>
                    <a:pt x="1027" y="680"/>
                  </a:lnTo>
                  <a:lnTo>
                    <a:pt x="868" y="343"/>
                  </a:lnTo>
                  <a:lnTo>
                    <a:pt x="857" y="325"/>
                  </a:lnTo>
                  <a:lnTo>
                    <a:pt x="842" y="310"/>
                  </a:lnTo>
                  <a:lnTo>
                    <a:pt x="825" y="299"/>
                  </a:lnTo>
                  <a:lnTo>
                    <a:pt x="805" y="292"/>
                  </a:lnTo>
                  <a:lnTo>
                    <a:pt x="784" y="288"/>
                  </a:lnTo>
                  <a:close/>
                  <a:moveTo>
                    <a:pt x="743" y="0"/>
                  </a:moveTo>
                  <a:lnTo>
                    <a:pt x="782" y="0"/>
                  </a:lnTo>
                  <a:lnTo>
                    <a:pt x="826" y="2"/>
                  </a:lnTo>
                  <a:lnTo>
                    <a:pt x="868" y="10"/>
                  </a:lnTo>
                  <a:lnTo>
                    <a:pt x="910" y="22"/>
                  </a:lnTo>
                  <a:lnTo>
                    <a:pt x="950" y="39"/>
                  </a:lnTo>
                  <a:lnTo>
                    <a:pt x="986" y="60"/>
                  </a:lnTo>
                  <a:lnTo>
                    <a:pt x="1022" y="84"/>
                  </a:lnTo>
                  <a:lnTo>
                    <a:pt x="1053" y="114"/>
                  </a:lnTo>
                  <a:lnTo>
                    <a:pt x="1082" y="146"/>
                  </a:lnTo>
                  <a:lnTo>
                    <a:pt x="1107" y="182"/>
                  </a:lnTo>
                  <a:lnTo>
                    <a:pt x="1129" y="220"/>
                  </a:lnTo>
                  <a:lnTo>
                    <a:pt x="1342" y="671"/>
                  </a:lnTo>
                  <a:lnTo>
                    <a:pt x="1351" y="696"/>
                  </a:lnTo>
                  <a:lnTo>
                    <a:pt x="1355" y="722"/>
                  </a:lnTo>
                  <a:lnTo>
                    <a:pt x="1355" y="747"/>
                  </a:lnTo>
                  <a:lnTo>
                    <a:pt x="1349" y="773"/>
                  </a:lnTo>
                  <a:lnTo>
                    <a:pt x="1341" y="796"/>
                  </a:lnTo>
                  <a:lnTo>
                    <a:pt x="1328" y="818"/>
                  </a:lnTo>
                  <a:lnTo>
                    <a:pt x="1311" y="837"/>
                  </a:lnTo>
                  <a:lnTo>
                    <a:pt x="1289" y="854"/>
                  </a:lnTo>
                  <a:lnTo>
                    <a:pt x="784" y="1183"/>
                  </a:lnTo>
                  <a:lnTo>
                    <a:pt x="784" y="1183"/>
                  </a:lnTo>
                  <a:lnTo>
                    <a:pt x="784" y="1184"/>
                  </a:lnTo>
                  <a:lnTo>
                    <a:pt x="784" y="1186"/>
                  </a:lnTo>
                  <a:lnTo>
                    <a:pt x="784" y="1189"/>
                  </a:lnTo>
                  <a:lnTo>
                    <a:pt x="784" y="1195"/>
                  </a:lnTo>
                  <a:lnTo>
                    <a:pt x="784" y="1201"/>
                  </a:lnTo>
                  <a:lnTo>
                    <a:pt x="784" y="1210"/>
                  </a:lnTo>
                  <a:lnTo>
                    <a:pt x="784" y="1220"/>
                  </a:lnTo>
                  <a:lnTo>
                    <a:pt x="785" y="1233"/>
                  </a:lnTo>
                  <a:lnTo>
                    <a:pt x="785" y="1250"/>
                  </a:lnTo>
                  <a:lnTo>
                    <a:pt x="785" y="1269"/>
                  </a:lnTo>
                  <a:lnTo>
                    <a:pt x="785" y="1292"/>
                  </a:lnTo>
                  <a:lnTo>
                    <a:pt x="785" y="1316"/>
                  </a:lnTo>
                  <a:lnTo>
                    <a:pt x="785" y="1346"/>
                  </a:lnTo>
                  <a:lnTo>
                    <a:pt x="785" y="1379"/>
                  </a:lnTo>
                  <a:lnTo>
                    <a:pt x="785" y="1417"/>
                  </a:lnTo>
                  <a:lnTo>
                    <a:pt x="786" y="1458"/>
                  </a:lnTo>
                  <a:lnTo>
                    <a:pt x="786" y="1504"/>
                  </a:lnTo>
                  <a:lnTo>
                    <a:pt x="786" y="1555"/>
                  </a:lnTo>
                  <a:lnTo>
                    <a:pt x="786" y="1611"/>
                  </a:lnTo>
                  <a:lnTo>
                    <a:pt x="786" y="1672"/>
                  </a:lnTo>
                  <a:lnTo>
                    <a:pt x="786" y="1740"/>
                  </a:lnTo>
                  <a:lnTo>
                    <a:pt x="786" y="1813"/>
                  </a:lnTo>
                  <a:lnTo>
                    <a:pt x="786" y="1891"/>
                  </a:lnTo>
                  <a:lnTo>
                    <a:pt x="787" y="1977"/>
                  </a:lnTo>
                  <a:lnTo>
                    <a:pt x="787" y="2068"/>
                  </a:lnTo>
                  <a:lnTo>
                    <a:pt x="787" y="2167"/>
                  </a:lnTo>
                  <a:lnTo>
                    <a:pt x="787" y="2271"/>
                  </a:lnTo>
                  <a:lnTo>
                    <a:pt x="787" y="2384"/>
                  </a:lnTo>
                  <a:lnTo>
                    <a:pt x="787" y="2504"/>
                  </a:lnTo>
                  <a:lnTo>
                    <a:pt x="787" y="2631"/>
                  </a:lnTo>
                  <a:lnTo>
                    <a:pt x="787" y="2767"/>
                  </a:lnTo>
                  <a:lnTo>
                    <a:pt x="784" y="2798"/>
                  </a:lnTo>
                  <a:lnTo>
                    <a:pt x="776" y="2828"/>
                  </a:lnTo>
                  <a:lnTo>
                    <a:pt x="763" y="2855"/>
                  </a:lnTo>
                  <a:lnTo>
                    <a:pt x="746" y="2879"/>
                  </a:lnTo>
                  <a:lnTo>
                    <a:pt x="726" y="2899"/>
                  </a:lnTo>
                  <a:lnTo>
                    <a:pt x="701" y="2916"/>
                  </a:lnTo>
                  <a:lnTo>
                    <a:pt x="674" y="2929"/>
                  </a:lnTo>
                  <a:lnTo>
                    <a:pt x="645" y="2937"/>
                  </a:lnTo>
                  <a:lnTo>
                    <a:pt x="613" y="2940"/>
                  </a:lnTo>
                  <a:lnTo>
                    <a:pt x="583" y="2937"/>
                  </a:lnTo>
                  <a:lnTo>
                    <a:pt x="553" y="2929"/>
                  </a:lnTo>
                  <a:lnTo>
                    <a:pt x="526" y="2916"/>
                  </a:lnTo>
                  <a:lnTo>
                    <a:pt x="502" y="2899"/>
                  </a:lnTo>
                  <a:lnTo>
                    <a:pt x="482" y="2879"/>
                  </a:lnTo>
                  <a:lnTo>
                    <a:pt x="465" y="2855"/>
                  </a:lnTo>
                  <a:lnTo>
                    <a:pt x="452" y="2828"/>
                  </a:lnTo>
                  <a:lnTo>
                    <a:pt x="443" y="2798"/>
                  </a:lnTo>
                  <a:lnTo>
                    <a:pt x="441" y="2767"/>
                  </a:lnTo>
                  <a:lnTo>
                    <a:pt x="441" y="1383"/>
                  </a:lnTo>
                  <a:lnTo>
                    <a:pt x="367" y="1383"/>
                  </a:lnTo>
                  <a:lnTo>
                    <a:pt x="367" y="2767"/>
                  </a:lnTo>
                  <a:lnTo>
                    <a:pt x="363" y="2798"/>
                  </a:lnTo>
                  <a:lnTo>
                    <a:pt x="356" y="2828"/>
                  </a:lnTo>
                  <a:lnTo>
                    <a:pt x="343" y="2855"/>
                  </a:lnTo>
                  <a:lnTo>
                    <a:pt x="326" y="2879"/>
                  </a:lnTo>
                  <a:lnTo>
                    <a:pt x="304" y="2899"/>
                  </a:lnTo>
                  <a:lnTo>
                    <a:pt x="280" y="2916"/>
                  </a:lnTo>
                  <a:lnTo>
                    <a:pt x="254" y="2929"/>
                  </a:lnTo>
                  <a:lnTo>
                    <a:pt x="224" y="2937"/>
                  </a:lnTo>
                  <a:lnTo>
                    <a:pt x="193" y="2940"/>
                  </a:lnTo>
                  <a:lnTo>
                    <a:pt x="162" y="2937"/>
                  </a:lnTo>
                  <a:lnTo>
                    <a:pt x="133" y="2929"/>
                  </a:lnTo>
                  <a:lnTo>
                    <a:pt x="106" y="2916"/>
                  </a:lnTo>
                  <a:lnTo>
                    <a:pt x="82" y="2899"/>
                  </a:lnTo>
                  <a:lnTo>
                    <a:pt x="61" y="2879"/>
                  </a:lnTo>
                  <a:lnTo>
                    <a:pt x="45" y="2855"/>
                  </a:lnTo>
                  <a:lnTo>
                    <a:pt x="32" y="2828"/>
                  </a:lnTo>
                  <a:lnTo>
                    <a:pt x="23" y="2798"/>
                  </a:lnTo>
                  <a:lnTo>
                    <a:pt x="21" y="2767"/>
                  </a:lnTo>
                  <a:lnTo>
                    <a:pt x="21" y="1494"/>
                  </a:lnTo>
                  <a:lnTo>
                    <a:pt x="23" y="1452"/>
                  </a:lnTo>
                  <a:lnTo>
                    <a:pt x="25" y="1417"/>
                  </a:lnTo>
                  <a:lnTo>
                    <a:pt x="27" y="1387"/>
                  </a:lnTo>
                  <a:lnTo>
                    <a:pt x="29" y="1360"/>
                  </a:lnTo>
                  <a:lnTo>
                    <a:pt x="30" y="1337"/>
                  </a:lnTo>
                  <a:lnTo>
                    <a:pt x="32" y="1315"/>
                  </a:lnTo>
                  <a:lnTo>
                    <a:pt x="34" y="1295"/>
                  </a:lnTo>
                  <a:lnTo>
                    <a:pt x="35" y="1275"/>
                  </a:lnTo>
                  <a:lnTo>
                    <a:pt x="36" y="1254"/>
                  </a:lnTo>
                  <a:lnTo>
                    <a:pt x="37" y="1231"/>
                  </a:lnTo>
                  <a:lnTo>
                    <a:pt x="39" y="1204"/>
                  </a:lnTo>
                  <a:lnTo>
                    <a:pt x="41" y="1174"/>
                  </a:lnTo>
                  <a:lnTo>
                    <a:pt x="43" y="1137"/>
                  </a:lnTo>
                  <a:lnTo>
                    <a:pt x="47" y="1095"/>
                  </a:lnTo>
                  <a:lnTo>
                    <a:pt x="87" y="1087"/>
                  </a:lnTo>
                  <a:lnTo>
                    <a:pt x="122" y="1079"/>
                  </a:lnTo>
                  <a:lnTo>
                    <a:pt x="153" y="1073"/>
                  </a:lnTo>
                  <a:lnTo>
                    <a:pt x="182" y="1066"/>
                  </a:lnTo>
                  <a:lnTo>
                    <a:pt x="209" y="1060"/>
                  </a:lnTo>
                  <a:lnTo>
                    <a:pt x="235" y="1054"/>
                  </a:lnTo>
                  <a:lnTo>
                    <a:pt x="263" y="1049"/>
                  </a:lnTo>
                  <a:lnTo>
                    <a:pt x="292" y="1042"/>
                  </a:lnTo>
                  <a:lnTo>
                    <a:pt x="324" y="1035"/>
                  </a:lnTo>
                  <a:lnTo>
                    <a:pt x="359" y="1027"/>
                  </a:lnTo>
                  <a:lnTo>
                    <a:pt x="400" y="1019"/>
                  </a:lnTo>
                  <a:lnTo>
                    <a:pt x="438" y="1008"/>
                  </a:lnTo>
                  <a:lnTo>
                    <a:pt x="471" y="992"/>
                  </a:lnTo>
                  <a:lnTo>
                    <a:pt x="502" y="971"/>
                  </a:lnTo>
                  <a:lnTo>
                    <a:pt x="530" y="947"/>
                  </a:lnTo>
                  <a:lnTo>
                    <a:pt x="554" y="919"/>
                  </a:lnTo>
                  <a:lnTo>
                    <a:pt x="574" y="889"/>
                  </a:lnTo>
                  <a:lnTo>
                    <a:pt x="589" y="856"/>
                  </a:lnTo>
                  <a:lnTo>
                    <a:pt x="599" y="821"/>
                  </a:lnTo>
                  <a:lnTo>
                    <a:pt x="605" y="785"/>
                  </a:lnTo>
                  <a:lnTo>
                    <a:pt x="605" y="747"/>
                  </a:lnTo>
                  <a:lnTo>
                    <a:pt x="599" y="708"/>
                  </a:lnTo>
                  <a:lnTo>
                    <a:pt x="589" y="671"/>
                  </a:lnTo>
                  <a:lnTo>
                    <a:pt x="573" y="637"/>
                  </a:lnTo>
                  <a:lnTo>
                    <a:pt x="553" y="606"/>
                  </a:lnTo>
                  <a:lnTo>
                    <a:pt x="528" y="579"/>
                  </a:lnTo>
                  <a:lnTo>
                    <a:pt x="501" y="555"/>
                  </a:lnTo>
                  <a:lnTo>
                    <a:pt x="470" y="535"/>
                  </a:lnTo>
                  <a:lnTo>
                    <a:pt x="437" y="519"/>
                  </a:lnTo>
                  <a:lnTo>
                    <a:pt x="402" y="509"/>
                  </a:lnTo>
                  <a:lnTo>
                    <a:pt x="366" y="504"/>
                  </a:lnTo>
                  <a:lnTo>
                    <a:pt x="328" y="503"/>
                  </a:lnTo>
                  <a:lnTo>
                    <a:pt x="290" y="508"/>
                  </a:lnTo>
                  <a:lnTo>
                    <a:pt x="81" y="554"/>
                  </a:lnTo>
                  <a:lnTo>
                    <a:pt x="94" y="361"/>
                  </a:lnTo>
                  <a:lnTo>
                    <a:pt x="94" y="322"/>
                  </a:lnTo>
                  <a:lnTo>
                    <a:pt x="89" y="283"/>
                  </a:lnTo>
                  <a:lnTo>
                    <a:pt x="80" y="245"/>
                  </a:lnTo>
                  <a:lnTo>
                    <a:pt x="66" y="210"/>
                  </a:lnTo>
                  <a:lnTo>
                    <a:pt x="48" y="175"/>
                  </a:lnTo>
                  <a:lnTo>
                    <a:pt x="26" y="144"/>
                  </a:lnTo>
                  <a:lnTo>
                    <a:pt x="0" y="116"/>
                  </a:lnTo>
                  <a:lnTo>
                    <a:pt x="30" y="97"/>
                  </a:lnTo>
                  <a:lnTo>
                    <a:pt x="59" y="76"/>
                  </a:lnTo>
                  <a:lnTo>
                    <a:pt x="94" y="110"/>
                  </a:lnTo>
                  <a:lnTo>
                    <a:pt x="133" y="141"/>
                  </a:lnTo>
                  <a:lnTo>
                    <a:pt x="176" y="166"/>
                  </a:lnTo>
                  <a:lnTo>
                    <a:pt x="221" y="187"/>
                  </a:lnTo>
                  <a:lnTo>
                    <a:pt x="270" y="202"/>
                  </a:lnTo>
                  <a:lnTo>
                    <a:pt x="320" y="211"/>
                  </a:lnTo>
                  <a:lnTo>
                    <a:pt x="373" y="214"/>
                  </a:lnTo>
                  <a:lnTo>
                    <a:pt x="424" y="212"/>
                  </a:lnTo>
                  <a:lnTo>
                    <a:pt x="473" y="202"/>
                  </a:lnTo>
                  <a:lnTo>
                    <a:pt x="522" y="187"/>
                  </a:lnTo>
                  <a:lnTo>
                    <a:pt x="567" y="168"/>
                  </a:lnTo>
                  <a:lnTo>
                    <a:pt x="609" y="143"/>
                  </a:lnTo>
                  <a:lnTo>
                    <a:pt x="648" y="112"/>
                  </a:lnTo>
                  <a:lnTo>
                    <a:pt x="684" y="79"/>
                  </a:lnTo>
                  <a:lnTo>
                    <a:pt x="716" y="41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8" name="Group 1077"/>
          <p:cNvGrpSpPr/>
          <p:nvPr/>
        </p:nvGrpSpPr>
        <p:grpSpPr>
          <a:xfrm>
            <a:off x="1605426" y="4229101"/>
            <a:ext cx="552451" cy="563562"/>
            <a:chOff x="1638300" y="4229101"/>
            <a:chExt cx="552451" cy="563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5" name="Freeform 493"/>
            <p:cNvSpPr>
              <a:spLocks/>
            </p:cNvSpPr>
            <p:nvPr/>
          </p:nvSpPr>
          <p:spPr bwMode="auto">
            <a:xfrm>
              <a:off x="1843088" y="4265613"/>
              <a:ext cx="114300" cy="114300"/>
            </a:xfrm>
            <a:custGeom>
              <a:avLst/>
              <a:gdLst>
                <a:gd name="T0" fmla="*/ 347 w 722"/>
                <a:gd name="T1" fmla="*/ 0 h 712"/>
                <a:gd name="T2" fmla="*/ 390 w 722"/>
                <a:gd name="T3" fmla="*/ 1 h 712"/>
                <a:gd name="T4" fmla="*/ 434 w 722"/>
                <a:gd name="T5" fmla="*/ 7 h 712"/>
                <a:gd name="T6" fmla="*/ 478 w 722"/>
                <a:gd name="T7" fmla="*/ 19 h 712"/>
                <a:gd name="T8" fmla="*/ 520 w 722"/>
                <a:gd name="T9" fmla="*/ 36 h 712"/>
                <a:gd name="T10" fmla="*/ 559 w 722"/>
                <a:gd name="T11" fmla="*/ 59 h 712"/>
                <a:gd name="T12" fmla="*/ 594 w 722"/>
                <a:gd name="T13" fmla="*/ 85 h 712"/>
                <a:gd name="T14" fmla="*/ 625 w 722"/>
                <a:gd name="T15" fmla="*/ 115 h 712"/>
                <a:gd name="T16" fmla="*/ 653 w 722"/>
                <a:gd name="T17" fmla="*/ 149 h 712"/>
                <a:gd name="T18" fmla="*/ 676 w 722"/>
                <a:gd name="T19" fmla="*/ 185 h 712"/>
                <a:gd name="T20" fmla="*/ 695 w 722"/>
                <a:gd name="T21" fmla="*/ 223 h 712"/>
                <a:gd name="T22" fmla="*/ 709 w 722"/>
                <a:gd name="T23" fmla="*/ 264 h 712"/>
                <a:gd name="T24" fmla="*/ 718 w 722"/>
                <a:gd name="T25" fmla="*/ 306 h 712"/>
                <a:gd name="T26" fmla="*/ 722 w 722"/>
                <a:gd name="T27" fmla="*/ 349 h 712"/>
                <a:gd name="T28" fmla="*/ 721 w 722"/>
                <a:gd name="T29" fmla="*/ 394 h 712"/>
                <a:gd name="T30" fmla="*/ 714 w 722"/>
                <a:gd name="T31" fmla="*/ 438 h 712"/>
                <a:gd name="T32" fmla="*/ 695 w 722"/>
                <a:gd name="T33" fmla="*/ 429 h 712"/>
                <a:gd name="T34" fmla="*/ 674 w 722"/>
                <a:gd name="T35" fmla="*/ 422 h 712"/>
                <a:gd name="T36" fmla="*/ 636 w 722"/>
                <a:gd name="T37" fmla="*/ 412 h 712"/>
                <a:gd name="T38" fmla="*/ 597 w 722"/>
                <a:gd name="T39" fmla="*/ 408 h 712"/>
                <a:gd name="T40" fmla="*/ 558 w 722"/>
                <a:gd name="T41" fmla="*/ 409 h 712"/>
                <a:gd name="T42" fmla="*/ 520 w 722"/>
                <a:gd name="T43" fmla="*/ 414 h 712"/>
                <a:gd name="T44" fmla="*/ 485 w 722"/>
                <a:gd name="T45" fmla="*/ 425 h 712"/>
                <a:gd name="T46" fmla="*/ 450 w 722"/>
                <a:gd name="T47" fmla="*/ 440 h 712"/>
                <a:gd name="T48" fmla="*/ 418 w 722"/>
                <a:gd name="T49" fmla="*/ 459 h 712"/>
                <a:gd name="T50" fmla="*/ 388 w 722"/>
                <a:gd name="T51" fmla="*/ 482 h 712"/>
                <a:gd name="T52" fmla="*/ 362 w 722"/>
                <a:gd name="T53" fmla="*/ 509 h 712"/>
                <a:gd name="T54" fmla="*/ 338 w 722"/>
                <a:gd name="T55" fmla="*/ 540 h 712"/>
                <a:gd name="T56" fmla="*/ 319 w 722"/>
                <a:gd name="T57" fmla="*/ 574 h 712"/>
                <a:gd name="T58" fmla="*/ 305 w 722"/>
                <a:gd name="T59" fmla="*/ 611 h 712"/>
                <a:gd name="T60" fmla="*/ 271 w 722"/>
                <a:gd name="T61" fmla="*/ 712 h 712"/>
                <a:gd name="T62" fmla="*/ 228 w 722"/>
                <a:gd name="T63" fmla="*/ 699 h 712"/>
                <a:gd name="T64" fmla="*/ 189 w 722"/>
                <a:gd name="T65" fmla="*/ 681 h 712"/>
                <a:gd name="T66" fmla="*/ 153 w 722"/>
                <a:gd name="T67" fmla="*/ 658 h 712"/>
                <a:gd name="T68" fmla="*/ 119 w 722"/>
                <a:gd name="T69" fmla="*/ 631 h 712"/>
                <a:gd name="T70" fmla="*/ 89 w 722"/>
                <a:gd name="T71" fmla="*/ 601 h 712"/>
                <a:gd name="T72" fmla="*/ 63 w 722"/>
                <a:gd name="T73" fmla="*/ 568 h 712"/>
                <a:gd name="T74" fmla="*/ 42 w 722"/>
                <a:gd name="T75" fmla="*/ 533 h 712"/>
                <a:gd name="T76" fmla="*/ 25 w 722"/>
                <a:gd name="T77" fmla="*/ 495 h 712"/>
                <a:gd name="T78" fmla="*/ 12 w 722"/>
                <a:gd name="T79" fmla="*/ 455 h 712"/>
                <a:gd name="T80" fmla="*/ 3 w 722"/>
                <a:gd name="T81" fmla="*/ 414 h 712"/>
                <a:gd name="T82" fmla="*/ 0 w 722"/>
                <a:gd name="T83" fmla="*/ 372 h 712"/>
                <a:gd name="T84" fmla="*/ 1 w 722"/>
                <a:gd name="T85" fmla="*/ 330 h 712"/>
                <a:gd name="T86" fmla="*/ 7 w 722"/>
                <a:gd name="T87" fmla="*/ 287 h 712"/>
                <a:gd name="T88" fmla="*/ 19 w 722"/>
                <a:gd name="T89" fmla="*/ 245 h 712"/>
                <a:gd name="T90" fmla="*/ 36 w 722"/>
                <a:gd name="T91" fmla="*/ 203 h 712"/>
                <a:gd name="T92" fmla="*/ 58 w 722"/>
                <a:gd name="T93" fmla="*/ 164 h 712"/>
                <a:gd name="T94" fmla="*/ 84 w 722"/>
                <a:gd name="T95" fmla="*/ 128 h 712"/>
                <a:gd name="T96" fmla="*/ 114 w 722"/>
                <a:gd name="T97" fmla="*/ 97 h 712"/>
                <a:gd name="T98" fmla="*/ 147 w 722"/>
                <a:gd name="T99" fmla="*/ 70 h 712"/>
                <a:gd name="T100" fmla="*/ 183 w 722"/>
                <a:gd name="T101" fmla="*/ 46 h 712"/>
                <a:gd name="T102" fmla="*/ 221 w 722"/>
                <a:gd name="T103" fmla="*/ 28 h 712"/>
                <a:gd name="T104" fmla="*/ 262 w 722"/>
                <a:gd name="T105" fmla="*/ 14 h 712"/>
                <a:gd name="T106" fmla="*/ 304 w 722"/>
                <a:gd name="T107" fmla="*/ 4 h 712"/>
                <a:gd name="T108" fmla="*/ 347 w 722"/>
                <a:gd name="T109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2" h="712">
                  <a:moveTo>
                    <a:pt x="347" y="0"/>
                  </a:moveTo>
                  <a:lnTo>
                    <a:pt x="390" y="1"/>
                  </a:lnTo>
                  <a:lnTo>
                    <a:pt x="434" y="7"/>
                  </a:lnTo>
                  <a:lnTo>
                    <a:pt x="478" y="19"/>
                  </a:lnTo>
                  <a:lnTo>
                    <a:pt x="520" y="36"/>
                  </a:lnTo>
                  <a:lnTo>
                    <a:pt x="559" y="59"/>
                  </a:lnTo>
                  <a:lnTo>
                    <a:pt x="594" y="85"/>
                  </a:lnTo>
                  <a:lnTo>
                    <a:pt x="625" y="115"/>
                  </a:lnTo>
                  <a:lnTo>
                    <a:pt x="653" y="149"/>
                  </a:lnTo>
                  <a:lnTo>
                    <a:pt x="676" y="185"/>
                  </a:lnTo>
                  <a:lnTo>
                    <a:pt x="695" y="223"/>
                  </a:lnTo>
                  <a:lnTo>
                    <a:pt x="709" y="264"/>
                  </a:lnTo>
                  <a:lnTo>
                    <a:pt x="718" y="306"/>
                  </a:lnTo>
                  <a:lnTo>
                    <a:pt x="722" y="349"/>
                  </a:lnTo>
                  <a:lnTo>
                    <a:pt x="721" y="394"/>
                  </a:lnTo>
                  <a:lnTo>
                    <a:pt x="714" y="438"/>
                  </a:lnTo>
                  <a:lnTo>
                    <a:pt x="695" y="429"/>
                  </a:lnTo>
                  <a:lnTo>
                    <a:pt x="674" y="422"/>
                  </a:lnTo>
                  <a:lnTo>
                    <a:pt x="636" y="412"/>
                  </a:lnTo>
                  <a:lnTo>
                    <a:pt x="597" y="408"/>
                  </a:lnTo>
                  <a:lnTo>
                    <a:pt x="558" y="409"/>
                  </a:lnTo>
                  <a:lnTo>
                    <a:pt x="520" y="414"/>
                  </a:lnTo>
                  <a:lnTo>
                    <a:pt x="485" y="425"/>
                  </a:lnTo>
                  <a:lnTo>
                    <a:pt x="450" y="440"/>
                  </a:lnTo>
                  <a:lnTo>
                    <a:pt x="418" y="459"/>
                  </a:lnTo>
                  <a:lnTo>
                    <a:pt x="388" y="482"/>
                  </a:lnTo>
                  <a:lnTo>
                    <a:pt x="362" y="509"/>
                  </a:lnTo>
                  <a:lnTo>
                    <a:pt x="338" y="540"/>
                  </a:lnTo>
                  <a:lnTo>
                    <a:pt x="319" y="574"/>
                  </a:lnTo>
                  <a:lnTo>
                    <a:pt x="305" y="611"/>
                  </a:lnTo>
                  <a:lnTo>
                    <a:pt x="271" y="712"/>
                  </a:lnTo>
                  <a:lnTo>
                    <a:pt x="228" y="699"/>
                  </a:lnTo>
                  <a:lnTo>
                    <a:pt x="189" y="681"/>
                  </a:lnTo>
                  <a:lnTo>
                    <a:pt x="153" y="658"/>
                  </a:lnTo>
                  <a:lnTo>
                    <a:pt x="119" y="631"/>
                  </a:lnTo>
                  <a:lnTo>
                    <a:pt x="89" y="601"/>
                  </a:lnTo>
                  <a:lnTo>
                    <a:pt x="63" y="568"/>
                  </a:lnTo>
                  <a:lnTo>
                    <a:pt x="42" y="533"/>
                  </a:lnTo>
                  <a:lnTo>
                    <a:pt x="25" y="495"/>
                  </a:lnTo>
                  <a:lnTo>
                    <a:pt x="12" y="455"/>
                  </a:lnTo>
                  <a:lnTo>
                    <a:pt x="3" y="414"/>
                  </a:lnTo>
                  <a:lnTo>
                    <a:pt x="0" y="372"/>
                  </a:lnTo>
                  <a:lnTo>
                    <a:pt x="1" y="330"/>
                  </a:lnTo>
                  <a:lnTo>
                    <a:pt x="7" y="287"/>
                  </a:lnTo>
                  <a:lnTo>
                    <a:pt x="19" y="245"/>
                  </a:lnTo>
                  <a:lnTo>
                    <a:pt x="36" y="203"/>
                  </a:lnTo>
                  <a:lnTo>
                    <a:pt x="58" y="164"/>
                  </a:lnTo>
                  <a:lnTo>
                    <a:pt x="84" y="128"/>
                  </a:lnTo>
                  <a:lnTo>
                    <a:pt x="114" y="97"/>
                  </a:lnTo>
                  <a:lnTo>
                    <a:pt x="147" y="70"/>
                  </a:lnTo>
                  <a:lnTo>
                    <a:pt x="183" y="46"/>
                  </a:lnTo>
                  <a:lnTo>
                    <a:pt x="221" y="28"/>
                  </a:lnTo>
                  <a:lnTo>
                    <a:pt x="262" y="14"/>
                  </a:lnTo>
                  <a:lnTo>
                    <a:pt x="304" y="4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494"/>
            <p:cNvSpPr>
              <a:spLocks noEditPoints="1"/>
            </p:cNvSpPr>
            <p:nvPr/>
          </p:nvSpPr>
          <p:spPr bwMode="auto">
            <a:xfrm>
              <a:off x="1638300" y="4351338"/>
              <a:ext cx="417513" cy="441325"/>
            </a:xfrm>
            <a:custGeom>
              <a:avLst/>
              <a:gdLst>
                <a:gd name="T0" fmla="*/ 1448 w 2632"/>
                <a:gd name="T1" fmla="*/ 1687 h 2778"/>
                <a:gd name="T2" fmla="*/ 1472 w 2632"/>
                <a:gd name="T3" fmla="*/ 1797 h 2778"/>
                <a:gd name="T4" fmla="*/ 1416 w 2632"/>
                <a:gd name="T5" fmla="*/ 1883 h 2778"/>
                <a:gd name="T6" fmla="*/ 1316 w 2632"/>
                <a:gd name="T7" fmla="*/ 1905 h 2778"/>
                <a:gd name="T8" fmla="*/ 1893 w 2632"/>
                <a:gd name="T9" fmla="*/ 1 h 2778"/>
                <a:gd name="T10" fmla="*/ 1994 w 2632"/>
                <a:gd name="T11" fmla="*/ 54 h 2778"/>
                <a:gd name="T12" fmla="*/ 2036 w 2632"/>
                <a:gd name="T13" fmla="*/ 157 h 2778"/>
                <a:gd name="T14" fmla="*/ 1978 w 2632"/>
                <a:gd name="T15" fmla="*/ 369 h 2778"/>
                <a:gd name="T16" fmla="*/ 1900 w 2632"/>
                <a:gd name="T17" fmla="*/ 611 h 2778"/>
                <a:gd name="T18" fmla="*/ 1847 w 2632"/>
                <a:gd name="T19" fmla="*/ 775 h 2778"/>
                <a:gd name="T20" fmla="*/ 1813 w 2632"/>
                <a:gd name="T21" fmla="*/ 878 h 2778"/>
                <a:gd name="T22" fmla="*/ 1793 w 2632"/>
                <a:gd name="T23" fmla="*/ 935 h 2778"/>
                <a:gd name="T24" fmla="*/ 1781 w 2632"/>
                <a:gd name="T25" fmla="*/ 963 h 2778"/>
                <a:gd name="T26" fmla="*/ 1773 w 2632"/>
                <a:gd name="T27" fmla="*/ 976 h 2778"/>
                <a:gd name="T28" fmla="*/ 2566 w 2632"/>
                <a:gd name="T29" fmla="*/ 986 h 2778"/>
                <a:gd name="T30" fmla="*/ 2629 w 2632"/>
                <a:gd name="T31" fmla="*/ 1049 h 2778"/>
                <a:gd name="T32" fmla="*/ 2606 w 2632"/>
                <a:gd name="T33" fmla="*/ 1137 h 2778"/>
                <a:gd name="T34" fmla="*/ 1598 w 2632"/>
                <a:gd name="T35" fmla="*/ 1164 h 2778"/>
                <a:gd name="T36" fmla="*/ 1521 w 2632"/>
                <a:gd name="T37" fmla="*/ 1119 h 2778"/>
                <a:gd name="T38" fmla="*/ 1516 w 2632"/>
                <a:gd name="T39" fmla="*/ 1037 h 2778"/>
                <a:gd name="T40" fmla="*/ 1077 w 2632"/>
                <a:gd name="T41" fmla="*/ 622 h 2778"/>
                <a:gd name="T42" fmla="*/ 1872 w 2632"/>
                <a:gd name="T43" fmla="*/ 1256 h 2778"/>
                <a:gd name="T44" fmla="*/ 1990 w 2632"/>
                <a:gd name="T45" fmla="*/ 1296 h 2778"/>
                <a:gd name="T46" fmla="*/ 2061 w 2632"/>
                <a:gd name="T47" fmla="*/ 1399 h 2778"/>
                <a:gd name="T48" fmla="*/ 2054 w 2632"/>
                <a:gd name="T49" fmla="*/ 1524 h 2778"/>
                <a:gd name="T50" fmla="*/ 1555 w 2632"/>
                <a:gd name="T51" fmla="*/ 2729 h 2778"/>
                <a:gd name="T52" fmla="*/ 1445 w 2632"/>
                <a:gd name="T53" fmla="*/ 2777 h 2778"/>
                <a:gd name="T54" fmla="*/ 1324 w 2632"/>
                <a:gd name="T55" fmla="*/ 2750 h 2778"/>
                <a:gd name="T56" fmla="*/ 1246 w 2632"/>
                <a:gd name="T57" fmla="*/ 2659 h 2778"/>
                <a:gd name="T58" fmla="*/ 1234 w 2632"/>
                <a:gd name="T59" fmla="*/ 2540 h 2778"/>
                <a:gd name="T60" fmla="*/ 609 w 2632"/>
                <a:gd name="T61" fmla="*/ 1905 h 2778"/>
                <a:gd name="T62" fmla="*/ 255 w 2632"/>
                <a:gd name="T63" fmla="*/ 2766 h 2778"/>
                <a:gd name="T64" fmla="*/ 178 w 2632"/>
                <a:gd name="T65" fmla="*/ 2772 h 2778"/>
                <a:gd name="T66" fmla="*/ 124 w 2632"/>
                <a:gd name="T67" fmla="*/ 2715 h 2778"/>
                <a:gd name="T68" fmla="*/ 415 w 2632"/>
                <a:gd name="T69" fmla="*/ 1905 h 2778"/>
                <a:gd name="T70" fmla="*/ 316 w 2632"/>
                <a:gd name="T71" fmla="*/ 1883 h 2778"/>
                <a:gd name="T72" fmla="*/ 259 w 2632"/>
                <a:gd name="T73" fmla="*/ 1796 h 2778"/>
                <a:gd name="T74" fmla="*/ 11 w 2632"/>
                <a:gd name="T75" fmla="*/ 418 h 2778"/>
                <a:gd name="T76" fmla="*/ 84 w 2632"/>
                <a:gd name="T77" fmla="*/ 345 h 2778"/>
                <a:gd name="T78" fmla="*/ 189 w 2632"/>
                <a:gd name="T79" fmla="*/ 345 h 2778"/>
                <a:gd name="T80" fmla="*/ 261 w 2632"/>
                <a:gd name="T81" fmla="*/ 418 h 2778"/>
                <a:gd name="T82" fmla="*/ 848 w 2632"/>
                <a:gd name="T83" fmla="*/ 1631 h 2778"/>
                <a:gd name="T84" fmla="*/ 758 w 2632"/>
                <a:gd name="T85" fmla="*/ 1609 h 2778"/>
                <a:gd name="T86" fmla="*/ 658 w 2632"/>
                <a:gd name="T87" fmla="*/ 1541 h 2778"/>
                <a:gd name="T88" fmla="*/ 593 w 2632"/>
                <a:gd name="T89" fmla="*/ 1413 h 2778"/>
                <a:gd name="T90" fmla="*/ 753 w 2632"/>
                <a:gd name="T91" fmla="*/ 390 h 2778"/>
                <a:gd name="T92" fmla="*/ 823 w 2632"/>
                <a:gd name="T93" fmla="*/ 249 h 2778"/>
                <a:gd name="T94" fmla="*/ 955 w 2632"/>
                <a:gd name="T95" fmla="*/ 172 h 2778"/>
                <a:gd name="T96" fmla="*/ 1321 w 2632"/>
                <a:gd name="T97" fmla="*/ 215 h 2778"/>
                <a:gd name="T98" fmla="*/ 1457 w 2632"/>
                <a:gd name="T99" fmla="*/ 283 h 2778"/>
                <a:gd name="T100" fmla="*/ 1225 w 2632"/>
                <a:gd name="T101" fmla="*/ 318 h 2778"/>
                <a:gd name="T102" fmla="*/ 1744 w 2632"/>
                <a:gd name="T103" fmla="*/ 62 h 2778"/>
                <a:gd name="T104" fmla="*/ 1836 w 2632"/>
                <a:gd name="T105" fmla="*/ 3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32" h="2778">
                  <a:moveTo>
                    <a:pt x="1582" y="1650"/>
                  </a:moveTo>
                  <a:lnTo>
                    <a:pt x="1405" y="1651"/>
                  </a:lnTo>
                  <a:lnTo>
                    <a:pt x="1428" y="1667"/>
                  </a:lnTo>
                  <a:lnTo>
                    <a:pt x="1448" y="1687"/>
                  </a:lnTo>
                  <a:lnTo>
                    <a:pt x="1462" y="1712"/>
                  </a:lnTo>
                  <a:lnTo>
                    <a:pt x="1472" y="1740"/>
                  </a:lnTo>
                  <a:lnTo>
                    <a:pt x="1475" y="1769"/>
                  </a:lnTo>
                  <a:lnTo>
                    <a:pt x="1472" y="1797"/>
                  </a:lnTo>
                  <a:lnTo>
                    <a:pt x="1465" y="1822"/>
                  </a:lnTo>
                  <a:lnTo>
                    <a:pt x="1453" y="1846"/>
                  </a:lnTo>
                  <a:lnTo>
                    <a:pt x="1435" y="1865"/>
                  </a:lnTo>
                  <a:lnTo>
                    <a:pt x="1416" y="1883"/>
                  </a:lnTo>
                  <a:lnTo>
                    <a:pt x="1392" y="1894"/>
                  </a:lnTo>
                  <a:lnTo>
                    <a:pt x="1368" y="1902"/>
                  </a:lnTo>
                  <a:lnTo>
                    <a:pt x="1340" y="1905"/>
                  </a:lnTo>
                  <a:lnTo>
                    <a:pt x="1316" y="1905"/>
                  </a:lnTo>
                  <a:lnTo>
                    <a:pt x="1398" y="2118"/>
                  </a:lnTo>
                  <a:lnTo>
                    <a:pt x="1582" y="1650"/>
                  </a:lnTo>
                  <a:close/>
                  <a:moveTo>
                    <a:pt x="1864" y="0"/>
                  </a:moveTo>
                  <a:lnTo>
                    <a:pt x="1893" y="1"/>
                  </a:lnTo>
                  <a:lnTo>
                    <a:pt x="1923" y="8"/>
                  </a:lnTo>
                  <a:lnTo>
                    <a:pt x="1950" y="20"/>
                  </a:lnTo>
                  <a:lnTo>
                    <a:pt x="1973" y="35"/>
                  </a:lnTo>
                  <a:lnTo>
                    <a:pt x="1994" y="54"/>
                  </a:lnTo>
                  <a:lnTo>
                    <a:pt x="2011" y="77"/>
                  </a:lnTo>
                  <a:lnTo>
                    <a:pt x="2024" y="102"/>
                  </a:lnTo>
                  <a:lnTo>
                    <a:pt x="2031" y="128"/>
                  </a:lnTo>
                  <a:lnTo>
                    <a:pt x="2036" y="157"/>
                  </a:lnTo>
                  <a:lnTo>
                    <a:pt x="2034" y="185"/>
                  </a:lnTo>
                  <a:lnTo>
                    <a:pt x="2027" y="214"/>
                  </a:lnTo>
                  <a:lnTo>
                    <a:pt x="2001" y="295"/>
                  </a:lnTo>
                  <a:lnTo>
                    <a:pt x="1978" y="369"/>
                  </a:lnTo>
                  <a:lnTo>
                    <a:pt x="1956" y="437"/>
                  </a:lnTo>
                  <a:lnTo>
                    <a:pt x="1936" y="501"/>
                  </a:lnTo>
                  <a:lnTo>
                    <a:pt x="1917" y="558"/>
                  </a:lnTo>
                  <a:lnTo>
                    <a:pt x="1900" y="611"/>
                  </a:lnTo>
                  <a:lnTo>
                    <a:pt x="1885" y="658"/>
                  </a:lnTo>
                  <a:lnTo>
                    <a:pt x="1871" y="701"/>
                  </a:lnTo>
                  <a:lnTo>
                    <a:pt x="1858" y="740"/>
                  </a:lnTo>
                  <a:lnTo>
                    <a:pt x="1847" y="775"/>
                  </a:lnTo>
                  <a:lnTo>
                    <a:pt x="1836" y="806"/>
                  </a:lnTo>
                  <a:lnTo>
                    <a:pt x="1828" y="833"/>
                  </a:lnTo>
                  <a:lnTo>
                    <a:pt x="1820" y="858"/>
                  </a:lnTo>
                  <a:lnTo>
                    <a:pt x="1813" y="878"/>
                  </a:lnTo>
                  <a:lnTo>
                    <a:pt x="1807" y="897"/>
                  </a:lnTo>
                  <a:lnTo>
                    <a:pt x="1802" y="912"/>
                  </a:lnTo>
                  <a:lnTo>
                    <a:pt x="1798" y="925"/>
                  </a:lnTo>
                  <a:lnTo>
                    <a:pt x="1793" y="935"/>
                  </a:lnTo>
                  <a:lnTo>
                    <a:pt x="1790" y="945"/>
                  </a:lnTo>
                  <a:lnTo>
                    <a:pt x="1787" y="953"/>
                  </a:lnTo>
                  <a:lnTo>
                    <a:pt x="1785" y="958"/>
                  </a:lnTo>
                  <a:lnTo>
                    <a:pt x="1781" y="963"/>
                  </a:lnTo>
                  <a:lnTo>
                    <a:pt x="1779" y="968"/>
                  </a:lnTo>
                  <a:lnTo>
                    <a:pt x="1777" y="971"/>
                  </a:lnTo>
                  <a:lnTo>
                    <a:pt x="1775" y="974"/>
                  </a:lnTo>
                  <a:lnTo>
                    <a:pt x="1773" y="976"/>
                  </a:lnTo>
                  <a:lnTo>
                    <a:pt x="1771" y="980"/>
                  </a:lnTo>
                  <a:lnTo>
                    <a:pt x="1768" y="983"/>
                  </a:lnTo>
                  <a:lnTo>
                    <a:pt x="2541" y="983"/>
                  </a:lnTo>
                  <a:lnTo>
                    <a:pt x="2566" y="986"/>
                  </a:lnTo>
                  <a:lnTo>
                    <a:pt x="2588" y="995"/>
                  </a:lnTo>
                  <a:lnTo>
                    <a:pt x="2606" y="1009"/>
                  </a:lnTo>
                  <a:lnTo>
                    <a:pt x="2620" y="1027"/>
                  </a:lnTo>
                  <a:lnTo>
                    <a:pt x="2629" y="1049"/>
                  </a:lnTo>
                  <a:lnTo>
                    <a:pt x="2632" y="1074"/>
                  </a:lnTo>
                  <a:lnTo>
                    <a:pt x="2629" y="1097"/>
                  </a:lnTo>
                  <a:lnTo>
                    <a:pt x="2620" y="1119"/>
                  </a:lnTo>
                  <a:lnTo>
                    <a:pt x="2606" y="1137"/>
                  </a:lnTo>
                  <a:lnTo>
                    <a:pt x="2588" y="1151"/>
                  </a:lnTo>
                  <a:lnTo>
                    <a:pt x="2566" y="1161"/>
                  </a:lnTo>
                  <a:lnTo>
                    <a:pt x="2541" y="1164"/>
                  </a:lnTo>
                  <a:lnTo>
                    <a:pt x="1598" y="1164"/>
                  </a:lnTo>
                  <a:lnTo>
                    <a:pt x="1574" y="1161"/>
                  </a:lnTo>
                  <a:lnTo>
                    <a:pt x="1553" y="1151"/>
                  </a:lnTo>
                  <a:lnTo>
                    <a:pt x="1535" y="1137"/>
                  </a:lnTo>
                  <a:lnTo>
                    <a:pt x="1521" y="1119"/>
                  </a:lnTo>
                  <a:lnTo>
                    <a:pt x="1512" y="1097"/>
                  </a:lnTo>
                  <a:lnTo>
                    <a:pt x="1509" y="1074"/>
                  </a:lnTo>
                  <a:lnTo>
                    <a:pt x="1510" y="1054"/>
                  </a:lnTo>
                  <a:lnTo>
                    <a:pt x="1516" y="1037"/>
                  </a:lnTo>
                  <a:lnTo>
                    <a:pt x="1525" y="1021"/>
                  </a:lnTo>
                  <a:lnTo>
                    <a:pt x="1537" y="1008"/>
                  </a:lnTo>
                  <a:lnTo>
                    <a:pt x="1536" y="1006"/>
                  </a:lnTo>
                  <a:lnTo>
                    <a:pt x="1077" y="622"/>
                  </a:lnTo>
                  <a:lnTo>
                    <a:pt x="1427" y="1116"/>
                  </a:lnTo>
                  <a:lnTo>
                    <a:pt x="1399" y="1257"/>
                  </a:lnTo>
                  <a:lnTo>
                    <a:pt x="1871" y="1256"/>
                  </a:lnTo>
                  <a:lnTo>
                    <a:pt x="1872" y="1256"/>
                  </a:lnTo>
                  <a:lnTo>
                    <a:pt x="1904" y="1259"/>
                  </a:lnTo>
                  <a:lnTo>
                    <a:pt x="1934" y="1267"/>
                  </a:lnTo>
                  <a:lnTo>
                    <a:pt x="1964" y="1278"/>
                  </a:lnTo>
                  <a:lnTo>
                    <a:pt x="1990" y="1296"/>
                  </a:lnTo>
                  <a:lnTo>
                    <a:pt x="2014" y="1316"/>
                  </a:lnTo>
                  <a:lnTo>
                    <a:pt x="2034" y="1342"/>
                  </a:lnTo>
                  <a:lnTo>
                    <a:pt x="2050" y="1370"/>
                  </a:lnTo>
                  <a:lnTo>
                    <a:pt x="2061" y="1399"/>
                  </a:lnTo>
                  <a:lnTo>
                    <a:pt x="2067" y="1431"/>
                  </a:lnTo>
                  <a:lnTo>
                    <a:pt x="2068" y="1463"/>
                  </a:lnTo>
                  <a:lnTo>
                    <a:pt x="2064" y="1494"/>
                  </a:lnTo>
                  <a:lnTo>
                    <a:pt x="2054" y="1524"/>
                  </a:lnTo>
                  <a:lnTo>
                    <a:pt x="1609" y="2653"/>
                  </a:lnTo>
                  <a:lnTo>
                    <a:pt x="1594" y="2682"/>
                  </a:lnTo>
                  <a:lnTo>
                    <a:pt x="1577" y="2707"/>
                  </a:lnTo>
                  <a:lnTo>
                    <a:pt x="1555" y="2729"/>
                  </a:lnTo>
                  <a:lnTo>
                    <a:pt x="1530" y="2747"/>
                  </a:lnTo>
                  <a:lnTo>
                    <a:pt x="1503" y="2762"/>
                  </a:lnTo>
                  <a:lnTo>
                    <a:pt x="1475" y="2772"/>
                  </a:lnTo>
                  <a:lnTo>
                    <a:pt x="1445" y="2777"/>
                  </a:lnTo>
                  <a:lnTo>
                    <a:pt x="1415" y="2777"/>
                  </a:lnTo>
                  <a:lnTo>
                    <a:pt x="1384" y="2773"/>
                  </a:lnTo>
                  <a:lnTo>
                    <a:pt x="1354" y="2764"/>
                  </a:lnTo>
                  <a:lnTo>
                    <a:pt x="1324" y="2750"/>
                  </a:lnTo>
                  <a:lnTo>
                    <a:pt x="1300" y="2732"/>
                  </a:lnTo>
                  <a:lnTo>
                    <a:pt x="1278" y="2710"/>
                  </a:lnTo>
                  <a:lnTo>
                    <a:pt x="1260" y="2685"/>
                  </a:lnTo>
                  <a:lnTo>
                    <a:pt x="1246" y="2659"/>
                  </a:lnTo>
                  <a:lnTo>
                    <a:pt x="1236" y="2630"/>
                  </a:lnTo>
                  <a:lnTo>
                    <a:pt x="1231" y="2601"/>
                  </a:lnTo>
                  <a:lnTo>
                    <a:pt x="1230" y="2570"/>
                  </a:lnTo>
                  <a:lnTo>
                    <a:pt x="1234" y="2540"/>
                  </a:lnTo>
                  <a:lnTo>
                    <a:pt x="1243" y="2508"/>
                  </a:lnTo>
                  <a:lnTo>
                    <a:pt x="1300" y="2366"/>
                  </a:lnTo>
                  <a:lnTo>
                    <a:pt x="1122" y="1905"/>
                  </a:lnTo>
                  <a:lnTo>
                    <a:pt x="609" y="1905"/>
                  </a:lnTo>
                  <a:lnTo>
                    <a:pt x="294" y="2720"/>
                  </a:lnTo>
                  <a:lnTo>
                    <a:pt x="286" y="2738"/>
                  </a:lnTo>
                  <a:lnTo>
                    <a:pt x="272" y="2754"/>
                  </a:lnTo>
                  <a:lnTo>
                    <a:pt x="255" y="2766"/>
                  </a:lnTo>
                  <a:lnTo>
                    <a:pt x="238" y="2774"/>
                  </a:lnTo>
                  <a:lnTo>
                    <a:pt x="219" y="2778"/>
                  </a:lnTo>
                  <a:lnTo>
                    <a:pt x="198" y="2777"/>
                  </a:lnTo>
                  <a:lnTo>
                    <a:pt x="178" y="2772"/>
                  </a:lnTo>
                  <a:lnTo>
                    <a:pt x="159" y="2762"/>
                  </a:lnTo>
                  <a:lnTo>
                    <a:pt x="144" y="2749"/>
                  </a:lnTo>
                  <a:lnTo>
                    <a:pt x="132" y="2733"/>
                  </a:lnTo>
                  <a:lnTo>
                    <a:pt x="124" y="2715"/>
                  </a:lnTo>
                  <a:lnTo>
                    <a:pt x="121" y="2695"/>
                  </a:lnTo>
                  <a:lnTo>
                    <a:pt x="121" y="2676"/>
                  </a:lnTo>
                  <a:lnTo>
                    <a:pt x="126" y="2655"/>
                  </a:lnTo>
                  <a:lnTo>
                    <a:pt x="415" y="1905"/>
                  </a:lnTo>
                  <a:lnTo>
                    <a:pt x="391" y="1905"/>
                  </a:lnTo>
                  <a:lnTo>
                    <a:pt x="364" y="1903"/>
                  </a:lnTo>
                  <a:lnTo>
                    <a:pt x="338" y="1894"/>
                  </a:lnTo>
                  <a:lnTo>
                    <a:pt x="316" y="1883"/>
                  </a:lnTo>
                  <a:lnTo>
                    <a:pt x="295" y="1865"/>
                  </a:lnTo>
                  <a:lnTo>
                    <a:pt x="279" y="1845"/>
                  </a:lnTo>
                  <a:lnTo>
                    <a:pt x="266" y="1822"/>
                  </a:lnTo>
                  <a:lnTo>
                    <a:pt x="259" y="1796"/>
                  </a:lnTo>
                  <a:lnTo>
                    <a:pt x="3" y="496"/>
                  </a:lnTo>
                  <a:lnTo>
                    <a:pt x="0" y="469"/>
                  </a:lnTo>
                  <a:lnTo>
                    <a:pt x="3" y="442"/>
                  </a:lnTo>
                  <a:lnTo>
                    <a:pt x="11" y="418"/>
                  </a:lnTo>
                  <a:lnTo>
                    <a:pt x="24" y="395"/>
                  </a:lnTo>
                  <a:lnTo>
                    <a:pt x="40" y="374"/>
                  </a:lnTo>
                  <a:lnTo>
                    <a:pt x="60" y="357"/>
                  </a:lnTo>
                  <a:lnTo>
                    <a:pt x="84" y="345"/>
                  </a:lnTo>
                  <a:lnTo>
                    <a:pt x="110" y="337"/>
                  </a:lnTo>
                  <a:lnTo>
                    <a:pt x="137" y="335"/>
                  </a:lnTo>
                  <a:lnTo>
                    <a:pt x="164" y="338"/>
                  </a:lnTo>
                  <a:lnTo>
                    <a:pt x="189" y="345"/>
                  </a:lnTo>
                  <a:lnTo>
                    <a:pt x="211" y="357"/>
                  </a:lnTo>
                  <a:lnTo>
                    <a:pt x="232" y="374"/>
                  </a:lnTo>
                  <a:lnTo>
                    <a:pt x="248" y="394"/>
                  </a:lnTo>
                  <a:lnTo>
                    <a:pt x="261" y="418"/>
                  </a:lnTo>
                  <a:lnTo>
                    <a:pt x="269" y="444"/>
                  </a:lnTo>
                  <a:lnTo>
                    <a:pt x="502" y="1634"/>
                  </a:lnTo>
                  <a:lnTo>
                    <a:pt x="866" y="1634"/>
                  </a:lnTo>
                  <a:lnTo>
                    <a:pt x="848" y="1631"/>
                  </a:lnTo>
                  <a:lnTo>
                    <a:pt x="828" y="1628"/>
                  </a:lnTo>
                  <a:lnTo>
                    <a:pt x="806" y="1623"/>
                  </a:lnTo>
                  <a:lnTo>
                    <a:pt x="782" y="1617"/>
                  </a:lnTo>
                  <a:lnTo>
                    <a:pt x="758" y="1609"/>
                  </a:lnTo>
                  <a:lnTo>
                    <a:pt x="733" y="1598"/>
                  </a:lnTo>
                  <a:lnTo>
                    <a:pt x="707" y="1583"/>
                  </a:lnTo>
                  <a:lnTo>
                    <a:pt x="682" y="1564"/>
                  </a:lnTo>
                  <a:lnTo>
                    <a:pt x="658" y="1541"/>
                  </a:lnTo>
                  <a:lnTo>
                    <a:pt x="636" y="1512"/>
                  </a:lnTo>
                  <a:lnTo>
                    <a:pt x="617" y="1481"/>
                  </a:lnTo>
                  <a:lnTo>
                    <a:pt x="602" y="1448"/>
                  </a:lnTo>
                  <a:lnTo>
                    <a:pt x="593" y="1413"/>
                  </a:lnTo>
                  <a:lnTo>
                    <a:pt x="587" y="1379"/>
                  </a:lnTo>
                  <a:lnTo>
                    <a:pt x="586" y="1342"/>
                  </a:lnTo>
                  <a:lnTo>
                    <a:pt x="591" y="1307"/>
                  </a:lnTo>
                  <a:lnTo>
                    <a:pt x="753" y="390"/>
                  </a:lnTo>
                  <a:lnTo>
                    <a:pt x="763" y="351"/>
                  </a:lnTo>
                  <a:lnTo>
                    <a:pt x="779" y="313"/>
                  </a:lnTo>
                  <a:lnTo>
                    <a:pt x="799" y="280"/>
                  </a:lnTo>
                  <a:lnTo>
                    <a:pt x="823" y="249"/>
                  </a:lnTo>
                  <a:lnTo>
                    <a:pt x="852" y="223"/>
                  </a:lnTo>
                  <a:lnTo>
                    <a:pt x="884" y="202"/>
                  </a:lnTo>
                  <a:lnTo>
                    <a:pt x="918" y="185"/>
                  </a:lnTo>
                  <a:lnTo>
                    <a:pt x="955" y="172"/>
                  </a:lnTo>
                  <a:lnTo>
                    <a:pt x="994" y="165"/>
                  </a:lnTo>
                  <a:lnTo>
                    <a:pt x="1033" y="164"/>
                  </a:lnTo>
                  <a:lnTo>
                    <a:pt x="1073" y="168"/>
                  </a:lnTo>
                  <a:lnTo>
                    <a:pt x="1321" y="215"/>
                  </a:lnTo>
                  <a:lnTo>
                    <a:pt x="1359" y="225"/>
                  </a:lnTo>
                  <a:lnTo>
                    <a:pt x="1395" y="240"/>
                  </a:lnTo>
                  <a:lnTo>
                    <a:pt x="1427" y="259"/>
                  </a:lnTo>
                  <a:lnTo>
                    <a:pt x="1457" y="283"/>
                  </a:lnTo>
                  <a:lnTo>
                    <a:pt x="1483" y="311"/>
                  </a:lnTo>
                  <a:lnTo>
                    <a:pt x="1506" y="342"/>
                  </a:lnTo>
                  <a:lnTo>
                    <a:pt x="1474" y="439"/>
                  </a:lnTo>
                  <a:lnTo>
                    <a:pt x="1225" y="318"/>
                  </a:lnTo>
                  <a:lnTo>
                    <a:pt x="1559" y="599"/>
                  </a:lnTo>
                  <a:lnTo>
                    <a:pt x="1716" y="113"/>
                  </a:lnTo>
                  <a:lnTo>
                    <a:pt x="1728" y="85"/>
                  </a:lnTo>
                  <a:lnTo>
                    <a:pt x="1744" y="62"/>
                  </a:lnTo>
                  <a:lnTo>
                    <a:pt x="1763" y="41"/>
                  </a:lnTo>
                  <a:lnTo>
                    <a:pt x="1785" y="25"/>
                  </a:lnTo>
                  <a:lnTo>
                    <a:pt x="1809" y="12"/>
                  </a:lnTo>
                  <a:lnTo>
                    <a:pt x="1836" y="3"/>
                  </a:lnTo>
                  <a:lnTo>
                    <a:pt x="18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495"/>
            <p:cNvSpPr>
              <a:spLocks noEditPoints="1"/>
            </p:cNvSpPr>
            <p:nvPr/>
          </p:nvSpPr>
          <p:spPr bwMode="auto">
            <a:xfrm>
              <a:off x="2024063" y="4229101"/>
              <a:ext cx="166688" cy="109538"/>
            </a:xfrm>
            <a:custGeom>
              <a:avLst/>
              <a:gdLst>
                <a:gd name="T0" fmla="*/ 604 w 1050"/>
                <a:gd name="T1" fmla="*/ 186 h 692"/>
                <a:gd name="T2" fmla="*/ 570 w 1050"/>
                <a:gd name="T3" fmla="*/ 201 h 692"/>
                <a:gd name="T4" fmla="*/ 564 w 1050"/>
                <a:gd name="T5" fmla="*/ 341 h 692"/>
                <a:gd name="T6" fmla="*/ 565 w 1050"/>
                <a:gd name="T7" fmla="*/ 350 h 692"/>
                <a:gd name="T8" fmla="*/ 547 w 1050"/>
                <a:gd name="T9" fmla="*/ 349 h 692"/>
                <a:gd name="T10" fmla="*/ 486 w 1050"/>
                <a:gd name="T11" fmla="*/ 293 h 692"/>
                <a:gd name="T12" fmla="*/ 508 w 1050"/>
                <a:gd name="T13" fmla="*/ 201 h 692"/>
                <a:gd name="T14" fmla="*/ 473 w 1050"/>
                <a:gd name="T15" fmla="*/ 186 h 692"/>
                <a:gd name="T16" fmla="*/ 429 w 1050"/>
                <a:gd name="T17" fmla="*/ 187 h 692"/>
                <a:gd name="T18" fmla="*/ 389 w 1050"/>
                <a:gd name="T19" fmla="*/ 211 h 692"/>
                <a:gd name="T20" fmla="*/ 365 w 1050"/>
                <a:gd name="T21" fmla="*/ 252 h 692"/>
                <a:gd name="T22" fmla="*/ 364 w 1050"/>
                <a:gd name="T23" fmla="*/ 304 h 692"/>
                <a:gd name="T24" fmla="*/ 386 w 1050"/>
                <a:gd name="T25" fmla="*/ 358 h 692"/>
                <a:gd name="T26" fmla="*/ 420 w 1050"/>
                <a:gd name="T27" fmla="*/ 407 h 692"/>
                <a:gd name="T28" fmla="*/ 461 w 1050"/>
                <a:gd name="T29" fmla="*/ 450 h 692"/>
                <a:gd name="T30" fmla="*/ 500 w 1050"/>
                <a:gd name="T31" fmla="*/ 484 h 692"/>
                <a:gd name="T32" fmla="*/ 528 w 1050"/>
                <a:gd name="T33" fmla="*/ 505 h 692"/>
                <a:gd name="T34" fmla="*/ 542 w 1050"/>
                <a:gd name="T35" fmla="*/ 509 h 692"/>
                <a:gd name="T36" fmla="*/ 561 w 1050"/>
                <a:gd name="T37" fmla="*/ 497 h 692"/>
                <a:gd name="T38" fmla="*/ 596 w 1050"/>
                <a:gd name="T39" fmla="*/ 469 h 692"/>
                <a:gd name="T40" fmla="*/ 637 w 1050"/>
                <a:gd name="T41" fmla="*/ 430 h 692"/>
                <a:gd name="T42" fmla="*/ 676 w 1050"/>
                <a:gd name="T43" fmla="*/ 382 h 692"/>
                <a:gd name="T44" fmla="*/ 705 w 1050"/>
                <a:gd name="T45" fmla="*/ 331 h 692"/>
                <a:gd name="T46" fmla="*/ 716 w 1050"/>
                <a:gd name="T47" fmla="*/ 277 h 692"/>
                <a:gd name="T48" fmla="*/ 704 w 1050"/>
                <a:gd name="T49" fmla="*/ 229 h 692"/>
                <a:gd name="T50" fmla="*/ 670 w 1050"/>
                <a:gd name="T51" fmla="*/ 197 h 692"/>
                <a:gd name="T52" fmla="*/ 623 w 1050"/>
                <a:gd name="T53" fmla="*/ 184 h 692"/>
                <a:gd name="T54" fmla="*/ 598 w 1050"/>
                <a:gd name="T55" fmla="*/ 4 h 692"/>
                <a:gd name="T56" fmla="*/ 711 w 1050"/>
                <a:gd name="T57" fmla="*/ 21 h 692"/>
                <a:gd name="T58" fmla="*/ 813 w 1050"/>
                <a:gd name="T59" fmla="*/ 54 h 692"/>
                <a:gd name="T60" fmla="*/ 900 w 1050"/>
                <a:gd name="T61" fmla="*/ 102 h 692"/>
                <a:gd name="T62" fmla="*/ 970 w 1050"/>
                <a:gd name="T63" fmla="*/ 161 h 692"/>
                <a:gd name="T64" fmla="*/ 1020 w 1050"/>
                <a:gd name="T65" fmla="*/ 230 h 692"/>
                <a:gd name="T66" fmla="*/ 1046 w 1050"/>
                <a:gd name="T67" fmla="*/ 306 h 692"/>
                <a:gd name="T68" fmla="*/ 1046 w 1050"/>
                <a:gd name="T69" fmla="*/ 387 h 692"/>
                <a:gd name="T70" fmla="*/ 1020 w 1050"/>
                <a:gd name="T71" fmla="*/ 463 h 692"/>
                <a:gd name="T72" fmla="*/ 970 w 1050"/>
                <a:gd name="T73" fmla="*/ 532 h 692"/>
                <a:gd name="T74" fmla="*/ 900 w 1050"/>
                <a:gd name="T75" fmla="*/ 591 h 692"/>
                <a:gd name="T76" fmla="*/ 813 w 1050"/>
                <a:gd name="T77" fmla="*/ 638 h 692"/>
                <a:gd name="T78" fmla="*/ 711 w 1050"/>
                <a:gd name="T79" fmla="*/ 671 h 692"/>
                <a:gd name="T80" fmla="*/ 598 w 1050"/>
                <a:gd name="T81" fmla="*/ 690 h 692"/>
                <a:gd name="T82" fmla="*/ 476 w 1050"/>
                <a:gd name="T83" fmla="*/ 690 h 692"/>
                <a:gd name="T84" fmla="*/ 359 w 1050"/>
                <a:gd name="T85" fmla="*/ 670 h 692"/>
                <a:gd name="T86" fmla="*/ 253 w 1050"/>
                <a:gd name="T87" fmla="*/ 634 h 692"/>
                <a:gd name="T88" fmla="*/ 14 w 1050"/>
                <a:gd name="T89" fmla="*/ 683 h 692"/>
                <a:gd name="T90" fmla="*/ 3 w 1050"/>
                <a:gd name="T91" fmla="*/ 676 h 692"/>
                <a:gd name="T92" fmla="*/ 3 w 1050"/>
                <a:gd name="T93" fmla="*/ 657 h 692"/>
                <a:gd name="T94" fmla="*/ 72 w 1050"/>
                <a:gd name="T95" fmla="*/ 487 h 692"/>
                <a:gd name="T96" fmla="*/ 39 w 1050"/>
                <a:gd name="T97" fmla="*/ 419 h 692"/>
                <a:gd name="T98" fmla="*/ 28 w 1050"/>
                <a:gd name="T99" fmla="*/ 347 h 692"/>
                <a:gd name="T100" fmla="*/ 41 w 1050"/>
                <a:gd name="T101" fmla="*/ 267 h 692"/>
                <a:gd name="T102" fmla="*/ 80 w 1050"/>
                <a:gd name="T103" fmla="*/ 195 h 692"/>
                <a:gd name="T104" fmla="*/ 140 w 1050"/>
                <a:gd name="T105" fmla="*/ 130 h 692"/>
                <a:gd name="T106" fmla="*/ 219 w 1050"/>
                <a:gd name="T107" fmla="*/ 77 h 692"/>
                <a:gd name="T108" fmla="*/ 314 w 1050"/>
                <a:gd name="T109" fmla="*/ 36 h 692"/>
                <a:gd name="T110" fmla="*/ 421 w 1050"/>
                <a:gd name="T111" fmla="*/ 10 h 692"/>
                <a:gd name="T112" fmla="*/ 539 w 1050"/>
                <a:gd name="T113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0" h="692">
                  <a:moveTo>
                    <a:pt x="623" y="184"/>
                  </a:moveTo>
                  <a:lnTo>
                    <a:pt x="604" y="186"/>
                  </a:lnTo>
                  <a:lnTo>
                    <a:pt x="586" y="191"/>
                  </a:lnTo>
                  <a:lnTo>
                    <a:pt x="570" y="201"/>
                  </a:lnTo>
                  <a:lnTo>
                    <a:pt x="526" y="285"/>
                  </a:lnTo>
                  <a:lnTo>
                    <a:pt x="564" y="341"/>
                  </a:lnTo>
                  <a:lnTo>
                    <a:pt x="567" y="346"/>
                  </a:lnTo>
                  <a:lnTo>
                    <a:pt x="565" y="350"/>
                  </a:lnTo>
                  <a:lnTo>
                    <a:pt x="531" y="413"/>
                  </a:lnTo>
                  <a:lnTo>
                    <a:pt x="547" y="349"/>
                  </a:lnTo>
                  <a:lnTo>
                    <a:pt x="493" y="298"/>
                  </a:lnTo>
                  <a:lnTo>
                    <a:pt x="486" y="293"/>
                  </a:lnTo>
                  <a:lnTo>
                    <a:pt x="489" y="280"/>
                  </a:lnTo>
                  <a:lnTo>
                    <a:pt x="508" y="201"/>
                  </a:lnTo>
                  <a:lnTo>
                    <a:pt x="491" y="191"/>
                  </a:lnTo>
                  <a:lnTo>
                    <a:pt x="473" y="186"/>
                  </a:lnTo>
                  <a:lnTo>
                    <a:pt x="454" y="184"/>
                  </a:lnTo>
                  <a:lnTo>
                    <a:pt x="429" y="187"/>
                  </a:lnTo>
                  <a:lnTo>
                    <a:pt x="407" y="197"/>
                  </a:lnTo>
                  <a:lnTo>
                    <a:pt x="389" y="211"/>
                  </a:lnTo>
                  <a:lnTo>
                    <a:pt x="374" y="229"/>
                  </a:lnTo>
                  <a:lnTo>
                    <a:pt x="365" y="252"/>
                  </a:lnTo>
                  <a:lnTo>
                    <a:pt x="361" y="277"/>
                  </a:lnTo>
                  <a:lnTo>
                    <a:pt x="364" y="304"/>
                  </a:lnTo>
                  <a:lnTo>
                    <a:pt x="373" y="331"/>
                  </a:lnTo>
                  <a:lnTo>
                    <a:pt x="386" y="358"/>
                  </a:lnTo>
                  <a:lnTo>
                    <a:pt x="402" y="382"/>
                  </a:lnTo>
                  <a:lnTo>
                    <a:pt x="420" y="407"/>
                  </a:lnTo>
                  <a:lnTo>
                    <a:pt x="441" y="430"/>
                  </a:lnTo>
                  <a:lnTo>
                    <a:pt x="461" y="450"/>
                  </a:lnTo>
                  <a:lnTo>
                    <a:pt x="481" y="469"/>
                  </a:lnTo>
                  <a:lnTo>
                    <a:pt x="500" y="484"/>
                  </a:lnTo>
                  <a:lnTo>
                    <a:pt x="515" y="497"/>
                  </a:lnTo>
                  <a:lnTo>
                    <a:pt x="528" y="505"/>
                  </a:lnTo>
                  <a:lnTo>
                    <a:pt x="535" y="509"/>
                  </a:lnTo>
                  <a:lnTo>
                    <a:pt x="542" y="509"/>
                  </a:lnTo>
                  <a:lnTo>
                    <a:pt x="550" y="505"/>
                  </a:lnTo>
                  <a:lnTo>
                    <a:pt x="561" y="497"/>
                  </a:lnTo>
                  <a:lnTo>
                    <a:pt x="578" y="484"/>
                  </a:lnTo>
                  <a:lnTo>
                    <a:pt x="596" y="469"/>
                  </a:lnTo>
                  <a:lnTo>
                    <a:pt x="616" y="450"/>
                  </a:lnTo>
                  <a:lnTo>
                    <a:pt x="637" y="430"/>
                  </a:lnTo>
                  <a:lnTo>
                    <a:pt x="657" y="407"/>
                  </a:lnTo>
                  <a:lnTo>
                    <a:pt x="676" y="382"/>
                  </a:lnTo>
                  <a:lnTo>
                    <a:pt x="692" y="358"/>
                  </a:lnTo>
                  <a:lnTo>
                    <a:pt x="705" y="331"/>
                  </a:lnTo>
                  <a:lnTo>
                    <a:pt x="713" y="304"/>
                  </a:lnTo>
                  <a:lnTo>
                    <a:pt x="716" y="277"/>
                  </a:lnTo>
                  <a:lnTo>
                    <a:pt x="712" y="252"/>
                  </a:lnTo>
                  <a:lnTo>
                    <a:pt x="704" y="229"/>
                  </a:lnTo>
                  <a:lnTo>
                    <a:pt x="689" y="211"/>
                  </a:lnTo>
                  <a:lnTo>
                    <a:pt x="670" y="197"/>
                  </a:lnTo>
                  <a:lnTo>
                    <a:pt x="648" y="187"/>
                  </a:lnTo>
                  <a:lnTo>
                    <a:pt x="623" y="184"/>
                  </a:lnTo>
                  <a:close/>
                  <a:moveTo>
                    <a:pt x="539" y="0"/>
                  </a:moveTo>
                  <a:lnTo>
                    <a:pt x="598" y="4"/>
                  </a:lnTo>
                  <a:lnTo>
                    <a:pt x="656" y="10"/>
                  </a:lnTo>
                  <a:lnTo>
                    <a:pt x="711" y="21"/>
                  </a:lnTo>
                  <a:lnTo>
                    <a:pt x="763" y="36"/>
                  </a:lnTo>
                  <a:lnTo>
                    <a:pt x="813" y="54"/>
                  </a:lnTo>
                  <a:lnTo>
                    <a:pt x="858" y="77"/>
                  </a:lnTo>
                  <a:lnTo>
                    <a:pt x="900" y="102"/>
                  </a:lnTo>
                  <a:lnTo>
                    <a:pt x="938" y="130"/>
                  </a:lnTo>
                  <a:lnTo>
                    <a:pt x="970" y="161"/>
                  </a:lnTo>
                  <a:lnTo>
                    <a:pt x="998" y="195"/>
                  </a:lnTo>
                  <a:lnTo>
                    <a:pt x="1020" y="230"/>
                  </a:lnTo>
                  <a:lnTo>
                    <a:pt x="1036" y="267"/>
                  </a:lnTo>
                  <a:lnTo>
                    <a:pt x="1046" y="306"/>
                  </a:lnTo>
                  <a:lnTo>
                    <a:pt x="1050" y="347"/>
                  </a:lnTo>
                  <a:lnTo>
                    <a:pt x="1046" y="387"/>
                  </a:lnTo>
                  <a:lnTo>
                    <a:pt x="1036" y="426"/>
                  </a:lnTo>
                  <a:lnTo>
                    <a:pt x="1020" y="463"/>
                  </a:lnTo>
                  <a:lnTo>
                    <a:pt x="998" y="499"/>
                  </a:lnTo>
                  <a:lnTo>
                    <a:pt x="970" y="532"/>
                  </a:lnTo>
                  <a:lnTo>
                    <a:pt x="938" y="563"/>
                  </a:lnTo>
                  <a:lnTo>
                    <a:pt x="900" y="591"/>
                  </a:lnTo>
                  <a:lnTo>
                    <a:pt x="858" y="616"/>
                  </a:lnTo>
                  <a:lnTo>
                    <a:pt x="813" y="638"/>
                  </a:lnTo>
                  <a:lnTo>
                    <a:pt x="763" y="657"/>
                  </a:lnTo>
                  <a:lnTo>
                    <a:pt x="711" y="671"/>
                  </a:lnTo>
                  <a:lnTo>
                    <a:pt x="656" y="683"/>
                  </a:lnTo>
                  <a:lnTo>
                    <a:pt x="598" y="690"/>
                  </a:lnTo>
                  <a:lnTo>
                    <a:pt x="539" y="692"/>
                  </a:lnTo>
                  <a:lnTo>
                    <a:pt x="476" y="690"/>
                  </a:lnTo>
                  <a:lnTo>
                    <a:pt x="416" y="682"/>
                  </a:lnTo>
                  <a:lnTo>
                    <a:pt x="359" y="670"/>
                  </a:lnTo>
                  <a:lnTo>
                    <a:pt x="305" y="654"/>
                  </a:lnTo>
                  <a:lnTo>
                    <a:pt x="253" y="634"/>
                  </a:lnTo>
                  <a:lnTo>
                    <a:pt x="20" y="683"/>
                  </a:lnTo>
                  <a:lnTo>
                    <a:pt x="14" y="683"/>
                  </a:lnTo>
                  <a:lnTo>
                    <a:pt x="8" y="681"/>
                  </a:lnTo>
                  <a:lnTo>
                    <a:pt x="3" y="676"/>
                  </a:lnTo>
                  <a:lnTo>
                    <a:pt x="0" y="667"/>
                  </a:lnTo>
                  <a:lnTo>
                    <a:pt x="3" y="657"/>
                  </a:lnTo>
                  <a:lnTo>
                    <a:pt x="95" y="518"/>
                  </a:lnTo>
                  <a:lnTo>
                    <a:pt x="72" y="487"/>
                  </a:lnTo>
                  <a:lnTo>
                    <a:pt x="53" y="454"/>
                  </a:lnTo>
                  <a:lnTo>
                    <a:pt x="39" y="419"/>
                  </a:lnTo>
                  <a:lnTo>
                    <a:pt x="31" y="383"/>
                  </a:lnTo>
                  <a:lnTo>
                    <a:pt x="28" y="347"/>
                  </a:lnTo>
                  <a:lnTo>
                    <a:pt x="31" y="306"/>
                  </a:lnTo>
                  <a:lnTo>
                    <a:pt x="41" y="267"/>
                  </a:lnTo>
                  <a:lnTo>
                    <a:pt x="57" y="230"/>
                  </a:lnTo>
                  <a:lnTo>
                    <a:pt x="80" y="195"/>
                  </a:lnTo>
                  <a:lnTo>
                    <a:pt x="108" y="161"/>
                  </a:lnTo>
                  <a:lnTo>
                    <a:pt x="140" y="130"/>
                  </a:lnTo>
                  <a:lnTo>
                    <a:pt x="178" y="102"/>
                  </a:lnTo>
                  <a:lnTo>
                    <a:pt x="219" y="77"/>
                  </a:lnTo>
                  <a:lnTo>
                    <a:pt x="265" y="54"/>
                  </a:lnTo>
                  <a:lnTo>
                    <a:pt x="314" y="36"/>
                  </a:lnTo>
                  <a:lnTo>
                    <a:pt x="366" y="21"/>
                  </a:lnTo>
                  <a:lnTo>
                    <a:pt x="421" y="10"/>
                  </a:lnTo>
                  <a:lnTo>
                    <a:pt x="480" y="4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7" name="Group 1086"/>
          <p:cNvGrpSpPr/>
          <p:nvPr/>
        </p:nvGrpSpPr>
        <p:grpSpPr>
          <a:xfrm>
            <a:off x="664376" y="4279900"/>
            <a:ext cx="563563" cy="461963"/>
            <a:chOff x="625475" y="4279900"/>
            <a:chExt cx="563563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2" name="Freeform 500"/>
            <p:cNvSpPr>
              <a:spLocks/>
            </p:cNvSpPr>
            <p:nvPr/>
          </p:nvSpPr>
          <p:spPr bwMode="auto">
            <a:xfrm>
              <a:off x="963613" y="4279900"/>
              <a:ext cx="57150" cy="63500"/>
            </a:xfrm>
            <a:custGeom>
              <a:avLst/>
              <a:gdLst>
                <a:gd name="T0" fmla="*/ 118 w 364"/>
                <a:gd name="T1" fmla="*/ 0 h 399"/>
                <a:gd name="T2" fmla="*/ 220 w 364"/>
                <a:gd name="T3" fmla="*/ 0 h 399"/>
                <a:gd name="T4" fmla="*/ 229 w 364"/>
                <a:gd name="T5" fmla="*/ 2 h 399"/>
                <a:gd name="T6" fmla="*/ 239 w 364"/>
                <a:gd name="T7" fmla="*/ 6 h 399"/>
                <a:gd name="T8" fmla="*/ 245 w 364"/>
                <a:gd name="T9" fmla="*/ 12 h 399"/>
                <a:gd name="T10" fmla="*/ 356 w 364"/>
                <a:gd name="T11" fmla="*/ 141 h 399"/>
                <a:gd name="T12" fmla="*/ 361 w 364"/>
                <a:gd name="T13" fmla="*/ 150 h 399"/>
                <a:gd name="T14" fmla="*/ 364 w 364"/>
                <a:gd name="T15" fmla="*/ 160 h 399"/>
                <a:gd name="T16" fmla="*/ 363 w 364"/>
                <a:gd name="T17" fmla="*/ 170 h 399"/>
                <a:gd name="T18" fmla="*/ 328 w 364"/>
                <a:gd name="T19" fmla="*/ 296 h 399"/>
                <a:gd name="T20" fmla="*/ 325 w 364"/>
                <a:gd name="T21" fmla="*/ 304 h 399"/>
                <a:gd name="T22" fmla="*/ 317 w 364"/>
                <a:gd name="T23" fmla="*/ 312 h 399"/>
                <a:gd name="T24" fmla="*/ 309 w 364"/>
                <a:gd name="T25" fmla="*/ 317 h 399"/>
                <a:gd name="T26" fmla="*/ 299 w 364"/>
                <a:gd name="T27" fmla="*/ 319 h 399"/>
                <a:gd name="T28" fmla="*/ 289 w 364"/>
                <a:gd name="T29" fmla="*/ 318 h 399"/>
                <a:gd name="T30" fmla="*/ 279 w 364"/>
                <a:gd name="T31" fmla="*/ 314 h 399"/>
                <a:gd name="T32" fmla="*/ 235 w 364"/>
                <a:gd name="T33" fmla="*/ 285 h 399"/>
                <a:gd name="T34" fmla="*/ 179 w 364"/>
                <a:gd name="T35" fmla="*/ 384 h 399"/>
                <a:gd name="T36" fmla="*/ 171 w 364"/>
                <a:gd name="T37" fmla="*/ 394 h 399"/>
                <a:gd name="T38" fmla="*/ 158 w 364"/>
                <a:gd name="T39" fmla="*/ 399 h 399"/>
                <a:gd name="T40" fmla="*/ 145 w 364"/>
                <a:gd name="T41" fmla="*/ 399 h 399"/>
                <a:gd name="T42" fmla="*/ 133 w 364"/>
                <a:gd name="T43" fmla="*/ 394 h 399"/>
                <a:gd name="T44" fmla="*/ 26 w 364"/>
                <a:gd name="T45" fmla="*/ 316 h 399"/>
                <a:gd name="T46" fmla="*/ 18 w 364"/>
                <a:gd name="T47" fmla="*/ 308 h 399"/>
                <a:gd name="T48" fmla="*/ 14 w 364"/>
                <a:gd name="T49" fmla="*/ 298 h 399"/>
                <a:gd name="T50" fmla="*/ 13 w 364"/>
                <a:gd name="T51" fmla="*/ 286 h 399"/>
                <a:gd name="T52" fmla="*/ 17 w 364"/>
                <a:gd name="T53" fmla="*/ 275 h 399"/>
                <a:gd name="T54" fmla="*/ 39 w 364"/>
                <a:gd name="T55" fmla="*/ 236 h 399"/>
                <a:gd name="T56" fmla="*/ 43 w 364"/>
                <a:gd name="T57" fmla="*/ 223 h 399"/>
                <a:gd name="T58" fmla="*/ 42 w 364"/>
                <a:gd name="T59" fmla="*/ 211 h 399"/>
                <a:gd name="T60" fmla="*/ 37 w 364"/>
                <a:gd name="T61" fmla="*/ 199 h 399"/>
                <a:gd name="T62" fmla="*/ 28 w 364"/>
                <a:gd name="T63" fmla="*/ 190 h 399"/>
                <a:gd name="T64" fmla="*/ 14 w 364"/>
                <a:gd name="T65" fmla="*/ 181 h 399"/>
                <a:gd name="T66" fmla="*/ 5 w 364"/>
                <a:gd name="T67" fmla="*/ 172 h 399"/>
                <a:gd name="T68" fmla="*/ 1 w 364"/>
                <a:gd name="T69" fmla="*/ 160 h 399"/>
                <a:gd name="T70" fmla="*/ 0 w 364"/>
                <a:gd name="T71" fmla="*/ 148 h 399"/>
                <a:gd name="T72" fmla="*/ 5 w 364"/>
                <a:gd name="T73" fmla="*/ 137 h 399"/>
                <a:gd name="T74" fmla="*/ 14 w 364"/>
                <a:gd name="T75" fmla="*/ 128 h 399"/>
                <a:gd name="T76" fmla="*/ 26 w 364"/>
                <a:gd name="T77" fmla="*/ 123 h 399"/>
                <a:gd name="T78" fmla="*/ 75 w 364"/>
                <a:gd name="T79" fmla="*/ 112 h 399"/>
                <a:gd name="T80" fmla="*/ 86 w 364"/>
                <a:gd name="T81" fmla="*/ 109 h 399"/>
                <a:gd name="T82" fmla="*/ 93 w 364"/>
                <a:gd name="T83" fmla="*/ 102 h 399"/>
                <a:gd name="T84" fmla="*/ 100 w 364"/>
                <a:gd name="T85" fmla="*/ 94 h 399"/>
                <a:gd name="T86" fmla="*/ 102 w 364"/>
                <a:gd name="T87" fmla="*/ 83 h 399"/>
                <a:gd name="T88" fmla="*/ 102 w 364"/>
                <a:gd name="T89" fmla="*/ 72 h 399"/>
                <a:gd name="T90" fmla="*/ 99 w 364"/>
                <a:gd name="T91" fmla="*/ 62 h 399"/>
                <a:gd name="T92" fmla="*/ 90 w 364"/>
                <a:gd name="T93" fmla="*/ 47 h 399"/>
                <a:gd name="T94" fmla="*/ 87 w 364"/>
                <a:gd name="T95" fmla="*/ 38 h 399"/>
                <a:gd name="T96" fmla="*/ 87 w 364"/>
                <a:gd name="T97" fmla="*/ 27 h 399"/>
                <a:gd name="T98" fmla="*/ 91 w 364"/>
                <a:gd name="T99" fmla="*/ 16 h 399"/>
                <a:gd name="T100" fmla="*/ 98 w 364"/>
                <a:gd name="T101" fmla="*/ 8 h 399"/>
                <a:gd name="T102" fmla="*/ 107 w 364"/>
                <a:gd name="T103" fmla="*/ 2 h 399"/>
                <a:gd name="T104" fmla="*/ 118 w 364"/>
                <a:gd name="T10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399">
                  <a:moveTo>
                    <a:pt x="118" y="0"/>
                  </a:moveTo>
                  <a:lnTo>
                    <a:pt x="220" y="0"/>
                  </a:lnTo>
                  <a:lnTo>
                    <a:pt x="229" y="2"/>
                  </a:lnTo>
                  <a:lnTo>
                    <a:pt x="239" y="6"/>
                  </a:lnTo>
                  <a:lnTo>
                    <a:pt x="245" y="12"/>
                  </a:lnTo>
                  <a:lnTo>
                    <a:pt x="356" y="141"/>
                  </a:lnTo>
                  <a:lnTo>
                    <a:pt x="361" y="150"/>
                  </a:lnTo>
                  <a:lnTo>
                    <a:pt x="364" y="160"/>
                  </a:lnTo>
                  <a:lnTo>
                    <a:pt x="363" y="170"/>
                  </a:lnTo>
                  <a:lnTo>
                    <a:pt x="328" y="296"/>
                  </a:lnTo>
                  <a:lnTo>
                    <a:pt x="325" y="304"/>
                  </a:lnTo>
                  <a:lnTo>
                    <a:pt x="317" y="312"/>
                  </a:lnTo>
                  <a:lnTo>
                    <a:pt x="309" y="317"/>
                  </a:lnTo>
                  <a:lnTo>
                    <a:pt x="299" y="319"/>
                  </a:lnTo>
                  <a:lnTo>
                    <a:pt x="289" y="318"/>
                  </a:lnTo>
                  <a:lnTo>
                    <a:pt x="279" y="314"/>
                  </a:lnTo>
                  <a:lnTo>
                    <a:pt x="235" y="285"/>
                  </a:lnTo>
                  <a:lnTo>
                    <a:pt x="179" y="384"/>
                  </a:lnTo>
                  <a:lnTo>
                    <a:pt x="171" y="394"/>
                  </a:lnTo>
                  <a:lnTo>
                    <a:pt x="158" y="399"/>
                  </a:lnTo>
                  <a:lnTo>
                    <a:pt x="145" y="399"/>
                  </a:lnTo>
                  <a:lnTo>
                    <a:pt x="133" y="394"/>
                  </a:lnTo>
                  <a:lnTo>
                    <a:pt x="26" y="316"/>
                  </a:lnTo>
                  <a:lnTo>
                    <a:pt x="18" y="308"/>
                  </a:lnTo>
                  <a:lnTo>
                    <a:pt x="14" y="298"/>
                  </a:lnTo>
                  <a:lnTo>
                    <a:pt x="13" y="286"/>
                  </a:lnTo>
                  <a:lnTo>
                    <a:pt x="17" y="275"/>
                  </a:lnTo>
                  <a:lnTo>
                    <a:pt x="39" y="236"/>
                  </a:lnTo>
                  <a:lnTo>
                    <a:pt x="43" y="223"/>
                  </a:lnTo>
                  <a:lnTo>
                    <a:pt x="42" y="211"/>
                  </a:lnTo>
                  <a:lnTo>
                    <a:pt x="37" y="199"/>
                  </a:lnTo>
                  <a:lnTo>
                    <a:pt x="28" y="190"/>
                  </a:lnTo>
                  <a:lnTo>
                    <a:pt x="14" y="181"/>
                  </a:lnTo>
                  <a:lnTo>
                    <a:pt x="5" y="172"/>
                  </a:lnTo>
                  <a:lnTo>
                    <a:pt x="1" y="160"/>
                  </a:lnTo>
                  <a:lnTo>
                    <a:pt x="0" y="148"/>
                  </a:lnTo>
                  <a:lnTo>
                    <a:pt x="5" y="137"/>
                  </a:lnTo>
                  <a:lnTo>
                    <a:pt x="14" y="128"/>
                  </a:lnTo>
                  <a:lnTo>
                    <a:pt x="26" y="123"/>
                  </a:lnTo>
                  <a:lnTo>
                    <a:pt x="75" y="112"/>
                  </a:lnTo>
                  <a:lnTo>
                    <a:pt x="86" y="109"/>
                  </a:lnTo>
                  <a:lnTo>
                    <a:pt x="93" y="102"/>
                  </a:lnTo>
                  <a:lnTo>
                    <a:pt x="100" y="94"/>
                  </a:lnTo>
                  <a:lnTo>
                    <a:pt x="102" y="83"/>
                  </a:lnTo>
                  <a:lnTo>
                    <a:pt x="102" y="72"/>
                  </a:lnTo>
                  <a:lnTo>
                    <a:pt x="99" y="62"/>
                  </a:lnTo>
                  <a:lnTo>
                    <a:pt x="90" y="47"/>
                  </a:lnTo>
                  <a:lnTo>
                    <a:pt x="87" y="38"/>
                  </a:lnTo>
                  <a:lnTo>
                    <a:pt x="87" y="27"/>
                  </a:lnTo>
                  <a:lnTo>
                    <a:pt x="91" y="16"/>
                  </a:lnTo>
                  <a:lnTo>
                    <a:pt x="98" y="8"/>
                  </a:lnTo>
                  <a:lnTo>
                    <a:pt x="107" y="2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01"/>
            <p:cNvSpPr>
              <a:spLocks noEditPoints="1"/>
            </p:cNvSpPr>
            <p:nvPr/>
          </p:nvSpPr>
          <p:spPr bwMode="auto">
            <a:xfrm>
              <a:off x="625475" y="4367213"/>
              <a:ext cx="288925" cy="374650"/>
            </a:xfrm>
            <a:custGeom>
              <a:avLst/>
              <a:gdLst>
                <a:gd name="T0" fmla="*/ 1093 w 1818"/>
                <a:gd name="T1" fmla="*/ 1510 h 2358"/>
                <a:gd name="T2" fmla="*/ 1126 w 1818"/>
                <a:gd name="T3" fmla="*/ 1566 h 2358"/>
                <a:gd name="T4" fmla="*/ 1119 w 1818"/>
                <a:gd name="T5" fmla="*/ 1633 h 2358"/>
                <a:gd name="T6" fmla="*/ 1071 w 1818"/>
                <a:gd name="T7" fmla="*/ 1682 h 2358"/>
                <a:gd name="T8" fmla="*/ 1025 w 1818"/>
                <a:gd name="T9" fmla="*/ 1691 h 2358"/>
                <a:gd name="T10" fmla="*/ 1211 w 1818"/>
                <a:gd name="T11" fmla="*/ 1497 h 2358"/>
                <a:gd name="T12" fmla="*/ 1737 w 1818"/>
                <a:gd name="T13" fmla="*/ 9 h 2358"/>
                <a:gd name="T14" fmla="*/ 1794 w 1818"/>
                <a:gd name="T15" fmla="*/ 54 h 2358"/>
                <a:gd name="T16" fmla="*/ 1818 w 1818"/>
                <a:gd name="T17" fmla="*/ 123 h 2358"/>
                <a:gd name="T18" fmla="*/ 1799 w 1818"/>
                <a:gd name="T19" fmla="*/ 192 h 2358"/>
                <a:gd name="T20" fmla="*/ 1293 w 1818"/>
                <a:gd name="T21" fmla="*/ 559 h 2358"/>
                <a:gd name="T22" fmla="*/ 1232 w 1818"/>
                <a:gd name="T23" fmla="*/ 581 h 2358"/>
                <a:gd name="T24" fmla="*/ 1087 w 1818"/>
                <a:gd name="T25" fmla="*/ 1197 h 2358"/>
                <a:gd name="T26" fmla="*/ 1462 w 1818"/>
                <a:gd name="T27" fmla="*/ 1198 h 2358"/>
                <a:gd name="T28" fmla="*/ 1538 w 1818"/>
                <a:gd name="T29" fmla="*/ 1239 h 2358"/>
                <a:gd name="T30" fmla="*/ 1580 w 1818"/>
                <a:gd name="T31" fmla="*/ 1315 h 2358"/>
                <a:gd name="T32" fmla="*/ 1573 w 1818"/>
                <a:gd name="T33" fmla="*/ 1401 h 2358"/>
                <a:gd name="T34" fmla="*/ 1203 w 1818"/>
                <a:gd name="T35" fmla="*/ 2308 h 2358"/>
                <a:gd name="T36" fmla="*/ 1139 w 1818"/>
                <a:gd name="T37" fmla="*/ 2350 h 2358"/>
                <a:gd name="T38" fmla="*/ 1062 w 1818"/>
                <a:gd name="T39" fmla="*/ 2356 h 2358"/>
                <a:gd name="T40" fmla="*/ 991 w 1818"/>
                <a:gd name="T41" fmla="*/ 2320 h 2358"/>
                <a:gd name="T42" fmla="*/ 949 w 1818"/>
                <a:gd name="T43" fmla="*/ 2256 h 2358"/>
                <a:gd name="T44" fmla="*/ 943 w 1818"/>
                <a:gd name="T45" fmla="*/ 2178 h 2358"/>
                <a:gd name="T46" fmla="*/ 860 w 1818"/>
                <a:gd name="T47" fmla="*/ 1691 h 2358"/>
                <a:gd name="T48" fmla="*/ 216 w 1818"/>
                <a:gd name="T49" fmla="*/ 2330 h 2358"/>
                <a:gd name="T50" fmla="*/ 172 w 1818"/>
                <a:gd name="T51" fmla="*/ 2357 h 2358"/>
                <a:gd name="T52" fmla="*/ 119 w 1818"/>
                <a:gd name="T53" fmla="*/ 2344 h 2358"/>
                <a:gd name="T54" fmla="*/ 93 w 1818"/>
                <a:gd name="T55" fmla="*/ 2300 h 2358"/>
                <a:gd name="T56" fmla="*/ 317 w 1818"/>
                <a:gd name="T57" fmla="*/ 1691 h 2358"/>
                <a:gd name="T58" fmla="*/ 253 w 1818"/>
                <a:gd name="T59" fmla="*/ 1681 h 2358"/>
                <a:gd name="T60" fmla="*/ 204 w 1818"/>
                <a:gd name="T61" fmla="*/ 1631 h 2358"/>
                <a:gd name="T62" fmla="*/ 0 w 1818"/>
                <a:gd name="T63" fmla="*/ 591 h 2358"/>
                <a:gd name="T64" fmla="*/ 25 w 1818"/>
                <a:gd name="T65" fmla="*/ 528 h 2358"/>
                <a:gd name="T66" fmla="*/ 84 w 1818"/>
                <a:gd name="T67" fmla="*/ 493 h 2358"/>
                <a:gd name="T68" fmla="*/ 152 w 1818"/>
                <a:gd name="T69" fmla="*/ 502 h 2358"/>
                <a:gd name="T70" fmla="*/ 198 w 1818"/>
                <a:gd name="T71" fmla="*/ 552 h 2358"/>
                <a:gd name="T72" fmla="*/ 649 w 1818"/>
                <a:gd name="T73" fmla="*/ 1484 h 2358"/>
                <a:gd name="T74" fmla="*/ 570 w 1818"/>
                <a:gd name="T75" fmla="*/ 1448 h 2358"/>
                <a:gd name="T76" fmla="*/ 509 w 1818"/>
                <a:gd name="T77" fmla="*/ 1375 h 2358"/>
                <a:gd name="T78" fmla="*/ 485 w 1818"/>
                <a:gd name="T79" fmla="*/ 1281 h 2358"/>
                <a:gd name="T80" fmla="*/ 494 w 1818"/>
                <a:gd name="T81" fmla="*/ 504 h 2358"/>
                <a:gd name="T82" fmla="*/ 545 w 1818"/>
                <a:gd name="T83" fmla="*/ 420 h 2358"/>
                <a:gd name="T84" fmla="*/ 629 w 1818"/>
                <a:gd name="T85" fmla="*/ 368 h 2358"/>
                <a:gd name="T86" fmla="*/ 698 w 1818"/>
                <a:gd name="T87" fmla="*/ 358 h 2358"/>
                <a:gd name="T88" fmla="*/ 743 w 1818"/>
                <a:gd name="T89" fmla="*/ 360 h 2358"/>
                <a:gd name="T90" fmla="*/ 807 w 1818"/>
                <a:gd name="T91" fmla="*/ 362 h 2358"/>
                <a:gd name="T92" fmla="*/ 851 w 1818"/>
                <a:gd name="T93" fmla="*/ 363 h 2358"/>
                <a:gd name="T94" fmla="*/ 1620 w 1818"/>
                <a:gd name="T95" fmla="*/ 23 h 2358"/>
                <a:gd name="T96" fmla="*/ 1690 w 1818"/>
                <a:gd name="T97" fmla="*/ 0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2358">
                  <a:moveTo>
                    <a:pt x="1211" y="1497"/>
                  </a:moveTo>
                  <a:lnTo>
                    <a:pt x="1076" y="1497"/>
                  </a:lnTo>
                  <a:lnTo>
                    <a:pt x="1093" y="1510"/>
                  </a:lnTo>
                  <a:lnTo>
                    <a:pt x="1108" y="1526"/>
                  </a:lnTo>
                  <a:lnTo>
                    <a:pt x="1120" y="1544"/>
                  </a:lnTo>
                  <a:lnTo>
                    <a:pt x="1126" y="1566"/>
                  </a:lnTo>
                  <a:lnTo>
                    <a:pt x="1130" y="1588"/>
                  </a:lnTo>
                  <a:lnTo>
                    <a:pt x="1126" y="1612"/>
                  </a:lnTo>
                  <a:lnTo>
                    <a:pt x="1119" y="1633"/>
                  </a:lnTo>
                  <a:lnTo>
                    <a:pt x="1107" y="1653"/>
                  </a:lnTo>
                  <a:lnTo>
                    <a:pt x="1091" y="1669"/>
                  </a:lnTo>
                  <a:lnTo>
                    <a:pt x="1071" y="1682"/>
                  </a:lnTo>
                  <a:lnTo>
                    <a:pt x="1049" y="1689"/>
                  </a:lnTo>
                  <a:lnTo>
                    <a:pt x="1025" y="1691"/>
                  </a:lnTo>
                  <a:lnTo>
                    <a:pt x="1025" y="1691"/>
                  </a:lnTo>
                  <a:lnTo>
                    <a:pt x="1008" y="1691"/>
                  </a:lnTo>
                  <a:lnTo>
                    <a:pt x="1070" y="1854"/>
                  </a:lnTo>
                  <a:lnTo>
                    <a:pt x="1211" y="1497"/>
                  </a:lnTo>
                  <a:close/>
                  <a:moveTo>
                    <a:pt x="1690" y="0"/>
                  </a:moveTo>
                  <a:lnTo>
                    <a:pt x="1714" y="3"/>
                  </a:lnTo>
                  <a:lnTo>
                    <a:pt x="1737" y="9"/>
                  </a:lnTo>
                  <a:lnTo>
                    <a:pt x="1759" y="20"/>
                  </a:lnTo>
                  <a:lnTo>
                    <a:pt x="1778" y="35"/>
                  </a:lnTo>
                  <a:lnTo>
                    <a:pt x="1794" y="54"/>
                  </a:lnTo>
                  <a:lnTo>
                    <a:pt x="1807" y="76"/>
                  </a:lnTo>
                  <a:lnTo>
                    <a:pt x="1815" y="99"/>
                  </a:lnTo>
                  <a:lnTo>
                    <a:pt x="1818" y="123"/>
                  </a:lnTo>
                  <a:lnTo>
                    <a:pt x="1816" y="148"/>
                  </a:lnTo>
                  <a:lnTo>
                    <a:pt x="1809" y="170"/>
                  </a:lnTo>
                  <a:lnTo>
                    <a:pt x="1799" y="192"/>
                  </a:lnTo>
                  <a:lnTo>
                    <a:pt x="1784" y="211"/>
                  </a:lnTo>
                  <a:lnTo>
                    <a:pt x="1764" y="228"/>
                  </a:lnTo>
                  <a:lnTo>
                    <a:pt x="1293" y="559"/>
                  </a:lnTo>
                  <a:lnTo>
                    <a:pt x="1274" y="570"/>
                  </a:lnTo>
                  <a:lnTo>
                    <a:pt x="1253" y="578"/>
                  </a:lnTo>
                  <a:lnTo>
                    <a:pt x="1232" y="581"/>
                  </a:lnTo>
                  <a:lnTo>
                    <a:pt x="891" y="611"/>
                  </a:lnTo>
                  <a:lnTo>
                    <a:pt x="1095" y="653"/>
                  </a:lnTo>
                  <a:lnTo>
                    <a:pt x="1087" y="1197"/>
                  </a:lnTo>
                  <a:lnTo>
                    <a:pt x="1433" y="1196"/>
                  </a:lnTo>
                  <a:lnTo>
                    <a:pt x="1433" y="1196"/>
                  </a:lnTo>
                  <a:lnTo>
                    <a:pt x="1462" y="1198"/>
                  </a:lnTo>
                  <a:lnTo>
                    <a:pt x="1490" y="1207"/>
                  </a:lnTo>
                  <a:lnTo>
                    <a:pt x="1516" y="1221"/>
                  </a:lnTo>
                  <a:lnTo>
                    <a:pt x="1538" y="1239"/>
                  </a:lnTo>
                  <a:lnTo>
                    <a:pt x="1557" y="1261"/>
                  </a:lnTo>
                  <a:lnTo>
                    <a:pt x="1572" y="1287"/>
                  </a:lnTo>
                  <a:lnTo>
                    <a:pt x="1580" y="1315"/>
                  </a:lnTo>
                  <a:lnTo>
                    <a:pt x="1584" y="1343"/>
                  </a:lnTo>
                  <a:lnTo>
                    <a:pt x="1581" y="1372"/>
                  </a:lnTo>
                  <a:lnTo>
                    <a:pt x="1573" y="1401"/>
                  </a:lnTo>
                  <a:lnTo>
                    <a:pt x="1232" y="2263"/>
                  </a:lnTo>
                  <a:lnTo>
                    <a:pt x="1219" y="2288"/>
                  </a:lnTo>
                  <a:lnTo>
                    <a:pt x="1203" y="2308"/>
                  </a:lnTo>
                  <a:lnTo>
                    <a:pt x="1184" y="2327"/>
                  </a:lnTo>
                  <a:lnTo>
                    <a:pt x="1163" y="2341"/>
                  </a:lnTo>
                  <a:lnTo>
                    <a:pt x="1139" y="2350"/>
                  </a:lnTo>
                  <a:lnTo>
                    <a:pt x="1114" y="2357"/>
                  </a:lnTo>
                  <a:lnTo>
                    <a:pt x="1089" y="2358"/>
                  </a:lnTo>
                  <a:lnTo>
                    <a:pt x="1062" y="2356"/>
                  </a:lnTo>
                  <a:lnTo>
                    <a:pt x="1036" y="2348"/>
                  </a:lnTo>
                  <a:lnTo>
                    <a:pt x="1012" y="2335"/>
                  </a:lnTo>
                  <a:lnTo>
                    <a:pt x="991" y="2320"/>
                  </a:lnTo>
                  <a:lnTo>
                    <a:pt x="972" y="2301"/>
                  </a:lnTo>
                  <a:lnTo>
                    <a:pt x="959" y="2279"/>
                  </a:lnTo>
                  <a:lnTo>
                    <a:pt x="949" y="2256"/>
                  </a:lnTo>
                  <a:lnTo>
                    <a:pt x="942" y="2231"/>
                  </a:lnTo>
                  <a:lnTo>
                    <a:pt x="941" y="2205"/>
                  </a:lnTo>
                  <a:lnTo>
                    <a:pt x="943" y="2178"/>
                  </a:lnTo>
                  <a:lnTo>
                    <a:pt x="951" y="2153"/>
                  </a:lnTo>
                  <a:lnTo>
                    <a:pt x="995" y="2043"/>
                  </a:lnTo>
                  <a:lnTo>
                    <a:pt x="860" y="1691"/>
                  </a:lnTo>
                  <a:lnTo>
                    <a:pt x="466" y="1691"/>
                  </a:lnTo>
                  <a:lnTo>
                    <a:pt x="225" y="2314"/>
                  </a:lnTo>
                  <a:lnTo>
                    <a:pt x="216" y="2330"/>
                  </a:lnTo>
                  <a:lnTo>
                    <a:pt x="204" y="2343"/>
                  </a:lnTo>
                  <a:lnTo>
                    <a:pt x="189" y="2351"/>
                  </a:lnTo>
                  <a:lnTo>
                    <a:pt x="172" y="2357"/>
                  </a:lnTo>
                  <a:lnTo>
                    <a:pt x="154" y="2358"/>
                  </a:lnTo>
                  <a:lnTo>
                    <a:pt x="136" y="2354"/>
                  </a:lnTo>
                  <a:lnTo>
                    <a:pt x="119" y="2344"/>
                  </a:lnTo>
                  <a:lnTo>
                    <a:pt x="107" y="2332"/>
                  </a:lnTo>
                  <a:lnTo>
                    <a:pt x="98" y="2317"/>
                  </a:lnTo>
                  <a:lnTo>
                    <a:pt x="93" y="2300"/>
                  </a:lnTo>
                  <a:lnTo>
                    <a:pt x="91" y="2282"/>
                  </a:lnTo>
                  <a:lnTo>
                    <a:pt x="96" y="2263"/>
                  </a:lnTo>
                  <a:lnTo>
                    <a:pt x="317" y="1691"/>
                  </a:lnTo>
                  <a:lnTo>
                    <a:pt x="299" y="1691"/>
                  </a:lnTo>
                  <a:lnTo>
                    <a:pt x="275" y="1689"/>
                  </a:lnTo>
                  <a:lnTo>
                    <a:pt x="253" y="1681"/>
                  </a:lnTo>
                  <a:lnTo>
                    <a:pt x="233" y="1668"/>
                  </a:lnTo>
                  <a:lnTo>
                    <a:pt x="217" y="1652"/>
                  </a:lnTo>
                  <a:lnTo>
                    <a:pt x="204" y="1631"/>
                  </a:lnTo>
                  <a:lnTo>
                    <a:pt x="197" y="1608"/>
                  </a:lnTo>
                  <a:lnTo>
                    <a:pt x="2" y="615"/>
                  </a:lnTo>
                  <a:lnTo>
                    <a:pt x="0" y="591"/>
                  </a:lnTo>
                  <a:lnTo>
                    <a:pt x="3" y="568"/>
                  </a:lnTo>
                  <a:lnTo>
                    <a:pt x="12" y="547"/>
                  </a:lnTo>
                  <a:lnTo>
                    <a:pt x="25" y="528"/>
                  </a:lnTo>
                  <a:lnTo>
                    <a:pt x="41" y="512"/>
                  </a:lnTo>
                  <a:lnTo>
                    <a:pt x="61" y="500"/>
                  </a:lnTo>
                  <a:lnTo>
                    <a:pt x="84" y="493"/>
                  </a:lnTo>
                  <a:lnTo>
                    <a:pt x="108" y="492"/>
                  </a:lnTo>
                  <a:lnTo>
                    <a:pt x="130" y="495"/>
                  </a:lnTo>
                  <a:lnTo>
                    <a:pt x="152" y="502"/>
                  </a:lnTo>
                  <a:lnTo>
                    <a:pt x="171" y="515"/>
                  </a:lnTo>
                  <a:lnTo>
                    <a:pt x="186" y="533"/>
                  </a:lnTo>
                  <a:lnTo>
                    <a:pt x="198" y="552"/>
                  </a:lnTo>
                  <a:lnTo>
                    <a:pt x="205" y="575"/>
                  </a:lnTo>
                  <a:lnTo>
                    <a:pt x="384" y="1484"/>
                  </a:lnTo>
                  <a:lnTo>
                    <a:pt x="649" y="1484"/>
                  </a:lnTo>
                  <a:lnTo>
                    <a:pt x="621" y="1476"/>
                  </a:lnTo>
                  <a:lnTo>
                    <a:pt x="594" y="1464"/>
                  </a:lnTo>
                  <a:lnTo>
                    <a:pt x="570" y="1448"/>
                  </a:lnTo>
                  <a:lnTo>
                    <a:pt x="548" y="1429"/>
                  </a:lnTo>
                  <a:lnTo>
                    <a:pt x="526" y="1404"/>
                  </a:lnTo>
                  <a:lnTo>
                    <a:pt x="509" y="1375"/>
                  </a:lnTo>
                  <a:lnTo>
                    <a:pt x="496" y="1345"/>
                  </a:lnTo>
                  <a:lnTo>
                    <a:pt x="488" y="1314"/>
                  </a:lnTo>
                  <a:lnTo>
                    <a:pt x="485" y="1281"/>
                  </a:lnTo>
                  <a:lnTo>
                    <a:pt x="483" y="569"/>
                  </a:lnTo>
                  <a:lnTo>
                    <a:pt x="486" y="536"/>
                  </a:lnTo>
                  <a:lnTo>
                    <a:pt x="494" y="504"/>
                  </a:lnTo>
                  <a:lnTo>
                    <a:pt x="507" y="473"/>
                  </a:lnTo>
                  <a:lnTo>
                    <a:pt x="524" y="446"/>
                  </a:lnTo>
                  <a:lnTo>
                    <a:pt x="545" y="420"/>
                  </a:lnTo>
                  <a:lnTo>
                    <a:pt x="570" y="398"/>
                  </a:lnTo>
                  <a:lnTo>
                    <a:pt x="599" y="381"/>
                  </a:lnTo>
                  <a:lnTo>
                    <a:pt x="629" y="368"/>
                  </a:lnTo>
                  <a:lnTo>
                    <a:pt x="662" y="361"/>
                  </a:lnTo>
                  <a:lnTo>
                    <a:pt x="695" y="358"/>
                  </a:lnTo>
                  <a:lnTo>
                    <a:pt x="698" y="358"/>
                  </a:lnTo>
                  <a:lnTo>
                    <a:pt x="709" y="358"/>
                  </a:lnTo>
                  <a:lnTo>
                    <a:pt x="724" y="360"/>
                  </a:lnTo>
                  <a:lnTo>
                    <a:pt x="743" y="360"/>
                  </a:lnTo>
                  <a:lnTo>
                    <a:pt x="765" y="361"/>
                  </a:lnTo>
                  <a:lnTo>
                    <a:pt x="786" y="361"/>
                  </a:lnTo>
                  <a:lnTo>
                    <a:pt x="807" y="362"/>
                  </a:lnTo>
                  <a:lnTo>
                    <a:pt x="826" y="362"/>
                  </a:lnTo>
                  <a:lnTo>
                    <a:pt x="841" y="363"/>
                  </a:lnTo>
                  <a:lnTo>
                    <a:pt x="851" y="363"/>
                  </a:lnTo>
                  <a:lnTo>
                    <a:pt x="854" y="363"/>
                  </a:lnTo>
                  <a:lnTo>
                    <a:pt x="1176" y="335"/>
                  </a:lnTo>
                  <a:lnTo>
                    <a:pt x="1620" y="23"/>
                  </a:lnTo>
                  <a:lnTo>
                    <a:pt x="1643" y="11"/>
                  </a:lnTo>
                  <a:lnTo>
                    <a:pt x="1665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502"/>
            <p:cNvSpPr>
              <a:spLocks/>
            </p:cNvSpPr>
            <p:nvPr/>
          </p:nvSpPr>
          <p:spPr bwMode="auto">
            <a:xfrm>
              <a:off x="733425" y="4321175"/>
              <a:ext cx="87313" cy="87313"/>
            </a:xfrm>
            <a:custGeom>
              <a:avLst/>
              <a:gdLst>
                <a:gd name="T0" fmla="*/ 276 w 554"/>
                <a:gd name="T1" fmla="*/ 0 h 553"/>
                <a:gd name="T2" fmla="*/ 317 w 554"/>
                <a:gd name="T3" fmla="*/ 4 h 553"/>
                <a:gd name="T4" fmla="*/ 357 w 554"/>
                <a:gd name="T5" fmla="*/ 12 h 553"/>
                <a:gd name="T6" fmla="*/ 393 w 554"/>
                <a:gd name="T7" fmla="*/ 26 h 553"/>
                <a:gd name="T8" fmla="*/ 427 w 554"/>
                <a:gd name="T9" fmla="*/ 44 h 553"/>
                <a:gd name="T10" fmla="*/ 458 w 554"/>
                <a:gd name="T11" fmla="*/ 68 h 553"/>
                <a:gd name="T12" fmla="*/ 486 w 554"/>
                <a:gd name="T13" fmla="*/ 95 h 553"/>
                <a:gd name="T14" fmla="*/ 509 w 554"/>
                <a:gd name="T15" fmla="*/ 126 h 553"/>
                <a:gd name="T16" fmla="*/ 528 w 554"/>
                <a:gd name="T17" fmla="*/ 160 h 553"/>
                <a:gd name="T18" fmla="*/ 542 w 554"/>
                <a:gd name="T19" fmla="*/ 197 h 553"/>
                <a:gd name="T20" fmla="*/ 551 w 554"/>
                <a:gd name="T21" fmla="*/ 236 h 553"/>
                <a:gd name="T22" fmla="*/ 554 w 554"/>
                <a:gd name="T23" fmla="*/ 277 h 553"/>
                <a:gd name="T24" fmla="*/ 551 w 554"/>
                <a:gd name="T25" fmla="*/ 317 h 553"/>
                <a:gd name="T26" fmla="*/ 542 w 554"/>
                <a:gd name="T27" fmla="*/ 356 h 553"/>
                <a:gd name="T28" fmla="*/ 528 w 554"/>
                <a:gd name="T29" fmla="*/ 393 h 553"/>
                <a:gd name="T30" fmla="*/ 509 w 554"/>
                <a:gd name="T31" fmla="*/ 427 h 553"/>
                <a:gd name="T32" fmla="*/ 486 w 554"/>
                <a:gd name="T33" fmla="*/ 458 h 553"/>
                <a:gd name="T34" fmla="*/ 458 w 554"/>
                <a:gd name="T35" fmla="*/ 485 h 553"/>
                <a:gd name="T36" fmla="*/ 427 w 554"/>
                <a:gd name="T37" fmla="*/ 509 h 553"/>
                <a:gd name="T38" fmla="*/ 393 w 554"/>
                <a:gd name="T39" fmla="*/ 527 h 553"/>
                <a:gd name="T40" fmla="*/ 357 w 554"/>
                <a:gd name="T41" fmla="*/ 541 h 553"/>
                <a:gd name="T42" fmla="*/ 317 w 554"/>
                <a:gd name="T43" fmla="*/ 550 h 553"/>
                <a:gd name="T44" fmla="*/ 276 w 554"/>
                <a:gd name="T45" fmla="*/ 553 h 553"/>
                <a:gd name="T46" fmla="*/ 235 w 554"/>
                <a:gd name="T47" fmla="*/ 550 h 553"/>
                <a:gd name="T48" fmla="*/ 197 w 554"/>
                <a:gd name="T49" fmla="*/ 541 h 553"/>
                <a:gd name="T50" fmla="*/ 160 w 554"/>
                <a:gd name="T51" fmla="*/ 527 h 553"/>
                <a:gd name="T52" fmla="*/ 126 w 554"/>
                <a:gd name="T53" fmla="*/ 509 h 553"/>
                <a:gd name="T54" fmla="*/ 95 w 554"/>
                <a:gd name="T55" fmla="*/ 485 h 553"/>
                <a:gd name="T56" fmla="*/ 68 w 554"/>
                <a:gd name="T57" fmla="*/ 458 h 553"/>
                <a:gd name="T58" fmla="*/ 45 w 554"/>
                <a:gd name="T59" fmla="*/ 427 h 553"/>
                <a:gd name="T60" fmla="*/ 26 w 554"/>
                <a:gd name="T61" fmla="*/ 393 h 553"/>
                <a:gd name="T62" fmla="*/ 12 w 554"/>
                <a:gd name="T63" fmla="*/ 356 h 553"/>
                <a:gd name="T64" fmla="*/ 3 w 554"/>
                <a:gd name="T65" fmla="*/ 317 h 553"/>
                <a:gd name="T66" fmla="*/ 0 w 554"/>
                <a:gd name="T67" fmla="*/ 277 h 553"/>
                <a:gd name="T68" fmla="*/ 3 w 554"/>
                <a:gd name="T69" fmla="*/ 236 h 553"/>
                <a:gd name="T70" fmla="*/ 12 w 554"/>
                <a:gd name="T71" fmla="*/ 197 h 553"/>
                <a:gd name="T72" fmla="*/ 26 w 554"/>
                <a:gd name="T73" fmla="*/ 160 h 553"/>
                <a:gd name="T74" fmla="*/ 45 w 554"/>
                <a:gd name="T75" fmla="*/ 126 h 553"/>
                <a:gd name="T76" fmla="*/ 68 w 554"/>
                <a:gd name="T77" fmla="*/ 95 h 553"/>
                <a:gd name="T78" fmla="*/ 95 w 554"/>
                <a:gd name="T79" fmla="*/ 68 h 553"/>
                <a:gd name="T80" fmla="*/ 126 w 554"/>
                <a:gd name="T81" fmla="*/ 44 h 553"/>
                <a:gd name="T82" fmla="*/ 160 w 554"/>
                <a:gd name="T83" fmla="*/ 26 h 553"/>
                <a:gd name="T84" fmla="*/ 197 w 554"/>
                <a:gd name="T85" fmla="*/ 12 h 553"/>
                <a:gd name="T86" fmla="*/ 235 w 554"/>
                <a:gd name="T87" fmla="*/ 4 h 553"/>
                <a:gd name="T88" fmla="*/ 276 w 554"/>
                <a:gd name="T89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4" h="553">
                  <a:moveTo>
                    <a:pt x="276" y="0"/>
                  </a:moveTo>
                  <a:lnTo>
                    <a:pt x="317" y="4"/>
                  </a:lnTo>
                  <a:lnTo>
                    <a:pt x="357" y="12"/>
                  </a:lnTo>
                  <a:lnTo>
                    <a:pt x="393" y="26"/>
                  </a:lnTo>
                  <a:lnTo>
                    <a:pt x="427" y="44"/>
                  </a:lnTo>
                  <a:lnTo>
                    <a:pt x="458" y="68"/>
                  </a:lnTo>
                  <a:lnTo>
                    <a:pt x="486" y="95"/>
                  </a:lnTo>
                  <a:lnTo>
                    <a:pt x="509" y="126"/>
                  </a:lnTo>
                  <a:lnTo>
                    <a:pt x="528" y="160"/>
                  </a:lnTo>
                  <a:lnTo>
                    <a:pt x="542" y="197"/>
                  </a:lnTo>
                  <a:lnTo>
                    <a:pt x="551" y="236"/>
                  </a:lnTo>
                  <a:lnTo>
                    <a:pt x="554" y="277"/>
                  </a:lnTo>
                  <a:lnTo>
                    <a:pt x="551" y="317"/>
                  </a:lnTo>
                  <a:lnTo>
                    <a:pt x="542" y="356"/>
                  </a:lnTo>
                  <a:lnTo>
                    <a:pt x="528" y="393"/>
                  </a:lnTo>
                  <a:lnTo>
                    <a:pt x="509" y="427"/>
                  </a:lnTo>
                  <a:lnTo>
                    <a:pt x="486" y="458"/>
                  </a:lnTo>
                  <a:lnTo>
                    <a:pt x="458" y="485"/>
                  </a:lnTo>
                  <a:lnTo>
                    <a:pt x="427" y="509"/>
                  </a:lnTo>
                  <a:lnTo>
                    <a:pt x="393" y="527"/>
                  </a:lnTo>
                  <a:lnTo>
                    <a:pt x="357" y="541"/>
                  </a:lnTo>
                  <a:lnTo>
                    <a:pt x="317" y="550"/>
                  </a:lnTo>
                  <a:lnTo>
                    <a:pt x="276" y="553"/>
                  </a:lnTo>
                  <a:lnTo>
                    <a:pt x="235" y="550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6" y="509"/>
                  </a:lnTo>
                  <a:lnTo>
                    <a:pt x="95" y="485"/>
                  </a:lnTo>
                  <a:lnTo>
                    <a:pt x="68" y="458"/>
                  </a:lnTo>
                  <a:lnTo>
                    <a:pt x="45" y="427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3" y="317"/>
                  </a:lnTo>
                  <a:lnTo>
                    <a:pt x="0" y="277"/>
                  </a:lnTo>
                  <a:lnTo>
                    <a:pt x="3" y="236"/>
                  </a:lnTo>
                  <a:lnTo>
                    <a:pt x="12" y="197"/>
                  </a:lnTo>
                  <a:lnTo>
                    <a:pt x="26" y="160"/>
                  </a:lnTo>
                  <a:lnTo>
                    <a:pt x="45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4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5" y="4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503"/>
            <p:cNvSpPr>
              <a:spLocks noEditPoints="1"/>
            </p:cNvSpPr>
            <p:nvPr/>
          </p:nvSpPr>
          <p:spPr bwMode="auto">
            <a:xfrm>
              <a:off x="923925" y="4325938"/>
              <a:ext cx="265113" cy="415925"/>
            </a:xfrm>
            <a:custGeom>
              <a:avLst/>
              <a:gdLst>
                <a:gd name="T0" fmla="*/ 1093 w 1671"/>
                <a:gd name="T1" fmla="*/ 1769 h 2617"/>
                <a:gd name="T2" fmla="*/ 1127 w 1671"/>
                <a:gd name="T3" fmla="*/ 1825 h 2617"/>
                <a:gd name="T4" fmla="*/ 1119 w 1671"/>
                <a:gd name="T5" fmla="*/ 1892 h 2617"/>
                <a:gd name="T6" fmla="*/ 1071 w 1671"/>
                <a:gd name="T7" fmla="*/ 1941 h 2617"/>
                <a:gd name="T8" fmla="*/ 1026 w 1671"/>
                <a:gd name="T9" fmla="*/ 1950 h 2617"/>
                <a:gd name="T10" fmla="*/ 1212 w 1671"/>
                <a:gd name="T11" fmla="*/ 1756 h 2617"/>
                <a:gd name="T12" fmla="*/ 1604 w 1671"/>
                <a:gd name="T13" fmla="*/ 14 h 2617"/>
                <a:gd name="T14" fmla="*/ 1656 w 1671"/>
                <a:gd name="T15" fmla="*/ 66 h 2617"/>
                <a:gd name="T16" fmla="*/ 1671 w 1671"/>
                <a:gd name="T17" fmla="*/ 136 h 2617"/>
                <a:gd name="T18" fmla="*/ 1396 w 1671"/>
                <a:gd name="T19" fmla="*/ 677 h 2617"/>
                <a:gd name="T20" fmla="*/ 1341 w 1671"/>
                <a:gd name="T21" fmla="*/ 730 h 2617"/>
                <a:gd name="T22" fmla="*/ 1035 w 1671"/>
                <a:gd name="T23" fmla="*/ 922 h 2617"/>
                <a:gd name="T24" fmla="*/ 1099 w 1671"/>
                <a:gd name="T25" fmla="*/ 1128 h 2617"/>
                <a:gd name="T26" fmla="*/ 1585 w 1671"/>
                <a:gd name="T27" fmla="*/ 1140 h 2617"/>
                <a:gd name="T28" fmla="*/ 1643 w 1671"/>
                <a:gd name="T29" fmla="*/ 1198 h 2617"/>
                <a:gd name="T30" fmla="*/ 1653 w 1671"/>
                <a:gd name="T31" fmla="*/ 1282 h 2617"/>
                <a:gd name="T32" fmla="*/ 1609 w 1671"/>
                <a:gd name="T33" fmla="*/ 1351 h 2617"/>
                <a:gd name="T34" fmla="*/ 1530 w 1671"/>
                <a:gd name="T35" fmla="*/ 1379 h 2617"/>
                <a:gd name="T36" fmla="*/ 974 w 1671"/>
                <a:gd name="T37" fmla="*/ 1367 h 2617"/>
                <a:gd name="T38" fmla="*/ 916 w 1671"/>
                <a:gd name="T39" fmla="*/ 1314 h 2617"/>
                <a:gd name="T40" fmla="*/ 724 w 1671"/>
                <a:gd name="T41" fmla="*/ 976 h 2617"/>
                <a:gd name="T42" fmla="*/ 738 w 1671"/>
                <a:gd name="T43" fmla="*/ 1030 h 2617"/>
                <a:gd name="T44" fmla="*/ 762 w 1671"/>
                <a:gd name="T45" fmla="*/ 1112 h 2617"/>
                <a:gd name="T46" fmla="*/ 790 w 1671"/>
                <a:gd name="T47" fmla="*/ 1208 h 2617"/>
                <a:gd name="T48" fmla="*/ 819 w 1671"/>
                <a:gd name="T49" fmla="*/ 1300 h 2617"/>
                <a:gd name="T50" fmla="*/ 850 w 1671"/>
                <a:gd name="T51" fmla="*/ 1377 h 2617"/>
                <a:gd name="T52" fmla="*/ 910 w 1671"/>
                <a:gd name="T53" fmla="*/ 1436 h 2617"/>
                <a:gd name="T54" fmla="*/ 970 w 1671"/>
                <a:gd name="T55" fmla="*/ 1456 h 2617"/>
                <a:gd name="T56" fmla="*/ 1463 w 1671"/>
                <a:gd name="T57" fmla="*/ 1457 h 2617"/>
                <a:gd name="T58" fmla="*/ 1539 w 1671"/>
                <a:gd name="T59" fmla="*/ 1499 h 2617"/>
                <a:gd name="T60" fmla="*/ 1580 w 1671"/>
                <a:gd name="T61" fmla="*/ 1572 h 2617"/>
                <a:gd name="T62" fmla="*/ 1573 w 1671"/>
                <a:gd name="T63" fmla="*/ 1660 h 2617"/>
                <a:gd name="T64" fmla="*/ 1203 w 1671"/>
                <a:gd name="T65" fmla="*/ 2567 h 2617"/>
                <a:gd name="T66" fmla="*/ 1140 w 1671"/>
                <a:gd name="T67" fmla="*/ 2609 h 2617"/>
                <a:gd name="T68" fmla="*/ 1062 w 1671"/>
                <a:gd name="T69" fmla="*/ 2615 h 2617"/>
                <a:gd name="T70" fmla="*/ 991 w 1671"/>
                <a:gd name="T71" fmla="*/ 2579 h 2617"/>
                <a:gd name="T72" fmla="*/ 949 w 1671"/>
                <a:gd name="T73" fmla="*/ 2515 h 2617"/>
                <a:gd name="T74" fmla="*/ 944 w 1671"/>
                <a:gd name="T75" fmla="*/ 2437 h 2617"/>
                <a:gd name="T76" fmla="*/ 859 w 1671"/>
                <a:gd name="T77" fmla="*/ 1950 h 2617"/>
                <a:gd name="T78" fmla="*/ 217 w 1671"/>
                <a:gd name="T79" fmla="*/ 2589 h 2617"/>
                <a:gd name="T80" fmla="*/ 171 w 1671"/>
                <a:gd name="T81" fmla="*/ 2616 h 2617"/>
                <a:gd name="T82" fmla="*/ 120 w 1671"/>
                <a:gd name="T83" fmla="*/ 2603 h 2617"/>
                <a:gd name="T84" fmla="*/ 93 w 1671"/>
                <a:gd name="T85" fmla="*/ 2559 h 2617"/>
                <a:gd name="T86" fmla="*/ 317 w 1671"/>
                <a:gd name="T87" fmla="*/ 1950 h 2617"/>
                <a:gd name="T88" fmla="*/ 253 w 1671"/>
                <a:gd name="T89" fmla="*/ 1940 h 2617"/>
                <a:gd name="T90" fmla="*/ 205 w 1671"/>
                <a:gd name="T91" fmla="*/ 1890 h 2617"/>
                <a:gd name="T92" fmla="*/ 0 w 1671"/>
                <a:gd name="T93" fmla="*/ 850 h 2617"/>
                <a:gd name="T94" fmla="*/ 24 w 1671"/>
                <a:gd name="T95" fmla="*/ 787 h 2617"/>
                <a:gd name="T96" fmla="*/ 83 w 1671"/>
                <a:gd name="T97" fmla="*/ 752 h 2617"/>
                <a:gd name="T98" fmla="*/ 152 w 1671"/>
                <a:gd name="T99" fmla="*/ 761 h 2617"/>
                <a:gd name="T100" fmla="*/ 198 w 1671"/>
                <a:gd name="T101" fmla="*/ 811 h 2617"/>
                <a:gd name="T102" fmla="*/ 648 w 1671"/>
                <a:gd name="T103" fmla="*/ 1743 h 2617"/>
                <a:gd name="T104" fmla="*/ 569 w 1671"/>
                <a:gd name="T105" fmla="*/ 1707 h 2617"/>
                <a:gd name="T106" fmla="*/ 508 w 1671"/>
                <a:gd name="T107" fmla="*/ 1634 h 2617"/>
                <a:gd name="T108" fmla="*/ 486 w 1671"/>
                <a:gd name="T109" fmla="*/ 1540 h 2617"/>
                <a:gd name="T110" fmla="*/ 494 w 1671"/>
                <a:gd name="T111" fmla="*/ 761 h 2617"/>
                <a:gd name="T112" fmla="*/ 545 w 1671"/>
                <a:gd name="T113" fmla="*/ 679 h 2617"/>
                <a:gd name="T114" fmla="*/ 628 w 1671"/>
                <a:gd name="T115" fmla="*/ 628 h 2617"/>
                <a:gd name="T116" fmla="*/ 888 w 1671"/>
                <a:gd name="T117" fmla="*/ 619 h 2617"/>
                <a:gd name="T118" fmla="*/ 966 w 1671"/>
                <a:gd name="T119" fmla="*/ 635 h 2617"/>
                <a:gd name="T120" fmla="*/ 1448 w 1671"/>
                <a:gd name="T121" fmla="*/ 46 h 2617"/>
                <a:gd name="T122" fmla="*/ 1509 w 1671"/>
                <a:gd name="T123" fmla="*/ 5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1" h="2617">
                  <a:moveTo>
                    <a:pt x="1212" y="1756"/>
                  </a:moveTo>
                  <a:lnTo>
                    <a:pt x="1075" y="1756"/>
                  </a:lnTo>
                  <a:lnTo>
                    <a:pt x="1093" y="1769"/>
                  </a:lnTo>
                  <a:lnTo>
                    <a:pt x="1108" y="1785"/>
                  </a:lnTo>
                  <a:lnTo>
                    <a:pt x="1119" y="1803"/>
                  </a:lnTo>
                  <a:lnTo>
                    <a:pt x="1127" y="1825"/>
                  </a:lnTo>
                  <a:lnTo>
                    <a:pt x="1129" y="1847"/>
                  </a:lnTo>
                  <a:lnTo>
                    <a:pt x="1127" y="1871"/>
                  </a:lnTo>
                  <a:lnTo>
                    <a:pt x="1119" y="1892"/>
                  </a:lnTo>
                  <a:lnTo>
                    <a:pt x="1106" y="1912"/>
                  </a:lnTo>
                  <a:lnTo>
                    <a:pt x="1090" y="1928"/>
                  </a:lnTo>
                  <a:lnTo>
                    <a:pt x="1071" y="1941"/>
                  </a:lnTo>
                  <a:lnTo>
                    <a:pt x="1049" y="1948"/>
                  </a:lnTo>
                  <a:lnTo>
                    <a:pt x="1026" y="1950"/>
                  </a:lnTo>
                  <a:lnTo>
                    <a:pt x="1026" y="1950"/>
                  </a:lnTo>
                  <a:lnTo>
                    <a:pt x="1007" y="1950"/>
                  </a:lnTo>
                  <a:lnTo>
                    <a:pt x="1070" y="2113"/>
                  </a:lnTo>
                  <a:lnTo>
                    <a:pt x="1212" y="1756"/>
                  </a:lnTo>
                  <a:close/>
                  <a:moveTo>
                    <a:pt x="1556" y="0"/>
                  </a:moveTo>
                  <a:lnTo>
                    <a:pt x="1581" y="5"/>
                  </a:lnTo>
                  <a:lnTo>
                    <a:pt x="1604" y="14"/>
                  </a:lnTo>
                  <a:lnTo>
                    <a:pt x="1626" y="28"/>
                  </a:lnTo>
                  <a:lnTo>
                    <a:pt x="1643" y="46"/>
                  </a:lnTo>
                  <a:lnTo>
                    <a:pt x="1656" y="66"/>
                  </a:lnTo>
                  <a:lnTo>
                    <a:pt x="1666" y="87"/>
                  </a:lnTo>
                  <a:lnTo>
                    <a:pt x="1670" y="111"/>
                  </a:lnTo>
                  <a:lnTo>
                    <a:pt x="1671" y="136"/>
                  </a:lnTo>
                  <a:lnTo>
                    <a:pt x="1666" y="159"/>
                  </a:lnTo>
                  <a:lnTo>
                    <a:pt x="1656" y="183"/>
                  </a:lnTo>
                  <a:lnTo>
                    <a:pt x="1396" y="677"/>
                  </a:lnTo>
                  <a:lnTo>
                    <a:pt x="1382" y="698"/>
                  </a:lnTo>
                  <a:lnTo>
                    <a:pt x="1362" y="716"/>
                  </a:lnTo>
                  <a:lnTo>
                    <a:pt x="1341" y="730"/>
                  </a:lnTo>
                  <a:lnTo>
                    <a:pt x="1097" y="850"/>
                  </a:lnTo>
                  <a:lnTo>
                    <a:pt x="1093" y="993"/>
                  </a:lnTo>
                  <a:lnTo>
                    <a:pt x="1035" y="922"/>
                  </a:lnTo>
                  <a:lnTo>
                    <a:pt x="974" y="853"/>
                  </a:lnTo>
                  <a:lnTo>
                    <a:pt x="909" y="788"/>
                  </a:lnTo>
                  <a:lnTo>
                    <a:pt x="1099" y="1128"/>
                  </a:lnTo>
                  <a:lnTo>
                    <a:pt x="1530" y="1128"/>
                  </a:lnTo>
                  <a:lnTo>
                    <a:pt x="1559" y="1131"/>
                  </a:lnTo>
                  <a:lnTo>
                    <a:pt x="1585" y="1140"/>
                  </a:lnTo>
                  <a:lnTo>
                    <a:pt x="1609" y="1155"/>
                  </a:lnTo>
                  <a:lnTo>
                    <a:pt x="1628" y="1174"/>
                  </a:lnTo>
                  <a:lnTo>
                    <a:pt x="1643" y="1198"/>
                  </a:lnTo>
                  <a:lnTo>
                    <a:pt x="1653" y="1224"/>
                  </a:lnTo>
                  <a:lnTo>
                    <a:pt x="1656" y="1253"/>
                  </a:lnTo>
                  <a:lnTo>
                    <a:pt x="1653" y="1282"/>
                  </a:lnTo>
                  <a:lnTo>
                    <a:pt x="1643" y="1308"/>
                  </a:lnTo>
                  <a:lnTo>
                    <a:pt x="1628" y="1331"/>
                  </a:lnTo>
                  <a:lnTo>
                    <a:pt x="1609" y="1351"/>
                  </a:lnTo>
                  <a:lnTo>
                    <a:pt x="1585" y="1366"/>
                  </a:lnTo>
                  <a:lnTo>
                    <a:pt x="1559" y="1375"/>
                  </a:lnTo>
                  <a:lnTo>
                    <a:pt x="1530" y="1379"/>
                  </a:lnTo>
                  <a:lnTo>
                    <a:pt x="1026" y="1379"/>
                  </a:lnTo>
                  <a:lnTo>
                    <a:pt x="999" y="1375"/>
                  </a:lnTo>
                  <a:lnTo>
                    <a:pt x="974" y="1367"/>
                  </a:lnTo>
                  <a:lnTo>
                    <a:pt x="951" y="1354"/>
                  </a:lnTo>
                  <a:lnTo>
                    <a:pt x="932" y="1336"/>
                  </a:lnTo>
                  <a:lnTo>
                    <a:pt x="916" y="1314"/>
                  </a:lnTo>
                  <a:lnTo>
                    <a:pt x="721" y="965"/>
                  </a:lnTo>
                  <a:lnTo>
                    <a:pt x="722" y="968"/>
                  </a:lnTo>
                  <a:lnTo>
                    <a:pt x="724" y="976"/>
                  </a:lnTo>
                  <a:lnTo>
                    <a:pt x="728" y="989"/>
                  </a:lnTo>
                  <a:lnTo>
                    <a:pt x="733" y="1008"/>
                  </a:lnTo>
                  <a:lnTo>
                    <a:pt x="738" y="1030"/>
                  </a:lnTo>
                  <a:lnTo>
                    <a:pt x="746" y="1055"/>
                  </a:lnTo>
                  <a:lnTo>
                    <a:pt x="753" y="1083"/>
                  </a:lnTo>
                  <a:lnTo>
                    <a:pt x="762" y="1112"/>
                  </a:lnTo>
                  <a:lnTo>
                    <a:pt x="771" y="1143"/>
                  </a:lnTo>
                  <a:lnTo>
                    <a:pt x="780" y="1175"/>
                  </a:lnTo>
                  <a:lnTo>
                    <a:pt x="790" y="1208"/>
                  </a:lnTo>
                  <a:lnTo>
                    <a:pt x="800" y="1240"/>
                  </a:lnTo>
                  <a:lnTo>
                    <a:pt x="809" y="1271"/>
                  </a:lnTo>
                  <a:lnTo>
                    <a:pt x="819" y="1300"/>
                  </a:lnTo>
                  <a:lnTo>
                    <a:pt x="829" y="1327"/>
                  </a:lnTo>
                  <a:lnTo>
                    <a:pt x="838" y="1352"/>
                  </a:lnTo>
                  <a:lnTo>
                    <a:pt x="850" y="1377"/>
                  </a:lnTo>
                  <a:lnTo>
                    <a:pt x="867" y="1400"/>
                  </a:lnTo>
                  <a:lnTo>
                    <a:pt x="887" y="1419"/>
                  </a:lnTo>
                  <a:lnTo>
                    <a:pt x="910" y="1436"/>
                  </a:lnTo>
                  <a:lnTo>
                    <a:pt x="937" y="1448"/>
                  </a:lnTo>
                  <a:lnTo>
                    <a:pt x="966" y="1455"/>
                  </a:lnTo>
                  <a:lnTo>
                    <a:pt x="970" y="1456"/>
                  </a:lnTo>
                  <a:lnTo>
                    <a:pt x="1432" y="1455"/>
                  </a:lnTo>
                  <a:lnTo>
                    <a:pt x="1433" y="1455"/>
                  </a:lnTo>
                  <a:lnTo>
                    <a:pt x="1463" y="1457"/>
                  </a:lnTo>
                  <a:lnTo>
                    <a:pt x="1491" y="1467"/>
                  </a:lnTo>
                  <a:lnTo>
                    <a:pt x="1517" y="1481"/>
                  </a:lnTo>
                  <a:lnTo>
                    <a:pt x="1539" y="1499"/>
                  </a:lnTo>
                  <a:lnTo>
                    <a:pt x="1557" y="1520"/>
                  </a:lnTo>
                  <a:lnTo>
                    <a:pt x="1571" y="1545"/>
                  </a:lnTo>
                  <a:lnTo>
                    <a:pt x="1580" y="1572"/>
                  </a:lnTo>
                  <a:lnTo>
                    <a:pt x="1583" y="1601"/>
                  </a:lnTo>
                  <a:lnTo>
                    <a:pt x="1581" y="1630"/>
                  </a:lnTo>
                  <a:lnTo>
                    <a:pt x="1573" y="1660"/>
                  </a:lnTo>
                  <a:lnTo>
                    <a:pt x="1231" y="2522"/>
                  </a:lnTo>
                  <a:lnTo>
                    <a:pt x="1219" y="2547"/>
                  </a:lnTo>
                  <a:lnTo>
                    <a:pt x="1203" y="2567"/>
                  </a:lnTo>
                  <a:lnTo>
                    <a:pt x="1184" y="2586"/>
                  </a:lnTo>
                  <a:lnTo>
                    <a:pt x="1162" y="2600"/>
                  </a:lnTo>
                  <a:lnTo>
                    <a:pt x="1140" y="2609"/>
                  </a:lnTo>
                  <a:lnTo>
                    <a:pt x="1114" y="2616"/>
                  </a:lnTo>
                  <a:lnTo>
                    <a:pt x="1088" y="2617"/>
                  </a:lnTo>
                  <a:lnTo>
                    <a:pt x="1062" y="2615"/>
                  </a:lnTo>
                  <a:lnTo>
                    <a:pt x="1036" y="2607"/>
                  </a:lnTo>
                  <a:lnTo>
                    <a:pt x="1012" y="2594"/>
                  </a:lnTo>
                  <a:lnTo>
                    <a:pt x="991" y="2579"/>
                  </a:lnTo>
                  <a:lnTo>
                    <a:pt x="973" y="2560"/>
                  </a:lnTo>
                  <a:lnTo>
                    <a:pt x="959" y="2538"/>
                  </a:lnTo>
                  <a:lnTo>
                    <a:pt x="949" y="2515"/>
                  </a:lnTo>
                  <a:lnTo>
                    <a:pt x="943" y="2490"/>
                  </a:lnTo>
                  <a:lnTo>
                    <a:pt x="941" y="2464"/>
                  </a:lnTo>
                  <a:lnTo>
                    <a:pt x="944" y="2437"/>
                  </a:lnTo>
                  <a:lnTo>
                    <a:pt x="951" y="2412"/>
                  </a:lnTo>
                  <a:lnTo>
                    <a:pt x="995" y="2302"/>
                  </a:lnTo>
                  <a:lnTo>
                    <a:pt x="859" y="1950"/>
                  </a:lnTo>
                  <a:lnTo>
                    <a:pt x="465" y="1950"/>
                  </a:lnTo>
                  <a:lnTo>
                    <a:pt x="225" y="2573"/>
                  </a:lnTo>
                  <a:lnTo>
                    <a:pt x="217" y="2589"/>
                  </a:lnTo>
                  <a:lnTo>
                    <a:pt x="204" y="2602"/>
                  </a:lnTo>
                  <a:lnTo>
                    <a:pt x="189" y="2610"/>
                  </a:lnTo>
                  <a:lnTo>
                    <a:pt x="171" y="2616"/>
                  </a:lnTo>
                  <a:lnTo>
                    <a:pt x="154" y="2617"/>
                  </a:lnTo>
                  <a:lnTo>
                    <a:pt x="136" y="2613"/>
                  </a:lnTo>
                  <a:lnTo>
                    <a:pt x="120" y="2603"/>
                  </a:lnTo>
                  <a:lnTo>
                    <a:pt x="107" y="2591"/>
                  </a:lnTo>
                  <a:lnTo>
                    <a:pt x="97" y="2576"/>
                  </a:lnTo>
                  <a:lnTo>
                    <a:pt x="93" y="2559"/>
                  </a:lnTo>
                  <a:lnTo>
                    <a:pt x="92" y="2541"/>
                  </a:lnTo>
                  <a:lnTo>
                    <a:pt x="96" y="2522"/>
                  </a:lnTo>
                  <a:lnTo>
                    <a:pt x="317" y="1950"/>
                  </a:lnTo>
                  <a:lnTo>
                    <a:pt x="299" y="1950"/>
                  </a:lnTo>
                  <a:lnTo>
                    <a:pt x="275" y="1948"/>
                  </a:lnTo>
                  <a:lnTo>
                    <a:pt x="253" y="1940"/>
                  </a:lnTo>
                  <a:lnTo>
                    <a:pt x="233" y="1927"/>
                  </a:lnTo>
                  <a:lnTo>
                    <a:pt x="217" y="1911"/>
                  </a:lnTo>
                  <a:lnTo>
                    <a:pt x="205" y="1890"/>
                  </a:lnTo>
                  <a:lnTo>
                    <a:pt x="197" y="1867"/>
                  </a:lnTo>
                  <a:lnTo>
                    <a:pt x="1" y="874"/>
                  </a:lnTo>
                  <a:lnTo>
                    <a:pt x="0" y="850"/>
                  </a:lnTo>
                  <a:lnTo>
                    <a:pt x="4" y="827"/>
                  </a:lnTo>
                  <a:lnTo>
                    <a:pt x="12" y="806"/>
                  </a:lnTo>
                  <a:lnTo>
                    <a:pt x="24" y="787"/>
                  </a:lnTo>
                  <a:lnTo>
                    <a:pt x="41" y="771"/>
                  </a:lnTo>
                  <a:lnTo>
                    <a:pt x="61" y="759"/>
                  </a:lnTo>
                  <a:lnTo>
                    <a:pt x="83" y="752"/>
                  </a:lnTo>
                  <a:lnTo>
                    <a:pt x="108" y="751"/>
                  </a:lnTo>
                  <a:lnTo>
                    <a:pt x="131" y="754"/>
                  </a:lnTo>
                  <a:lnTo>
                    <a:pt x="152" y="761"/>
                  </a:lnTo>
                  <a:lnTo>
                    <a:pt x="170" y="774"/>
                  </a:lnTo>
                  <a:lnTo>
                    <a:pt x="186" y="792"/>
                  </a:lnTo>
                  <a:lnTo>
                    <a:pt x="198" y="811"/>
                  </a:lnTo>
                  <a:lnTo>
                    <a:pt x="206" y="834"/>
                  </a:lnTo>
                  <a:lnTo>
                    <a:pt x="384" y="1743"/>
                  </a:lnTo>
                  <a:lnTo>
                    <a:pt x="648" y="1743"/>
                  </a:lnTo>
                  <a:lnTo>
                    <a:pt x="621" y="1735"/>
                  </a:lnTo>
                  <a:lnTo>
                    <a:pt x="594" y="1723"/>
                  </a:lnTo>
                  <a:lnTo>
                    <a:pt x="569" y="1707"/>
                  </a:lnTo>
                  <a:lnTo>
                    <a:pt x="548" y="1688"/>
                  </a:lnTo>
                  <a:lnTo>
                    <a:pt x="525" y="1663"/>
                  </a:lnTo>
                  <a:lnTo>
                    <a:pt x="508" y="1634"/>
                  </a:lnTo>
                  <a:lnTo>
                    <a:pt x="496" y="1604"/>
                  </a:lnTo>
                  <a:lnTo>
                    <a:pt x="488" y="1573"/>
                  </a:lnTo>
                  <a:lnTo>
                    <a:pt x="486" y="1540"/>
                  </a:lnTo>
                  <a:lnTo>
                    <a:pt x="483" y="828"/>
                  </a:lnTo>
                  <a:lnTo>
                    <a:pt x="486" y="794"/>
                  </a:lnTo>
                  <a:lnTo>
                    <a:pt x="494" y="761"/>
                  </a:lnTo>
                  <a:lnTo>
                    <a:pt x="507" y="731"/>
                  </a:lnTo>
                  <a:lnTo>
                    <a:pt x="524" y="703"/>
                  </a:lnTo>
                  <a:lnTo>
                    <a:pt x="545" y="679"/>
                  </a:lnTo>
                  <a:lnTo>
                    <a:pt x="569" y="658"/>
                  </a:lnTo>
                  <a:lnTo>
                    <a:pt x="597" y="641"/>
                  </a:lnTo>
                  <a:lnTo>
                    <a:pt x="628" y="628"/>
                  </a:lnTo>
                  <a:lnTo>
                    <a:pt x="661" y="621"/>
                  </a:lnTo>
                  <a:lnTo>
                    <a:pt x="695" y="617"/>
                  </a:lnTo>
                  <a:lnTo>
                    <a:pt x="888" y="619"/>
                  </a:lnTo>
                  <a:lnTo>
                    <a:pt x="915" y="621"/>
                  </a:lnTo>
                  <a:lnTo>
                    <a:pt x="941" y="626"/>
                  </a:lnTo>
                  <a:lnTo>
                    <a:pt x="966" y="635"/>
                  </a:lnTo>
                  <a:lnTo>
                    <a:pt x="1193" y="523"/>
                  </a:lnTo>
                  <a:lnTo>
                    <a:pt x="1434" y="66"/>
                  </a:lnTo>
                  <a:lnTo>
                    <a:pt x="1448" y="46"/>
                  </a:lnTo>
                  <a:lnTo>
                    <a:pt x="1467" y="28"/>
                  </a:lnTo>
                  <a:lnTo>
                    <a:pt x="1486" y="14"/>
                  </a:lnTo>
                  <a:lnTo>
                    <a:pt x="1509" y="5"/>
                  </a:lnTo>
                  <a:lnTo>
                    <a:pt x="1532" y="0"/>
                  </a:lnTo>
                  <a:lnTo>
                    <a:pt x="1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504"/>
            <p:cNvSpPr>
              <a:spLocks/>
            </p:cNvSpPr>
            <p:nvPr/>
          </p:nvSpPr>
          <p:spPr bwMode="auto">
            <a:xfrm>
              <a:off x="1031875" y="4321175"/>
              <a:ext cx="87313" cy="87313"/>
            </a:xfrm>
            <a:custGeom>
              <a:avLst/>
              <a:gdLst>
                <a:gd name="T0" fmla="*/ 277 w 553"/>
                <a:gd name="T1" fmla="*/ 0 h 553"/>
                <a:gd name="T2" fmla="*/ 317 w 553"/>
                <a:gd name="T3" fmla="*/ 4 h 553"/>
                <a:gd name="T4" fmla="*/ 356 w 553"/>
                <a:gd name="T5" fmla="*/ 12 h 553"/>
                <a:gd name="T6" fmla="*/ 393 w 553"/>
                <a:gd name="T7" fmla="*/ 26 h 553"/>
                <a:gd name="T8" fmla="*/ 427 w 553"/>
                <a:gd name="T9" fmla="*/ 44 h 553"/>
                <a:gd name="T10" fmla="*/ 458 w 553"/>
                <a:gd name="T11" fmla="*/ 68 h 553"/>
                <a:gd name="T12" fmla="*/ 485 w 553"/>
                <a:gd name="T13" fmla="*/ 95 h 553"/>
                <a:gd name="T14" fmla="*/ 509 w 553"/>
                <a:gd name="T15" fmla="*/ 126 h 553"/>
                <a:gd name="T16" fmla="*/ 527 w 553"/>
                <a:gd name="T17" fmla="*/ 160 h 553"/>
                <a:gd name="T18" fmla="*/ 541 w 553"/>
                <a:gd name="T19" fmla="*/ 197 h 553"/>
                <a:gd name="T20" fmla="*/ 550 w 553"/>
                <a:gd name="T21" fmla="*/ 236 h 553"/>
                <a:gd name="T22" fmla="*/ 553 w 553"/>
                <a:gd name="T23" fmla="*/ 277 h 553"/>
                <a:gd name="T24" fmla="*/ 550 w 553"/>
                <a:gd name="T25" fmla="*/ 317 h 553"/>
                <a:gd name="T26" fmla="*/ 541 w 553"/>
                <a:gd name="T27" fmla="*/ 356 h 553"/>
                <a:gd name="T28" fmla="*/ 527 w 553"/>
                <a:gd name="T29" fmla="*/ 393 h 553"/>
                <a:gd name="T30" fmla="*/ 509 w 553"/>
                <a:gd name="T31" fmla="*/ 427 h 553"/>
                <a:gd name="T32" fmla="*/ 485 w 553"/>
                <a:gd name="T33" fmla="*/ 458 h 553"/>
                <a:gd name="T34" fmla="*/ 458 w 553"/>
                <a:gd name="T35" fmla="*/ 485 h 553"/>
                <a:gd name="T36" fmla="*/ 427 w 553"/>
                <a:gd name="T37" fmla="*/ 509 h 553"/>
                <a:gd name="T38" fmla="*/ 393 w 553"/>
                <a:gd name="T39" fmla="*/ 527 h 553"/>
                <a:gd name="T40" fmla="*/ 356 w 553"/>
                <a:gd name="T41" fmla="*/ 541 h 553"/>
                <a:gd name="T42" fmla="*/ 317 w 553"/>
                <a:gd name="T43" fmla="*/ 550 h 553"/>
                <a:gd name="T44" fmla="*/ 277 w 553"/>
                <a:gd name="T45" fmla="*/ 553 h 553"/>
                <a:gd name="T46" fmla="*/ 236 w 553"/>
                <a:gd name="T47" fmla="*/ 550 h 553"/>
                <a:gd name="T48" fmla="*/ 197 w 553"/>
                <a:gd name="T49" fmla="*/ 541 h 553"/>
                <a:gd name="T50" fmla="*/ 160 w 553"/>
                <a:gd name="T51" fmla="*/ 527 h 553"/>
                <a:gd name="T52" fmla="*/ 126 w 553"/>
                <a:gd name="T53" fmla="*/ 509 h 553"/>
                <a:gd name="T54" fmla="*/ 95 w 553"/>
                <a:gd name="T55" fmla="*/ 485 h 553"/>
                <a:gd name="T56" fmla="*/ 68 w 553"/>
                <a:gd name="T57" fmla="*/ 458 h 553"/>
                <a:gd name="T58" fmla="*/ 44 w 553"/>
                <a:gd name="T59" fmla="*/ 427 h 553"/>
                <a:gd name="T60" fmla="*/ 26 w 553"/>
                <a:gd name="T61" fmla="*/ 393 h 553"/>
                <a:gd name="T62" fmla="*/ 12 w 553"/>
                <a:gd name="T63" fmla="*/ 356 h 553"/>
                <a:gd name="T64" fmla="*/ 3 w 553"/>
                <a:gd name="T65" fmla="*/ 317 h 553"/>
                <a:gd name="T66" fmla="*/ 0 w 553"/>
                <a:gd name="T67" fmla="*/ 277 h 553"/>
                <a:gd name="T68" fmla="*/ 3 w 553"/>
                <a:gd name="T69" fmla="*/ 236 h 553"/>
                <a:gd name="T70" fmla="*/ 12 w 553"/>
                <a:gd name="T71" fmla="*/ 197 h 553"/>
                <a:gd name="T72" fmla="*/ 26 w 553"/>
                <a:gd name="T73" fmla="*/ 160 h 553"/>
                <a:gd name="T74" fmla="*/ 44 w 553"/>
                <a:gd name="T75" fmla="*/ 126 h 553"/>
                <a:gd name="T76" fmla="*/ 68 w 553"/>
                <a:gd name="T77" fmla="*/ 95 h 553"/>
                <a:gd name="T78" fmla="*/ 95 w 553"/>
                <a:gd name="T79" fmla="*/ 68 h 553"/>
                <a:gd name="T80" fmla="*/ 126 w 553"/>
                <a:gd name="T81" fmla="*/ 44 h 553"/>
                <a:gd name="T82" fmla="*/ 160 w 553"/>
                <a:gd name="T83" fmla="*/ 26 h 553"/>
                <a:gd name="T84" fmla="*/ 197 w 553"/>
                <a:gd name="T85" fmla="*/ 12 h 553"/>
                <a:gd name="T86" fmla="*/ 236 w 553"/>
                <a:gd name="T87" fmla="*/ 4 h 553"/>
                <a:gd name="T88" fmla="*/ 277 w 553"/>
                <a:gd name="T89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3" h="553">
                  <a:moveTo>
                    <a:pt x="277" y="0"/>
                  </a:moveTo>
                  <a:lnTo>
                    <a:pt x="317" y="4"/>
                  </a:lnTo>
                  <a:lnTo>
                    <a:pt x="356" y="12"/>
                  </a:lnTo>
                  <a:lnTo>
                    <a:pt x="393" y="26"/>
                  </a:lnTo>
                  <a:lnTo>
                    <a:pt x="427" y="44"/>
                  </a:lnTo>
                  <a:lnTo>
                    <a:pt x="458" y="68"/>
                  </a:lnTo>
                  <a:lnTo>
                    <a:pt x="485" y="95"/>
                  </a:lnTo>
                  <a:lnTo>
                    <a:pt x="509" y="126"/>
                  </a:lnTo>
                  <a:lnTo>
                    <a:pt x="527" y="160"/>
                  </a:lnTo>
                  <a:lnTo>
                    <a:pt x="541" y="197"/>
                  </a:lnTo>
                  <a:lnTo>
                    <a:pt x="550" y="236"/>
                  </a:lnTo>
                  <a:lnTo>
                    <a:pt x="553" y="277"/>
                  </a:lnTo>
                  <a:lnTo>
                    <a:pt x="550" y="317"/>
                  </a:lnTo>
                  <a:lnTo>
                    <a:pt x="541" y="356"/>
                  </a:lnTo>
                  <a:lnTo>
                    <a:pt x="527" y="393"/>
                  </a:lnTo>
                  <a:lnTo>
                    <a:pt x="509" y="427"/>
                  </a:lnTo>
                  <a:lnTo>
                    <a:pt x="485" y="458"/>
                  </a:lnTo>
                  <a:lnTo>
                    <a:pt x="458" y="485"/>
                  </a:lnTo>
                  <a:lnTo>
                    <a:pt x="427" y="509"/>
                  </a:lnTo>
                  <a:lnTo>
                    <a:pt x="393" y="527"/>
                  </a:lnTo>
                  <a:lnTo>
                    <a:pt x="356" y="541"/>
                  </a:lnTo>
                  <a:lnTo>
                    <a:pt x="317" y="550"/>
                  </a:lnTo>
                  <a:lnTo>
                    <a:pt x="277" y="553"/>
                  </a:lnTo>
                  <a:lnTo>
                    <a:pt x="236" y="550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6" y="509"/>
                  </a:lnTo>
                  <a:lnTo>
                    <a:pt x="95" y="485"/>
                  </a:lnTo>
                  <a:lnTo>
                    <a:pt x="68" y="458"/>
                  </a:lnTo>
                  <a:lnTo>
                    <a:pt x="44" y="427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3" y="317"/>
                  </a:lnTo>
                  <a:lnTo>
                    <a:pt x="0" y="277"/>
                  </a:lnTo>
                  <a:lnTo>
                    <a:pt x="3" y="236"/>
                  </a:lnTo>
                  <a:lnTo>
                    <a:pt x="12" y="197"/>
                  </a:lnTo>
                  <a:lnTo>
                    <a:pt x="26" y="160"/>
                  </a:lnTo>
                  <a:lnTo>
                    <a:pt x="44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4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6" y="4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3" name="Group 1102"/>
          <p:cNvGrpSpPr/>
          <p:nvPr/>
        </p:nvGrpSpPr>
        <p:grpSpPr>
          <a:xfrm>
            <a:off x="1599870" y="5016500"/>
            <a:ext cx="563563" cy="531813"/>
            <a:chOff x="1600200" y="5016500"/>
            <a:chExt cx="563563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1" name="Freeform 509"/>
            <p:cNvSpPr>
              <a:spLocks/>
            </p:cNvSpPr>
            <p:nvPr/>
          </p:nvSpPr>
          <p:spPr bwMode="auto">
            <a:xfrm>
              <a:off x="1803400" y="5080000"/>
              <a:ext cx="85725" cy="17463"/>
            </a:xfrm>
            <a:custGeom>
              <a:avLst/>
              <a:gdLst>
                <a:gd name="T0" fmla="*/ 57 w 541"/>
                <a:gd name="T1" fmla="*/ 0 h 114"/>
                <a:gd name="T2" fmla="*/ 541 w 541"/>
                <a:gd name="T3" fmla="*/ 0 h 114"/>
                <a:gd name="T4" fmla="*/ 529 w 541"/>
                <a:gd name="T5" fmla="*/ 37 h 114"/>
                <a:gd name="T6" fmla="*/ 521 w 541"/>
                <a:gd name="T7" fmla="*/ 74 h 114"/>
                <a:gd name="T8" fmla="*/ 517 w 541"/>
                <a:gd name="T9" fmla="*/ 114 h 114"/>
                <a:gd name="T10" fmla="*/ 57 w 541"/>
                <a:gd name="T11" fmla="*/ 114 h 114"/>
                <a:gd name="T12" fmla="*/ 39 w 541"/>
                <a:gd name="T13" fmla="*/ 111 h 114"/>
                <a:gd name="T14" fmla="*/ 24 w 541"/>
                <a:gd name="T15" fmla="*/ 102 h 114"/>
                <a:gd name="T16" fmla="*/ 11 w 541"/>
                <a:gd name="T17" fmla="*/ 91 h 114"/>
                <a:gd name="T18" fmla="*/ 3 w 541"/>
                <a:gd name="T19" fmla="*/ 74 h 114"/>
                <a:gd name="T20" fmla="*/ 0 w 541"/>
                <a:gd name="T21" fmla="*/ 57 h 114"/>
                <a:gd name="T22" fmla="*/ 3 w 541"/>
                <a:gd name="T23" fmla="*/ 39 h 114"/>
                <a:gd name="T24" fmla="*/ 11 w 541"/>
                <a:gd name="T25" fmla="*/ 23 h 114"/>
                <a:gd name="T26" fmla="*/ 24 w 541"/>
                <a:gd name="T27" fmla="*/ 11 h 114"/>
                <a:gd name="T28" fmla="*/ 39 w 541"/>
                <a:gd name="T29" fmla="*/ 2 h 114"/>
                <a:gd name="T30" fmla="*/ 57 w 541"/>
                <a:gd name="T3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1" h="114">
                  <a:moveTo>
                    <a:pt x="57" y="0"/>
                  </a:moveTo>
                  <a:lnTo>
                    <a:pt x="541" y="0"/>
                  </a:lnTo>
                  <a:lnTo>
                    <a:pt x="529" y="37"/>
                  </a:lnTo>
                  <a:lnTo>
                    <a:pt x="521" y="74"/>
                  </a:lnTo>
                  <a:lnTo>
                    <a:pt x="517" y="114"/>
                  </a:lnTo>
                  <a:lnTo>
                    <a:pt x="57" y="114"/>
                  </a:lnTo>
                  <a:lnTo>
                    <a:pt x="39" y="111"/>
                  </a:lnTo>
                  <a:lnTo>
                    <a:pt x="24" y="102"/>
                  </a:lnTo>
                  <a:lnTo>
                    <a:pt x="11" y="91"/>
                  </a:lnTo>
                  <a:lnTo>
                    <a:pt x="3" y="74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510"/>
            <p:cNvSpPr>
              <a:spLocks/>
            </p:cNvSpPr>
            <p:nvPr/>
          </p:nvSpPr>
          <p:spPr bwMode="auto">
            <a:xfrm>
              <a:off x="1730375" y="5132388"/>
              <a:ext cx="41275" cy="41275"/>
            </a:xfrm>
            <a:custGeom>
              <a:avLst/>
              <a:gdLst>
                <a:gd name="T0" fmla="*/ 101 w 260"/>
                <a:gd name="T1" fmla="*/ 0 h 263"/>
                <a:gd name="T2" fmla="*/ 260 w 260"/>
                <a:gd name="T3" fmla="*/ 0 h 263"/>
                <a:gd name="T4" fmla="*/ 245 w 260"/>
                <a:gd name="T5" fmla="*/ 15 h 263"/>
                <a:gd name="T6" fmla="*/ 227 w 260"/>
                <a:gd name="T7" fmla="*/ 35 h 263"/>
                <a:gd name="T8" fmla="*/ 205 w 260"/>
                <a:gd name="T9" fmla="*/ 56 h 263"/>
                <a:gd name="T10" fmla="*/ 182 w 260"/>
                <a:gd name="T11" fmla="*/ 80 h 263"/>
                <a:gd name="T12" fmla="*/ 156 w 260"/>
                <a:gd name="T13" fmla="*/ 106 h 263"/>
                <a:gd name="T14" fmla="*/ 130 w 260"/>
                <a:gd name="T15" fmla="*/ 132 h 263"/>
                <a:gd name="T16" fmla="*/ 104 w 260"/>
                <a:gd name="T17" fmla="*/ 158 h 263"/>
                <a:gd name="T18" fmla="*/ 80 w 260"/>
                <a:gd name="T19" fmla="*/ 182 h 263"/>
                <a:gd name="T20" fmla="*/ 56 w 260"/>
                <a:gd name="T21" fmla="*/ 207 h 263"/>
                <a:gd name="T22" fmla="*/ 34 w 260"/>
                <a:gd name="T23" fmla="*/ 229 h 263"/>
                <a:gd name="T24" fmla="*/ 15 w 260"/>
                <a:gd name="T25" fmla="*/ 248 h 263"/>
                <a:gd name="T26" fmla="*/ 0 w 260"/>
                <a:gd name="T27" fmla="*/ 263 h 263"/>
                <a:gd name="T28" fmla="*/ 11 w 260"/>
                <a:gd name="T29" fmla="*/ 235 h 263"/>
                <a:gd name="T30" fmla="*/ 19 w 260"/>
                <a:gd name="T31" fmla="*/ 211 h 263"/>
                <a:gd name="T32" fmla="*/ 27 w 260"/>
                <a:gd name="T33" fmla="*/ 192 h 263"/>
                <a:gd name="T34" fmla="*/ 33 w 260"/>
                <a:gd name="T35" fmla="*/ 176 h 263"/>
                <a:gd name="T36" fmla="*/ 39 w 260"/>
                <a:gd name="T37" fmla="*/ 161 h 263"/>
                <a:gd name="T38" fmla="*/ 44 w 260"/>
                <a:gd name="T39" fmla="*/ 148 h 263"/>
                <a:gd name="T40" fmla="*/ 49 w 260"/>
                <a:gd name="T41" fmla="*/ 136 h 263"/>
                <a:gd name="T42" fmla="*/ 54 w 260"/>
                <a:gd name="T43" fmla="*/ 123 h 263"/>
                <a:gd name="T44" fmla="*/ 59 w 260"/>
                <a:gd name="T45" fmla="*/ 110 h 263"/>
                <a:gd name="T46" fmla="*/ 65 w 260"/>
                <a:gd name="T47" fmla="*/ 95 h 263"/>
                <a:gd name="T48" fmla="*/ 72 w 260"/>
                <a:gd name="T49" fmla="*/ 77 h 263"/>
                <a:gd name="T50" fmla="*/ 80 w 260"/>
                <a:gd name="T51" fmla="*/ 56 h 263"/>
                <a:gd name="T52" fmla="*/ 89 w 260"/>
                <a:gd name="T53" fmla="*/ 31 h 263"/>
                <a:gd name="T54" fmla="*/ 101 w 260"/>
                <a:gd name="T5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3">
                  <a:moveTo>
                    <a:pt x="101" y="0"/>
                  </a:moveTo>
                  <a:lnTo>
                    <a:pt x="260" y="0"/>
                  </a:lnTo>
                  <a:lnTo>
                    <a:pt x="245" y="15"/>
                  </a:lnTo>
                  <a:lnTo>
                    <a:pt x="227" y="35"/>
                  </a:lnTo>
                  <a:lnTo>
                    <a:pt x="205" y="56"/>
                  </a:lnTo>
                  <a:lnTo>
                    <a:pt x="182" y="80"/>
                  </a:lnTo>
                  <a:lnTo>
                    <a:pt x="156" y="106"/>
                  </a:lnTo>
                  <a:lnTo>
                    <a:pt x="130" y="132"/>
                  </a:lnTo>
                  <a:lnTo>
                    <a:pt x="104" y="158"/>
                  </a:lnTo>
                  <a:lnTo>
                    <a:pt x="80" y="182"/>
                  </a:lnTo>
                  <a:lnTo>
                    <a:pt x="56" y="207"/>
                  </a:lnTo>
                  <a:lnTo>
                    <a:pt x="34" y="229"/>
                  </a:lnTo>
                  <a:lnTo>
                    <a:pt x="15" y="248"/>
                  </a:lnTo>
                  <a:lnTo>
                    <a:pt x="0" y="263"/>
                  </a:lnTo>
                  <a:lnTo>
                    <a:pt x="11" y="235"/>
                  </a:lnTo>
                  <a:lnTo>
                    <a:pt x="19" y="211"/>
                  </a:lnTo>
                  <a:lnTo>
                    <a:pt x="27" y="192"/>
                  </a:lnTo>
                  <a:lnTo>
                    <a:pt x="33" y="176"/>
                  </a:lnTo>
                  <a:lnTo>
                    <a:pt x="39" y="161"/>
                  </a:lnTo>
                  <a:lnTo>
                    <a:pt x="44" y="148"/>
                  </a:lnTo>
                  <a:lnTo>
                    <a:pt x="49" y="136"/>
                  </a:lnTo>
                  <a:lnTo>
                    <a:pt x="54" y="123"/>
                  </a:lnTo>
                  <a:lnTo>
                    <a:pt x="59" y="110"/>
                  </a:lnTo>
                  <a:lnTo>
                    <a:pt x="65" y="95"/>
                  </a:lnTo>
                  <a:lnTo>
                    <a:pt x="72" y="77"/>
                  </a:lnTo>
                  <a:lnTo>
                    <a:pt x="80" y="56"/>
                  </a:lnTo>
                  <a:lnTo>
                    <a:pt x="89" y="31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511"/>
            <p:cNvSpPr>
              <a:spLocks/>
            </p:cNvSpPr>
            <p:nvPr/>
          </p:nvSpPr>
          <p:spPr bwMode="auto">
            <a:xfrm>
              <a:off x="1657350" y="5260975"/>
              <a:ext cx="109538" cy="287338"/>
            </a:xfrm>
            <a:custGeom>
              <a:avLst/>
              <a:gdLst>
                <a:gd name="T0" fmla="*/ 462 w 685"/>
                <a:gd name="T1" fmla="*/ 19 h 1811"/>
                <a:gd name="T2" fmla="*/ 547 w 685"/>
                <a:gd name="T3" fmla="*/ 56 h 1811"/>
                <a:gd name="T4" fmla="*/ 634 w 685"/>
                <a:gd name="T5" fmla="*/ 93 h 1811"/>
                <a:gd name="T6" fmla="*/ 682 w 685"/>
                <a:gd name="T7" fmla="*/ 121 h 1811"/>
                <a:gd name="T8" fmla="*/ 682 w 685"/>
                <a:gd name="T9" fmla="*/ 159 h 1811"/>
                <a:gd name="T10" fmla="*/ 683 w 685"/>
                <a:gd name="T11" fmla="*/ 228 h 1811"/>
                <a:gd name="T12" fmla="*/ 683 w 685"/>
                <a:gd name="T13" fmla="*/ 328 h 1811"/>
                <a:gd name="T14" fmla="*/ 683 w 685"/>
                <a:gd name="T15" fmla="*/ 457 h 1811"/>
                <a:gd name="T16" fmla="*/ 684 w 685"/>
                <a:gd name="T17" fmla="*/ 614 h 1811"/>
                <a:gd name="T18" fmla="*/ 684 w 685"/>
                <a:gd name="T19" fmla="*/ 801 h 1811"/>
                <a:gd name="T20" fmla="*/ 684 w 685"/>
                <a:gd name="T21" fmla="*/ 1013 h 1811"/>
                <a:gd name="T22" fmla="*/ 685 w 685"/>
                <a:gd name="T23" fmla="*/ 1251 h 1811"/>
                <a:gd name="T24" fmla="*/ 685 w 685"/>
                <a:gd name="T25" fmla="*/ 1515 h 1811"/>
                <a:gd name="T26" fmla="*/ 682 w 685"/>
                <a:gd name="T27" fmla="*/ 1687 h 1811"/>
                <a:gd name="T28" fmla="*/ 658 w 685"/>
                <a:gd name="T29" fmla="*/ 1742 h 1811"/>
                <a:gd name="T30" fmla="*/ 617 w 685"/>
                <a:gd name="T31" fmla="*/ 1784 h 1811"/>
                <a:gd name="T32" fmla="*/ 561 w 685"/>
                <a:gd name="T33" fmla="*/ 1808 h 1811"/>
                <a:gd name="T34" fmla="*/ 499 w 685"/>
                <a:gd name="T35" fmla="*/ 1808 h 1811"/>
                <a:gd name="T36" fmla="*/ 444 w 685"/>
                <a:gd name="T37" fmla="*/ 1784 h 1811"/>
                <a:gd name="T38" fmla="*/ 402 w 685"/>
                <a:gd name="T39" fmla="*/ 1742 h 1811"/>
                <a:gd name="T40" fmla="*/ 378 w 685"/>
                <a:gd name="T41" fmla="*/ 1687 h 1811"/>
                <a:gd name="T42" fmla="*/ 376 w 685"/>
                <a:gd name="T43" fmla="*/ 421 h 1811"/>
                <a:gd name="T44" fmla="*/ 309 w 685"/>
                <a:gd name="T45" fmla="*/ 1656 h 1811"/>
                <a:gd name="T46" fmla="*/ 296 w 685"/>
                <a:gd name="T47" fmla="*/ 1716 h 1811"/>
                <a:gd name="T48" fmla="*/ 263 w 685"/>
                <a:gd name="T49" fmla="*/ 1765 h 1811"/>
                <a:gd name="T50" fmla="*/ 215 w 685"/>
                <a:gd name="T51" fmla="*/ 1798 h 1811"/>
                <a:gd name="T52" fmla="*/ 154 w 685"/>
                <a:gd name="T53" fmla="*/ 1811 h 1811"/>
                <a:gd name="T54" fmla="*/ 94 w 685"/>
                <a:gd name="T55" fmla="*/ 1798 h 1811"/>
                <a:gd name="T56" fmla="*/ 45 w 685"/>
                <a:gd name="T57" fmla="*/ 1765 h 1811"/>
                <a:gd name="T58" fmla="*/ 11 w 685"/>
                <a:gd name="T59" fmla="*/ 1716 h 1811"/>
                <a:gd name="T60" fmla="*/ 0 w 685"/>
                <a:gd name="T61" fmla="*/ 1656 h 1811"/>
                <a:gd name="T62" fmla="*/ 1 w 685"/>
                <a:gd name="T63" fmla="*/ 421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5" h="1811">
                  <a:moveTo>
                    <a:pt x="417" y="0"/>
                  </a:moveTo>
                  <a:lnTo>
                    <a:pt x="462" y="19"/>
                  </a:lnTo>
                  <a:lnTo>
                    <a:pt x="505" y="39"/>
                  </a:lnTo>
                  <a:lnTo>
                    <a:pt x="547" y="56"/>
                  </a:lnTo>
                  <a:lnTo>
                    <a:pt x="590" y="75"/>
                  </a:lnTo>
                  <a:lnTo>
                    <a:pt x="634" y="93"/>
                  </a:lnTo>
                  <a:lnTo>
                    <a:pt x="682" y="114"/>
                  </a:lnTo>
                  <a:lnTo>
                    <a:pt x="682" y="121"/>
                  </a:lnTo>
                  <a:lnTo>
                    <a:pt x="682" y="135"/>
                  </a:lnTo>
                  <a:lnTo>
                    <a:pt x="682" y="159"/>
                  </a:lnTo>
                  <a:lnTo>
                    <a:pt x="683" y="189"/>
                  </a:lnTo>
                  <a:lnTo>
                    <a:pt x="683" y="228"/>
                  </a:lnTo>
                  <a:lnTo>
                    <a:pt x="683" y="274"/>
                  </a:lnTo>
                  <a:lnTo>
                    <a:pt x="683" y="328"/>
                  </a:lnTo>
                  <a:lnTo>
                    <a:pt x="683" y="388"/>
                  </a:lnTo>
                  <a:lnTo>
                    <a:pt x="683" y="457"/>
                  </a:lnTo>
                  <a:lnTo>
                    <a:pt x="684" y="533"/>
                  </a:lnTo>
                  <a:lnTo>
                    <a:pt x="684" y="614"/>
                  </a:lnTo>
                  <a:lnTo>
                    <a:pt x="684" y="704"/>
                  </a:lnTo>
                  <a:lnTo>
                    <a:pt x="684" y="801"/>
                  </a:lnTo>
                  <a:lnTo>
                    <a:pt x="684" y="904"/>
                  </a:lnTo>
                  <a:lnTo>
                    <a:pt x="684" y="1013"/>
                  </a:lnTo>
                  <a:lnTo>
                    <a:pt x="685" y="1129"/>
                  </a:lnTo>
                  <a:lnTo>
                    <a:pt x="685" y="1251"/>
                  </a:lnTo>
                  <a:lnTo>
                    <a:pt x="685" y="1381"/>
                  </a:lnTo>
                  <a:lnTo>
                    <a:pt x="685" y="1515"/>
                  </a:lnTo>
                  <a:lnTo>
                    <a:pt x="685" y="1656"/>
                  </a:lnTo>
                  <a:lnTo>
                    <a:pt x="682" y="1687"/>
                  </a:lnTo>
                  <a:lnTo>
                    <a:pt x="673" y="1716"/>
                  </a:lnTo>
                  <a:lnTo>
                    <a:pt x="658" y="1742"/>
                  </a:lnTo>
                  <a:lnTo>
                    <a:pt x="640" y="1765"/>
                  </a:lnTo>
                  <a:lnTo>
                    <a:pt x="617" y="1784"/>
                  </a:lnTo>
                  <a:lnTo>
                    <a:pt x="590" y="1798"/>
                  </a:lnTo>
                  <a:lnTo>
                    <a:pt x="561" y="1808"/>
                  </a:lnTo>
                  <a:lnTo>
                    <a:pt x="530" y="1811"/>
                  </a:lnTo>
                  <a:lnTo>
                    <a:pt x="499" y="1808"/>
                  </a:lnTo>
                  <a:lnTo>
                    <a:pt x="470" y="1798"/>
                  </a:lnTo>
                  <a:lnTo>
                    <a:pt x="444" y="1784"/>
                  </a:lnTo>
                  <a:lnTo>
                    <a:pt x="421" y="1765"/>
                  </a:lnTo>
                  <a:lnTo>
                    <a:pt x="402" y="1742"/>
                  </a:lnTo>
                  <a:lnTo>
                    <a:pt x="388" y="1716"/>
                  </a:lnTo>
                  <a:lnTo>
                    <a:pt x="378" y="1687"/>
                  </a:lnTo>
                  <a:lnTo>
                    <a:pt x="376" y="1656"/>
                  </a:lnTo>
                  <a:lnTo>
                    <a:pt x="376" y="421"/>
                  </a:lnTo>
                  <a:lnTo>
                    <a:pt x="309" y="421"/>
                  </a:lnTo>
                  <a:lnTo>
                    <a:pt x="309" y="1656"/>
                  </a:lnTo>
                  <a:lnTo>
                    <a:pt x="306" y="1687"/>
                  </a:lnTo>
                  <a:lnTo>
                    <a:pt x="296" y="1716"/>
                  </a:lnTo>
                  <a:lnTo>
                    <a:pt x="282" y="1742"/>
                  </a:lnTo>
                  <a:lnTo>
                    <a:pt x="263" y="1765"/>
                  </a:lnTo>
                  <a:lnTo>
                    <a:pt x="241" y="1784"/>
                  </a:lnTo>
                  <a:lnTo>
                    <a:pt x="215" y="1798"/>
                  </a:lnTo>
                  <a:lnTo>
                    <a:pt x="186" y="1808"/>
                  </a:lnTo>
                  <a:lnTo>
                    <a:pt x="154" y="1811"/>
                  </a:lnTo>
                  <a:lnTo>
                    <a:pt x="123" y="1808"/>
                  </a:lnTo>
                  <a:lnTo>
                    <a:pt x="94" y="1798"/>
                  </a:lnTo>
                  <a:lnTo>
                    <a:pt x="68" y="1784"/>
                  </a:lnTo>
                  <a:lnTo>
                    <a:pt x="45" y="1765"/>
                  </a:lnTo>
                  <a:lnTo>
                    <a:pt x="26" y="1742"/>
                  </a:lnTo>
                  <a:lnTo>
                    <a:pt x="11" y="1716"/>
                  </a:lnTo>
                  <a:lnTo>
                    <a:pt x="3" y="1687"/>
                  </a:lnTo>
                  <a:lnTo>
                    <a:pt x="0" y="1656"/>
                  </a:lnTo>
                  <a:lnTo>
                    <a:pt x="0" y="421"/>
                  </a:lnTo>
                  <a:lnTo>
                    <a:pt x="1" y="421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512"/>
            <p:cNvSpPr>
              <a:spLocks/>
            </p:cNvSpPr>
            <p:nvPr/>
          </p:nvSpPr>
          <p:spPr bwMode="auto">
            <a:xfrm>
              <a:off x="1697038" y="5132388"/>
              <a:ext cx="30163" cy="58738"/>
            </a:xfrm>
            <a:custGeom>
              <a:avLst/>
              <a:gdLst>
                <a:gd name="T0" fmla="*/ 29 w 186"/>
                <a:gd name="T1" fmla="*/ 0 h 378"/>
                <a:gd name="T2" fmla="*/ 157 w 186"/>
                <a:gd name="T3" fmla="*/ 0 h 378"/>
                <a:gd name="T4" fmla="*/ 167 w 186"/>
                <a:gd name="T5" fmla="*/ 3 h 378"/>
                <a:gd name="T6" fmla="*/ 173 w 186"/>
                <a:gd name="T7" fmla="*/ 10 h 378"/>
                <a:gd name="T8" fmla="*/ 177 w 186"/>
                <a:gd name="T9" fmla="*/ 19 h 378"/>
                <a:gd name="T10" fmla="*/ 173 w 186"/>
                <a:gd name="T11" fmla="*/ 28 h 378"/>
                <a:gd name="T12" fmla="*/ 127 w 186"/>
                <a:gd name="T13" fmla="*/ 113 h 378"/>
                <a:gd name="T14" fmla="*/ 180 w 186"/>
                <a:gd name="T15" fmla="*/ 208 h 378"/>
                <a:gd name="T16" fmla="*/ 184 w 186"/>
                <a:gd name="T17" fmla="*/ 220 h 378"/>
                <a:gd name="T18" fmla="*/ 186 w 186"/>
                <a:gd name="T19" fmla="*/ 233 h 378"/>
                <a:gd name="T20" fmla="*/ 185 w 186"/>
                <a:gd name="T21" fmla="*/ 246 h 378"/>
                <a:gd name="T22" fmla="*/ 173 w 186"/>
                <a:gd name="T23" fmla="*/ 300 h 378"/>
                <a:gd name="T24" fmla="*/ 123 w 186"/>
                <a:gd name="T25" fmla="*/ 351 h 378"/>
                <a:gd name="T26" fmla="*/ 89 w 186"/>
                <a:gd name="T27" fmla="*/ 356 h 378"/>
                <a:gd name="T28" fmla="*/ 58 w 186"/>
                <a:gd name="T29" fmla="*/ 364 h 378"/>
                <a:gd name="T30" fmla="*/ 28 w 186"/>
                <a:gd name="T31" fmla="*/ 378 h 378"/>
                <a:gd name="T32" fmla="*/ 1 w 186"/>
                <a:gd name="T33" fmla="*/ 245 h 378"/>
                <a:gd name="T34" fmla="*/ 0 w 186"/>
                <a:gd name="T35" fmla="*/ 233 h 378"/>
                <a:gd name="T36" fmla="*/ 2 w 186"/>
                <a:gd name="T37" fmla="*/ 220 h 378"/>
                <a:gd name="T38" fmla="*/ 7 w 186"/>
                <a:gd name="T39" fmla="*/ 208 h 378"/>
                <a:gd name="T40" fmla="*/ 59 w 186"/>
                <a:gd name="T41" fmla="*/ 113 h 378"/>
                <a:gd name="T42" fmla="*/ 13 w 186"/>
                <a:gd name="T43" fmla="*/ 28 h 378"/>
                <a:gd name="T44" fmla="*/ 11 w 186"/>
                <a:gd name="T45" fmla="*/ 19 h 378"/>
                <a:gd name="T46" fmla="*/ 13 w 186"/>
                <a:gd name="T47" fmla="*/ 10 h 378"/>
                <a:gd name="T48" fmla="*/ 20 w 186"/>
                <a:gd name="T49" fmla="*/ 3 h 378"/>
                <a:gd name="T50" fmla="*/ 29 w 186"/>
                <a:gd name="T5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6" h="378">
                  <a:moveTo>
                    <a:pt x="29" y="0"/>
                  </a:moveTo>
                  <a:lnTo>
                    <a:pt x="157" y="0"/>
                  </a:lnTo>
                  <a:lnTo>
                    <a:pt x="167" y="3"/>
                  </a:lnTo>
                  <a:lnTo>
                    <a:pt x="173" y="10"/>
                  </a:lnTo>
                  <a:lnTo>
                    <a:pt x="177" y="19"/>
                  </a:lnTo>
                  <a:lnTo>
                    <a:pt x="173" y="28"/>
                  </a:lnTo>
                  <a:lnTo>
                    <a:pt x="127" y="113"/>
                  </a:lnTo>
                  <a:lnTo>
                    <a:pt x="180" y="208"/>
                  </a:lnTo>
                  <a:lnTo>
                    <a:pt x="184" y="220"/>
                  </a:lnTo>
                  <a:lnTo>
                    <a:pt x="186" y="233"/>
                  </a:lnTo>
                  <a:lnTo>
                    <a:pt x="185" y="246"/>
                  </a:lnTo>
                  <a:lnTo>
                    <a:pt x="173" y="300"/>
                  </a:lnTo>
                  <a:lnTo>
                    <a:pt x="123" y="351"/>
                  </a:lnTo>
                  <a:lnTo>
                    <a:pt x="89" y="356"/>
                  </a:lnTo>
                  <a:lnTo>
                    <a:pt x="58" y="364"/>
                  </a:lnTo>
                  <a:lnTo>
                    <a:pt x="28" y="378"/>
                  </a:lnTo>
                  <a:lnTo>
                    <a:pt x="1" y="245"/>
                  </a:lnTo>
                  <a:lnTo>
                    <a:pt x="0" y="233"/>
                  </a:lnTo>
                  <a:lnTo>
                    <a:pt x="2" y="220"/>
                  </a:lnTo>
                  <a:lnTo>
                    <a:pt x="7" y="208"/>
                  </a:lnTo>
                  <a:lnTo>
                    <a:pt x="59" y="113"/>
                  </a:lnTo>
                  <a:lnTo>
                    <a:pt x="13" y="28"/>
                  </a:lnTo>
                  <a:lnTo>
                    <a:pt x="11" y="19"/>
                  </a:lnTo>
                  <a:lnTo>
                    <a:pt x="13" y="10"/>
                  </a:lnTo>
                  <a:lnTo>
                    <a:pt x="20" y="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513"/>
            <p:cNvSpPr>
              <a:spLocks/>
            </p:cNvSpPr>
            <p:nvPr/>
          </p:nvSpPr>
          <p:spPr bwMode="auto">
            <a:xfrm>
              <a:off x="1782763" y="5276850"/>
              <a:ext cx="44450" cy="25400"/>
            </a:xfrm>
            <a:custGeom>
              <a:avLst/>
              <a:gdLst>
                <a:gd name="T0" fmla="*/ 245 w 287"/>
                <a:gd name="T1" fmla="*/ 0 h 157"/>
                <a:gd name="T2" fmla="*/ 287 w 287"/>
                <a:gd name="T3" fmla="*/ 0 h 157"/>
                <a:gd name="T4" fmla="*/ 287 w 287"/>
                <a:gd name="T5" fmla="*/ 157 h 157"/>
                <a:gd name="T6" fmla="*/ 0 w 287"/>
                <a:gd name="T7" fmla="*/ 157 h 157"/>
                <a:gd name="T8" fmla="*/ 0 w 287"/>
                <a:gd name="T9" fmla="*/ 56 h 157"/>
                <a:gd name="T10" fmla="*/ 28 w 287"/>
                <a:gd name="T11" fmla="*/ 66 h 157"/>
                <a:gd name="T12" fmla="*/ 56 w 287"/>
                <a:gd name="T13" fmla="*/ 71 h 157"/>
                <a:gd name="T14" fmla="*/ 84 w 287"/>
                <a:gd name="T15" fmla="*/ 73 h 157"/>
                <a:gd name="T16" fmla="*/ 114 w 287"/>
                <a:gd name="T17" fmla="*/ 71 h 157"/>
                <a:gd name="T18" fmla="*/ 144 w 287"/>
                <a:gd name="T19" fmla="*/ 65 h 157"/>
                <a:gd name="T20" fmla="*/ 172 w 287"/>
                <a:gd name="T21" fmla="*/ 54 h 157"/>
                <a:gd name="T22" fmla="*/ 199 w 287"/>
                <a:gd name="T23" fmla="*/ 40 h 157"/>
                <a:gd name="T24" fmla="*/ 223 w 287"/>
                <a:gd name="T25" fmla="*/ 22 h 157"/>
                <a:gd name="T26" fmla="*/ 245 w 287"/>
                <a:gd name="T2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57">
                  <a:moveTo>
                    <a:pt x="245" y="0"/>
                  </a:moveTo>
                  <a:lnTo>
                    <a:pt x="287" y="0"/>
                  </a:lnTo>
                  <a:lnTo>
                    <a:pt x="287" y="157"/>
                  </a:lnTo>
                  <a:lnTo>
                    <a:pt x="0" y="157"/>
                  </a:lnTo>
                  <a:lnTo>
                    <a:pt x="0" y="56"/>
                  </a:lnTo>
                  <a:lnTo>
                    <a:pt x="28" y="66"/>
                  </a:lnTo>
                  <a:lnTo>
                    <a:pt x="56" y="71"/>
                  </a:lnTo>
                  <a:lnTo>
                    <a:pt x="84" y="73"/>
                  </a:lnTo>
                  <a:lnTo>
                    <a:pt x="114" y="71"/>
                  </a:lnTo>
                  <a:lnTo>
                    <a:pt x="144" y="65"/>
                  </a:lnTo>
                  <a:lnTo>
                    <a:pt x="172" y="54"/>
                  </a:lnTo>
                  <a:lnTo>
                    <a:pt x="199" y="40"/>
                  </a:lnTo>
                  <a:lnTo>
                    <a:pt x="223" y="22"/>
                  </a:lnTo>
                  <a:lnTo>
                    <a:pt x="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514"/>
            <p:cNvSpPr>
              <a:spLocks/>
            </p:cNvSpPr>
            <p:nvPr/>
          </p:nvSpPr>
          <p:spPr bwMode="auto">
            <a:xfrm>
              <a:off x="1844675" y="5070475"/>
              <a:ext cx="279400" cy="476250"/>
            </a:xfrm>
            <a:custGeom>
              <a:avLst/>
              <a:gdLst>
                <a:gd name="T0" fmla="*/ 1627 w 1757"/>
                <a:gd name="T1" fmla="*/ 23 h 3003"/>
                <a:gd name="T2" fmla="*/ 1688 w 1757"/>
                <a:gd name="T3" fmla="*/ 191 h 3003"/>
                <a:gd name="T4" fmla="*/ 1747 w 1757"/>
                <a:gd name="T5" fmla="*/ 251 h 3003"/>
                <a:gd name="T6" fmla="*/ 1750 w 1757"/>
                <a:gd name="T7" fmla="*/ 341 h 3003"/>
                <a:gd name="T8" fmla="*/ 1419 w 1757"/>
                <a:gd name="T9" fmla="*/ 703 h 3003"/>
                <a:gd name="T10" fmla="*/ 1349 w 1757"/>
                <a:gd name="T11" fmla="*/ 728 h 3003"/>
                <a:gd name="T12" fmla="*/ 1248 w 1757"/>
                <a:gd name="T13" fmla="*/ 740 h 3003"/>
                <a:gd name="T14" fmla="*/ 1104 w 1757"/>
                <a:gd name="T15" fmla="*/ 757 h 3003"/>
                <a:gd name="T16" fmla="*/ 976 w 1757"/>
                <a:gd name="T17" fmla="*/ 772 h 3003"/>
                <a:gd name="T18" fmla="*/ 936 w 1757"/>
                <a:gd name="T19" fmla="*/ 822 h 3003"/>
                <a:gd name="T20" fmla="*/ 936 w 1757"/>
                <a:gd name="T21" fmla="*/ 989 h 3003"/>
                <a:gd name="T22" fmla="*/ 936 w 1757"/>
                <a:gd name="T23" fmla="*/ 1232 h 3003"/>
                <a:gd name="T24" fmla="*/ 936 w 1757"/>
                <a:gd name="T25" fmla="*/ 1527 h 3003"/>
                <a:gd name="T26" fmla="*/ 936 w 1757"/>
                <a:gd name="T27" fmla="*/ 1846 h 3003"/>
                <a:gd name="T28" fmla="*/ 936 w 1757"/>
                <a:gd name="T29" fmla="*/ 2161 h 3003"/>
                <a:gd name="T30" fmla="*/ 936 w 1757"/>
                <a:gd name="T31" fmla="*/ 2447 h 3003"/>
                <a:gd name="T32" fmla="*/ 935 w 1757"/>
                <a:gd name="T33" fmla="*/ 2675 h 3003"/>
                <a:gd name="T34" fmla="*/ 935 w 1757"/>
                <a:gd name="T35" fmla="*/ 2821 h 3003"/>
                <a:gd name="T36" fmla="*/ 933 w 1757"/>
                <a:gd name="T37" fmla="*/ 2887 h 3003"/>
                <a:gd name="T38" fmla="*/ 872 w 1757"/>
                <a:gd name="T39" fmla="*/ 2978 h 3003"/>
                <a:gd name="T40" fmla="*/ 762 w 1757"/>
                <a:gd name="T41" fmla="*/ 3000 h 3003"/>
                <a:gd name="T42" fmla="*/ 671 w 1757"/>
                <a:gd name="T43" fmla="*/ 2939 h 3003"/>
                <a:gd name="T44" fmla="*/ 646 w 1757"/>
                <a:gd name="T45" fmla="*/ 1700 h 3003"/>
                <a:gd name="T46" fmla="*/ 573 w 1757"/>
                <a:gd name="T47" fmla="*/ 2914 h 3003"/>
                <a:gd name="T48" fmla="*/ 495 w 1757"/>
                <a:gd name="T49" fmla="*/ 2992 h 3003"/>
                <a:gd name="T50" fmla="*/ 382 w 1757"/>
                <a:gd name="T51" fmla="*/ 2992 h 3003"/>
                <a:gd name="T52" fmla="*/ 305 w 1757"/>
                <a:gd name="T53" fmla="*/ 2914 h 3003"/>
                <a:gd name="T54" fmla="*/ 294 w 1757"/>
                <a:gd name="T55" fmla="*/ 2574 h 3003"/>
                <a:gd name="T56" fmla="*/ 294 w 1757"/>
                <a:gd name="T57" fmla="*/ 2031 h 3003"/>
                <a:gd name="T58" fmla="*/ 295 w 1757"/>
                <a:gd name="T59" fmla="*/ 1543 h 3003"/>
                <a:gd name="T60" fmla="*/ 296 w 1757"/>
                <a:gd name="T61" fmla="*/ 1134 h 3003"/>
                <a:gd name="T62" fmla="*/ 296 w 1757"/>
                <a:gd name="T63" fmla="*/ 830 h 3003"/>
                <a:gd name="T64" fmla="*/ 271 w 1757"/>
                <a:gd name="T65" fmla="*/ 805 h 3003"/>
                <a:gd name="T66" fmla="*/ 246 w 1757"/>
                <a:gd name="T67" fmla="*/ 829 h 3003"/>
                <a:gd name="T68" fmla="*/ 246 w 1757"/>
                <a:gd name="T69" fmla="*/ 876 h 3003"/>
                <a:gd name="T70" fmla="*/ 245 w 1757"/>
                <a:gd name="T71" fmla="*/ 1021 h 3003"/>
                <a:gd name="T72" fmla="*/ 245 w 1757"/>
                <a:gd name="T73" fmla="*/ 1219 h 3003"/>
                <a:gd name="T74" fmla="*/ 243 w 1757"/>
                <a:gd name="T75" fmla="*/ 1428 h 3003"/>
                <a:gd name="T76" fmla="*/ 242 w 1757"/>
                <a:gd name="T77" fmla="*/ 1605 h 3003"/>
                <a:gd name="T78" fmla="*/ 241 w 1757"/>
                <a:gd name="T79" fmla="*/ 1707 h 3003"/>
                <a:gd name="T80" fmla="*/ 214 w 1757"/>
                <a:gd name="T81" fmla="*/ 1791 h 3003"/>
                <a:gd name="T82" fmla="*/ 121 w 1757"/>
                <a:gd name="T83" fmla="*/ 1836 h 3003"/>
                <a:gd name="T84" fmla="*/ 46 w 1757"/>
                <a:gd name="T85" fmla="*/ 1809 h 3003"/>
                <a:gd name="T86" fmla="*/ 0 w 1757"/>
                <a:gd name="T87" fmla="*/ 1714 h 3003"/>
                <a:gd name="T88" fmla="*/ 0 w 1757"/>
                <a:gd name="T89" fmla="*/ 1638 h 3003"/>
                <a:gd name="T90" fmla="*/ 1 w 1757"/>
                <a:gd name="T91" fmla="*/ 1476 h 3003"/>
                <a:gd name="T92" fmla="*/ 2 w 1757"/>
                <a:gd name="T93" fmla="*/ 1271 h 3003"/>
                <a:gd name="T94" fmla="*/ 4 w 1757"/>
                <a:gd name="T95" fmla="*/ 1067 h 3003"/>
                <a:gd name="T96" fmla="*/ 5 w 1757"/>
                <a:gd name="T97" fmla="*/ 904 h 3003"/>
                <a:gd name="T98" fmla="*/ 5 w 1757"/>
                <a:gd name="T99" fmla="*/ 828 h 3003"/>
                <a:gd name="T100" fmla="*/ 51 w 1757"/>
                <a:gd name="T101" fmla="*/ 673 h 3003"/>
                <a:gd name="T102" fmla="*/ 170 w 1757"/>
                <a:gd name="T103" fmla="*/ 569 h 3003"/>
                <a:gd name="T104" fmla="*/ 387 w 1757"/>
                <a:gd name="T105" fmla="*/ 544 h 3003"/>
                <a:gd name="T106" fmla="*/ 665 w 1757"/>
                <a:gd name="T107" fmla="*/ 544 h 3003"/>
                <a:gd name="T108" fmla="*/ 850 w 1757"/>
                <a:gd name="T109" fmla="*/ 543 h 3003"/>
                <a:gd name="T110" fmla="*/ 923 w 1757"/>
                <a:gd name="T111" fmla="*/ 535 h 3003"/>
                <a:gd name="T112" fmla="*/ 1050 w 1757"/>
                <a:gd name="T113" fmla="*/ 520 h 3003"/>
                <a:gd name="T114" fmla="*/ 1185 w 1757"/>
                <a:gd name="T115" fmla="*/ 504 h 3003"/>
                <a:gd name="T116" fmla="*/ 1275 w 1757"/>
                <a:gd name="T117" fmla="*/ 493 h 3003"/>
                <a:gd name="T118" fmla="*/ 1523 w 1757"/>
                <a:gd name="T119" fmla="*/ 171 h 3003"/>
                <a:gd name="T120" fmla="*/ 947 w 1757"/>
                <a:gd name="T121" fmla="*/ 57 h 3003"/>
                <a:gd name="T122" fmla="*/ 1530 w 1757"/>
                <a:gd name="T123" fmla="*/ 15 h 3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3003">
                  <a:moveTo>
                    <a:pt x="1578" y="0"/>
                  </a:moveTo>
                  <a:lnTo>
                    <a:pt x="1597" y="3"/>
                  </a:lnTo>
                  <a:lnTo>
                    <a:pt x="1614" y="11"/>
                  </a:lnTo>
                  <a:lnTo>
                    <a:pt x="1627" y="23"/>
                  </a:lnTo>
                  <a:lnTo>
                    <a:pt x="1638" y="39"/>
                  </a:lnTo>
                  <a:lnTo>
                    <a:pt x="1644" y="56"/>
                  </a:lnTo>
                  <a:lnTo>
                    <a:pt x="1671" y="184"/>
                  </a:lnTo>
                  <a:lnTo>
                    <a:pt x="1688" y="191"/>
                  </a:lnTo>
                  <a:lnTo>
                    <a:pt x="1704" y="199"/>
                  </a:lnTo>
                  <a:lnTo>
                    <a:pt x="1719" y="212"/>
                  </a:lnTo>
                  <a:lnTo>
                    <a:pt x="1736" y="231"/>
                  </a:lnTo>
                  <a:lnTo>
                    <a:pt x="1747" y="251"/>
                  </a:lnTo>
                  <a:lnTo>
                    <a:pt x="1755" y="274"/>
                  </a:lnTo>
                  <a:lnTo>
                    <a:pt x="1757" y="296"/>
                  </a:lnTo>
                  <a:lnTo>
                    <a:pt x="1756" y="319"/>
                  </a:lnTo>
                  <a:lnTo>
                    <a:pt x="1750" y="341"/>
                  </a:lnTo>
                  <a:lnTo>
                    <a:pt x="1740" y="363"/>
                  </a:lnTo>
                  <a:lnTo>
                    <a:pt x="1725" y="382"/>
                  </a:lnTo>
                  <a:lnTo>
                    <a:pt x="1435" y="689"/>
                  </a:lnTo>
                  <a:lnTo>
                    <a:pt x="1419" y="703"/>
                  </a:lnTo>
                  <a:lnTo>
                    <a:pt x="1402" y="715"/>
                  </a:lnTo>
                  <a:lnTo>
                    <a:pt x="1383" y="722"/>
                  </a:lnTo>
                  <a:lnTo>
                    <a:pt x="1361" y="727"/>
                  </a:lnTo>
                  <a:lnTo>
                    <a:pt x="1349" y="728"/>
                  </a:lnTo>
                  <a:lnTo>
                    <a:pt x="1331" y="730"/>
                  </a:lnTo>
                  <a:lnTo>
                    <a:pt x="1307" y="733"/>
                  </a:lnTo>
                  <a:lnTo>
                    <a:pt x="1279" y="736"/>
                  </a:lnTo>
                  <a:lnTo>
                    <a:pt x="1248" y="740"/>
                  </a:lnTo>
                  <a:lnTo>
                    <a:pt x="1214" y="744"/>
                  </a:lnTo>
                  <a:lnTo>
                    <a:pt x="1177" y="748"/>
                  </a:lnTo>
                  <a:lnTo>
                    <a:pt x="1141" y="752"/>
                  </a:lnTo>
                  <a:lnTo>
                    <a:pt x="1104" y="757"/>
                  </a:lnTo>
                  <a:lnTo>
                    <a:pt x="1069" y="761"/>
                  </a:lnTo>
                  <a:lnTo>
                    <a:pt x="1035" y="764"/>
                  </a:lnTo>
                  <a:lnTo>
                    <a:pt x="1004" y="769"/>
                  </a:lnTo>
                  <a:lnTo>
                    <a:pt x="976" y="772"/>
                  </a:lnTo>
                  <a:lnTo>
                    <a:pt x="953" y="774"/>
                  </a:lnTo>
                  <a:lnTo>
                    <a:pt x="936" y="776"/>
                  </a:lnTo>
                  <a:lnTo>
                    <a:pt x="936" y="795"/>
                  </a:lnTo>
                  <a:lnTo>
                    <a:pt x="936" y="822"/>
                  </a:lnTo>
                  <a:lnTo>
                    <a:pt x="936" y="855"/>
                  </a:lnTo>
                  <a:lnTo>
                    <a:pt x="936" y="894"/>
                  </a:lnTo>
                  <a:lnTo>
                    <a:pt x="936" y="939"/>
                  </a:lnTo>
                  <a:lnTo>
                    <a:pt x="936" y="989"/>
                  </a:lnTo>
                  <a:lnTo>
                    <a:pt x="936" y="1044"/>
                  </a:lnTo>
                  <a:lnTo>
                    <a:pt x="936" y="1103"/>
                  </a:lnTo>
                  <a:lnTo>
                    <a:pt x="936" y="1166"/>
                  </a:lnTo>
                  <a:lnTo>
                    <a:pt x="936" y="1232"/>
                  </a:lnTo>
                  <a:lnTo>
                    <a:pt x="936" y="1302"/>
                  </a:lnTo>
                  <a:lnTo>
                    <a:pt x="936" y="1376"/>
                  </a:lnTo>
                  <a:lnTo>
                    <a:pt x="936" y="1451"/>
                  </a:lnTo>
                  <a:lnTo>
                    <a:pt x="936" y="1527"/>
                  </a:lnTo>
                  <a:lnTo>
                    <a:pt x="936" y="1606"/>
                  </a:lnTo>
                  <a:lnTo>
                    <a:pt x="936" y="1685"/>
                  </a:lnTo>
                  <a:lnTo>
                    <a:pt x="936" y="1766"/>
                  </a:lnTo>
                  <a:lnTo>
                    <a:pt x="936" y="1846"/>
                  </a:lnTo>
                  <a:lnTo>
                    <a:pt x="936" y="1926"/>
                  </a:lnTo>
                  <a:lnTo>
                    <a:pt x="936" y="2006"/>
                  </a:lnTo>
                  <a:lnTo>
                    <a:pt x="936" y="2085"/>
                  </a:lnTo>
                  <a:lnTo>
                    <a:pt x="936" y="2161"/>
                  </a:lnTo>
                  <a:lnTo>
                    <a:pt x="936" y="2236"/>
                  </a:lnTo>
                  <a:lnTo>
                    <a:pt x="936" y="2310"/>
                  </a:lnTo>
                  <a:lnTo>
                    <a:pt x="936" y="2380"/>
                  </a:lnTo>
                  <a:lnTo>
                    <a:pt x="936" y="2447"/>
                  </a:lnTo>
                  <a:lnTo>
                    <a:pt x="936" y="2511"/>
                  </a:lnTo>
                  <a:lnTo>
                    <a:pt x="936" y="2570"/>
                  </a:lnTo>
                  <a:lnTo>
                    <a:pt x="936" y="2625"/>
                  </a:lnTo>
                  <a:lnTo>
                    <a:pt x="935" y="2675"/>
                  </a:lnTo>
                  <a:lnTo>
                    <a:pt x="935" y="2721"/>
                  </a:lnTo>
                  <a:lnTo>
                    <a:pt x="935" y="2760"/>
                  </a:lnTo>
                  <a:lnTo>
                    <a:pt x="935" y="2794"/>
                  </a:lnTo>
                  <a:lnTo>
                    <a:pt x="935" y="2821"/>
                  </a:lnTo>
                  <a:lnTo>
                    <a:pt x="935" y="2840"/>
                  </a:lnTo>
                  <a:lnTo>
                    <a:pt x="935" y="2853"/>
                  </a:lnTo>
                  <a:lnTo>
                    <a:pt x="935" y="2858"/>
                  </a:lnTo>
                  <a:lnTo>
                    <a:pt x="933" y="2887"/>
                  </a:lnTo>
                  <a:lnTo>
                    <a:pt x="924" y="2914"/>
                  </a:lnTo>
                  <a:lnTo>
                    <a:pt x="910" y="2939"/>
                  </a:lnTo>
                  <a:lnTo>
                    <a:pt x="893" y="2961"/>
                  </a:lnTo>
                  <a:lnTo>
                    <a:pt x="872" y="2978"/>
                  </a:lnTo>
                  <a:lnTo>
                    <a:pt x="847" y="2992"/>
                  </a:lnTo>
                  <a:lnTo>
                    <a:pt x="820" y="3000"/>
                  </a:lnTo>
                  <a:lnTo>
                    <a:pt x="791" y="3003"/>
                  </a:lnTo>
                  <a:lnTo>
                    <a:pt x="762" y="3000"/>
                  </a:lnTo>
                  <a:lnTo>
                    <a:pt x="734" y="2992"/>
                  </a:lnTo>
                  <a:lnTo>
                    <a:pt x="710" y="2978"/>
                  </a:lnTo>
                  <a:lnTo>
                    <a:pt x="689" y="2961"/>
                  </a:lnTo>
                  <a:lnTo>
                    <a:pt x="671" y="2939"/>
                  </a:lnTo>
                  <a:lnTo>
                    <a:pt x="658" y="2914"/>
                  </a:lnTo>
                  <a:lnTo>
                    <a:pt x="649" y="2887"/>
                  </a:lnTo>
                  <a:lnTo>
                    <a:pt x="646" y="2858"/>
                  </a:lnTo>
                  <a:lnTo>
                    <a:pt x="646" y="1700"/>
                  </a:lnTo>
                  <a:lnTo>
                    <a:pt x="583" y="1700"/>
                  </a:lnTo>
                  <a:lnTo>
                    <a:pt x="583" y="2858"/>
                  </a:lnTo>
                  <a:lnTo>
                    <a:pt x="580" y="2887"/>
                  </a:lnTo>
                  <a:lnTo>
                    <a:pt x="573" y="2914"/>
                  </a:lnTo>
                  <a:lnTo>
                    <a:pt x="559" y="2939"/>
                  </a:lnTo>
                  <a:lnTo>
                    <a:pt x="541" y="2961"/>
                  </a:lnTo>
                  <a:lnTo>
                    <a:pt x="520" y="2978"/>
                  </a:lnTo>
                  <a:lnTo>
                    <a:pt x="495" y="2992"/>
                  </a:lnTo>
                  <a:lnTo>
                    <a:pt x="468" y="3000"/>
                  </a:lnTo>
                  <a:lnTo>
                    <a:pt x="438" y="3003"/>
                  </a:lnTo>
                  <a:lnTo>
                    <a:pt x="409" y="3000"/>
                  </a:lnTo>
                  <a:lnTo>
                    <a:pt x="382" y="2992"/>
                  </a:lnTo>
                  <a:lnTo>
                    <a:pt x="357" y="2978"/>
                  </a:lnTo>
                  <a:lnTo>
                    <a:pt x="336" y="2961"/>
                  </a:lnTo>
                  <a:lnTo>
                    <a:pt x="319" y="2939"/>
                  </a:lnTo>
                  <a:lnTo>
                    <a:pt x="305" y="2914"/>
                  </a:lnTo>
                  <a:lnTo>
                    <a:pt x="297" y="2887"/>
                  </a:lnTo>
                  <a:lnTo>
                    <a:pt x="294" y="2858"/>
                  </a:lnTo>
                  <a:lnTo>
                    <a:pt x="294" y="2715"/>
                  </a:lnTo>
                  <a:lnTo>
                    <a:pt x="294" y="2574"/>
                  </a:lnTo>
                  <a:lnTo>
                    <a:pt x="294" y="2434"/>
                  </a:lnTo>
                  <a:lnTo>
                    <a:pt x="294" y="2297"/>
                  </a:lnTo>
                  <a:lnTo>
                    <a:pt x="294" y="2162"/>
                  </a:lnTo>
                  <a:lnTo>
                    <a:pt x="294" y="2031"/>
                  </a:lnTo>
                  <a:lnTo>
                    <a:pt x="295" y="1903"/>
                  </a:lnTo>
                  <a:lnTo>
                    <a:pt x="295" y="1779"/>
                  </a:lnTo>
                  <a:lnTo>
                    <a:pt x="295" y="1659"/>
                  </a:lnTo>
                  <a:lnTo>
                    <a:pt x="295" y="1543"/>
                  </a:lnTo>
                  <a:lnTo>
                    <a:pt x="295" y="1433"/>
                  </a:lnTo>
                  <a:lnTo>
                    <a:pt x="296" y="1327"/>
                  </a:lnTo>
                  <a:lnTo>
                    <a:pt x="296" y="1228"/>
                  </a:lnTo>
                  <a:lnTo>
                    <a:pt x="296" y="1134"/>
                  </a:lnTo>
                  <a:lnTo>
                    <a:pt x="296" y="1047"/>
                  </a:lnTo>
                  <a:lnTo>
                    <a:pt x="296" y="968"/>
                  </a:lnTo>
                  <a:lnTo>
                    <a:pt x="296" y="896"/>
                  </a:lnTo>
                  <a:lnTo>
                    <a:pt x="296" y="830"/>
                  </a:lnTo>
                  <a:lnTo>
                    <a:pt x="294" y="820"/>
                  </a:lnTo>
                  <a:lnTo>
                    <a:pt x="290" y="813"/>
                  </a:lnTo>
                  <a:lnTo>
                    <a:pt x="281" y="806"/>
                  </a:lnTo>
                  <a:lnTo>
                    <a:pt x="271" y="805"/>
                  </a:lnTo>
                  <a:lnTo>
                    <a:pt x="262" y="806"/>
                  </a:lnTo>
                  <a:lnTo>
                    <a:pt x="254" y="812"/>
                  </a:lnTo>
                  <a:lnTo>
                    <a:pt x="249" y="819"/>
                  </a:lnTo>
                  <a:lnTo>
                    <a:pt x="246" y="829"/>
                  </a:lnTo>
                  <a:lnTo>
                    <a:pt x="246" y="829"/>
                  </a:lnTo>
                  <a:lnTo>
                    <a:pt x="246" y="837"/>
                  </a:lnTo>
                  <a:lnTo>
                    <a:pt x="246" y="854"/>
                  </a:lnTo>
                  <a:lnTo>
                    <a:pt x="246" y="876"/>
                  </a:lnTo>
                  <a:lnTo>
                    <a:pt x="246" y="905"/>
                  </a:lnTo>
                  <a:lnTo>
                    <a:pt x="246" y="940"/>
                  </a:lnTo>
                  <a:lnTo>
                    <a:pt x="246" y="978"/>
                  </a:lnTo>
                  <a:lnTo>
                    <a:pt x="245" y="1021"/>
                  </a:lnTo>
                  <a:lnTo>
                    <a:pt x="245" y="1068"/>
                  </a:lnTo>
                  <a:lnTo>
                    <a:pt x="245" y="1116"/>
                  </a:lnTo>
                  <a:lnTo>
                    <a:pt x="245" y="1167"/>
                  </a:lnTo>
                  <a:lnTo>
                    <a:pt x="245" y="1219"/>
                  </a:lnTo>
                  <a:lnTo>
                    <a:pt x="243" y="1272"/>
                  </a:lnTo>
                  <a:lnTo>
                    <a:pt x="243" y="1325"/>
                  </a:lnTo>
                  <a:lnTo>
                    <a:pt x="243" y="1378"/>
                  </a:lnTo>
                  <a:lnTo>
                    <a:pt x="243" y="1428"/>
                  </a:lnTo>
                  <a:lnTo>
                    <a:pt x="242" y="1478"/>
                  </a:lnTo>
                  <a:lnTo>
                    <a:pt x="242" y="1523"/>
                  </a:lnTo>
                  <a:lnTo>
                    <a:pt x="242" y="1566"/>
                  </a:lnTo>
                  <a:lnTo>
                    <a:pt x="242" y="1605"/>
                  </a:lnTo>
                  <a:lnTo>
                    <a:pt x="242" y="1639"/>
                  </a:lnTo>
                  <a:lnTo>
                    <a:pt x="241" y="1668"/>
                  </a:lnTo>
                  <a:lnTo>
                    <a:pt x="241" y="1691"/>
                  </a:lnTo>
                  <a:lnTo>
                    <a:pt x="241" y="1707"/>
                  </a:lnTo>
                  <a:lnTo>
                    <a:pt x="241" y="1716"/>
                  </a:lnTo>
                  <a:lnTo>
                    <a:pt x="238" y="1744"/>
                  </a:lnTo>
                  <a:lnTo>
                    <a:pt x="229" y="1768"/>
                  </a:lnTo>
                  <a:lnTo>
                    <a:pt x="214" y="1791"/>
                  </a:lnTo>
                  <a:lnTo>
                    <a:pt x="196" y="1809"/>
                  </a:lnTo>
                  <a:lnTo>
                    <a:pt x="174" y="1824"/>
                  </a:lnTo>
                  <a:lnTo>
                    <a:pt x="149" y="1833"/>
                  </a:lnTo>
                  <a:lnTo>
                    <a:pt x="121" y="1836"/>
                  </a:lnTo>
                  <a:lnTo>
                    <a:pt x="120" y="1836"/>
                  </a:lnTo>
                  <a:lnTo>
                    <a:pt x="93" y="1833"/>
                  </a:lnTo>
                  <a:lnTo>
                    <a:pt x="67" y="1823"/>
                  </a:lnTo>
                  <a:lnTo>
                    <a:pt x="46" y="1809"/>
                  </a:lnTo>
                  <a:lnTo>
                    <a:pt x="26" y="1791"/>
                  </a:lnTo>
                  <a:lnTo>
                    <a:pt x="12" y="1768"/>
                  </a:lnTo>
                  <a:lnTo>
                    <a:pt x="4" y="1742"/>
                  </a:lnTo>
                  <a:lnTo>
                    <a:pt x="0" y="1714"/>
                  </a:lnTo>
                  <a:lnTo>
                    <a:pt x="0" y="1706"/>
                  </a:lnTo>
                  <a:lnTo>
                    <a:pt x="0" y="1690"/>
                  </a:lnTo>
                  <a:lnTo>
                    <a:pt x="0" y="1667"/>
                  </a:lnTo>
                  <a:lnTo>
                    <a:pt x="0" y="1638"/>
                  </a:lnTo>
                  <a:lnTo>
                    <a:pt x="0" y="1604"/>
                  </a:lnTo>
                  <a:lnTo>
                    <a:pt x="1" y="1565"/>
                  </a:lnTo>
                  <a:lnTo>
                    <a:pt x="1" y="1522"/>
                  </a:lnTo>
                  <a:lnTo>
                    <a:pt x="1" y="1476"/>
                  </a:lnTo>
                  <a:lnTo>
                    <a:pt x="1" y="1427"/>
                  </a:lnTo>
                  <a:lnTo>
                    <a:pt x="1" y="1377"/>
                  </a:lnTo>
                  <a:lnTo>
                    <a:pt x="2" y="1324"/>
                  </a:lnTo>
                  <a:lnTo>
                    <a:pt x="2" y="1271"/>
                  </a:lnTo>
                  <a:lnTo>
                    <a:pt x="2" y="1218"/>
                  </a:lnTo>
                  <a:lnTo>
                    <a:pt x="2" y="1166"/>
                  </a:lnTo>
                  <a:lnTo>
                    <a:pt x="4" y="1115"/>
                  </a:lnTo>
                  <a:lnTo>
                    <a:pt x="4" y="1067"/>
                  </a:lnTo>
                  <a:lnTo>
                    <a:pt x="4" y="1020"/>
                  </a:lnTo>
                  <a:lnTo>
                    <a:pt x="4" y="977"/>
                  </a:lnTo>
                  <a:lnTo>
                    <a:pt x="4" y="939"/>
                  </a:lnTo>
                  <a:lnTo>
                    <a:pt x="5" y="904"/>
                  </a:lnTo>
                  <a:lnTo>
                    <a:pt x="5" y="875"/>
                  </a:lnTo>
                  <a:lnTo>
                    <a:pt x="5" y="853"/>
                  </a:lnTo>
                  <a:lnTo>
                    <a:pt x="5" y="836"/>
                  </a:lnTo>
                  <a:lnTo>
                    <a:pt x="5" y="828"/>
                  </a:lnTo>
                  <a:lnTo>
                    <a:pt x="8" y="786"/>
                  </a:lnTo>
                  <a:lnTo>
                    <a:pt x="18" y="746"/>
                  </a:lnTo>
                  <a:lnTo>
                    <a:pt x="32" y="708"/>
                  </a:lnTo>
                  <a:lnTo>
                    <a:pt x="51" y="673"/>
                  </a:lnTo>
                  <a:lnTo>
                    <a:pt x="76" y="642"/>
                  </a:lnTo>
                  <a:lnTo>
                    <a:pt x="104" y="614"/>
                  </a:lnTo>
                  <a:lnTo>
                    <a:pt x="136" y="590"/>
                  </a:lnTo>
                  <a:lnTo>
                    <a:pt x="170" y="569"/>
                  </a:lnTo>
                  <a:lnTo>
                    <a:pt x="208" y="555"/>
                  </a:lnTo>
                  <a:lnTo>
                    <a:pt x="248" y="547"/>
                  </a:lnTo>
                  <a:lnTo>
                    <a:pt x="290" y="544"/>
                  </a:lnTo>
                  <a:lnTo>
                    <a:pt x="387" y="544"/>
                  </a:lnTo>
                  <a:lnTo>
                    <a:pt x="428" y="544"/>
                  </a:lnTo>
                  <a:lnTo>
                    <a:pt x="474" y="544"/>
                  </a:lnTo>
                  <a:lnTo>
                    <a:pt x="618" y="544"/>
                  </a:lnTo>
                  <a:lnTo>
                    <a:pt x="665" y="544"/>
                  </a:lnTo>
                  <a:lnTo>
                    <a:pt x="752" y="544"/>
                  </a:lnTo>
                  <a:lnTo>
                    <a:pt x="789" y="544"/>
                  </a:lnTo>
                  <a:lnTo>
                    <a:pt x="846" y="544"/>
                  </a:lnTo>
                  <a:lnTo>
                    <a:pt x="850" y="543"/>
                  </a:lnTo>
                  <a:lnTo>
                    <a:pt x="861" y="542"/>
                  </a:lnTo>
                  <a:lnTo>
                    <a:pt x="877" y="540"/>
                  </a:lnTo>
                  <a:lnTo>
                    <a:pt x="898" y="537"/>
                  </a:lnTo>
                  <a:lnTo>
                    <a:pt x="923" y="535"/>
                  </a:lnTo>
                  <a:lnTo>
                    <a:pt x="951" y="532"/>
                  </a:lnTo>
                  <a:lnTo>
                    <a:pt x="983" y="528"/>
                  </a:lnTo>
                  <a:lnTo>
                    <a:pt x="1016" y="524"/>
                  </a:lnTo>
                  <a:lnTo>
                    <a:pt x="1050" y="520"/>
                  </a:lnTo>
                  <a:lnTo>
                    <a:pt x="1086" y="516"/>
                  </a:lnTo>
                  <a:lnTo>
                    <a:pt x="1120" y="511"/>
                  </a:lnTo>
                  <a:lnTo>
                    <a:pt x="1152" y="508"/>
                  </a:lnTo>
                  <a:lnTo>
                    <a:pt x="1185" y="504"/>
                  </a:lnTo>
                  <a:lnTo>
                    <a:pt x="1213" y="501"/>
                  </a:lnTo>
                  <a:lnTo>
                    <a:pt x="1239" y="497"/>
                  </a:lnTo>
                  <a:lnTo>
                    <a:pt x="1259" y="495"/>
                  </a:lnTo>
                  <a:lnTo>
                    <a:pt x="1275" y="493"/>
                  </a:lnTo>
                  <a:lnTo>
                    <a:pt x="1286" y="492"/>
                  </a:lnTo>
                  <a:lnTo>
                    <a:pt x="1290" y="492"/>
                  </a:lnTo>
                  <a:lnTo>
                    <a:pt x="1535" y="232"/>
                  </a:lnTo>
                  <a:lnTo>
                    <a:pt x="1523" y="171"/>
                  </a:lnTo>
                  <a:lnTo>
                    <a:pt x="970" y="171"/>
                  </a:lnTo>
                  <a:lnTo>
                    <a:pt x="966" y="131"/>
                  </a:lnTo>
                  <a:lnTo>
                    <a:pt x="959" y="94"/>
                  </a:lnTo>
                  <a:lnTo>
                    <a:pt x="947" y="57"/>
                  </a:lnTo>
                  <a:lnTo>
                    <a:pt x="1504" y="57"/>
                  </a:lnTo>
                  <a:lnTo>
                    <a:pt x="1510" y="41"/>
                  </a:lnTo>
                  <a:lnTo>
                    <a:pt x="1518" y="27"/>
                  </a:lnTo>
                  <a:lnTo>
                    <a:pt x="1530" y="15"/>
                  </a:lnTo>
                  <a:lnTo>
                    <a:pt x="1544" y="7"/>
                  </a:lnTo>
                  <a:lnTo>
                    <a:pt x="1560" y="1"/>
                  </a:lnTo>
                  <a:lnTo>
                    <a:pt x="1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515"/>
            <p:cNvSpPr>
              <a:spLocks/>
            </p:cNvSpPr>
            <p:nvPr/>
          </p:nvSpPr>
          <p:spPr bwMode="auto">
            <a:xfrm>
              <a:off x="1901825" y="5060950"/>
              <a:ext cx="79375" cy="79375"/>
            </a:xfrm>
            <a:custGeom>
              <a:avLst/>
              <a:gdLst>
                <a:gd name="T0" fmla="*/ 251 w 500"/>
                <a:gd name="T1" fmla="*/ 0 h 501"/>
                <a:gd name="T2" fmla="*/ 290 w 500"/>
                <a:gd name="T3" fmla="*/ 4 h 501"/>
                <a:gd name="T4" fmla="*/ 329 w 500"/>
                <a:gd name="T5" fmla="*/ 13 h 501"/>
                <a:gd name="T6" fmla="*/ 365 w 500"/>
                <a:gd name="T7" fmla="*/ 28 h 501"/>
                <a:gd name="T8" fmla="*/ 398 w 500"/>
                <a:gd name="T9" fmla="*/ 49 h 501"/>
                <a:gd name="T10" fmla="*/ 427 w 500"/>
                <a:gd name="T11" fmla="*/ 74 h 501"/>
                <a:gd name="T12" fmla="*/ 452 w 500"/>
                <a:gd name="T13" fmla="*/ 104 h 501"/>
                <a:gd name="T14" fmla="*/ 472 w 500"/>
                <a:gd name="T15" fmla="*/ 136 h 501"/>
                <a:gd name="T16" fmla="*/ 487 w 500"/>
                <a:gd name="T17" fmla="*/ 172 h 501"/>
                <a:gd name="T18" fmla="*/ 497 w 500"/>
                <a:gd name="T19" fmla="*/ 210 h 501"/>
                <a:gd name="T20" fmla="*/ 500 w 500"/>
                <a:gd name="T21" fmla="*/ 251 h 501"/>
                <a:gd name="T22" fmla="*/ 497 w 500"/>
                <a:gd name="T23" fmla="*/ 292 h 501"/>
                <a:gd name="T24" fmla="*/ 487 w 500"/>
                <a:gd name="T25" fmla="*/ 330 h 501"/>
                <a:gd name="T26" fmla="*/ 472 w 500"/>
                <a:gd name="T27" fmla="*/ 366 h 501"/>
                <a:gd name="T28" fmla="*/ 452 w 500"/>
                <a:gd name="T29" fmla="*/ 399 h 501"/>
                <a:gd name="T30" fmla="*/ 427 w 500"/>
                <a:gd name="T31" fmla="*/ 428 h 501"/>
                <a:gd name="T32" fmla="*/ 398 w 500"/>
                <a:gd name="T33" fmla="*/ 454 h 501"/>
                <a:gd name="T34" fmla="*/ 365 w 500"/>
                <a:gd name="T35" fmla="*/ 473 h 501"/>
                <a:gd name="T36" fmla="*/ 329 w 500"/>
                <a:gd name="T37" fmla="*/ 489 h 501"/>
                <a:gd name="T38" fmla="*/ 290 w 500"/>
                <a:gd name="T39" fmla="*/ 498 h 501"/>
                <a:gd name="T40" fmla="*/ 251 w 500"/>
                <a:gd name="T41" fmla="*/ 501 h 501"/>
                <a:gd name="T42" fmla="*/ 210 w 500"/>
                <a:gd name="T43" fmla="*/ 498 h 501"/>
                <a:gd name="T44" fmla="*/ 171 w 500"/>
                <a:gd name="T45" fmla="*/ 489 h 501"/>
                <a:gd name="T46" fmla="*/ 135 w 500"/>
                <a:gd name="T47" fmla="*/ 473 h 501"/>
                <a:gd name="T48" fmla="*/ 102 w 500"/>
                <a:gd name="T49" fmla="*/ 452 h 501"/>
                <a:gd name="T50" fmla="*/ 73 w 500"/>
                <a:gd name="T51" fmla="*/ 428 h 501"/>
                <a:gd name="T52" fmla="*/ 48 w 500"/>
                <a:gd name="T53" fmla="*/ 399 h 501"/>
                <a:gd name="T54" fmla="*/ 28 w 500"/>
                <a:gd name="T55" fmla="*/ 366 h 501"/>
                <a:gd name="T56" fmla="*/ 13 w 500"/>
                <a:gd name="T57" fmla="*/ 330 h 501"/>
                <a:gd name="T58" fmla="*/ 3 w 500"/>
                <a:gd name="T59" fmla="*/ 292 h 501"/>
                <a:gd name="T60" fmla="*/ 0 w 500"/>
                <a:gd name="T61" fmla="*/ 251 h 501"/>
                <a:gd name="T62" fmla="*/ 3 w 500"/>
                <a:gd name="T63" fmla="*/ 210 h 501"/>
                <a:gd name="T64" fmla="*/ 13 w 500"/>
                <a:gd name="T65" fmla="*/ 173 h 501"/>
                <a:gd name="T66" fmla="*/ 28 w 500"/>
                <a:gd name="T67" fmla="*/ 136 h 501"/>
                <a:gd name="T68" fmla="*/ 48 w 500"/>
                <a:gd name="T69" fmla="*/ 104 h 501"/>
                <a:gd name="T70" fmla="*/ 73 w 500"/>
                <a:gd name="T71" fmla="*/ 75 h 501"/>
                <a:gd name="T72" fmla="*/ 102 w 500"/>
                <a:gd name="T73" fmla="*/ 49 h 501"/>
                <a:gd name="T74" fmla="*/ 135 w 500"/>
                <a:gd name="T75" fmla="*/ 28 h 501"/>
                <a:gd name="T76" fmla="*/ 171 w 500"/>
                <a:gd name="T77" fmla="*/ 13 h 501"/>
                <a:gd name="T78" fmla="*/ 210 w 500"/>
                <a:gd name="T79" fmla="*/ 4 h 501"/>
                <a:gd name="T80" fmla="*/ 251 w 500"/>
                <a:gd name="T81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0" h="501">
                  <a:moveTo>
                    <a:pt x="251" y="0"/>
                  </a:moveTo>
                  <a:lnTo>
                    <a:pt x="290" y="4"/>
                  </a:lnTo>
                  <a:lnTo>
                    <a:pt x="329" y="13"/>
                  </a:lnTo>
                  <a:lnTo>
                    <a:pt x="365" y="28"/>
                  </a:lnTo>
                  <a:lnTo>
                    <a:pt x="398" y="49"/>
                  </a:lnTo>
                  <a:lnTo>
                    <a:pt x="427" y="74"/>
                  </a:lnTo>
                  <a:lnTo>
                    <a:pt x="452" y="104"/>
                  </a:lnTo>
                  <a:lnTo>
                    <a:pt x="472" y="136"/>
                  </a:lnTo>
                  <a:lnTo>
                    <a:pt x="487" y="172"/>
                  </a:lnTo>
                  <a:lnTo>
                    <a:pt x="497" y="210"/>
                  </a:lnTo>
                  <a:lnTo>
                    <a:pt x="500" y="251"/>
                  </a:lnTo>
                  <a:lnTo>
                    <a:pt x="497" y="292"/>
                  </a:lnTo>
                  <a:lnTo>
                    <a:pt x="487" y="330"/>
                  </a:lnTo>
                  <a:lnTo>
                    <a:pt x="472" y="366"/>
                  </a:lnTo>
                  <a:lnTo>
                    <a:pt x="452" y="399"/>
                  </a:lnTo>
                  <a:lnTo>
                    <a:pt x="427" y="428"/>
                  </a:lnTo>
                  <a:lnTo>
                    <a:pt x="398" y="454"/>
                  </a:lnTo>
                  <a:lnTo>
                    <a:pt x="365" y="473"/>
                  </a:lnTo>
                  <a:lnTo>
                    <a:pt x="329" y="489"/>
                  </a:lnTo>
                  <a:lnTo>
                    <a:pt x="290" y="498"/>
                  </a:lnTo>
                  <a:lnTo>
                    <a:pt x="251" y="501"/>
                  </a:lnTo>
                  <a:lnTo>
                    <a:pt x="210" y="498"/>
                  </a:lnTo>
                  <a:lnTo>
                    <a:pt x="171" y="489"/>
                  </a:lnTo>
                  <a:lnTo>
                    <a:pt x="135" y="473"/>
                  </a:lnTo>
                  <a:lnTo>
                    <a:pt x="102" y="452"/>
                  </a:lnTo>
                  <a:lnTo>
                    <a:pt x="73" y="428"/>
                  </a:lnTo>
                  <a:lnTo>
                    <a:pt x="48" y="399"/>
                  </a:lnTo>
                  <a:lnTo>
                    <a:pt x="28" y="366"/>
                  </a:lnTo>
                  <a:lnTo>
                    <a:pt x="13" y="330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3" y="210"/>
                  </a:lnTo>
                  <a:lnTo>
                    <a:pt x="13" y="173"/>
                  </a:lnTo>
                  <a:lnTo>
                    <a:pt x="28" y="136"/>
                  </a:lnTo>
                  <a:lnTo>
                    <a:pt x="48" y="104"/>
                  </a:lnTo>
                  <a:lnTo>
                    <a:pt x="73" y="75"/>
                  </a:lnTo>
                  <a:lnTo>
                    <a:pt x="102" y="49"/>
                  </a:lnTo>
                  <a:lnTo>
                    <a:pt x="135" y="28"/>
                  </a:lnTo>
                  <a:lnTo>
                    <a:pt x="171" y="13"/>
                  </a:lnTo>
                  <a:lnTo>
                    <a:pt x="210" y="4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516"/>
            <p:cNvSpPr>
              <a:spLocks/>
            </p:cNvSpPr>
            <p:nvPr/>
          </p:nvSpPr>
          <p:spPr bwMode="auto">
            <a:xfrm>
              <a:off x="1600200" y="5130800"/>
              <a:ext cx="107950" cy="219075"/>
            </a:xfrm>
            <a:custGeom>
              <a:avLst/>
              <a:gdLst>
                <a:gd name="T0" fmla="*/ 488 w 676"/>
                <a:gd name="T1" fmla="*/ 0 h 1380"/>
                <a:gd name="T2" fmla="*/ 506 w 676"/>
                <a:gd name="T3" fmla="*/ 44 h 1380"/>
                <a:gd name="T4" fmla="*/ 528 w 676"/>
                <a:gd name="T5" fmla="*/ 105 h 1380"/>
                <a:gd name="T6" fmla="*/ 555 w 676"/>
                <a:gd name="T7" fmla="*/ 173 h 1380"/>
                <a:gd name="T8" fmla="*/ 582 w 676"/>
                <a:gd name="T9" fmla="*/ 245 h 1380"/>
                <a:gd name="T10" fmla="*/ 608 w 676"/>
                <a:gd name="T11" fmla="*/ 310 h 1380"/>
                <a:gd name="T12" fmla="*/ 628 w 676"/>
                <a:gd name="T13" fmla="*/ 364 h 1380"/>
                <a:gd name="T14" fmla="*/ 609 w 676"/>
                <a:gd name="T15" fmla="*/ 403 h 1380"/>
                <a:gd name="T16" fmla="*/ 565 w 676"/>
                <a:gd name="T17" fmla="*/ 452 h 1380"/>
                <a:gd name="T18" fmla="*/ 540 w 676"/>
                <a:gd name="T19" fmla="*/ 508 h 1380"/>
                <a:gd name="T20" fmla="*/ 531 w 676"/>
                <a:gd name="T21" fmla="*/ 559 h 1380"/>
                <a:gd name="T22" fmla="*/ 363 w 676"/>
                <a:gd name="T23" fmla="*/ 306 h 1380"/>
                <a:gd name="T24" fmla="*/ 355 w 676"/>
                <a:gd name="T25" fmla="*/ 288 h 1380"/>
                <a:gd name="T26" fmla="*/ 337 w 676"/>
                <a:gd name="T27" fmla="*/ 280 h 1380"/>
                <a:gd name="T28" fmla="*/ 320 w 676"/>
                <a:gd name="T29" fmla="*/ 288 h 1380"/>
                <a:gd name="T30" fmla="*/ 312 w 676"/>
                <a:gd name="T31" fmla="*/ 305 h 1380"/>
                <a:gd name="T32" fmla="*/ 311 w 676"/>
                <a:gd name="T33" fmla="*/ 345 h 1380"/>
                <a:gd name="T34" fmla="*/ 311 w 676"/>
                <a:gd name="T35" fmla="*/ 407 h 1380"/>
                <a:gd name="T36" fmla="*/ 311 w 676"/>
                <a:gd name="T37" fmla="*/ 488 h 1380"/>
                <a:gd name="T38" fmla="*/ 310 w 676"/>
                <a:gd name="T39" fmla="*/ 578 h 1380"/>
                <a:gd name="T40" fmla="*/ 310 w 676"/>
                <a:gd name="T41" fmla="*/ 672 h 1380"/>
                <a:gd name="T42" fmla="*/ 310 w 676"/>
                <a:gd name="T43" fmla="*/ 762 h 1380"/>
                <a:gd name="T44" fmla="*/ 309 w 676"/>
                <a:gd name="T45" fmla="*/ 841 h 1380"/>
                <a:gd name="T46" fmla="*/ 309 w 676"/>
                <a:gd name="T47" fmla="*/ 902 h 1380"/>
                <a:gd name="T48" fmla="*/ 309 w 676"/>
                <a:gd name="T49" fmla="*/ 939 h 1380"/>
                <a:gd name="T50" fmla="*/ 583 w 676"/>
                <a:gd name="T51" fmla="*/ 706 h 1380"/>
                <a:gd name="T52" fmla="*/ 625 w 676"/>
                <a:gd name="T53" fmla="*/ 744 h 1380"/>
                <a:gd name="T54" fmla="*/ 676 w 676"/>
                <a:gd name="T55" fmla="*/ 770 h 1380"/>
                <a:gd name="T56" fmla="*/ 307 w 676"/>
                <a:gd name="T57" fmla="*/ 1252 h 1380"/>
                <a:gd name="T58" fmla="*/ 296 w 676"/>
                <a:gd name="T59" fmla="*/ 1302 h 1380"/>
                <a:gd name="T60" fmla="*/ 269 w 676"/>
                <a:gd name="T61" fmla="*/ 1342 h 1380"/>
                <a:gd name="T62" fmla="*/ 228 w 676"/>
                <a:gd name="T63" fmla="*/ 1370 h 1380"/>
                <a:gd name="T64" fmla="*/ 179 w 676"/>
                <a:gd name="T65" fmla="*/ 1380 h 1380"/>
                <a:gd name="T66" fmla="*/ 154 w 676"/>
                <a:gd name="T67" fmla="*/ 1378 h 1380"/>
                <a:gd name="T68" fmla="*/ 112 w 676"/>
                <a:gd name="T69" fmla="*/ 1362 h 1380"/>
                <a:gd name="T70" fmla="*/ 73 w 676"/>
                <a:gd name="T71" fmla="*/ 1352 h 1380"/>
                <a:gd name="T72" fmla="*/ 37 w 676"/>
                <a:gd name="T73" fmla="*/ 1342 h 1380"/>
                <a:gd name="T74" fmla="*/ 10 w 676"/>
                <a:gd name="T75" fmla="*/ 1315 h 1380"/>
                <a:gd name="T76" fmla="*/ 0 w 676"/>
                <a:gd name="T77" fmla="*/ 1281 h 1380"/>
                <a:gd name="T78" fmla="*/ 9 w 676"/>
                <a:gd name="T79" fmla="*/ 1245 h 1380"/>
                <a:gd name="T80" fmla="*/ 49 w 676"/>
                <a:gd name="T81" fmla="*/ 1200 h 1380"/>
                <a:gd name="T82" fmla="*/ 54 w 676"/>
                <a:gd name="T83" fmla="*/ 304 h 1380"/>
                <a:gd name="T84" fmla="*/ 68 w 676"/>
                <a:gd name="T85" fmla="*/ 217 h 1380"/>
                <a:gd name="T86" fmla="*/ 103 w 676"/>
                <a:gd name="T87" fmla="*/ 139 h 1380"/>
                <a:gd name="T88" fmla="*/ 159 w 676"/>
                <a:gd name="T89" fmla="*/ 76 h 1380"/>
                <a:gd name="T90" fmla="*/ 231 w 676"/>
                <a:gd name="T91" fmla="*/ 29 h 1380"/>
                <a:gd name="T92" fmla="*/ 314 w 676"/>
                <a:gd name="T93" fmla="*/ 3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6" h="1380">
                  <a:moveTo>
                    <a:pt x="359" y="0"/>
                  </a:moveTo>
                  <a:lnTo>
                    <a:pt x="488" y="0"/>
                  </a:lnTo>
                  <a:lnTo>
                    <a:pt x="496" y="21"/>
                  </a:lnTo>
                  <a:lnTo>
                    <a:pt x="506" y="44"/>
                  </a:lnTo>
                  <a:lnTo>
                    <a:pt x="516" y="73"/>
                  </a:lnTo>
                  <a:lnTo>
                    <a:pt x="528" y="105"/>
                  </a:lnTo>
                  <a:lnTo>
                    <a:pt x="541" y="139"/>
                  </a:lnTo>
                  <a:lnTo>
                    <a:pt x="555" y="173"/>
                  </a:lnTo>
                  <a:lnTo>
                    <a:pt x="569" y="209"/>
                  </a:lnTo>
                  <a:lnTo>
                    <a:pt x="582" y="245"/>
                  </a:lnTo>
                  <a:lnTo>
                    <a:pt x="595" y="279"/>
                  </a:lnTo>
                  <a:lnTo>
                    <a:pt x="608" y="310"/>
                  </a:lnTo>
                  <a:lnTo>
                    <a:pt x="619" y="339"/>
                  </a:lnTo>
                  <a:lnTo>
                    <a:pt x="628" y="364"/>
                  </a:lnTo>
                  <a:lnTo>
                    <a:pt x="636" y="383"/>
                  </a:lnTo>
                  <a:lnTo>
                    <a:pt x="609" y="403"/>
                  </a:lnTo>
                  <a:lnTo>
                    <a:pt x="585" y="425"/>
                  </a:lnTo>
                  <a:lnTo>
                    <a:pt x="565" y="452"/>
                  </a:lnTo>
                  <a:lnTo>
                    <a:pt x="549" y="482"/>
                  </a:lnTo>
                  <a:lnTo>
                    <a:pt x="540" y="508"/>
                  </a:lnTo>
                  <a:lnTo>
                    <a:pt x="534" y="533"/>
                  </a:lnTo>
                  <a:lnTo>
                    <a:pt x="531" y="559"/>
                  </a:lnTo>
                  <a:lnTo>
                    <a:pt x="363" y="730"/>
                  </a:lnTo>
                  <a:lnTo>
                    <a:pt x="363" y="306"/>
                  </a:lnTo>
                  <a:lnTo>
                    <a:pt x="360" y="295"/>
                  </a:lnTo>
                  <a:lnTo>
                    <a:pt x="355" y="288"/>
                  </a:lnTo>
                  <a:lnTo>
                    <a:pt x="347" y="282"/>
                  </a:lnTo>
                  <a:lnTo>
                    <a:pt x="337" y="280"/>
                  </a:lnTo>
                  <a:lnTo>
                    <a:pt x="327" y="282"/>
                  </a:lnTo>
                  <a:lnTo>
                    <a:pt x="320" y="288"/>
                  </a:lnTo>
                  <a:lnTo>
                    <a:pt x="314" y="295"/>
                  </a:lnTo>
                  <a:lnTo>
                    <a:pt x="312" y="305"/>
                  </a:lnTo>
                  <a:lnTo>
                    <a:pt x="312" y="321"/>
                  </a:lnTo>
                  <a:lnTo>
                    <a:pt x="311" y="345"/>
                  </a:lnTo>
                  <a:lnTo>
                    <a:pt x="311" y="374"/>
                  </a:lnTo>
                  <a:lnTo>
                    <a:pt x="311" y="407"/>
                  </a:lnTo>
                  <a:lnTo>
                    <a:pt x="311" y="446"/>
                  </a:lnTo>
                  <a:lnTo>
                    <a:pt x="311" y="488"/>
                  </a:lnTo>
                  <a:lnTo>
                    <a:pt x="311" y="532"/>
                  </a:lnTo>
                  <a:lnTo>
                    <a:pt x="310" y="578"/>
                  </a:lnTo>
                  <a:lnTo>
                    <a:pt x="310" y="625"/>
                  </a:lnTo>
                  <a:lnTo>
                    <a:pt x="310" y="672"/>
                  </a:lnTo>
                  <a:lnTo>
                    <a:pt x="310" y="718"/>
                  </a:lnTo>
                  <a:lnTo>
                    <a:pt x="310" y="762"/>
                  </a:lnTo>
                  <a:lnTo>
                    <a:pt x="309" y="803"/>
                  </a:lnTo>
                  <a:lnTo>
                    <a:pt x="309" y="841"/>
                  </a:lnTo>
                  <a:lnTo>
                    <a:pt x="309" y="874"/>
                  </a:lnTo>
                  <a:lnTo>
                    <a:pt x="309" y="902"/>
                  </a:lnTo>
                  <a:lnTo>
                    <a:pt x="309" y="924"/>
                  </a:lnTo>
                  <a:lnTo>
                    <a:pt x="309" y="939"/>
                  </a:lnTo>
                  <a:lnTo>
                    <a:pt x="564" y="680"/>
                  </a:lnTo>
                  <a:lnTo>
                    <a:pt x="583" y="706"/>
                  </a:lnTo>
                  <a:lnTo>
                    <a:pt x="604" y="728"/>
                  </a:lnTo>
                  <a:lnTo>
                    <a:pt x="625" y="744"/>
                  </a:lnTo>
                  <a:lnTo>
                    <a:pt x="650" y="758"/>
                  </a:lnTo>
                  <a:lnTo>
                    <a:pt x="676" y="770"/>
                  </a:lnTo>
                  <a:lnTo>
                    <a:pt x="308" y="1143"/>
                  </a:lnTo>
                  <a:lnTo>
                    <a:pt x="307" y="1252"/>
                  </a:lnTo>
                  <a:lnTo>
                    <a:pt x="304" y="1278"/>
                  </a:lnTo>
                  <a:lnTo>
                    <a:pt x="296" y="1302"/>
                  </a:lnTo>
                  <a:lnTo>
                    <a:pt x="284" y="1324"/>
                  </a:lnTo>
                  <a:lnTo>
                    <a:pt x="269" y="1342"/>
                  </a:lnTo>
                  <a:lnTo>
                    <a:pt x="250" y="1358"/>
                  </a:lnTo>
                  <a:lnTo>
                    <a:pt x="228" y="1370"/>
                  </a:lnTo>
                  <a:lnTo>
                    <a:pt x="203" y="1378"/>
                  </a:lnTo>
                  <a:lnTo>
                    <a:pt x="179" y="1380"/>
                  </a:lnTo>
                  <a:lnTo>
                    <a:pt x="178" y="1380"/>
                  </a:lnTo>
                  <a:lnTo>
                    <a:pt x="154" y="1378"/>
                  </a:lnTo>
                  <a:lnTo>
                    <a:pt x="131" y="1371"/>
                  </a:lnTo>
                  <a:lnTo>
                    <a:pt x="112" y="1362"/>
                  </a:lnTo>
                  <a:lnTo>
                    <a:pt x="94" y="1348"/>
                  </a:lnTo>
                  <a:lnTo>
                    <a:pt x="73" y="1352"/>
                  </a:lnTo>
                  <a:lnTo>
                    <a:pt x="55" y="1350"/>
                  </a:lnTo>
                  <a:lnTo>
                    <a:pt x="37" y="1342"/>
                  </a:lnTo>
                  <a:lnTo>
                    <a:pt x="22" y="1330"/>
                  </a:lnTo>
                  <a:lnTo>
                    <a:pt x="10" y="1315"/>
                  </a:lnTo>
                  <a:lnTo>
                    <a:pt x="2" y="1298"/>
                  </a:lnTo>
                  <a:lnTo>
                    <a:pt x="0" y="1281"/>
                  </a:lnTo>
                  <a:lnTo>
                    <a:pt x="2" y="1263"/>
                  </a:lnTo>
                  <a:lnTo>
                    <a:pt x="9" y="1245"/>
                  </a:lnTo>
                  <a:lnTo>
                    <a:pt x="20" y="1230"/>
                  </a:lnTo>
                  <a:lnTo>
                    <a:pt x="49" y="1200"/>
                  </a:lnTo>
                  <a:lnTo>
                    <a:pt x="51" y="1044"/>
                  </a:lnTo>
                  <a:lnTo>
                    <a:pt x="54" y="304"/>
                  </a:lnTo>
                  <a:lnTo>
                    <a:pt x="57" y="260"/>
                  </a:lnTo>
                  <a:lnTo>
                    <a:pt x="68" y="217"/>
                  </a:lnTo>
                  <a:lnTo>
                    <a:pt x="83" y="176"/>
                  </a:lnTo>
                  <a:lnTo>
                    <a:pt x="103" y="139"/>
                  </a:lnTo>
                  <a:lnTo>
                    <a:pt x="129" y="105"/>
                  </a:lnTo>
                  <a:lnTo>
                    <a:pt x="159" y="76"/>
                  </a:lnTo>
                  <a:lnTo>
                    <a:pt x="194" y="50"/>
                  </a:lnTo>
                  <a:lnTo>
                    <a:pt x="231" y="29"/>
                  </a:lnTo>
                  <a:lnTo>
                    <a:pt x="271" y="13"/>
                  </a:lnTo>
                  <a:lnTo>
                    <a:pt x="314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517"/>
            <p:cNvSpPr>
              <a:spLocks/>
            </p:cNvSpPr>
            <p:nvPr/>
          </p:nvSpPr>
          <p:spPr bwMode="auto">
            <a:xfrm>
              <a:off x="1736725" y="5138738"/>
              <a:ext cx="68263" cy="63500"/>
            </a:xfrm>
            <a:custGeom>
              <a:avLst/>
              <a:gdLst>
                <a:gd name="T0" fmla="*/ 364 w 436"/>
                <a:gd name="T1" fmla="*/ 0 h 401"/>
                <a:gd name="T2" fmla="*/ 382 w 436"/>
                <a:gd name="T3" fmla="*/ 4 h 401"/>
                <a:gd name="T4" fmla="*/ 400 w 436"/>
                <a:gd name="T5" fmla="*/ 10 h 401"/>
                <a:gd name="T6" fmla="*/ 415 w 436"/>
                <a:gd name="T7" fmla="*/ 22 h 401"/>
                <a:gd name="T8" fmla="*/ 426 w 436"/>
                <a:gd name="T9" fmla="*/ 37 h 401"/>
                <a:gd name="T10" fmla="*/ 434 w 436"/>
                <a:gd name="T11" fmla="*/ 54 h 401"/>
                <a:gd name="T12" fmla="*/ 436 w 436"/>
                <a:gd name="T13" fmla="*/ 71 h 401"/>
                <a:gd name="T14" fmla="*/ 434 w 436"/>
                <a:gd name="T15" fmla="*/ 90 h 401"/>
                <a:gd name="T16" fmla="*/ 426 w 436"/>
                <a:gd name="T17" fmla="*/ 107 h 401"/>
                <a:gd name="T18" fmla="*/ 416 w 436"/>
                <a:gd name="T19" fmla="*/ 122 h 401"/>
                <a:gd name="T20" fmla="*/ 140 w 436"/>
                <a:gd name="T21" fmla="*/ 401 h 401"/>
                <a:gd name="T22" fmla="*/ 0 w 436"/>
                <a:gd name="T23" fmla="*/ 339 h 401"/>
                <a:gd name="T24" fmla="*/ 314 w 436"/>
                <a:gd name="T25" fmla="*/ 22 h 401"/>
                <a:gd name="T26" fmla="*/ 330 w 436"/>
                <a:gd name="T27" fmla="*/ 10 h 401"/>
                <a:gd name="T28" fmla="*/ 346 w 436"/>
                <a:gd name="T29" fmla="*/ 4 h 401"/>
                <a:gd name="T30" fmla="*/ 364 w 436"/>
                <a:gd name="T31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401">
                  <a:moveTo>
                    <a:pt x="364" y="0"/>
                  </a:moveTo>
                  <a:lnTo>
                    <a:pt x="382" y="4"/>
                  </a:lnTo>
                  <a:lnTo>
                    <a:pt x="400" y="10"/>
                  </a:lnTo>
                  <a:lnTo>
                    <a:pt x="415" y="22"/>
                  </a:lnTo>
                  <a:lnTo>
                    <a:pt x="426" y="37"/>
                  </a:lnTo>
                  <a:lnTo>
                    <a:pt x="434" y="54"/>
                  </a:lnTo>
                  <a:lnTo>
                    <a:pt x="436" y="71"/>
                  </a:lnTo>
                  <a:lnTo>
                    <a:pt x="434" y="90"/>
                  </a:lnTo>
                  <a:lnTo>
                    <a:pt x="426" y="107"/>
                  </a:lnTo>
                  <a:lnTo>
                    <a:pt x="416" y="122"/>
                  </a:lnTo>
                  <a:lnTo>
                    <a:pt x="140" y="401"/>
                  </a:lnTo>
                  <a:lnTo>
                    <a:pt x="0" y="339"/>
                  </a:lnTo>
                  <a:lnTo>
                    <a:pt x="314" y="22"/>
                  </a:lnTo>
                  <a:lnTo>
                    <a:pt x="330" y="10"/>
                  </a:lnTo>
                  <a:lnTo>
                    <a:pt x="346" y="4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518"/>
            <p:cNvSpPr>
              <a:spLocks/>
            </p:cNvSpPr>
            <p:nvPr/>
          </p:nvSpPr>
          <p:spPr bwMode="auto">
            <a:xfrm>
              <a:off x="1698625" y="5170488"/>
              <a:ext cx="117475" cy="104775"/>
            </a:xfrm>
            <a:custGeom>
              <a:avLst/>
              <a:gdLst>
                <a:gd name="T0" fmla="*/ 733 w 743"/>
                <a:gd name="T1" fmla="*/ 0 h 663"/>
                <a:gd name="T2" fmla="*/ 738 w 743"/>
                <a:gd name="T3" fmla="*/ 30 h 663"/>
                <a:gd name="T4" fmla="*/ 741 w 743"/>
                <a:gd name="T5" fmla="*/ 63 h 663"/>
                <a:gd name="T6" fmla="*/ 743 w 743"/>
                <a:gd name="T7" fmla="*/ 533 h 663"/>
                <a:gd name="T8" fmla="*/ 741 w 743"/>
                <a:gd name="T9" fmla="*/ 560 h 663"/>
                <a:gd name="T10" fmla="*/ 733 w 743"/>
                <a:gd name="T11" fmla="*/ 585 h 663"/>
                <a:gd name="T12" fmla="*/ 720 w 743"/>
                <a:gd name="T13" fmla="*/ 607 h 663"/>
                <a:gd name="T14" fmla="*/ 704 w 743"/>
                <a:gd name="T15" fmla="*/ 627 h 663"/>
                <a:gd name="T16" fmla="*/ 686 w 743"/>
                <a:gd name="T17" fmla="*/ 642 h 663"/>
                <a:gd name="T18" fmla="*/ 663 w 743"/>
                <a:gd name="T19" fmla="*/ 654 h 663"/>
                <a:gd name="T20" fmla="*/ 639 w 743"/>
                <a:gd name="T21" fmla="*/ 661 h 663"/>
                <a:gd name="T22" fmla="*/ 615 w 743"/>
                <a:gd name="T23" fmla="*/ 663 h 663"/>
                <a:gd name="T24" fmla="*/ 589 w 743"/>
                <a:gd name="T25" fmla="*/ 661 h 663"/>
                <a:gd name="T26" fmla="*/ 563 w 743"/>
                <a:gd name="T27" fmla="*/ 654 h 663"/>
                <a:gd name="T28" fmla="*/ 79 w 743"/>
                <a:gd name="T29" fmla="*/ 445 h 663"/>
                <a:gd name="T30" fmla="*/ 55 w 743"/>
                <a:gd name="T31" fmla="*/ 432 h 663"/>
                <a:gd name="T32" fmla="*/ 36 w 743"/>
                <a:gd name="T33" fmla="*/ 416 h 663"/>
                <a:gd name="T34" fmla="*/ 21 w 743"/>
                <a:gd name="T35" fmla="*/ 396 h 663"/>
                <a:gd name="T36" fmla="*/ 10 w 743"/>
                <a:gd name="T37" fmla="*/ 374 h 663"/>
                <a:gd name="T38" fmla="*/ 3 w 743"/>
                <a:gd name="T39" fmla="*/ 350 h 663"/>
                <a:gd name="T40" fmla="*/ 0 w 743"/>
                <a:gd name="T41" fmla="*/ 325 h 663"/>
                <a:gd name="T42" fmla="*/ 4 w 743"/>
                <a:gd name="T43" fmla="*/ 301 h 663"/>
                <a:gd name="T44" fmla="*/ 11 w 743"/>
                <a:gd name="T45" fmla="*/ 276 h 663"/>
                <a:gd name="T46" fmla="*/ 24 w 743"/>
                <a:gd name="T47" fmla="*/ 252 h 663"/>
                <a:gd name="T48" fmla="*/ 40 w 743"/>
                <a:gd name="T49" fmla="*/ 233 h 663"/>
                <a:gd name="T50" fmla="*/ 60 w 743"/>
                <a:gd name="T51" fmla="*/ 218 h 663"/>
                <a:gd name="T52" fmla="*/ 82 w 743"/>
                <a:gd name="T53" fmla="*/ 207 h 663"/>
                <a:gd name="T54" fmla="*/ 106 w 743"/>
                <a:gd name="T55" fmla="*/ 199 h 663"/>
                <a:gd name="T56" fmla="*/ 131 w 743"/>
                <a:gd name="T57" fmla="*/ 197 h 663"/>
                <a:gd name="T58" fmla="*/ 155 w 743"/>
                <a:gd name="T59" fmla="*/ 200 h 663"/>
                <a:gd name="T60" fmla="*/ 180 w 743"/>
                <a:gd name="T61" fmla="*/ 208 h 663"/>
                <a:gd name="T62" fmla="*/ 483 w 743"/>
                <a:gd name="T63" fmla="*/ 338 h 663"/>
                <a:gd name="T64" fmla="*/ 483 w 743"/>
                <a:gd name="T65" fmla="*/ 247 h 663"/>
                <a:gd name="T66" fmla="*/ 485 w 743"/>
                <a:gd name="T67" fmla="*/ 246 h 663"/>
                <a:gd name="T68" fmla="*/ 487 w 743"/>
                <a:gd name="T69" fmla="*/ 245 h 663"/>
                <a:gd name="T70" fmla="*/ 492 w 743"/>
                <a:gd name="T71" fmla="*/ 239 h 663"/>
                <a:gd name="T72" fmla="*/ 501 w 743"/>
                <a:gd name="T73" fmla="*/ 230 h 663"/>
                <a:gd name="T74" fmla="*/ 512 w 743"/>
                <a:gd name="T75" fmla="*/ 219 h 663"/>
                <a:gd name="T76" fmla="*/ 526 w 743"/>
                <a:gd name="T77" fmla="*/ 205 h 663"/>
                <a:gd name="T78" fmla="*/ 543 w 743"/>
                <a:gd name="T79" fmla="*/ 189 h 663"/>
                <a:gd name="T80" fmla="*/ 561 w 743"/>
                <a:gd name="T81" fmla="*/ 170 h 663"/>
                <a:gd name="T82" fmla="*/ 579 w 743"/>
                <a:gd name="T83" fmla="*/ 152 h 663"/>
                <a:gd name="T84" fmla="*/ 599 w 743"/>
                <a:gd name="T85" fmla="*/ 133 h 663"/>
                <a:gd name="T86" fmla="*/ 619 w 743"/>
                <a:gd name="T87" fmla="*/ 113 h 663"/>
                <a:gd name="T88" fmla="*/ 638 w 743"/>
                <a:gd name="T89" fmla="*/ 94 h 663"/>
                <a:gd name="T90" fmla="*/ 657 w 743"/>
                <a:gd name="T91" fmla="*/ 76 h 663"/>
                <a:gd name="T92" fmla="*/ 675 w 743"/>
                <a:gd name="T93" fmla="*/ 58 h 663"/>
                <a:gd name="T94" fmla="*/ 691 w 743"/>
                <a:gd name="T95" fmla="*/ 42 h 663"/>
                <a:gd name="T96" fmla="*/ 705 w 743"/>
                <a:gd name="T97" fmla="*/ 28 h 663"/>
                <a:gd name="T98" fmla="*/ 717 w 743"/>
                <a:gd name="T99" fmla="*/ 16 h 663"/>
                <a:gd name="T100" fmla="*/ 725 w 743"/>
                <a:gd name="T101" fmla="*/ 8 h 663"/>
                <a:gd name="T102" fmla="*/ 731 w 743"/>
                <a:gd name="T103" fmla="*/ 1 h 663"/>
                <a:gd name="T104" fmla="*/ 733 w 743"/>
                <a:gd name="T105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3" h="663">
                  <a:moveTo>
                    <a:pt x="733" y="0"/>
                  </a:moveTo>
                  <a:lnTo>
                    <a:pt x="738" y="30"/>
                  </a:lnTo>
                  <a:lnTo>
                    <a:pt x="741" y="63"/>
                  </a:lnTo>
                  <a:lnTo>
                    <a:pt x="743" y="533"/>
                  </a:lnTo>
                  <a:lnTo>
                    <a:pt x="741" y="560"/>
                  </a:lnTo>
                  <a:lnTo>
                    <a:pt x="733" y="585"/>
                  </a:lnTo>
                  <a:lnTo>
                    <a:pt x="720" y="607"/>
                  </a:lnTo>
                  <a:lnTo>
                    <a:pt x="704" y="627"/>
                  </a:lnTo>
                  <a:lnTo>
                    <a:pt x="686" y="642"/>
                  </a:lnTo>
                  <a:lnTo>
                    <a:pt x="663" y="654"/>
                  </a:lnTo>
                  <a:lnTo>
                    <a:pt x="639" y="661"/>
                  </a:lnTo>
                  <a:lnTo>
                    <a:pt x="615" y="663"/>
                  </a:lnTo>
                  <a:lnTo>
                    <a:pt x="589" y="661"/>
                  </a:lnTo>
                  <a:lnTo>
                    <a:pt x="563" y="654"/>
                  </a:lnTo>
                  <a:lnTo>
                    <a:pt x="79" y="445"/>
                  </a:lnTo>
                  <a:lnTo>
                    <a:pt x="55" y="432"/>
                  </a:lnTo>
                  <a:lnTo>
                    <a:pt x="36" y="416"/>
                  </a:lnTo>
                  <a:lnTo>
                    <a:pt x="21" y="396"/>
                  </a:lnTo>
                  <a:lnTo>
                    <a:pt x="10" y="374"/>
                  </a:lnTo>
                  <a:lnTo>
                    <a:pt x="3" y="350"/>
                  </a:lnTo>
                  <a:lnTo>
                    <a:pt x="0" y="325"/>
                  </a:lnTo>
                  <a:lnTo>
                    <a:pt x="4" y="301"/>
                  </a:lnTo>
                  <a:lnTo>
                    <a:pt x="11" y="276"/>
                  </a:lnTo>
                  <a:lnTo>
                    <a:pt x="24" y="252"/>
                  </a:lnTo>
                  <a:lnTo>
                    <a:pt x="40" y="233"/>
                  </a:lnTo>
                  <a:lnTo>
                    <a:pt x="60" y="218"/>
                  </a:lnTo>
                  <a:lnTo>
                    <a:pt x="82" y="207"/>
                  </a:lnTo>
                  <a:lnTo>
                    <a:pt x="106" y="199"/>
                  </a:lnTo>
                  <a:lnTo>
                    <a:pt x="131" y="197"/>
                  </a:lnTo>
                  <a:lnTo>
                    <a:pt x="155" y="200"/>
                  </a:lnTo>
                  <a:lnTo>
                    <a:pt x="180" y="208"/>
                  </a:lnTo>
                  <a:lnTo>
                    <a:pt x="483" y="338"/>
                  </a:lnTo>
                  <a:lnTo>
                    <a:pt x="483" y="247"/>
                  </a:lnTo>
                  <a:lnTo>
                    <a:pt x="485" y="246"/>
                  </a:lnTo>
                  <a:lnTo>
                    <a:pt x="487" y="245"/>
                  </a:lnTo>
                  <a:lnTo>
                    <a:pt x="492" y="239"/>
                  </a:lnTo>
                  <a:lnTo>
                    <a:pt x="501" y="230"/>
                  </a:lnTo>
                  <a:lnTo>
                    <a:pt x="512" y="219"/>
                  </a:lnTo>
                  <a:lnTo>
                    <a:pt x="526" y="205"/>
                  </a:lnTo>
                  <a:lnTo>
                    <a:pt x="543" y="189"/>
                  </a:lnTo>
                  <a:lnTo>
                    <a:pt x="561" y="170"/>
                  </a:lnTo>
                  <a:lnTo>
                    <a:pt x="579" y="152"/>
                  </a:lnTo>
                  <a:lnTo>
                    <a:pt x="599" y="133"/>
                  </a:lnTo>
                  <a:lnTo>
                    <a:pt x="619" y="113"/>
                  </a:lnTo>
                  <a:lnTo>
                    <a:pt x="638" y="94"/>
                  </a:lnTo>
                  <a:lnTo>
                    <a:pt x="657" y="76"/>
                  </a:lnTo>
                  <a:lnTo>
                    <a:pt x="675" y="58"/>
                  </a:lnTo>
                  <a:lnTo>
                    <a:pt x="691" y="42"/>
                  </a:lnTo>
                  <a:lnTo>
                    <a:pt x="705" y="28"/>
                  </a:lnTo>
                  <a:lnTo>
                    <a:pt x="717" y="16"/>
                  </a:lnTo>
                  <a:lnTo>
                    <a:pt x="725" y="8"/>
                  </a:lnTo>
                  <a:lnTo>
                    <a:pt x="731" y="1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519"/>
            <p:cNvSpPr>
              <a:spLocks/>
            </p:cNvSpPr>
            <p:nvPr/>
          </p:nvSpPr>
          <p:spPr bwMode="auto">
            <a:xfrm>
              <a:off x="1751013" y="5016500"/>
              <a:ext cx="412750" cy="285750"/>
            </a:xfrm>
            <a:custGeom>
              <a:avLst/>
              <a:gdLst>
                <a:gd name="T0" fmla="*/ 78 w 2604"/>
                <a:gd name="T1" fmla="*/ 0 h 1798"/>
                <a:gd name="T2" fmla="*/ 2525 w 2604"/>
                <a:gd name="T3" fmla="*/ 0 h 1798"/>
                <a:gd name="T4" fmla="*/ 2546 w 2604"/>
                <a:gd name="T5" fmla="*/ 3 h 1798"/>
                <a:gd name="T6" fmla="*/ 2565 w 2604"/>
                <a:gd name="T7" fmla="*/ 11 h 1798"/>
                <a:gd name="T8" fmla="*/ 2581 w 2604"/>
                <a:gd name="T9" fmla="*/ 24 h 1798"/>
                <a:gd name="T10" fmla="*/ 2593 w 2604"/>
                <a:gd name="T11" fmla="*/ 40 h 1798"/>
                <a:gd name="T12" fmla="*/ 2601 w 2604"/>
                <a:gd name="T13" fmla="*/ 58 h 1798"/>
                <a:gd name="T14" fmla="*/ 2604 w 2604"/>
                <a:gd name="T15" fmla="*/ 79 h 1798"/>
                <a:gd name="T16" fmla="*/ 2604 w 2604"/>
                <a:gd name="T17" fmla="*/ 1720 h 1798"/>
                <a:gd name="T18" fmla="*/ 2601 w 2604"/>
                <a:gd name="T19" fmla="*/ 1740 h 1798"/>
                <a:gd name="T20" fmla="*/ 2593 w 2604"/>
                <a:gd name="T21" fmla="*/ 1759 h 1798"/>
                <a:gd name="T22" fmla="*/ 2581 w 2604"/>
                <a:gd name="T23" fmla="*/ 1775 h 1798"/>
                <a:gd name="T24" fmla="*/ 2565 w 2604"/>
                <a:gd name="T25" fmla="*/ 1787 h 1798"/>
                <a:gd name="T26" fmla="*/ 2546 w 2604"/>
                <a:gd name="T27" fmla="*/ 1795 h 1798"/>
                <a:gd name="T28" fmla="*/ 2525 w 2604"/>
                <a:gd name="T29" fmla="*/ 1798 h 1798"/>
                <a:gd name="T30" fmla="*/ 1635 w 2604"/>
                <a:gd name="T31" fmla="*/ 1798 h 1798"/>
                <a:gd name="T32" fmla="*/ 1635 w 2604"/>
                <a:gd name="T33" fmla="*/ 1641 h 1798"/>
                <a:gd name="T34" fmla="*/ 2447 w 2604"/>
                <a:gd name="T35" fmla="*/ 1641 h 1798"/>
                <a:gd name="T36" fmla="*/ 2447 w 2604"/>
                <a:gd name="T37" fmla="*/ 157 h 1798"/>
                <a:gd name="T38" fmla="*/ 157 w 2604"/>
                <a:gd name="T39" fmla="*/ 157 h 1798"/>
                <a:gd name="T40" fmla="*/ 157 w 2604"/>
                <a:gd name="T41" fmla="*/ 618 h 1798"/>
                <a:gd name="T42" fmla="*/ 18 w 2604"/>
                <a:gd name="T43" fmla="*/ 618 h 1798"/>
                <a:gd name="T44" fmla="*/ 47 w 2604"/>
                <a:gd name="T45" fmla="*/ 583 h 1798"/>
                <a:gd name="T46" fmla="*/ 71 w 2604"/>
                <a:gd name="T47" fmla="*/ 547 h 1798"/>
                <a:gd name="T48" fmla="*/ 91 w 2604"/>
                <a:gd name="T49" fmla="*/ 506 h 1798"/>
                <a:gd name="T50" fmla="*/ 105 w 2604"/>
                <a:gd name="T51" fmla="*/ 463 h 1798"/>
                <a:gd name="T52" fmla="*/ 115 w 2604"/>
                <a:gd name="T53" fmla="*/ 418 h 1798"/>
                <a:gd name="T54" fmla="*/ 117 w 2604"/>
                <a:gd name="T55" fmla="*/ 370 h 1798"/>
                <a:gd name="T56" fmla="*/ 115 w 2604"/>
                <a:gd name="T57" fmla="*/ 326 h 1798"/>
                <a:gd name="T58" fmla="*/ 107 w 2604"/>
                <a:gd name="T59" fmla="*/ 283 h 1798"/>
                <a:gd name="T60" fmla="*/ 94 w 2604"/>
                <a:gd name="T61" fmla="*/ 242 h 1798"/>
                <a:gd name="T62" fmla="*/ 76 w 2604"/>
                <a:gd name="T63" fmla="*/ 204 h 1798"/>
                <a:gd name="T64" fmla="*/ 54 w 2604"/>
                <a:gd name="T65" fmla="*/ 168 h 1798"/>
                <a:gd name="T66" fmla="*/ 29 w 2604"/>
                <a:gd name="T67" fmla="*/ 135 h 1798"/>
                <a:gd name="T68" fmla="*/ 0 w 2604"/>
                <a:gd name="T69" fmla="*/ 105 h 1798"/>
                <a:gd name="T70" fmla="*/ 0 w 2604"/>
                <a:gd name="T71" fmla="*/ 79 h 1798"/>
                <a:gd name="T72" fmla="*/ 3 w 2604"/>
                <a:gd name="T73" fmla="*/ 58 h 1798"/>
                <a:gd name="T74" fmla="*/ 10 w 2604"/>
                <a:gd name="T75" fmla="*/ 40 h 1798"/>
                <a:gd name="T76" fmla="*/ 23 w 2604"/>
                <a:gd name="T77" fmla="*/ 24 h 1798"/>
                <a:gd name="T78" fmla="*/ 38 w 2604"/>
                <a:gd name="T79" fmla="*/ 11 h 1798"/>
                <a:gd name="T80" fmla="*/ 58 w 2604"/>
                <a:gd name="T81" fmla="*/ 3 h 1798"/>
                <a:gd name="T82" fmla="*/ 78 w 2604"/>
                <a:gd name="T83" fmla="*/ 0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04" h="1798">
                  <a:moveTo>
                    <a:pt x="78" y="0"/>
                  </a:moveTo>
                  <a:lnTo>
                    <a:pt x="2525" y="0"/>
                  </a:lnTo>
                  <a:lnTo>
                    <a:pt x="2546" y="3"/>
                  </a:lnTo>
                  <a:lnTo>
                    <a:pt x="2565" y="11"/>
                  </a:lnTo>
                  <a:lnTo>
                    <a:pt x="2581" y="24"/>
                  </a:lnTo>
                  <a:lnTo>
                    <a:pt x="2593" y="40"/>
                  </a:lnTo>
                  <a:lnTo>
                    <a:pt x="2601" y="58"/>
                  </a:lnTo>
                  <a:lnTo>
                    <a:pt x="2604" y="79"/>
                  </a:lnTo>
                  <a:lnTo>
                    <a:pt x="2604" y="1720"/>
                  </a:lnTo>
                  <a:lnTo>
                    <a:pt x="2601" y="1740"/>
                  </a:lnTo>
                  <a:lnTo>
                    <a:pt x="2593" y="1759"/>
                  </a:lnTo>
                  <a:lnTo>
                    <a:pt x="2581" y="1775"/>
                  </a:lnTo>
                  <a:lnTo>
                    <a:pt x="2565" y="1787"/>
                  </a:lnTo>
                  <a:lnTo>
                    <a:pt x="2546" y="1795"/>
                  </a:lnTo>
                  <a:lnTo>
                    <a:pt x="2525" y="1798"/>
                  </a:lnTo>
                  <a:lnTo>
                    <a:pt x="1635" y="1798"/>
                  </a:lnTo>
                  <a:lnTo>
                    <a:pt x="1635" y="1641"/>
                  </a:lnTo>
                  <a:lnTo>
                    <a:pt x="2447" y="1641"/>
                  </a:lnTo>
                  <a:lnTo>
                    <a:pt x="2447" y="157"/>
                  </a:lnTo>
                  <a:lnTo>
                    <a:pt x="157" y="157"/>
                  </a:lnTo>
                  <a:lnTo>
                    <a:pt x="157" y="618"/>
                  </a:lnTo>
                  <a:lnTo>
                    <a:pt x="18" y="618"/>
                  </a:lnTo>
                  <a:lnTo>
                    <a:pt x="47" y="583"/>
                  </a:lnTo>
                  <a:lnTo>
                    <a:pt x="71" y="547"/>
                  </a:lnTo>
                  <a:lnTo>
                    <a:pt x="91" y="506"/>
                  </a:lnTo>
                  <a:lnTo>
                    <a:pt x="105" y="463"/>
                  </a:lnTo>
                  <a:lnTo>
                    <a:pt x="115" y="418"/>
                  </a:lnTo>
                  <a:lnTo>
                    <a:pt x="117" y="370"/>
                  </a:lnTo>
                  <a:lnTo>
                    <a:pt x="115" y="326"/>
                  </a:lnTo>
                  <a:lnTo>
                    <a:pt x="107" y="283"/>
                  </a:lnTo>
                  <a:lnTo>
                    <a:pt x="94" y="242"/>
                  </a:lnTo>
                  <a:lnTo>
                    <a:pt x="76" y="204"/>
                  </a:lnTo>
                  <a:lnTo>
                    <a:pt x="54" y="168"/>
                  </a:lnTo>
                  <a:lnTo>
                    <a:pt x="29" y="135"/>
                  </a:lnTo>
                  <a:lnTo>
                    <a:pt x="0" y="105"/>
                  </a:lnTo>
                  <a:lnTo>
                    <a:pt x="0" y="79"/>
                  </a:lnTo>
                  <a:lnTo>
                    <a:pt x="3" y="58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8" y="11"/>
                  </a:lnTo>
                  <a:lnTo>
                    <a:pt x="58" y="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520"/>
            <p:cNvSpPr>
              <a:spLocks/>
            </p:cNvSpPr>
            <p:nvPr/>
          </p:nvSpPr>
          <p:spPr bwMode="auto">
            <a:xfrm>
              <a:off x="1670050" y="5032375"/>
              <a:ext cx="84138" cy="85725"/>
            </a:xfrm>
            <a:custGeom>
              <a:avLst/>
              <a:gdLst>
                <a:gd name="T0" fmla="*/ 266 w 530"/>
                <a:gd name="T1" fmla="*/ 0 h 532"/>
                <a:gd name="T2" fmla="*/ 304 w 530"/>
                <a:gd name="T3" fmla="*/ 4 h 532"/>
                <a:gd name="T4" fmla="*/ 342 w 530"/>
                <a:gd name="T5" fmla="*/ 12 h 532"/>
                <a:gd name="T6" fmla="*/ 378 w 530"/>
                <a:gd name="T7" fmla="*/ 25 h 532"/>
                <a:gd name="T8" fmla="*/ 410 w 530"/>
                <a:gd name="T9" fmla="*/ 43 h 532"/>
                <a:gd name="T10" fmla="*/ 439 w 530"/>
                <a:gd name="T11" fmla="*/ 66 h 532"/>
                <a:gd name="T12" fmla="*/ 466 w 530"/>
                <a:gd name="T13" fmla="*/ 92 h 532"/>
                <a:gd name="T14" fmla="*/ 488 w 530"/>
                <a:gd name="T15" fmla="*/ 122 h 532"/>
                <a:gd name="T16" fmla="*/ 506 w 530"/>
                <a:gd name="T17" fmla="*/ 154 h 532"/>
                <a:gd name="T18" fmla="*/ 520 w 530"/>
                <a:gd name="T19" fmla="*/ 190 h 532"/>
                <a:gd name="T20" fmla="*/ 528 w 530"/>
                <a:gd name="T21" fmla="*/ 227 h 532"/>
                <a:gd name="T22" fmla="*/ 530 w 530"/>
                <a:gd name="T23" fmla="*/ 266 h 532"/>
                <a:gd name="T24" fmla="*/ 528 w 530"/>
                <a:gd name="T25" fmla="*/ 306 h 532"/>
                <a:gd name="T26" fmla="*/ 520 w 530"/>
                <a:gd name="T27" fmla="*/ 343 h 532"/>
                <a:gd name="T28" fmla="*/ 506 w 530"/>
                <a:gd name="T29" fmla="*/ 378 h 532"/>
                <a:gd name="T30" fmla="*/ 488 w 530"/>
                <a:gd name="T31" fmla="*/ 410 h 532"/>
                <a:gd name="T32" fmla="*/ 466 w 530"/>
                <a:gd name="T33" fmla="*/ 441 h 532"/>
                <a:gd name="T34" fmla="*/ 439 w 530"/>
                <a:gd name="T35" fmla="*/ 466 h 532"/>
                <a:gd name="T36" fmla="*/ 410 w 530"/>
                <a:gd name="T37" fmla="*/ 489 h 532"/>
                <a:gd name="T38" fmla="*/ 378 w 530"/>
                <a:gd name="T39" fmla="*/ 507 h 532"/>
                <a:gd name="T40" fmla="*/ 342 w 530"/>
                <a:gd name="T41" fmla="*/ 520 h 532"/>
                <a:gd name="T42" fmla="*/ 304 w 530"/>
                <a:gd name="T43" fmla="*/ 529 h 532"/>
                <a:gd name="T44" fmla="*/ 266 w 530"/>
                <a:gd name="T45" fmla="*/ 532 h 532"/>
                <a:gd name="T46" fmla="*/ 226 w 530"/>
                <a:gd name="T47" fmla="*/ 529 h 532"/>
                <a:gd name="T48" fmla="*/ 188 w 530"/>
                <a:gd name="T49" fmla="*/ 520 h 532"/>
                <a:gd name="T50" fmla="*/ 154 w 530"/>
                <a:gd name="T51" fmla="*/ 507 h 532"/>
                <a:gd name="T52" fmla="*/ 120 w 530"/>
                <a:gd name="T53" fmla="*/ 489 h 532"/>
                <a:gd name="T54" fmla="*/ 91 w 530"/>
                <a:gd name="T55" fmla="*/ 466 h 532"/>
                <a:gd name="T56" fmla="*/ 65 w 530"/>
                <a:gd name="T57" fmla="*/ 441 h 532"/>
                <a:gd name="T58" fmla="*/ 43 w 530"/>
                <a:gd name="T59" fmla="*/ 410 h 532"/>
                <a:gd name="T60" fmla="*/ 25 w 530"/>
                <a:gd name="T61" fmla="*/ 378 h 532"/>
                <a:gd name="T62" fmla="*/ 11 w 530"/>
                <a:gd name="T63" fmla="*/ 343 h 532"/>
                <a:gd name="T64" fmla="*/ 3 w 530"/>
                <a:gd name="T65" fmla="*/ 306 h 532"/>
                <a:gd name="T66" fmla="*/ 0 w 530"/>
                <a:gd name="T67" fmla="*/ 266 h 532"/>
                <a:gd name="T68" fmla="*/ 3 w 530"/>
                <a:gd name="T69" fmla="*/ 227 h 532"/>
                <a:gd name="T70" fmla="*/ 11 w 530"/>
                <a:gd name="T71" fmla="*/ 190 h 532"/>
                <a:gd name="T72" fmla="*/ 25 w 530"/>
                <a:gd name="T73" fmla="*/ 154 h 532"/>
                <a:gd name="T74" fmla="*/ 43 w 530"/>
                <a:gd name="T75" fmla="*/ 122 h 532"/>
                <a:gd name="T76" fmla="*/ 65 w 530"/>
                <a:gd name="T77" fmla="*/ 92 h 532"/>
                <a:gd name="T78" fmla="*/ 91 w 530"/>
                <a:gd name="T79" fmla="*/ 66 h 532"/>
                <a:gd name="T80" fmla="*/ 120 w 530"/>
                <a:gd name="T81" fmla="*/ 43 h 532"/>
                <a:gd name="T82" fmla="*/ 154 w 530"/>
                <a:gd name="T83" fmla="*/ 25 h 532"/>
                <a:gd name="T84" fmla="*/ 188 w 530"/>
                <a:gd name="T85" fmla="*/ 12 h 532"/>
                <a:gd name="T86" fmla="*/ 226 w 530"/>
                <a:gd name="T87" fmla="*/ 4 h 532"/>
                <a:gd name="T88" fmla="*/ 266 w 530"/>
                <a:gd name="T8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0" h="532">
                  <a:moveTo>
                    <a:pt x="266" y="0"/>
                  </a:moveTo>
                  <a:lnTo>
                    <a:pt x="304" y="4"/>
                  </a:lnTo>
                  <a:lnTo>
                    <a:pt x="342" y="12"/>
                  </a:lnTo>
                  <a:lnTo>
                    <a:pt x="378" y="25"/>
                  </a:lnTo>
                  <a:lnTo>
                    <a:pt x="410" y="43"/>
                  </a:lnTo>
                  <a:lnTo>
                    <a:pt x="439" y="66"/>
                  </a:lnTo>
                  <a:lnTo>
                    <a:pt x="466" y="92"/>
                  </a:lnTo>
                  <a:lnTo>
                    <a:pt x="488" y="122"/>
                  </a:lnTo>
                  <a:lnTo>
                    <a:pt x="506" y="154"/>
                  </a:lnTo>
                  <a:lnTo>
                    <a:pt x="520" y="190"/>
                  </a:lnTo>
                  <a:lnTo>
                    <a:pt x="528" y="227"/>
                  </a:lnTo>
                  <a:lnTo>
                    <a:pt x="530" y="266"/>
                  </a:lnTo>
                  <a:lnTo>
                    <a:pt x="528" y="306"/>
                  </a:lnTo>
                  <a:lnTo>
                    <a:pt x="520" y="343"/>
                  </a:lnTo>
                  <a:lnTo>
                    <a:pt x="506" y="378"/>
                  </a:lnTo>
                  <a:lnTo>
                    <a:pt x="488" y="410"/>
                  </a:lnTo>
                  <a:lnTo>
                    <a:pt x="466" y="441"/>
                  </a:lnTo>
                  <a:lnTo>
                    <a:pt x="439" y="466"/>
                  </a:lnTo>
                  <a:lnTo>
                    <a:pt x="410" y="489"/>
                  </a:lnTo>
                  <a:lnTo>
                    <a:pt x="378" y="507"/>
                  </a:lnTo>
                  <a:lnTo>
                    <a:pt x="342" y="520"/>
                  </a:lnTo>
                  <a:lnTo>
                    <a:pt x="304" y="529"/>
                  </a:lnTo>
                  <a:lnTo>
                    <a:pt x="266" y="532"/>
                  </a:lnTo>
                  <a:lnTo>
                    <a:pt x="226" y="529"/>
                  </a:lnTo>
                  <a:lnTo>
                    <a:pt x="188" y="520"/>
                  </a:lnTo>
                  <a:lnTo>
                    <a:pt x="154" y="507"/>
                  </a:lnTo>
                  <a:lnTo>
                    <a:pt x="120" y="489"/>
                  </a:lnTo>
                  <a:lnTo>
                    <a:pt x="91" y="466"/>
                  </a:lnTo>
                  <a:lnTo>
                    <a:pt x="65" y="441"/>
                  </a:lnTo>
                  <a:lnTo>
                    <a:pt x="43" y="410"/>
                  </a:lnTo>
                  <a:lnTo>
                    <a:pt x="25" y="378"/>
                  </a:lnTo>
                  <a:lnTo>
                    <a:pt x="11" y="343"/>
                  </a:lnTo>
                  <a:lnTo>
                    <a:pt x="3" y="306"/>
                  </a:lnTo>
                  <a:lnTo>
                    <a:pt x="0" y="266"/>
                  </a:lnTo>
                  <a:lnTo>
                    <a:pt x="3" y="227"/>
                  </a:lnTo>
                  <a:lnTo>
                    <a:pt x="11" y="190"/>
                  </a:lnTo>
                  <a:lnTo>
                    <a:pt x="25" y="154"/>
                  </a:lnTo>
                  <a:lnTo>
                    <a:pt x="43" y="122"/>
                  </a:lnTo>
                  <a:lnTo>
                    <a:pt x="65" y="92"/>
                  </a:lnTo>
                  <a:lnTo>
                    <a:pt x="91" y="66"/>
                  </a:lnTo>
                  <a:lnTo>
                    <a:pt x="120" y="43"/>
                  </a:lnTo>
                  <a:lnTo>
                    <a:pt x="154" y="25"/>
                  </a:lnTo>
                  <a:lnTo>
                    <a:pt x="188" y="12"/>
                  </a:lnTo>
                  <a:lnTo>
                    <a:pt x="226" y="4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7" name="Group 1116"/>
          <p:cNvGrpSpPr/>
          <p:nvPr/>
        </p:nvGrpSpPr>
        <p:grpSpPr>
          <a:xfrm>
            <a:off x="691363" y="5014913"/>
            <a:ext cx="509588" cy="536575"/>
            <a:chOff x="654050" y="5014913"/>
            <a:chExt cx="509588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7" name="Freeform 525"/>
            <p:cNvSpPr>
              <a:spLocks/>
            </p:cNvSpPr>
            <p:nvPr/>
          </p:nvSpPr>
          <p:spPr bwMode="auto">
            <a:xfrm>
              <a:off x="827088" y="5073650"/>
              <a:ext cx="85725" cy="15875"/>
            </a:xfrm>
            <a:custGeom>
              <a:avLst/>
              <a:gdLst>
                <a:gd name="T0" fmla="*/ 52 w 536"/>
                <a:gd name="T1" fmla="*/ 0 h 106"/>
                <a:gd name="T2" fmla="*/ 536 w 536"/>
                <a:gd name="T3" fmla="*/ 0 h 106"/>
                <a:gd name="T4" fmla="*/ 516 w 536"/>
                <a:gd name="T5" fmla="*/ 33 h 106"/>
                <a:gd name="T6" fmla="*/ 501 w 536"/>
                <a:gd name="T7" fmla="*/ 69 h 106"/>
                <a:gd name="T8" fmla="*/ 489 w 536"/>
                <a:gd name="T9" fmla="*/ 106 h 106"/>
                <a:gd name="T10" fmla="*/ 52 w 536"/>
                <a:gd name="T11" fmla="*/ 106 h 106"/>
                <a:gd name="T12" fmla="*/ 36 w 536"/>
                <a:gd name="T13" fmla="*/ 104 h 106"/>
                <a:gd name="T14" fmla="*/ 21 w 536"/>
                <a:gd name="T15" fmla="*/ 96 h 106"/>
                <a:gd name="T16" fmla="*/ 10 w 536"/>
                <a:gd name="T17" fmla="*/ 84 h 106"/>
                <a:gd name="T18" fmla="*/ 2 w 536"/>
                <a:gd name="T19" fmla="*/ 70 h 106"/>
                <a:gd name="T20" fmla="*/ 0 w 536"/>
                <a:gd name="T21" fmla="*/ 53 h 106"/>
                <a:gd name="T22" fmla="*/ 2 w 536"/>
                <a:gd name="T23" fmla="*/ 36 h 106"/>
                <a:gd name="T24" fmla="*/ 10 w 536"/>
                <a:gd name="T25" fmla="*/ 22 h 106"/>
                <a:gd name="T26" fmla="*/ 21 w 536"/>
                <a:gd name="T27" fmla="*/ 10 h 106"/>
                <a:gd name="T28" fmla="*/ 36 w 536"/>
                <a:gd name="T29" fmla="*/ 3 h 106"/>
                <a:gd name="T30" fmla="*/ 52 w 536"/>
                <a:gd name="T3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6" h="106">
                  <a:moveTo>
                    <a:pt x="52" y="0"/>
                  </a:moveTo>
                  <a:lnTo>
                    <a:pt x="536" y="0"/>
                  </a:lnTo>
                  <a:lnTo>
                    <a:pt x="516" y="33"/>
                  </a:lnTo>
                  <a:lnTo>
                    <a:pt x="501" y="69"/>
                  </a:lnTo>
                  <a:lnTo>
                    <a:pt x="489" y="106"/>
                  </a:lnTo>
                  <a:lnTo>
                    <a:pt x="52" y="106"/>
                  </a:lnTo>
                  <a:lnTo>
                    <a:pt x="36" y="104"/>
                  </a:lnTo>
                  <a:lnTo>
                    <a:pt x="21" y="96"/>
                  </a:lnTo>
                  <a:lnTo>
                    <a:pt x="10" y="84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6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526"/>
            <p:cNvSpPr>
              <a:spLocks/>
            </p:cNvSpPr>
            <p:nvPr/>
          </p:nvSpPr>
          <p:spPr bwMode="auto">
            <a:xfrm>
              <a:off x="779463" y="5014913"/>
              <a:ext cx="384175" cy="265113"/>
            </a:xfrm>
            <a:custGeom>
              <a:avLst/>
              <a:gdLst>
                <a:gd name="T0" fmla="*/ 72 w 2420"/>
                <a:gd name="T1" fmla="*/ 0 h 1672"/>
                <a:gd name="T2" fmla="*/ 2347 w 2420"/>
                <a:gd name="T3" fmla="*/ 0 h 1672"/>
                <a:gd name="T4" fmla="*/ 2367 w 2420"/>
                <a:gd name="T5" fmla="*/ 3 h 1672"/>
                <a:gd name="T6" fmla="*/ 2384 w 2420"/>
                <a:gd name="T7" fmla="*/ 10 h 1672"/>
                <a:gd name="T8" fmla="*/ 2398 w 2420"/>
                <a:gd name="T9" fmla="*/ 22 h 1672"/>
                <a:gd name="T10" fmla="*/ 2410 w 2420"/>
                <a:gd name="T11" fmla="*/ 37 h 1672"/>
                <a:gd name="T12" fmla="*/ 2418 w 2420"/>
                <a:gd name="T13" fmla="*/ 55 h 1672"/>
                <a:gd name="T14" fmla="*/ 2420 w 2420"/>
                <a:gd name="T15" fmla="*/ 73 h 1672"/>
                <a:gd name="T16" fmla="*/ 2420 w 2420"/>
                <a:gd name="T17" fmla="*/ 1599 h 1672"/>
                <a:gd name="T18" fmla="*/ 2418 w 2420"/>
                <a:gd name="T19" fmla="*/ 1618 h 1672"/>
                <a:gd name="T20" fmla="*/ 2410 w 2420"/>
                <a:gd name="T21" fmla="*/ 1636 h 1672"/>
                <a:gd name="T22" fmla="*/ 2398 w 2420"/>
                <a:gd name="T23" fmla="*/ 1650 h 1672"/>
                <a:gd name="T24" fmla="*/ 2384 w 2420"/>
                <a:gd name="T25" fmla="*/ 1661 h 1672"/>
                <a:gd name="T26" fmla="*/ 2367 w 2420"/>
                <a:gd name="T27" fmla="*/ 1668 h 1672"/>
                <a:gd name="T28" fmla="*/ 2347 w 2420"/>
                <a:gd name="T29" fmla="*/ 1672 h 1672"/>
                <a:gd name="T30" fmla="*/ 1519 w 2420"/>
                <a:gd name="T31" fmla="*/ 1672 h 1672"/>
                <a:gd name="T32" fmla="*/ 1519 w 2420"/>
                <a:gd name="T33" fmla="*/ 1526 h 1672"/>
                <a:gd name="T34" fmla="*/ 2274 w 2420"/>
                <a:gd name="T35" fmla="*/ 1526 h 1672"/>
                <a:gd name="T36" fmla="*/ 2274 w 2420"/>
                <a:gd name="T37" fmla="*/ 146 h 1672"/>
                <a:gd name="T38" fmla="*/ 145 w 2420"/>
                <a:gd name="T39" fmla="*/ 146 h 1672"/>
                <a:gd name="T40" fmla="*/ 145 w 2420"/>
                <a:gd name="T41" fmla="*/ 1526 h 1672"/>
                <a:gd name="T42" fmla="*/ 452 w 2420"/>
                <a:gd name="T43" fmla="*/ 1526 h 1672"/>
                <a:gd name="T44" fmla="*/ 451 w 2420"/>
                <a:gd name="T45" fmla="*/ 1672 h 1672"/>
                <a:gd name="T46" fmla="*/ 72 w 2420"/>
                <a:gd name="T47" fmla="*/ 1672 h 1672"/>
                <a:gd name="T48" fmla="*/ 53 w 2420"/>
                <a:gd name="T49" fmla="*/ 1668 h 1672"/>
                <a:gd name="T50" fmla="*/ 36 w 2420"/>
                <a:gd name="T51" fmla="*/ 1661 h 1672"/>
                <a:gd name="T52" fmla="*/ 21 w 2420"/>
                <a:gd name="T53" fmla="*/ 1650 h 1672"/>
                <a:gd name="T54" fmla="*/ 10 w 2420"/>
                <a:gd name="T55" fmla="*/ 1636 h 1672"/>
                <a:gd name="T56" fmla="*/ 2 w 2420"/>
                <a:gd name="T57" fmla="*/ 1618 h 1672"/>
                <a:gd name="T58" fmla="*/ 0 w 2420"/>
                <a:gd name="T59" fmla="*/ 1599 h 1672"/>
                <a:gd name="T60" fmla="*/ 0 w 2420"/>
                <a:gd name="T61" fmla="*/ 73 h 1672"/>
                <a:gd name="T62" fmla="*/ 2 w 2420"/>
                <a:gd name="T63" fmla="*/ 55 h 1672"/>
                <a:gd name="T64" fmla="*/ 10 w 2420"/>
                <a:gd name="T65" fmla="*/ 37 h 1672"/>
                <a:gd name="T66" fmla="*/ 21 w 2420"/>
                <a:gd name="T67" fmla="*/ 22 h 1672"/>
                <a:gd name="T68" fmla="*/ 36 w 2420"/>
                <a:gd name="T69" fmla="*/ 10 h 1672"/>
                <a:gd name="T70" fmla="*/ 53 w 2420"/>
                <a:gd name="T71" fmla="*/ 3 h 1672"/>
                <a:gd name="T72" fmla="*/ 72 w 2420"/>
                <a:gd name="T73" fmla="*/ 0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20" h="1672">
                  <a:moveTo>
                    <a:pt x="72" y="0"/>
                  </a:moveTo>
                  <a:lnTo>
                    <a:pt x="2347" y="0"/>
                  </a:lnTo>
                  <a:lnTo>
                    <a:pt x="2367" y="3"/>
                  </a:lnTo>
                  <a:lnTo>
                    <a:pt x="2384" y="10"/>
                  </a:lnTo>
                  <a:lnTo>
                    <a:pt x="2398" y="22"/>
                  </a:lnTo>
                  <a:lnTo>
                    <a:pt x="2410" y="37"/>
                  </a:lnTo>
                  <a:lnTo>
                    <a:pt x="2418" y="55"/>
                  </a:lnTo>
                  <a:lnTo>
                    <a:pt x="2420" y="73"/>
                  </a:lnTo>
                  <a:lnTo>
                    <a:pt x="2420" y="1599"/>
                  </a:lnTo>
                  <a:lnTo>
                    <a:pt x="2418" y="1618"/>
                  </a:lnTo>
                  <a:lnTo>
                    <a:pt x="2410" y="1636"/>
                  </a:lnTo>
                  <a:lnTo>
                    <a:pt x="2398" y="1650"/>
                  </a:lnTo>
                  <a:lnTo>
                    <a:pt x="2384" y="1661"/>
                  </a:lnTo>
                  <a:lnTo>
                    <a:pt x="2367" y="1668"/>
                  </a:lnTo>
                  <a:lnTo>
                    <a:pt x="2347" y="1672"/>
                  </a:lnTo>
                  <a:lnTo>
                    <a:pt x="1519" y="1672"/>
                  </a:lnTo>
                  <a:lnTo>
                    <a:pt x="1519" y="1526"/>
                  </a:lnTo>
                  <a:lnTo>
                    <a:pt x="2274" y="1526"/>
                  </a:lnTo>
                  <a:lnTo>
                    <a:pt x="2274" y="146"/>
                  </a:lnTo>
                  <a:lnTo>
                    <a:pt x="145" y="146"/>
                  </a:lnTo>
                  <a:lnTo>
                    <a:pt x="145" y="1526"/>
                  </a:lnTo>
                  <a:lnTo>
                    <a:pt x="452" y="1526"/>
                  </a:lnTo>
                  <a:lnTo>
                    <a:pt x="451" y="1672"/>
                  </a:lnTo>
                  <a:lnTo>
                    <a:pt x="72" y="1672"/>
                  </a:lnTo>
                  <a:lnTo>
                    <a:pt x="53" y="1668"/>
                  </a:lnTo>
                  <a:lnTo>
                    <a:pt x="36" y="1661"/>
                  </a:lnTo>
                  <a:lnTo>
                    <a:pt x="21" y="1650"/>
                  </a:lnTo>
                  <a:lnTo>
                    <a:pt x="10" y="1636"/>
                  </a:lnTo>
                  <a:lnTo>
                    <a:pt x="2" y="1618"/>
                  </a:lnTo>
                  <a:lnTo>
                    <a:pt x="0" y="1599"/>
                  </a:lnTo>
                  <a:lnTo>
                    <a:pt x="0" y="73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527"/>
            <p:cNvSpPr>
              <a:spLocks/>
            </p:cNvSpPr>
            <p:nvPr/>
          </p:nvSpPr>
          <p:spPr bwMode="auto">
            <a:xfrm>
              <a:off x="919163" y="5065713"/>
              <a:ext cx="74613" cy="63500"/>
            </a:xfrm>
            <a:custGeom>
              <a:avLst/>
              <a:gdLst>
                <a:gd name="T0" fmla="*/ 232 w 464"/>
                <a:gd name="T1" fmla="*/ 0 h 400"/>
                <a:gd name="T2" fmla="*/ 270 w 464"/>
                <a:gd name="T3" fmla="*/ 3 h 400"/>
                <a:gd name="T4" fmla="*/ 306 w 464"/>
                <a:gd name="T5" fmla="*/ 12 h 400"/>
                <a:gd name="T6" fmla="*/ 339 w 464"/>
                <a:gd name="T7" fmla="*/ 26 h 400"/>
                <a:gd name="T8" fmla="*/ 370 w 464"/>
                <a:gd name="T9" fmla="*/ 45 h 400"/>
                <a:gd name="T10" fmla="*/ 396 w 464"/>
                <a:gd name="T11" fmla="*/ 69 h 400"/>
                <a:gd name="T12" fmla="*/ 420 w 464"/>
                <a:gd name="T13" fmla="*/ 95 h 400"/>
                <a:gd name="T14" fmla="*/ 438 w 464"/>
                <a:gd name="T15" fmla="*/ 126 h 400"/>
                <a:gd name="T16" fmla="*/ 453 w 464"/>
                <a:gd name="T17" fmla="*/ 159 h 400"/>
                <a:gd name="T18" fmla="*/ 461 w 464"/>
                <a:gd name="T19" fmla="*/ 195 h 400"/>
                <a:gd name="T20" fmla="*/ 464 w 464"/>
                <a:gd name="T21" fmla="*/ 233 h 400"/>
                <a:gd name="T22" fmla="*/ 461 w 464"/>
                <a:gd name="T23" fmla="*/ 272 h 400"/>
                <a:gd name="T24" fmla="*/ 452 w 464"/>
                <a:gd name="T25" fmla="*/ 308 h 400"/>
                <a:gd name="T26" fmla="*/ 437 w 464"/>
                <a:gd name="T27" fmla="*/ 343 h 400"/>
                <a:gd name="T28" fmla="*/ 417 w 464"/>
                <a:gd name="T29" fmla="*/ 374 h 400"/>
                <a:gd name="T30" fmla="*/ 392 w 464"/>
                <a:gd name="T31" fmla="*/ 400 h 400"/>
                <a:gd name="T32" fmla="*/ 380 w 464"/>
                <a:gd name="T33" fmla="*/ 400 h 400"/>
                <a:gd name="T34" fmla="*/ 361 w 464"/>
                <a:gd name="T35" fmla="*/ 400 h 400"/>
                <a:gd name="T36" fmla="*/ 338 w 464"/>
                <a:gd name="T37" fmla="*/ 400 h 400"/>
                <a:gd name="T38" fmla="*/ 310 w 464"/>
                <a:gd name="T39" fmla="*/ 400 h 400"/>
                <a:gd name="T40" fmla="*/ 248 w 464"/>
                <a:gd name="T41" fmla="*/ 400 h 400"/>
                <a:gd name="T42" fmla="*/ 215 w 464"/>
                <a:gd name="T43" fmla="*/ 400 h 400"/>
                <a:gd name="T44" fmla="*/ 184 w 464"/>
                <a:gd name="T45" fmla="*/ 400 h 400"/>
                <a:gd name="T46" fmla="*/ 154 w 464"/>
                <a:gd name="T47" fmla="*/ 400 h 400"/>
                <a:gd name="T48" fmla="*/ 126 w 464"/>
                <a:gd name="T49" fmla="*/ 400 h 400"/>
                <a:gd name="T50" fmla="*/ 103 w 464"/>
                <a:gd name="T51" fmla="*/ 400 h 400"/>
                <a:gd name="T52" fmla="*/ 84 w 464"/>
                <a:gd name="T53" fmla="*/ 400 h 400"/>
                <a:gd name="T54" fmla="*/ 72 w 464"/>
                <a:gd name="T55" fmla="*/ 400 h 400"/>
                <a:gd name="T56" fmla="*/ 50 w 464"/>
                <a:gd name="T57" fmla="*/ 377 h 400"/>
                <a:gd name="T58" fmla="*/ 32 w 464"/>
                <a:gd name="T59" fmla="*/ 351 h 400"/>
                <a:gd name="T60" fmla="*/ 17 w 464"/>
                <a:gd name="T61" fmla="*/ 323 h 400"/>
                <a:gd name="T62" fmla="*/ 8 w 464"/>
                <a:gd name="T63" fmla="*/ 294 h 400"/>
                <a:gd name="T64" fmla="*/ 2 w 464"/>
                <a:gd name="T65" fmla="*/ 264 h 400"/>
                <a:gd name="T66" fmla="*/ 0 w 464"/>
                <a:gd name="T67" fmla="*/ 233 h 400"/>
                <a:gd name="T68" fmla="*/ 3 w 464"/>
                <a:gd name="T69" fmla="*/ 195 h 400"/>
                <a:gd name="T70" fmla="*/ 11 w 464"/>
                <a:gd name="T71" fmla="*/ 159 h 400"/>
                <a:gd name="T72" fmla="*/ 25 w 464"/>
                <a:gd name="T73" fmla="*/ 126 h 400"/>
                <a:gd name="T74" fmla="*/ 44 w 464"/>
                <a:gd name="T75" fmla="*/ 95 h 400"/>
                <a:gd name="T76" fmla="*/ 68 w 464"/>
                <a:gd name="T77" fmla="*/ 69 h 400"/>
                <a:gd name="T78" fmla="*/ 94 w 464"/>
                <a:gd name="T79" fmla="*/ 45 h 400"/>
                <a:gd name="T80" fmla="*/ 125 w 464"/>
                <a:gd name="T81" fmla="*/ 26 h 400"/>
                <a:gd name="T82" fmla="*/ 158 w 464"/>
                <a:gd name="T83" fmla="*/ 12 h 400"/>
                <a:gd name="T84" fmla="*/ 194 w 464"/>
                <a:gd name="T85" fmla="*/ 3 h 400"/>
                <a:gd name="T86" fmla="*/ 232 w 464"/>
                <a:gd name="T8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4" h="400">
                  <a:moveTo>
                    <a:pt x="232" y="0"/>
                  </a:moveTo>
                  <a:lnTo>
                    <a:pt x="270" y="3"/>
                  </a:lnTo>
                  <a:lnTo>
                    <a:pt x="306" y="12"/>
                  </a:lnTo>
                  <a:lnTo>
                    <a:pt x="339" y="26"/>
                  </a:lnTo>
                  <a:lnTo>
                    <a:pt x="370" y="45"/>
                  </a:lnTo>
                  <a:lnTo>
                    <a:pt x="396" y="69"/>
                  </a:lnTo>
                  <a:lnTo>
                    <a:pt x="420" y="95"/>
                  </a:lnTo>
                  <a:lnTo>
                    <a:pt x="438" y="126"/>
                  </a:lnTo>
                  <a:lnTo>
                    <a:pt x="453" y="159"/>
                  </a:lnTo>
                  <a:lnTo>
                    <a:pt x="461" y="195"/>
                  </a:lnTo>
                  <a:lnTo>
                    <a:pt x="464" y="233"/>
                  </a:lnTo>
                  <a:lnTo>
                    <a:pt x="461" y="272"/>
                  </a:lnTo>
                  <a:lnTo>
                    <a:pt x="452" y="308"/>
                  </a:lnTo>
                  <a:lnTo>
                    <a:pt x="437" y="343"/>
                  </a:lnTo>
                  <a:lnTo>
                    <a:pt x="417" y="374"/>
                  </a:lnTo>
                  <a:lnTo>
                    <a:pt x="392" y="400"/>
                  </a:lnTo>
                  <a:lnTo>
                    <a:pt x="380" y="400"/>
                  </a:lnTo>
                  <a:lnTo>
                    <a:pt x="361" y="400"/>
                  </a:lnTo>
                  <a:lnTo>
                    <a:pt x="338" y="400"/>
                  </a:lnTo>
                  <a:lnTo>
                    <a:pt x="310" y="400"/>
                  </a:lnTo>
                  <a:lnTo>
                    <a:pt x="248" y="400"/>
                  </a:lnTo>
                  <a:lnTo>
                    <a:pt x="215" y="400"/>
                  </a:lnTo>
                  <a:lnTo>
                    <a:pt x="184" y="400"/>
                  </a:lnTo>
                  <a:lnTo>
                    <a:pt x="154" y="400"/>
                  </a:lnTo>
                  <a:lnTo>
                    <a:pt x="126" y="400"/>
                  </a:lnTo>
                  <a:lnTo>
                    <a:pt x="103" y="400"/>
                  </a:lnTo>
                  <a:lnTo>
                    <a:pt x="84" y="400"/>
                  </a:lnTo>
                  <a:lnTo>
                    <a:pt x="72" y="400"/>
                  </a:lnTo>
                  <a:lnTo>
                    <a:pt x="50" y="377"/>
                  </a:lnTo>
                  <a:lnTo>
                    <a:pt x="32" y="351"/>
                  </a:lnTo>
                  <a:lnTo>
                    <a:pt x="17" y="323"/>
                  </a:lnTo>
                  <a:lnTo>
                    <a:pt x="8" y="294"/>
                  </a:lnTo>
                  <a:lnTo>
                    <a:pt x="2" y="264"/>
                  </a:lnTo>
                  <a:lnTo>
                    <a:pt x="0" y="233"/>
                  </a:lnTo>
                  <a:lnTo>
                    <a:pt x="3" y="195"/>
                  </a:lnTo>
                  <a:lnTo>
                    <a:pt x="11" y="159"/>
                  </a:lnTo>
                  <a:lnTo>
                    <a:pt x="25" y="126"/>
                  </a:lnTo>
                  <a:lnTo>
                    <a:pt x="44" y="95"/>
                  </a:lnTo>
                  <a:lnTo>
                    <a:pt x="68" y="69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528"/>
            <p:cNvSpPr>
              <a:spLocks/>
            </p:cNvSpPr>
            <p:nvPr/>
          </p:nvSpPr>
          <p:spPr bwMode="auto">
            <a:xfrm>
              <a:off x="866775" y="5064125"/>
              <a:ext cx="258763" cy="392113"/>
            </a:xfrm>
            <a:custGeom>
              <a:avLst/>
              <a:gdLst>
                <a:gd name="T0" fmla="*/ 1499 w 1634"/>
                <a:gd name="T1" fmla="*/ 11 h 2470"/>
                <a:gd name="T2" fmla="*/ 1528 w 1634"/>
                <a:gd name="T3" fmla="*/ 53 h 2470"/>
                <a:gd name="T4" fmla="*/ 1584 w 1634"/>
                <a:gd name="T5" fmla="*/ 186 h 2470"/>
                <a:gd name="T6" fmla="*/ 1624 w 1634"/>
                <a:gd name="T7" fmla="*/ 234 h 2470"/>
                <a:gd name="T8" fmla="*/ 1632 w 1634"/>
                <a:gd name="T9" fmla="*/ 296 h 2470"/>
                <a:gd name="T10" fmla="*/ 1603 w 1634"/>
                <a:gd name="T11" fmla="*/ 356 h 2470"/>
                <a:gd name="T12" fmla="*/ 1303 w 1634"/>
                <a:gd name="T13" fmla="*/ 664 h 2470"/>
                <a:gd name="T14" fmla="*/ 1252 w 1634"/>
                <a:gd name="T15" fmla="*/ 677 h 2470"/>
                <a:gd name="T16" fmla="*/ 1179 w 1634"/>
                <a:gd name="T17" fmla="*/ 686 h 2470"/>
                <a:gd name="T18" fmla="*/ 1076 w 1634"/>
                <a:gd name="T19" fmla="*/ 697 h 2470"/>
                <a:gd name="T20" fmla="*/ 970 w 1634"/>
                <a:gd name="T21" fmla="*/ 709 h 2470"/>
                <a:gd name="T22" fmla="*/ 887 w 1634"/>
                <a:gd name="T23" fmla="*/ 720 h 2470"/>
                <a:gd name="T24" fmla="*/ 834 w 1634"/>
                <a:gd name="T25" fmla="*/ 1939 h 2470"/>
                <a:gd name="T26" fmla="*/ 715 w 1634"/>
                <a:gd name="T27" fmla="*/ 1918 h 2470"/>
                <a:gd name="T28" fmla="*/ 601 w 1634"/>
                <a:gd name="T29" fmla="*/ 1937 h 2470"/>
                <a:gd name="T30" fmla="*/ 542 w 1634"/>
                <a:gd name="T31" fmla="*/ 1964 h 2470"/>
                <a:gd name="T32" fmla="*/ 444 w 1634"/>
                <a:gd name="T33" fmla="*/ 2051 h 2470"/>
                <a:gd name="T34" fmla="*/ 384 w 1634"/>
                <a:gd name="T35" fmla="*/ 2169 h 2470"/>
                <a:gd name="T36" fmla="*/ 374 w 1634"/>
                <a:gd name="T37" fmla="*/ 2301 h 2470"/>
                <a:gd name="T38" fmla="*/ 407 w 1634"/>
                <a:gd name="T39" fmla="*/ 2412 h 2470"/>
                <a:gd name="T40" fmla="*/ 315 w 1634"/>
                <a:gd name="T41" fmla="*/ 2454 h 2470"/>
                <a:gd name="T42" fmla="*/ 273 w 1634"/>
                <a:gd name="T43" fmla="*/ 2273 h 2470"/>
                <a:gd name="T44" fmla="*/ 273 w 1634"/>
                <a:gd name="T45" fmla="*/ 2033 h 2470"/>
                <a:gd name="T46" fmla="*/ 273 w 1634"/>
                <a:gd name="T47" fmla="*/ 1848 h 2470"/>
                <a:gd name="T48" fmla="*/ 273 w 1634"/>
                <a:gd name="T49" fmla="*/ 1710 h 2470"/>
                <a:gd name="T50" fmla="*/ 274 w 1634"/>
                <a:gd name="T51" fmla="*/ 1608 h 2470"/>
                <a:gd name="T52" fmla="*/ 274 w 1634"/>
                <a:gd name="T53" fmla="*/ 1534 h 2470"/>
                <a:gd name="T54" fmla="*/ 274 w 1634"/>
                <a:gd name="T55" fmla="*/ 1478 h 2470"/>
                <a:gd name="T56" fmla="*/ 274 w 1634"/>
                <a:gd name="T57" fmla="*/ 1431 h 2470"/>
                <a:gd name="T58" fmla="*/ 275 w 1634"/>
                <a:gd name="T59" fmla="*/ 1380 h 2470"/>
                <a:gd name="T60" fmla="*/ 275 w 1634"/>
                <a:gd name="T61" fmla="*/ 1320 h 2470"/>
                <a:gd name="T62" fmla="*/ 275 w 1634"/>
                <a:gd name="T63" fmla="*/ 1237 h 2470"/>
                <a:gd name="T64" fmla="*/ 275 w 1634"/>
                <a:gd name="T65" fmla="*/ 1125 h 2470"/>
                <a:gd name="T66" fmla="*/ 275 w 1634"/>
                <a:gd name="T67" fmla="*/ 973 h 2470"/>
                <a:gd name="T68" fmla="*/ 275 w 1634"/>
                <a:gd name="T69" fmla="*/ 771 h 2470"/>
                <a:gd name="T70" fmla="*/ 262 w 1634"/>
                <a:gd name="T71" fmla="*/ 750 h 2470"/>
                <a:gd name="T72" fmla="*/ 236 w 1634"/>
                <a:gd name="T73" fmla="*/ 755 h 2470"/>
                <a:gd name="T74" fmla="*/ 226 w 1634"/>
                <a:gd name="T75" fmla="*/ 1356 h 2470"/>
                <a:gd name="T76" fmla="*/ 213 w 1634"/>
                <a:gd name="T77" fmla="*/ 1644 h 2470"/>
                <a:gd name="T78" fmla="*/ 161 w 1634"/>
                <a:gd name="T79" fmla="*/ 1696 h 2470"/>
                <a:gd name="T80" fmla="*/ 112 w 1634"/>
                <a:gd name="T81" fmla="*/ 1707 h 2470"/>
                <a:gd name="T82" fmla="*/ 57 w 1634"/>
                <a:gd name="T83" fmla="*/ 1693 h 2470"/>
                <a:gd name="T84" fmla="*/ 16 w 1634"/>
                <a:gd name="T85" fmla="*/ 1652 h 2470"/>
                <a:gd name="T86" fmla="*/ 0 w 1634"/>
                <a:gd name="T87" fmla="*/ 1586 h 2470"/>
                <a:gd name="T88" fmla="*/ 16 w 1634"/>
                <a:gd name="T89" fmla="*/ 693 h 2470"/>
                <a:gd name="T90" fmla="*/ 70 w 1634"/>
                <a:gd name="T91" fmla="*/ 596 h 2470"/>
                <a:gd name="T92" fmla="*/ 158 w 1634"/>
                <a:gd name="T93" fmla="*/ 530 h 2470"/>
                <a:gd name="T94" fmla="*/ 270 w 1634"/>
                <a:gd name="T95" fmla="*/ 505 h 2470"/>
                <a:gd name="T96" fmla="*/ 346 w 1634"/>
                <a:gd name="T97" fmla="*/ 505 h 2470"/>
                <a:gd name="T98" fmla="*/ 758 w 1634"/>
                <a:gd name="T99" fmla="*/ 505 h 2470"/>
                <a:gd name="T100" fmla="*/ 789 w 1634"/>
                <a:gd name="T101" fmla="*/ 505 h 2470"/>
                <a:gd name="T102" fmla="*/ 844 w 1634"/>
                <a:gd name="T103" fmla="*/ 499 h 2470"/>
                <a:gd name="T104" fmla="*/ 939 w 1634"/>
                <a:gd name="T105" fmla="*/ 488 h 2470"/>
                <a:gd name="T106" fmla="*/ 1046 w 1634"/>
                <a:gd name="T107" fmla="*/ 475 h 2470"/>
                <a:gd name="T108" fmla="*/ 1142 w 1634"/>
                <a:gd name="T109" fmla="*/ 464 h 2470"/>
                <a:gd name="T110" fmla="*/ 1198 w 1634"/>
                <a:gd name="T111" fmla="*/ 458 h 2470"/>
                <a:gd name="T112" fmla="*/ 892 w 1634"/>
                <a:gd name="T113" fmla="*/ 159 h 2470"/>
                <a:gd name="T114" fmla="*/ 845 w 1634"/>
                <a:gd name="T115" fmla="*/ 53 h 2470"/>
                <a:gd name="T116" fmla="*/ 1411 w 1634"/>
                <a:gd name="T117" fmla="*/ 25 h 2470"/>
                <a:gd name="T118" fmla="*/ 1450 w 1634"/>
                <a:gd name="T119" fmla="*/ 2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34" h="2470">
                  <a:moveTo>
                    <a:pt x="1467" y="0"/>
                  </a:moveTo>
                  <a:lnTo>
                    <a:pt x="1485" y="4"/>
                  </a:lnTo>
                  <a:lnTo>
                    <a:pt x="1499" y="11"/>
                  </a:lnTo>
                  <a:lnTo>
                    <a:pt x="1513" y="22"/>
                  </a:lnTo>
                  <a:lnTo>
                    <a:pt x="1523" y="36"/>
                  </a:lnTo>
                  <a:lnTo>
                    <a:pt x="1528" y="53"/>
                  </a:lnTo>
                  <a:lnTo>
                    <a:pt x="1554" y="171"/>
                  </a:lnTo>
                  <a:lnTo>
                    <a:pt x="1569" y="177"/>
                  </a:lnTo>
                  <a:lnTo>
                    <a:pt x="1584" y="186"/>
                  </a:lnTo>
                  <a:lnTo>
                    <a:pt x="1599" y="197"/>
                  </a:lnTo>
                  <a:lnTo>
                    <a:pt x="1613" y="214"/>
                  </a:lnTo>
                  <a:lnTo>
                    <a:pt x="1624" y="234"/>
                  </a:lnTo>
                  <a:lnTo>
                    <a:pt x="1631" y="254"/>
                  </a:lnTo>
                  <a:lnTo>
                    <a:pt x="1634" y="275"/>
                  </a:lnTo>
                  <a:lnTo>
                    <a:pt x="1632" y="296"/>
                  </a:lnTo>
                  <a:lnTo>
                    <a:pt x="1627" y="318"/>
                  </a:lnTo>
                  <a:lnTo>
                    <a:pt x="1617" y="338"/>
                  </a:lnTo>
                  <a:lnTo>
                    <a:pt x="1603" y="356"/>
                  </a:lnTo>
                  <a:lnTo>
                    <a:pt x="1334" y="641"/>
                  </a:lnTo>
                  <a:lnTo>
                    <a:pt x="1320" y="654"/>
                  </a:lnTo>
                  <a:lnTo>
                    <a:pt x="1303" y="664"/>
                  </a:lnTo>
                  <a:lnTo>
                    <a:pt x="1285" y="671"/>
                  </a:lnTo>
                  <a:lnTo>
                    <a:pt x="1265" y="676"/>
                  </a:lnTo>
                  <a:lnTo>
                    <a:pt x="1252" y="677"/>
                  </a:lnTo>
                  <a:lnTo>
                    <a:pt x="1232" y="680"/>
                  </a:lnTo>
                  <a:lnTo>
                    <a:pt x="1208" y="682"/>
                  </a:lnTo>
                  <a:lnTo>
                    <a:pt x="1179" y="686"/>
                  </a:lnTo>
                  <a:lnTo>
                    <a:pt x="1147" y="689"/>
                  </a:lnTo>
                  <a:lnTo>
                    <a:pt x="1112" y="693"/>
                  </a:lnTo>
                  <a:lnTo>
                    <a:pt x="1076" y="697"/>
                  </a:lnTo>
                  <a:lnTo>
                    <a:pt x="1040" y="702"/>
                  </a:lnTo>
                  <a:lnTo>
                    <a:pt x="1004" y="706"/>
                  </a:lnTo>
                  <a:lnTo>
                    <a:pt x="970" y="709"/>
                  </a:lnTo>
                  <a:lnTo>
                    <a:pt x="939" y="714"/>
                  </a:lnTo>
                  <a:lnTo>
                    <a:pt x="911" y="717"/>
                  </a:lnTo>
                  <a:lnTo>
                    <a:pt x="887" y="720"/>
                  </a:lnTo>
                  <a:lnTo>
                    <a:pt x="869" y="722"/>
                  </a:lnTo>
                  <a:lnTo>
                    <a:pt x="870" y="1954"/>
                  </a:lnTo>
                  <a:lnTo>
                    <a:pt x="834" y="1939"/>
                  </a:lnTo>
                  <a:lnTo>
                    <a:pt x="796" y="1927"/>
                  </a:lnTo>
                  <a:lnTo>
                    <a:pt x="756" y="1920"/>
                  </a:lnTo>
                  <a:lnTo>
                    <a:pt x="715" y="1918"/>
                  </a:lnTo>
                  <a:lnTo>
                    <a:pt x="676" y="1920"/>
                  </a:lnTo>
                  <a:lnTo>
                    <a:pt x="637" y="1926"/>
                  </a:lnTo>
                  <a:lnTo>
                    <a:pt x="601" y="1937"/>
                  </a:lnTo>
                  <a:lnTo>
                    <a:pt x="601" y="1581"/>
                  </a:lnTo>
                  <a:lnTo>
                    <a:pt x="542" y="1581"/>
                  </a:lnTo>
                  <a:lnTo>
                    <a:pt x="542" y="1964"/>
                  </a:lnTo>
                  <a:lnTo>
                    <a:pt x="505" y="1988"/>
                  </a:lnTo>
                  <a:lnTo>
                    <a:pt x="472" y="2017"/>
                  </a:lnTo>
                  <a:lnTo>
                    <a:pt x="444" y="2051"/>
                  </a:lnTo>
                  <a:lnTo>
                    <a:pt x="419" y="2087"/>
                  </a:lnTo>
                  <a:lnTo>
                    <a:pt x="398" y="2127"/>
                  </a:lnTo>
                  <a:lnTo>
                    <a:pt x="384" y="2169"/>
                  </a:lnTo>
                  <a:lnTo>
                    <a:pt x="375" y="2214"/>
                  </a:lnTo>
                  <a:lnTo>
                    <a:pt x="372" y="2261"/>
                  </a:lnTo>
                  <a:lnTo>
                    <a:pt x="374" y="2301"/>
                  </a:lnTo>
                  <a:lnTo>
                    <a:pt x="381" y="2340"/>
                  </a:lnTo>
                  <a:lnTo>
                    <a:pt x="392" y="2377"/>
                  </a:lnTo>
                  <a:lnTo>
                    <a:pt x="407" y="2412"/>
                  </a:lnTo>
                  <a:lnTo>
                    <a:pt x="407" y="2438"/>
                  </a:lnTo>
                  <a:lnTo>
                    <a:pt x="360" y="2443"/>
                  </a:lnTo>
                  <a:lnTo>
                    <a:pt x="315" y="2454"/>
                  </a:lnTo>
                  <a:lnTo>
                    <a:pt x="273" y="2470"/>
                  </a:lnTo>
                  <a:lnTo>
                    <a:pt x="273" y="2367"/>
                  </a:lnTo>
                  <a:lnTo>
                    <a:pt x="273" y="2273"/>
                  </a:lnTo>
                  <a:lnTo>
                    <a:pt x="273" y="2186"/>
                  </a:lnTo>
                  <a:lnTo>
                    <a:pt x="273" y="2106"/>
                  </a:lnTo>
                  <a:lnTo>
                    <a:pt x="273" y="2033"/>
                  </a:lnTo>
                  <a:lnTo>
                    <a:pt x="273" y="1965"/>
                  </a:lnTo>
                  <a:lnTo>
                    <a:pt x="273" y="1903"/>
                  </a:lnTo>
                  <a:lnTo>
                    <a:pt x="273" y="1848"/>
                  </a:lnTo>
                  <a:lnTo>
                    <a:pt x="273" y="1797"/>
                  </a:lnTo>
                  <a:lnTo>
                    <a:pt x="273" y="1751"/>
                  </a:lnTo>
                  <a:lnTo>
                    <a:pt x="273" y="1710"/>
                  </a:lnTo>
                  <a:lnTo>
                    <a:pt x="273" y="1672"/>
                  </a:lnTo>
                  <a:lnTo>
                    <a:pt x="274" y="1638"/>
                  </a:lnTo>
                  <a:lnTo>
                    <a:pt x="274" y="1608"/>
                  </a:lnTo>
                  <a:lnTo>
                    <a:pt x="274" y="1582"/>
                  </a:lnTo>
                  <a:lnTo>
                    <a:pt x="274" y="1557"/>
                  </a:lnTo>
                  <a:lnTo>
                    <a:pt x="274" y="1534"/>
                  </a:lnTo>
                  <a:lnTo>
                    <a:pt x="274" y="1514"/>
                  </a:lnTo>
                  <a:lnTo>
                    <a:pt x="274" y="1495"/>
                  </a:lnTo>
                  <a:lnTo>
                    <a:pt x="274" y="1478"/>
                  </a:lnTo>
                  <a:lnTo>
                    <a:pt x="274" y="1461"/>
                  </a:lnTo>
                  <a:lnTo>
                    <a:pt x="274" y="1446"/>
                  </a:lnTo>
                  <a:lnTo>
                    <a:pt x="274" y="1431"/>
                  </a:lnTo>
                  <a:lnTo>
                    <a:pt x="274" y="1414"/>
                  </a:lnTo>
                  <a:lnTo>
                    <a:pt x="275" y="1398"/>
                  </a:lnTo>
                  <a:lnTo>
                    <a:pt x="275" y="1380"/>
                  </a:lnTo>
                  <a:lnTo>
                    <a:pt x="275" y="1362"/>
                  </a:lnTo>
                  <a:lnTo>
                    <a:pt x="275" y="1341"/>
                  </a:lnTo>
                  <a:lnTo>
                    <a:pt x="275" y="1320"/>
                  </a:lnTo>
                  <a:lnTo>
                    <a:pt x="275" y="1295"/>
                  </a:lnTo>
                  <a:lnTo>
                    <a:pt x="275" y="1268"/>
                  </a:lnTo>
                  <a:lnTo>
                    <a:pt x="275" y="1237"/>
                  </a:lnTo>
                  <a:lnTo>
                    <a:pt x="275" y="1205"/>
                  </a:lnTo>
                  <a:lnTo>
                    <a:pt x="275" y="1167"/>
                  </a:lnTo>
                  <a:lnTo>
                    <a:pt x="275" y="1125"/>
                  </a:lnTo>
                  <a:lnTo>
                    <a:pt x="275" y="1079"/>
                  </a:lnTo>
                  <a:lnTo>
                    <a:pt x="275" y="1029"/>
                  </a:lnTo>
                  <a:lnTo>
                    <a:pt x="275" y="973"/>
                  </a:lnTo>
                  <a:lnTo>
                    <a:pt x="275" y="912"/>
                  </a:lnTo>
                  <a:lnTo>
                    <a:pt x="275" y="845"/>
                  </a:lnTo>
                  <a:lnTo>
                    <a:pt x="275" y="771"/>
                  </a:lnTo>
                  <a:lnTo>
                    <a:pt x="274" y="762"/>
                  </a:lnTo>
                  <a:lnTo>
                    <a:pt x="269" y="755"/>
                  </a:lnTo>
                  <a:lnTo>
                    <a:pt x="262" y="750"/>
                  </a:lnTo>
                  <a:lnTo>
                    <a:pt x="253" y="747"/>
                  </a:lnTo>
                  <a:lnTo>
                    <a:pt x="243" y="750"/>
                  </a:lnTo>
                  <a:lnTo>
                    <a:pt x="236" y="755"/>
                  </a:lnTo>
                  <a:lnTo>
                    <a:pt x="231" y="762"/>
                  </a:lnTo>
                  <a:lnTo>
                    <a:pt x="229" y="771"/>
                  </a:lnTo>
                  <a:lnTo>
                    <a:pt x="226" y="1356"/>
                  </a:lnTo>
                  <a:lnTo>
                    <a:pt x="225" y="1595"/>
                  </a:lnTo>
                  <a:lnTo>
                    <a:pt x="222" y="1621"/>
                  </a:lnTo>
                  <a:lnTo>
                    <a:pt x="213" y="1644"/>
                  </a:lnTo>
                  <a:lnTo>
                    <a:pt x="199" y="1665"/>
                  </a:lnTo>
                  <a:lnTo>
                    <a:pt x="182" y="1682"/>
                  </a:lnTo>
                  <a:lnTo>
                    <a:pt x="161" y="1696"/>
                  </a:lnTo>
                  <a:lnTo>
                    <a:pt x="138" y="1704"/>
                  </a:lnTo>
                  <a:lnTo>
                    <a:pt x="112" y="1707"/>
                  </a:lnTo>
                  <a:lnTo>
                    <a:pt x="112" y="1707"/>
                  </a:lnTo>
                  <a:lnTo>
                    <a:pt x="93" y="1705"/>
                  </a:lnTo>
                  <a:lnTo>
                    <a:pt x="75" y="1701"/>
                  </a:lnTo>
                  <a:lnTo>
                    <a:pt x="57" y="1693"/>
                  </a:lnTo>
                  <a:lnTo>
                    <a:pt x="42" y="1682"/>
                  </a:lnTo>
                  <a:lnTo>
                    <a:pt x="28" y="1669"/>
                  </a:lnTo>
                  <a:lnTo>
                    <a:pt x="16" y="1652"/>
                  </a:lnTo>
                  <a:lnTo>
                    <a:pt x="7" y="1633"/>
                  </a:lnTo>
                  <a:lnTo>
                    <a:pt x="2" y="1610"/>
                  </a:lnTo>
                  <a:lnTo>
                    <a:pt x="0" y="1586"/>
                  </a:lnTo>
                  <a:lnTo>
                    <a:pt x="4" y="769"/>
                  </a:lnTo>
                  <a:lnTo>
                    <a:pt x="7" y="730"/>
                  </a:lnTo>
                  <a:lnTo>
                    <a:pt x="16" y="693"/>
                  </a:lnTo>
                  <a:lnTo>
                    <a:pt x="30" y="658"/>
                  </a:lnTo>
                  <a:lnTo>
                    <a:pt x="48" y="625"/>
                  </a:lnTo>
                  <a:lnTo>
                    <a:pt x="70" y="596"/>
                  </a:lnTo>
                  <a:lnTo>
                    <a:pt x="97" y="570"/>
                  </a:lnTo>
                  <a:lnTo>
                    <a:pt x="126" y="548"/>
                  </a:lnTo>
                  <a:lnTo>
                    <a:pt x="158" y="530"/>
                  </a:lnTo>
                  <a:lnTo>
                    <a:pt x="194" y="516"/>
                  </a:lnTo>
                  <a:lnTo>
                    <a:pt x="231" y="508"/>
                  </a:lnTo>
                  <a:lnTo>
                    <a:pt x="270" y="505"/>
                  </a:lnTo>
                  <a:lnTo>
                    <a:pt x="291" y="505"/>
                  </a:lnTo>
                  <a:lnTo>
                    <a:pt x="316" y="505"/>
                  </a:lnTo>
                  <a:lnTo>
                    <a:pt x="346" y="505"/>
                  </a:lnTo>
                  <a:lnTo>
                    <a:pt x="380" y="505"/>
                  </a:lnTo>
                  <a:lnTo>
                    <a:pt x="735" y="505"/>
                  </a:lnTo>
                  <a:lnTo>
                    <a:pt x="758" y="505"/>
                  </a:lnTo>
                  <a:lnTo>
                    <a:pt x="774" y="505"/>
                  </a:lnTo>
                  <a:lnTo>
                    <a:pt x="785" y="505"/>
                  </a:lnTo>
                  <a:lnTo>
                    <a:pt x="789" y="505"/>
                  </a:lnTo>
                  <a:lnTo>
                    <a:pt x="801" y="504"/>
                  </a:lnTo>
                  <a:lnTo>
                    <a:pt x="819" y="502"/>
                  </a:lnTo>
                  <a:lnTo>
                    <a:pt x="844" y="499"/>
                  </a:lnTo>
                  <a:lnTo>
                    <a:pt x="872" y="496"/>
                  </a:lnTo>
                  <a:lnTo>
                    <a:pt x="904" y="492"/>
                  </a:lnTo>
                  <a:lnTo>
                    <a:pt x="939" y="488"/>
                  </a:lnTo>
                  <a:lnTo>
                    <a:pt x="974" y="483"/>
                  </a:lnTo>
                  <a:lnTo>
                    <a:pt x="1010" y="479"/>
                  </a:lnTo>
                  <a:lnTo>
                    <a:pt x="1046" y="475"/>
                  </a:lnTo>
                  <a:lnTo>
                    <a:pt x="1081" y="471"/>
                  </a:lnTo>
                  <a:lnTo>
                    <a:pt x="1113" y="467"/>
                  </a:lnTo>
                  <a:lnTo>
                    <a:pt x="1142" y="464"/>
                  </a:lnTo>
                  <a:lnTo>
                    <a:pt x="1167" y="461"/>
                  </a:lnTo>
                  <a:lnTo>
                    <a:pt x="1186" y="459"/>
                  </a:lnTo>
                  <a:lnTo>
                    <a:pt x="1198" y="458"/>
                  </a:lnTo>
                  <a:lnTo>
                    <a:pt x="1427" y="215"/>
                  </a:lnTo>
                  <a:lnTo>
                    <a:pt x="1415" y="159"/>
                  </a:lnTo>
                  <a:lnTo>
                    <a:pt x="892" y="159"/>
                  </a:lnTo>
                  <a:lnTo>
                    <a:pt x="881" y="122"/>
                  </a:lnTo>
                  <a:lnTo>
                    <a:pt x="866" y="86"/>
                  </a:lnTo>
                  <a:lnTo>
                    <a:pt x="845" y="53"/>
                  </a:lnTo>
                  <a:lnTo>
                    <a:pt x="1399" y="53"/>
                  </a:lnTo>
                  <a:lnTo>
                    <a:pt x="1404" y="39"/>
                  </a:lnTo>
                  <a:lnTo>
                    <a:pt x="1411" y="25"/>
                  </a:lnTo>
                  <a:lnTo>
                    <a:pt x="1422" y="15"/>
                  </a:lnTo>
                  <a:lnTo>
                    <a:pt x="1435" y="7"/>
                  </a:lnTo>
                  <a:lnTo>
                    <a:pt x="1450" y="2"/>
                  </a:lnTo>
                  <a:lnTo>
                    <a:pt x="1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529"/>
            <p:cNvSpPr>
              <a:spLocks/>
            </p:cNvSpPr>
            <p:nvPr/>
          </p:nvSpPr>
          <p:spPr bwMode="auto">
            <a:xfrm>
              <a:off x="892175" y="5470525"/>
              <a:ext cx="174625" cy="80963"/>
            </a:xfrm>
            <a:custGeom>
              <a:avLst/>
              <a:gdLst>
                <a:gd name="T0" fmla="*/ 700 w 1097"/>
                <a:gd name="T1" fmla="*/ 0 h 510"/>
                <a:gd name="T2" fmla="*/ 738 w 1097"/>
                <a:gd name="T3" fmla="*/ 0 h 510"/>
                <a:gd name="T4" fmla="*/ 771 w 1097"/>
                <a:gd name="T5" fmla="*/ 0 h 510"/>
                <a:gd name="T6" fmla="*/ 823 w 1097"/>
                <a:gd name="T7" fmla="*/ 0 h 510"/>
                <a:gd name="T8" fmla="*/ 839 w 1097"/>
                <a:gd name="T9" fmla="*/ 0 h 510"/>
                <a:gd name="T10" fmla="*/ 877 w 1097"/>
                <a:gd name="T11" fmla="*/ 4 h 510"/>
                <a:gd name="T12" fmla="*/ 913 w 1097"/>
                <a:gd name="T13" fmla="*/ 12 h 510"/>
                <a:gd name="T14" fmla="*/ 947 w 1097"/>
                <a:gd name="T15" fmla="*/ 24 h 510"/>
                <a:gd name="T16" fmla="*/ 979 w 1097"/>
                <a:gd name="T17" fmla="*/ 42 h 510"/>
                <a:gd name="T18" fmla="*/ 1007 w 1097"/>
                <a:gd name="T19" fmla="*/ 63 h 510"/>
                <a:gd name="T20" fmla="*/ 1032 w 1097"/>
                <a:gd name="T21" fmla="*/ 89 h 510"/>
                <a:gd name="T22" fmla="*/ 1054 w 1097"/>
                <a:gd name="T23" fmla="*/ 118 h 510"/>
                <a:gd name="T24" fmla="*/ 1071 w 1097"/>
                <a:gd name="T25" fmla="*/ 148 h 510"/>
                <a:gd name="T26" fmla="*/ 1085 w 1097"/>
                <a:gd name="T27" fmla="*/ 182 h 510"/>
                <a:gd name="T28" fmla="*/ 1093 w 1097"/>
                <a:gd name="T29" fmla="*/ 218 h 510"/>
                <a:gd name="T30" fmla="*/ 1096 w 1097"/>
                <a:gd name="T31" fmla="*/ 256 h 510"/>
                <a:gd name="T32" fmla="*/ 1097 w 1097"/>
                <a:gd name="T33" fmla="*/ 510 h 510"/>
                <a:gd name="T34" fmla="*/ 1011 w 1097"/>
                <a:gd name="T35" fmla="*/ 510 h 510"/>
                <a:gd name="T36" fmla="*/ 1009 w 1097"/>
                <a:gd name="T37" fmla="*/ 471 h 510"/>
                <a:gd name="T38" fmla="*/ 999 w 1097"/>
                <a:gd name="T39" fmla="*/ 433 h 510"/>
                <a:gd name="T40" fmla="*/ 986 w 1097"/>
                <a:gd name="T41" fmla="*/ 398 h 510"/>
                <a:gd name="T42" fmla="*/ 969 w 1097"/>
                <a:gd name="T43" fmla="*/ 365 h 510"/>
                <a:gd name="T44" fmla="*/ 946 w 1097"/>
                <a:gd name="T45" fmla="*/ 336 h 510"/>
                <a:gd name="T46" fmla="*/ 919 w 1097"/>
                <a:gd name="T47" fmla="*/ 310 h 510"/>
                <a:gd name="T48" fmla="*/ 891 w 1097"/>
                <a:gd name="T49" fmla="*/ 287 h 510"/>
                <a:gd name="T50" fmla="*/ 858 w 1097"/>
                <a:gd name="T51" fmla="*/ 270 h 510"/>
                <a:gd name="T52" fmla="*/ 823 w 1097"/>
                <a:gd name="T53" fmla="*/ 256 h 510"/>
                <a:gd name="T54" fmla="*/ 785 w 1097"/>
                <a:gd name="T55" fmla="*/ 248 h 510"/>
                <a:gd name="T56" fmla="*/ 746 w 1097"/>
                <a:gd name="T57" fmla="*/ 245 h 510"/>
                <a:gd name="T58" fmla="*/ 361 w 1097"/>
                <a:gd name="T59" fmla="*/ 245 h 510"/>
                <a:gd name="T60" fmla="*/ 322 w 1097"/>
                <a:gd name="T61" fmla="*/ 248 h 510"/>
                <a:gd name="T62" fmla="*/ 285 w 1097"/>
                <a:gd name="T63" fmla="*/ 256 h 510"/>
                <a:gd name="T64" fmla="*/ 250 w 1097"/>
                <a:gd name="T65" fmla="*/ 270 h 510"/>
                <a:gd name="T66" fmla="*/ 217 w 1097"/>
                <a:gd name="T67" fmla="*/ 287 h 510"/>
                <a:gd name="T68" fmla="*/ 188 w 1097"/>
                <a:gd name="T69" fmla="*/ 310 h 510"/>
                <a:gd name="T70" fmla="*/ 162 w 1097"/>
                <a:gd name="T71" fmla="*/ 335 h 510"/>
                <a:gd name="T72" fmla="*/ 139 w 1097"/>
                <a:gd name="T73" fmla="*/ 365 h 510"/>
                <a:gd name="T74" fmla="*/ 120 w 1097"/>
                <a:gd name="T75" fmla="*/ 398 h 510"/>
                <a:gd name="T76" fmla="*/ 107 w 1097"/>
                <a:gd name="T77" fmla="*/ 433 h 510"/>
                <a:gd name="T78" fmla="*/ 99 w 1097"/>
                <a:gd name="T79" fmla="*/ 471 h 510"/>
                <a:gd name="T80" fmla="*/ 96 w 1097"/>
                <a:gd name="T81" fmla="*/ 510 h 510"/>
                <a:gd name="T82" fmla="*/ 0 w 1097"/>
                <a:gd name="T83" fmla="*/ 510 h 510"/>
                <a:gd name="T84" fmla="*/ 1 w 1097"/>
                <a:gd name="T85" fmla="*/ 256 h 510"/>
                <a:gd name="T86" fmla="*/ 4 w 1097"/>
                <a:gd name="T87" fmla="*/ 218 h 510"/>
                <a:gd name="T88" fmla="*/ 13 w 1097"/>
                <a:gd name="T89" fmla="*/ 182 h 510"/>
                <a:gd name="T90" fmla="*/ 26 w 1097"/>
                <a:gd name="T91" fmla="*/ 148 h 510"/>
                <a:gd name="T92" fmla="*/ 43 w 1097"/>
                <a:gd name="T93" fmla="*/ 118 h 510"/>
                <a:gd name="T94" fmla="*/ 65 w 1097"/>
                <a:gd name="T95" fmla="*/ 89 h 510"/>
                <a:gd name="T96" fmla="*/ 91 w 1097"/>
                <a:gd name="T97" fmla="*/ 63 h 510"/>
                <a:gd name="T98" fmla="*/ 118 w 1097"/>
                <a:gd name="T99" fmla="*/ 42 h 510"/>
                <a:gd name="T100" fmla="*/ 150 w 1097"/>
                <a:gd name="T101" fmla="*/ 25 h 510"/>
                <a:gd name="T102" fmla="*/ 184 w 1097"/>
                <a:gd name="T103" fmla="*/ 12 h 510"/>
                <a:gd name="T104" fmla="*/ 220 w 1097"/>
                <a:gd name="T105" fmla="*/ 4 h 510"/>
                <a:gd name="T106" fmla="*/ 258 w 1097"/>
                <a:gd name="T107" fmla="*/ 0 h 510"/>
                <a:gd name="T108" fmla="*/ 659 w 1097"/>
                <a:gd name="T109" fmla="*/ 0 h 510"/>
                <a:gd name="T110" fmla="*/ 700 w 1097"/>
                <a:gd name="T11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97" h="510">
                  <a:moveTo>
                    <a:pt x="700" y="0"/>
                  </a:moveTo>
                  <a:lnTo>
                    <a:pt x="738" y="0"/>
                  </a:lnTo>
                  <a:lnTo>
                    <a:pt x="771" y="0"/>
                  </a:lnTo>
                  <a:lnTo>
                    <a:pt x="823" y="0"/>
                  </a:lnTo>
                  <a:lnTo>
                    <a:pt x="839" y="0"/>
                  </a:lnTo>
                  <a:lnTo>
                    <a:pt x="877" y="4"/>
                  </a:lnTo>
                  <a:lnTo>
                    <a:pt x="913" y="12"/>
                  </a:lnTo>
                  <a:lnTo>
                    <a:pt x="947" y="24"/>
                  </a:lnTo>
                  <a:lnTo>
                    <a:pt x="979" y="42"/>
                  </a:lnTo>
                  <a:lnTo>
                    <a:pt x="1007" y="63"/>
                  </a:lnTo>
                  <a:lnTo>
                    <a:pt x="1032" y="89"/>
                  </a:lnTo>
                  <a:lnTo>
                    <a:pt x="1054" y="118"/>
                  </a:lnTo>
                  <a:lnTo>
                    <a:pt x="1071" y="148"/>
                  </a:lnTo>
                  <a:lnTo>
                    <a:pt x="1085" y="182"/>
                  </a:lnTo>
                  <a:lnTo>
                    <a:pt x="1093" y="218"/>
                  </a:lnTo>
                  <a:lnTo>
                    <a:pt x="1096" y="256"/>
                  </a:lnTo>
                  <a:lnTo>
                    <a:pt x="1097" y="510"/>
                  </a:lnTo>
                  <a:lnTo>
                    <a:pt x="1011" y="510"/>
                  </a:lnTo>
                  <a:lnTo>
                    <a:pt x="1009" y="471"/>
                  </a:lnTo>
                  <a:lnTo>
                    <a:pt x="999" y="433"/>
                  </a:lnTo>
                  <a:lnTo>
                    <a:pt x="986" y="398"/>
                  </a:lnTo>
                  <a:lnTo>
                    <a:pt x="969" y="365"/>
                  </a:lnTo>
                  <a:lnTo>
                    <a:pt x="946" y="336"/>
                  </a:lnTo>
                  <a:lnTo>
                    <a:pt x="919" y="310"/>
                  </a:lnTo>
                  <a:lnTo>
                    <a:pt x="891" y="287"/>
                  </a:lnTo>
                  <a:lnTo>
                    <a:pt x="858" y="270"/>
                  </a:lnTo>
                  <a:lnTo>
                    <a:pt x="823" y="256"/>
                  </a:lnTo>
                  <a:lnTo>
                    <a:pt x="785" y="248"/>
                  </a:lnTo>
                  <a:lnTo>
                    <a:pt x="746" y="245"/>
                  </a:lnTo>
                  <a:lnTo>
                    <a:pt x="361" y="245"/>
                  </a:lnTo>
                  <a:lnTo>
                    <a:pt x="322" y="248"/>
                  </a:lnTo>
                  <a:lnTo>
                    <a:pt x="285" y="256"/>
                  </a:lnTo>
                  <a:lnTo>
                    <a:pt x="250" y="270"/>
                  </a:lnTo>
                  <a:lnTo>
                    <a:pt x="217" y="287"/>
                  </a:lnTo>
                  <a:lnTo>
                    <a:pt x="188" y="310"/>
                  </a:lnTo>
                  <a:lnTo>
                    <a:pt x="162" y="335"/>
                  </a:lnTo>
                  <a:lnTo>
                    <a:pt x="139" y="365"/>
                  </a:lnTo>
                  <a:lnTo>
                    <a:pt x="120" y="398"/>
                  </a:lnTo>
                  <a:lnTo>
                    <a:pt x="107" y="433"/>
                  </a:lnTo>
                  <a:lnTo>
                    <a:pt x="99" y="471"/>
                  </a:lnTo>
                  <a:lnTo>
                    <a:pt x="96" y="510"/>
                  </a:lnTo>
                  <a:lnTo>
                    <a:pt x="0" y="510"/>
                  </a:lnTo>
                  <a:lnTo>
                    <a:pt x="1" y="256"/>
                  </a:lnTo>
                  <a:lnTo>
                    <a:pt x="4" y="218"/>
                  </a:lnTo>
                  <a:lnTo>
                    <a:pt x="13" y="182"/>
                  </a:lnTo>
                  <a:lnTo>
                    <a:pt x="26" y="148"/>
                  </a:lnTo>
                  <a:lnTo>
                    <a:pt x="43" y="118"/>
                  </a:lnTo>
                  <a:lnTo>
                    <a:pt x="65" y="89"/>
                  </a:lnTo>
                  <a:lnTo>
                    <a:pt x="91" y="63"/>
                  </a:lnTo>
                  <a:lnTo>
                    <a:pt x="118" y="42"/>
                  </a:lnTo>
                  <a:lnTo>
                    <a:pt x="150" y="25"/>
                  </a:lnTo>
                  <a:lnTo>
                    <a:pt x="184" y="12"/>
                  </a:lnTo>
                  <a:lnTo>
                    <a:pt x="220" y="4"/>
                  </a:lnTo>
                  <a:lnTo>
                    <a:pt x="258" y="0"/>
                  </a:lnTo>
                  <a:lnTo>
                    <a:pt x="659" y="0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530"/>
            <p:cNvSpPr>
              <a:spLocks/>
            </p:cNvSpPr>
            <p:nvPr/>
          </p:nvSpPr>
          <p:spPr bwMode="auto">
            <a:xfrm>
              <a:off x="944563" y="5387975"/>
              <a:ext cx="71438" cy="71438"/>
            </a:xfrm>
            <a:custGeom>
              <a:avLst/>
              <a:gdLst>
                <a:gd name="T0" fmla="*/ 225 w 450"/>
                <a:gd name="T1" fmla="*/ 0 h 450"/>
                <a:gd name="T2" fmla="*/ 262 w 450"/>
                <a:gd name="T3" fmla="*/ 3 h 450"/>
                <a:gd name="T4" fmla="*/ 296 w 450"/>
                <a:gd name="T5" fmla="*/ 11 h 450"/>
                <a:gd name="T6" fmla="*/ 328 w 450"/>
                <a:gd name="T7" fmla="*/ 25 h 450"/>
                <a:gd name="T8" fmla="*/ 357 w 450"/>
                <a:gd name="T9" fmla="*/ 43 h 450"/>
                <a:gd name="T10" fmla="*/ 384 w 450"/>
                <a:gd name="T11" fmla="*/ 65 h 450"/>
                <a:gd name="T12" fmla="*/ 406 w 450"/>
                <a:gd name="T13" fmla="*/ 92 h 450"/>
                <a:gd name="T14" fmla="*/ 424 w 450"/>
                <a:gd name="T15" fmla="*/ 121 h 450"/>
                <a:gd name="T16" fmla="*/ 438 w 450"/>
                <a:gd name="T17" fmla="*/ 154 h 450"/>
                <a:gd name="T18" fmla="*/ 446 w 450"/>
                <a:gd name="T19" fmla="*/ 189 h 450"/>
                <a:gd name="T20" fmla="*/ 450 w 450"/>
                <a:gd name="T21" fmla="*/ 225 h 450"/>
                <a:gd name="T22" fmla="*/ 446 w 450"/>
                <a:gd name="T23" fmla="*/ 262 h 450"/>
                <a:gd name="T24" fmla="*/ 438 w 450"/>
                <a:gd name="T25" fmla="*/ 296 h 450"/>
                <a:gd name="T26" fmla="*/ 424 w 450"/>
                <a:gd name="T27" fmla="*/ 328 h 450"/>
                <a:gd name="T28" fmla="*/ 405 w 450"/>
                <a:gd name="T29" fmla="*/ 357 h 450"/>
                <a:gd name="T30" fmla="*/ 383 w 450"/>
                <a:gd name="T31" fmla="*/ 384 h 450"/>
                <a:gd name="T32" fmla="*/ 357 w 450"/>
                <a:gd name="T33" fmla="*/ 406 h 450"/>
                <a:gd name="T34" fmla="*/ 327 w 450"/>
                <a:gd name="T35" fmla="*/ 424 h 450"/>
                <a:gd name="T36" fmla="*/ 296 w 450"/>
                <a:gd name="T37" fmla="*/ 438 h 450"/>
                <a:gd name="T38" fmla="*/ 261 w 450"/>
                <a:gd name="T39" fmla="*/ 447 h 450"/>
                <a:gd name="T40" fmla="*/ 225 w 450"/>
                <a:gd name="T41" fmla="*/ 450 h 450"/>
                <a:gd name="T42" fmla="*/ 189 w 450"/>
                <a:gd name="T43" fmla="*/ 447 h 450"/>
                <a:gd name="T44" fmla="*/ 154 w 450"/>
                <a:gd name="T45" fmla="*/ 438 h 450"/>
                <a:gd name="T46" fmla="*/ 122 w 450"/>
                <a:gd name="T47" fmla="*/ 424 h 450"/>
                <a:gd name="T48" fmla="*/ 92 w 450"/>
                <a:gd name="T49" fmla="*/ 406 h 450"/>
                <a:gd name="T50" fmla="*/ 67 w 450"/>
                <a:gd name="T51" fmla="*/ 384 h 450"/>
                <a:gd name="T52" fmla="*/ 44 w 450"/>
                <a:gd name="T53" fmla="*/ 357 h 450"/>
                <a:gd name="T54" fmla="*/ 25 w 450"/>
                <a:gd name="T55" fmla="*/ 328 h 450"/>
                <a:gd name="T56" fmla="*/ 12 w 450"/>
                <a:gd name="T57" fmla="*/ 296 h 450"/>
                <a:gd name="T58" fmla="*/ 3 w 450"/>
                <a:gd name="T59" fmla="*/ 261 h 450"/>
                <a:gd name="T60" fmla="*/ 0 w 450"/>
                <a:gd name="T61" fmla="*/ 225 h 450"/>
                <a:gd name="T62" fmla="*/ 3 w 450"/>
                <a:gd name="T63" fmla="*/ 189 h 450"/>
                <a:gd name="T64" fmla="*/ 11 w 450"/>
                <a:gd name="T65" fmla="*/ 154 h 450"/>
                <a:gd name="T66" fmla="*/ 25 w 450"/>
                <a:gd name="T67" fmla="*/ 121 h 450"/>
                <a:gd name="T68" fmla="*/ 44 w 450"/>
                <a:gd name="T69" fmla="*/ 92 h 450"/>
                <a:gd name="T70" fmla="*/ 66 w 450"/>
                <a:gd name="T71" fmla="*/ 65 h 450"/>
                <a:gd name="T72" fmla="*/ 92 w 450"/>
                <a:gd name="T73" fmla="*/ 43 h 450"/>
                <a:gd name="T74" fmla="*/ 122 w 450"/>
                <a:gd name="T75" fmla="*/ 25 h 450"/>
                <a:gd name="T76" fmla="*/ 154 w 450"/>
                <a:gd name="T77" fmla="*/ 11 h 450"/>
                <a:gd name="T78" fmla="*/ 189 w 450"/>
                <a:gd name="T79" fmla="*/ 3 h 450"/>
                <a:gd name="T80" fmla="*/ 225 w 450"/>
                <a:gd name="T8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0" h="450">
                  <a:moveTo>
                    <a:pt x="225" y="0"/>
                  </a:moveTo>
                  <a:lnTo>
                    <a:pt x="262" y="3"/>
                  </a:lnTo>
                  <a:lnTo>
                    <a:pt x="296" y="11"/>
                  </a:lnTo>
                  <a:lnTo>
                    <a:pt x="328" y="25"/>
                  </a:lnTo>
                  <a:lnTo>
                    <a:pt x="357" y="43"/>
                  </a:lnTo>
                  <a:lnTo>
                    <a:pt x="384" y="65"/>
                  </a:lnTo>
                  <a:lnTo>
                    <a:pt x="406" y="92"/>
                  </a:lnTo>
                  <a:lnTo>
                    <a:pt x="424" y="121"/>
                  </a:lnTo>
                  <a:lnTo>
                    <a:pt x="438" y="154"/>
                  </a:lnTo>
                  <a:lnTo>
                    <a:pt x="446" y="189"/>
                  </a:lnTo>
                  <a:lnTo>
                    <a:pt x="450" y="225"/>
                  </a:lnTo>
                  <a:lnTo>
                    <a:pt x="446" y="262"/>
                  </a:lnTo>
                  <a:lnTo>
                    <a:pt x="438" y="296"/>
                  </a:lnTo>
                  <a:lnTo>
                    <a:pt x="424" y="328"/>
                  </a:lnTo>
                  <a:lnTo>
                    <a:pt x="405" y="357"/>
                  </a:lnTo>
                  <a:lnTo>
                    <a:pt x="383" y="384"/>
                  </a:lnTo>
                  <a:lnTo>
                    <a:pt x="357" y="406"/>
                  </a:lnTo>
                  <a:lnTo>
                    <a:pt x="327" y="424"/>
                  </a:lnTo>
                  <a:lnTo>
                    <a:pt x="296" y="438"/>
                  </a:lnTo>
                  <a:lnTo>
                    <a:pt x="261" y="447"/>
                  </a:lnTo>
                  <a:lnTo>
                    <a:pt x="225" y="450"/>
                  </a:lnTo>
                  <a:lnTo>
                    <a:pt x="189" y="447"/>
                  </a:lnTo>
                  <a:lnTo>
                    <a:pt x="154" y="438"/>
                  </a:lnTo>
                  <a:lnTo>
                    <a:pt x="122" y="424"/>
                  </a:lnTo>
                  <a:lnTo>
                    <a:pt x="92" y="406"/>
                  </a:lnTo>
                  <a:lnTo>
                    <a:pt x="67" y="384"/>
                  </a:lnTo>
                  <a:lnTo>
                    <a:pt x="44" y="357"/>
                  </a:lnTo>
                  <a:lnTo>
                    <a:pt x="25" y="328"/>
                  </a:lnTo>
                  <a:lnTo>
                    <a:pt x="12" y="296"/>
                  </a:lnTo>
                  <a:lnTo>
                    <a:pt x="3" y="261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1" y="154"/>
                  </a:lnTo>
                  <a:lnTo>
                    <a:pt x="25" y="121"/>
                  </a:lnTo>
                  <a:lnTo>
                    <a:pt x="44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5"/>
                  </a:lnTo>
                  <a:lnTo>
                    <a:pt x="154" y="11"/>
                  </a:lnTo>
                  <a:lnTo>
                    <a:pt x="189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531"/>
            <p:cNvSpPr>
              <a:spLocks/>
            </p:cNvSpPr>
            <p:nvPr/>
          </p:nvSpPr>
          <p:spPr bwMode="auto">
            <a:xfrm>
              <a:off x="704850" y="5387975"/>
              <a:ext cx="71438" cy="71438"/>
            </a:xfrm>
            <a:custGeom>
              <a:avLst/>
              <a:gdLst>
                <a:gd name="T0" fmla="*/ 225 w 450"/>
                <a:gd name="T1" fmla="*/ 0 h 450"/>
                <a:gd name="T2" fmla="*/ 262 w 450"/>
                <a:gd name="T3" fmla="*/ 3 h 450"/>
                <a:gd name="T4" fmla="*/ 296 w 450"/>
                <a:gd name="T5" fmla="*/ 11 h 450"/>
                <a:gd name="T6" fmla="*/ 329 w 450"/>
                <a:gd name="T7" fmla="*/ 25 h 450"/>
                <a:gd name="T8" fmla="*/ 358 w 450"/>
                <a:gd name="T9" fmla="*/ 43 h 450"/>
                <a:gd name="T10" fmla="*/ 384 w 450"/>
                <a:gd name="T11" fmla="*/ 65 h 450"/>
                <a:gd name="T12" fmla="*/ 407 w 450"/>
                <a:gd name="T13" fmla="*/ 92 h 450"/>
                <a:gd name="T14" fmla="*/ 425 w 450"/>
                <a:gd name="T15" fmla="*/ 121 h 450"/>
                <a:gd name="T16" fmla="*/ 439 w 450"/>
                <a:gd name="T17" fmla="*/ 154 h 450"/>
                <a:gd name="T18" fmla="*/ 447 w 450"/>
                <a:gd name="T19" fmla="*/ 189 h 450"/>
                <a:gd name="T20" fmla="*/ 450 w 450"/>
                <a:gd name="T21" fmla="*/ 225 h 450"/>
                <a:gd name="T22" fmla="*/ 447 w 450"/>
                <a:gd name="T23" fmla="*/ 261 h 450"/>
                <a:gd name="T24" fmla="*/ 439 w 450"/>
                <a:gd name="T25" fmla="*/ 296 h 450"/>
                <a:gd name="T26" fmla="*/ 425 w 450"/>
                <a:gd name="T27" fmla="*/ 328 h 450"/>
                <a:gd name="T28" fmla="*/ 407 w 450"/>
                <a:gd name="T29" fmla="*/ 357 h 450"/>
                <a:gd name="T30" fmla="*/ 384 w 450"/>
                <a:gd name="T31" fmla="*/ 384 h 450"/>
                <a:gd name="T32" fmla="*/ 358 w 450"/>
                <a:gd name="T33" fmla="*/ 406 h 450"/>
                <a:gd name="T34" fmla="*/ 329 w 450"/>
                <a:gd name="T35" fmla="*/ 424 h 450"/>
                <a:gd name="T36" fmla="*/ 296 w 450"/>
                <a:gd name="T37" fmla="*/ 438 h 450"/>
                <a:gd name="T38" fmla="*/ 262 w 450"/>
                <a:gd name="T39" fmla="*/ 447 h 450"/>
                <a:gd name="T40" fmla="*/ 225 w 450"/>
                <a:gd name="T41" fmla="*/ 450 h 450"/>
                <a:gd name="T42" fmla="*/ 189 w 450"/>
                <a:gd name="T43" fmla="*/ 447 h 450"/>
                <a:gd name="T44" fmla="*/ 154 w 450"/>
                <a:gd name="T45" fmla="*/ 438 h 450"/>
                <a:gd name="T46" fmla="*/ 123 w 450"/>
                <a:gd name="T47" fmla="*/ 424 h 450"/>
                <a:gd name="T48" fmla="*/ 93 w 450"/>
                <a:gd name="T49" fmla="*/ 406 h 450"/>
                <a:gd name="T50" fmla="*/ 67 w 450"/>
                <a:gd name="T51" fmla="*/ 384 h 450"/>
                <a:gd name="T52" fmla="*/ 45 w 450"/>
                <a:gd name="T53" fmla="*/ 357 h 450"/>
                <a:gd name="T54" fmla="*/ 26 w 450"/>
                <a:gd name="T55" fmla="*/ 328 h 450"/>
                <a:gd name="T56" fmla="*/ 13 w 450"/>
                <a:gd name="T57" fmla="*/ 296 h 450"/>
                <a:gd name="T58" fmla="*/ 4 w 450"/>
                <a:gd name="T59" fmla="*/ 262 h 450"/>
                <a:gd name="T60" fmla="*/ 0 w 450"/>
                <a:gd name="T61" fmla="*/ 225 h 450"/>
                <a:gd name="T62" fmla="*/ 4 w 450"/>
                <a:gd name="T63" fmla="*/ 188 h 450"/>
                <a:gd name="T64" fmla="*/ 13 w 450"/>
                <a:gd name="T65" fmla="*/ 154 h 450"/>
                <a:gd name="T66" fmla="*/ 26 w 450"/>
                <a:gd name="T67" fmla="*/ 121 h 450"/>
                <a:gd name="T68" fmla="*/ 45 w 450"/>
                <a:gd name="T69" fmla="*/ 92 h 450"/>
                <a:gd name="T70" fmla="*/ 67 w 450"/>
                <a:gd name="T71" fmla="*/ 65 h 450"/>
                <a:gd name="T72" fmla="*/ 93 w 450"/>
                <a:gd name="T73" fmla="*/ 43 h 450"/>
                <a:gd name="T74" fmla="*/ 123 w 450"/>
                <a:gd name="T75" fmla="*/ 25 h 450"/>
                <a:gd name="T76" fmla="*/ 154 w 450"/>
                <a:gd name="T77" fmla="*/ 11 h 450"/>
                <a:gd name="T78" fmla="*/ 189 w 450"/>
                <a:gd name="T79" fmla="*/ 3 h 450"/>
                <a:gd name="T80" fmla="*/ 225 w 450"/>
                <a:gd name="T8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0" h="450">
                  <a:moveTo>
                    <a:pt x="225" y="0"/>
                  </a:moveTo>
                  <a:lnTo>
                    <a:pt x="262" y="3"/>
                  </a:lnTo>
                  <a:lnTo>
                    <a:pt x="296" y="11"/>
                  </a:lnTo>
                  <a:lnTo>
                    <a:pt x="329" y="25"/>
                  </a:lnTo>
                  <a:lnTo>
                    <a:pt x="358" y="43"/>
                  </a:lnTo>
                  <a:lnTo>
                    <a:pt x="384" y="65"/>
                  </a:lnTo>
                  <a:lnTo>
                    <a:pt x="407" y="92"/>
                  </a:lnTo>
                  <a:lnTo>
                    <a:pt x="425" y="121"/>
                  </a:lnTo>
                  <a:lnTo>
                    <a:pt x="439" y="154"/>
                  </a:lnTo>
                  <a:lnTo>
                    <a:pt x="447" y="189"/>
                  </a:lnTo>
                  <a:lnTo>
                    <a:pt x="450" y="225"/>
                  </a:lnTo>
                  <a:lnTo>
                    <a:pt x="447" y="261"/>
                  </a:lnTo>
                  <a:lnTo>
                    <a:pt x="439" y="296"/>
                  </a:lnTo>
                  <a:lnTo>
                    <a:pt x="425" y="328"/>
                  </a:lnTo>
                  <a:lnTo>
                    <a:pt x="407" y="357"/>
                  </a:lnTo>
                  <a:lnTo>
                    <a:pt x="384" y="384"/>
                  </a:lnTo>
                  <a:lnTo>
                    <a:pt x="358" y="406"/>
                  </a:lnTo>
                  <a:lnTo>
                    <a:pt x="329" y="424"/>
                  </a:lnTo>
                  <a:lnTo>
                    <a:pt x="296" y="438"/>
                  </a:lnTo>
                  <a:lnTo>
                    <a:pt x="262" y="447"/>
                  </a:lnTo>
                  <a:lnTo>
                    <a:pt x="225" y="450"/>
                  </a:lnTo>
                  <a:lnTo>
                    <a:pt x="189" y="447"/>
                  </a:lnTo>
                  <a:lnTo>
                    <a:pt x="154" y="438"/>
                  </a:lnTo>
                  <a:lnTo>
                    <a:pt x="123" y="424"/>
                  </a:lnTo>
                  <a:lnTo>
                    <a:pt x="93" y="406"/>
                  </a:lnTo>
                  <a:lnTo>
                    <a:pt x="67" y="384"/>
                  </a:lnTo>
                  <a:lnTo>
                    <a:pt x="45" y="357"/>
                  </a:lnTo>
                  <a:lnTo>
                    <a:pt x="26" y="328"/>
                  </a:lnTo>
                  <a:lnTo>
                    <a:pt x="13" y="296"/>
                  </a:lnTo>
                  <a:lnTo>
                    <a:pt x="4" y="262"/>
                  </a:lnTo>
                  <a:lnTo>
                    <a:pt x="0" y="225"/>
                  </a:lnTo>
                  <a:lnTo>
                    <a:pt x="4" y="188"/>
                  </a:lnTo>
                  <a:lnTo>
                    <a:pt x="13" y="154"/>
                  </a:lnTo>
                  <a:lnTo>
                    <a:pt x="26" y="121"/>
                  </a:lnTo>
                  <a:lnTo>
                    <a:pt x="45" y="92"/>
                  </a:lnTo>
                  <a:lnTo>
                    <a:pt x="67" y="65"/>
                  </a:lnTo>
                  <a:lnTo>
                    <a:pt x="93" y="43"/>
                  </a:lnTo>
                  <a:lnTo>
                    <a:pt x="123" y="25"/>
                  </a:lnTo>
                  <a:lnTo>
                    <a:pt x="154" y="11"/>
                  </a:lnTo>
                  <a:lnTo>
                    <a:pt x="189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532"/>
            <p:cNvSpPr>
              <a:spLocks/>
            </p:cNvSpPr>
            <p:nvPr/>
          </p:nvSpPr>
          <p:spPr bwMode="auto">
            <a:xfrm>
              <a:off x="919163" y="5521325"/>
              <a:ext cx="122238" cy="30163"/>
            </a:xfrm>
            <a:custGeom>
              <a:avLst/>
              <a:gdLst>
                <a:gd name="T0" fmla="*/ 189 w 764"/>
                <a:gd name="T1" fmla="*/ 0 h 189"/>
                <a:gd name="T2" fmla="*/ 574 w 764"/>
                <a:gd name="T3" fmla="*/ 0 h 189"/>
                <a:gd name="T4" fmla="*/ 608 w 764"/>
                <a:gd name="T5" fmla="*/ 3 h 189"/>
                <a:gd name="T6" fmla="*/ 641 w 764"/>
                <a:gd name="T7" fmla="*/ 11 h 189"/>
                <a:gd name="T8" fmla="*/ 669 w 764"/>
                <a:gd name="T9" fmla="*/ 26 h 189"/>
                <a:gd name="T10" fmla="*/ 696 w 764"/>
                <a:gd name="T11" fmla="*/ 44 h 189"/>
                <a:gd name="T12" fmla="*/ 719 w 764"/>
                <a:gd name="T13" fmla="*/ 67 h 189"/>
                <a:gd name="T14" fmla="*/ 738 w 764"/>
                <a:gd name="T15" fmla="*/ 93 h 189"/>
                <a:gd name="T16" fmla="*/ 751 w 764"/>
                <a:gd name="T17" fmla="*/ 123 h 189"/>
                <a:gd name="T18" fmla="*/ 761 w 764"/>
                <a:gd name="T19" fmla="*/ 155 h 189"/>
                <a:gd name="T20" fmla="*/ 764 w 764"/>
                <a:gd name="T21" fmla="*/ 189 h 189"/>
                <a:gd name="T22" fmla="*/ 0 w 764"/>
                <a:gd name="T23" fmla="*/ 189 h 189"/>
                <a:gd name="T24" fmla="*/ 3 w 764"/>
                <a:gd name="T25" fmla="*/ 155 h 189"/>
                <a:gd name="T26" fmla="*/ 11 w 764"/>
                <a:gd name="T27" fmla="*/ 123 h 189"/>
                <a:gd name="T28" fmla="*/ 25 w 764"/>
                <a:gd name="T29" fmla="*/ 93 h 189"/>
                <a:gd name="T30" fmla="*/ 44 w 764"/>
                <a:gd name="T31" fmla="*/ 67 h 189"/>
                <a:gd name="T32" fmla="*/ 67 w 764"/>
                <a:gd name="T33" fmla="*/ 44 h 189"/>
                <a:gd name="T34" fmla="*/ 93 w 764"/>
                <a:gd name="T35" fmla="*/ 26 h 189"/>
                <a:gd name="T36" fmla="*/ 123 w 764"/>
                <a:gd name="T37" fmla="*/ 11 h 189"/>
                <a:gd name="T38" fmla="*/ 155 w 764"/>
                <a:gd name="T39" fmla="*/ 3 h 189"/>
                <a:gd name="T40" fmla="*/ 189 w 764"/>
                <a:gd name="T4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4" h="189">
                  <a:moveTo>
                    <a:pt x="189" y="0"/>
                  </a:moveTo>
                  <a:lnTo>
                    <a:pt x="574" y="0"/>
                  </a:lnTo>
                  <a:lnTo>
                    <a:pt x="608" y="3"/>
                  </a:lnTo>
                  <a:lnTo>
                    <a:pt x="641" y="11"/>
                  </a:lnTo>
                  <a:lnTo>
                    <a:pt x="669" y="26"/>
                  </a:lnTo>
                  <a:lnTo>
                    <a:pt x="696" y="44"/>
                  </a:lnTo>
                  <a:lnTo>
                    <a:pt x="719" y="67"/>
                  </a:lnTo>
                  <a:lnTo>
                    <a:pt x="738" y="93"/>
                  </a:lnTo>
                  <a:lnTo>
                    <a:pt x="751" y="123"/>
                  </a:lnTo>
                  <a:lnTo>
                    <a:pt x="761" y="155"/>
                  </a:lnTo>
                  <a:lnTo>
                    <a:pt x="764" y="189"/>
                  </a:lnTo>
                  <a:lnTo>
                    <a:pt x="0" y="189"/>
                  </a:lnTo>
                  <a:lnTo>
                    <a:pt x="3" y="155"/>
                  </a:lnTo>
                  <a:lnTo>
                    <a:pt x="11" y="123"/>
                  </a:lnTo>
                  <a:lnTo>
                    <a:pt x="25" y="93"/>
                  </a:lnTo>
                  <a:lnTo>
                    <a:pt x="44" y="67"/>
                  </a:lnTo>
                  <a:lnTo>
                    <a:pt x="67" y="44"/>
                  </a:lnTo>
                  <a:lnTo>
                    <a:pt x="93" y="26"/>
                  </a:lnTo>
                  <a:lnTo>
                    <a:pt x="123" y="11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533"/>
            <p:cNvSpPr>
              <a:spLocks/>
            </p:cNvSpPr>
            <p:nvPr/>
          </p:nvSpPr>
          <p:spPr bwMode="auto">
            <a:xfrm>
              <a:off x="677863" y="5521325"/>
              <a:ext cx="122238" cy="30163"/>
            </a:xfrm>
            <a:custGeom>
              <a:avLst/>
              <a:gdLst>
                <a:gd name="T0" fmla="*/ 189 w 764"/>
                <a:gd name="T1" fmla="*/ 0 h 189"/>
                <a:gd name="T2" fmla="*/ 574 w 764"/>
                <a:gd name="T3" fmla="*/ 0 h 189"/>
                <a:gd name="T4" fmla="*/ 609 w 764"/>
                <a:gd name="T5" fmla="*/ 3 h 189"/>
                <a:gd name="T6" fmla="*/ 641 w 764"/>
                <a:gd name="T7" fmla="*/ 11 h 189"/>
                <a:gd name="T8" fmla="*/ 671 w 764"/>
                <a:gd name="T9" fmla="*/ 26 h 189"/>
                <a:gd name="T10" fmla="*/ 696 w 764"/>
                <a:gd name="T11" fmla="*/ 44 h 189"/>
                <a:gd name="T12" fmla="*/ 719 w 764"/>
                <a:gd name="T13" fmla="*/ 67 h 189"/>
                <a:gd name="T14" fmla="*/ 738 w 764"/>
                <a:gd name="T15" fmla="*/ 93 h 189"/>
                <a:gd name="T16" fmla="*/ 752 w 764"/>
                <a:gd name="T17" fmla="*/ 123 h 189"/>
                <a:gd name="T18" fmla="*/ 761 w 764"/>
                <a:gd name="T19" fmla="*/ 155 h 189"/>
                <a:gd name="T20" fmla="*/ 764 w 764"/>
                <a:gd name="T21" fmla="*/ 189 h 189"/>
                <a:gd name="T22" fmla="*/ 696 w 764"/>
                <a:gd name="T23" fmla="*/ 189 h 189"/>
                <a:gd name="T24" fmla="*/ 662 w 764"/>
                <a:gd name="T25" fmla="*/ 189 h 189"/>
                <a:gd name="T26" fmla="*/ 622 w 764"/>
                <a:gd name="T27" fmla="*/ 189 h 189"/>
                <a:gd name="T28" fmla="*/ 484 w 764"/>
                <a:gd name="T29" fmla="*/ 189 h 189"/>
                <a:gd name="T30" fmla="*/ 433 w 764"/>
                <a:gd name="T31" fmla="*/ 189 h 189"/>
                <a:gd name="T32" fmla="*/ 382 w 764"/>
                <a:gd name="T33" fmla="*/ 189 h 189"/>
                <a:gd name="T34" fmla="*/ 331 w 764"/>
                <a:gd name="T35" fmla="*/ 189 h 189"/>
                <a:gd name="T36" fmla="*/ 280 w 764"/>
                <a:gd name="T37" fmla="*/ 189 h 189"/>
                <a:gd name="T38" fmla="*/ 231 w 764"/>
                <a:gd name="T39" fmla="*/ 189 h 189"/>
                <a:gd name="T40" fmla="*/ 185 w 764"/>
                <a:gd name="T41" fmla="*/ 189 h 189"/>
                <a:gd name="T42" fmla="*/ 142 w 764"/>
                <a:gd name="T43" fmla="*/ 189 h 189"/>
                <a:gd name="T44" fmla="*/ 103 w 764"/>
                <a:gd name="T45" fmla="*/ 189 h 189"/>
                <a:gd name="T46" fmla="*/ 68 w 764"/>
                <a:gd name="T47" fmla="*/ 189 h 189"/>
                <a:gd name="T48" fmla="*/ 0 w 764"/>
                <a:gd name="T49" fmla="*/ 189 h 189"/>
                <a:gd name="T50" fmla="*/ 3 w 764"/>
                <a:gd name="T51" fmla="*/ 155 h 189"/>
                <a:gd name="T52" fmla="*/ 11 w 764"/>
                <a:gd name="T53" fmla="*/ 123 h 189"/>
                <a:gd name="T54" fmla="*/ 26 w 764"/>
                <a:gd name="T55" fmla="*/ 93 h 189"/>
                <a:gd name="T56" fmla="*/ 44 w 764"/>
                <a:gd name="T57" fmla="*/ 67 h 189"/>
                <a:gd name="T58" fmla="*/ 68 w 764"/>
                <a:gd name="T59" fmla="*/ 44 h 189"/>
                <a:gd name="T60" fmla="*/ 93 w 764"/>
                <a:gd name="T61" fmla="*/ 26 h 189"/>
                <a:gd name="T62" fmla="*/ 123 w 764"/>
                <a:gd name="T63" fmla="*/ 11 h 189"/>
                <a:gd name="T64" fmla="*/ 155 w 764"/>
                <a:gd name="T65" fmla="*/ 3 h 189"/>
                <a:gd name="T66" fmla="*/ 189 w 764"/>
                <a:gd name="T6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4" h="189">
                  <a:moveTo>
                    <a:pt x="189" y="0"/>
                  </a:moveTo>
                  <a:lnTo>
                    <a:pt x="574" y="0"/>
                  </a:lnTo>
                  <a:lnTo>
                    <a:pt x="609" y="3"/>
                  </a:lnTo>
                  <a:lnTo>
                    <a:pt x="641" y="11"/>
                  </a:lnTo>
                  <a:lnTo>
                    <a:pt x="671" y="26"/>
                  </a:lnTo>
                  <a:lnTo>
                    <a:pt x="696" y="44"/>
                  </a:lnTo>
                  <a:lnTo>
                    <a:pt x="719" y="67"/>
                  </a:lnTo>
                  <a:lnTo>
                    <a:pt x="738" y="93"/>
                  </a:lnTo>
                  <a:lnTo>
                    <a:pt x="752" y="123"/>
                  </a:lnTo>
                  <a:lnTo>
                    <a:pt x="761" y="155"/>
                  </a:lnTo>
                  <a:lnTo>
                    <a:pt x="764" y="189"/>
                  </a:lnTo>
                  <a:lnTo>
                    <a:pt x="696" y="189"/>
                  </a:lnTo>
                  <a:lnTo>
                    <a:pt x="662" y="189"/>
                  </a:lnTo>
                  <a:lnTo>
                    <a:pt x="622" y="189"/>
                  </a:lnTo>
                  <a:lnTo>
                    <a:pt x="484" y="189"/>
                  </a:lnTo>
                  <a:lnTo>
                    <a:pt x="433" y="189"/>
                  </a:lnTo>
                  <a:lnTo>
                    <a:pt x="382" y="189"/>
                  </a:lnTo>
                  <a:lnTo>
                    <a:pt x="331" y="189"/>
                  </a:lnTo>
                  <a:lnTo>
                    <a:pt x="280" y="189"/>
                  </a:lnTo>
                  <a:lnTo>
                    <a:pt x="231" y="189"/>
                  </a:lnTo>
                  <a:lnTo>
                    <a:pt x="185" y="189"/>
                  </a:lnTo>
                  <a:lnTo>
                    <a:pt x="142" y="189"/>
                  </a:lnTo>
                  <a:lnTo>
                    <a:pt x="103" y="189"/>
                  </a:lnTo>
                  <a:lnTo>
                    <a:pt x="68" y="189"/>
                  </a:lnTo>
                  <a:lnTo>
                    <a:pt x="0" y="189"/>
                  </a:lnTo>
                  <a:lnTo>
                    <a:pt x="3" y="155"/>
                  </a:lnTo>
                  <a:lnTo>
                    <a:pt x="11" y="123"/>
                  </a:lnTo>
                  <a:lnTo>
                    <a:pt x="26" y="93"/>
                  </a:lnTo>
                  <a:lnTo>
                    <a:pt x="44" y="67"/>
                  </a:lnTo>
                  <a:lnTo>
                    <a:pt x="68" y="44"/>
                  </a:lnTo>
                  <a:lnTo>
                    <a:pt x="93" y="26"/>
                  </a:lnTo>
                  <a:lnTo>
                    <a:pt x="123" y="11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Freeform 534"/>
            <p:cNvSpPr>
              <a:spLocks/>
            </p:cNvSpPr>
            <p:nvPr/>
          </p:nvSpPr>
          <p:spPr bwMode="auto">
            <a:xfrm>
              <a:off x="654050" y="5348288"/>
              <a:ext cx="219075" cy="203200"/>
            </a:xfrm>
            <a:custGeom>
              <a:avLst/>
              <a:gdLst>
                <a:gd name="T0" fmla="*/ 1307 w 1381"/>
                <a:gd name="T1" fmla="*/ 2 h 1281"/>
                <a:gd name="T2" fmla="*/ 1345 w 1381"/>
                <a:gd name="T3" fmla="*/ 22 h 1281"/>
                <a:gd name="T4" fmla="*/ 1372 w 1381"/>
                <a:gd name="T5" fmla="*/ 54 h 1281"/>
                <a:gd name="T6" fmla="*/ 1381 w 1381"/>
                <a:gd name="T7" fmla="*/ 96 h 1281"/>
                <a:gd name="T8" fmla="*/ 1258 w 1381"/>
                <a:gd name="T9" fmla="*/ 653 h 1281"/>
                <a:gd name="T10" fmla="*/ 1237 w 1381"/>
                <a:gd name="T11" fmla="*/ 693 h 1281"/>
                <a:gd name="T12" fmla="*/ 863 w 1381"/>
                <a:gd name="T13" fmla="*/ 971 h 1281"/>
                <a:gd name="T14" fmla="*/ 831 w 1381"/>
                <a:gd name="T15" fmla="*/ 1038 h 1281"/>
                <a:gd name="T16" fmla="*/ 763 w 1381"/>
                <a:gd name="T17" fmla="*/ 1018 h 1281"/>
                <a:gd name="T18" fmla="*/ 341 w 1381"/>
                <a:gd name="T19" fmla="*/ 1016 h 1281"/>
                <a:gd name="T20" fmla="*/ 265 w 1381"/>
                <a:gd name="T21" fmla="*/ 1027 h 1281"/>
                <a:gd name="T22" fmla="*/ 197 w 1381"/>
                <a:gd name="T23" fmla="*/ 1058 h 1281"/>
                <a:gd name="T24" fmla="*/ 142 w 1381"/>
                <a:gd name="T25" fmla="*/ 1107 h 1281"/>
                <a:gd name="T26" fmla="*/ 101 w 1381"/>
                <a:gd name="T27" fmla="*/ 1169 h 1281"/>
                <a:gd name="T28" fmla="*/ 79 w 1381"/>
                <a:gd name="T29" fmla="*/ 1242 h 1281"/>
                <a:gd name="T30" fmla="*/ 0 w 1381"/>
                <a:gd name="T31" fmla="*/ 1281 h 1281"/>
                <a:gd name="T32" fmla="*/ 4 w 1381"/>
                <a:gd name="T33" fmla="*/ 989 h 1281"/>
                <a:gd name="T34" fmla="*/ 26 w 1381"/>
                <a:gd name="T35" fmla="*/ 919 h 1281"/>
                <a:gd name="T36" fmla="*/ 65 w 1381"/>
                <a:gd name="T37" fmla="*/ 860 h 1281"/>
                <a:gd name="T38" fmla="*/ 119 w 1381"/>
                <a:gd name="T39" fmla="*/ 813 h 1281"/>
                <a:gd name="T40" fmla="*/ 184 w 1381"/>
                <a:gd name="T41" fmla="*/ 783 h 1281"/>
                <a:gd name="T42" fmla="*/ 258 w 1381"/>
                <a:gd name="T43" fmla="*/ 771 h 1281"/>
                <a:gd name="T44" fmla="*/ 283 w 1381"/>
                <a:gd name="T45" fmla="*/ 771 h 1281"/>
                <a:gd name="T46" fmla="*/ 367 w 1381"/>
                <a:gd name="T47" fmla="*/ 771 h 1281"/>
                <a:gd name="T48" fmla="*/ 525 w 1381"/>
                <a:gd name="T49" fmla="*/ 771 h 1281"/>
                <a:gd name="T50" fmla="*/ 608 w 1381"/>
                <a:gd name="T51" fmla="*/ 771 h 1281"/>
                <a:gd name="T52" fmla="*/ 797 w 1381"/>
                <a:gd name="T53" fmla="*/ 771 h 1281"/>
                <a:gd name="T54" fmla="*/ 818 w 1381"/>
                <a:gd name="T55" fmla="*/ 766 h 1281"/>
                <a:gd name="T56" fmla="*/ 844 w 1381"/>
                <a:gd name="T57" fmla="*/ 748 h 1281"/>
                <a:gd name="T58" fmla="*/ 880 w 1381"/>
                <a:gd name="T59" fmla="*/ 721 h 1281"/>
                <a:gd name="T60" fmla="*/ 923 w 1381"/>
                <a:gd name="T61" fmla="*/ 689 h 1281"/>
                <a:gd name="T62" fmla="*/ 968 w 1381"/>
                <a:gd name="T63" fmla="*/ 656 h 1281"/>
                <a:gd name="T64" fmla="*/ 1010 w 1381"/>
                <a:gd name="T65" fmla="*/ 626 h 1281"/>
                <a:gd name="T66" fmla="*/ 1046 w 1381"/>
                <a:gd name="T67" fmla="*/ 599 h 1281"/>
                <a:gd name="T68" fmla="*/ 1072 w 1381"/>
                <a:gd name="T69" fmla="*/ 580 h 1281"/>
                <a:gd name="T70" fmla="*/ 1192 w 1381"/>
                <a:gd name="T71" fmla="*/ 75 h 1281"/>
                <a:gd name="T72" fmla="*/ 1211 w 1381"/>
                <a:gd name="T73" fmla="*/ 36 h 1281"/>
                <a:gd name="T74" fmla="*/ 1244 w 1381"/>
                <a:gd name="T75" fmla="*/ 10 h 1281"/>
                <a:gd name="T76" fmla="*/ 1285 w 1381"/>
                <a:gd name="T77" fmla="*/ 0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1" h="1281">
                  <a:moveTo>
                    <a:pt x="1285" y="0"/>
                  </a:moveTo>
                  <a:lnTo>
                    <a:pt x="1307" y="2"/>
                  </a:lnTo>
                  <a:lnTo>
                    <a:pt x="1328" y="10"/>
                  </a:lnTo>
                  <a:lnTo>
                    <a:pt x="1345" y="22"/>
                  </a:lnTo>
                  <a:lnTo>
                    <a:pt x="1361" y="36"/>
                  </a:lnTo>
                  <a:lnTo>
                    <a:pt x="1372" y="54"/>
                  </a:lnTo>
                  <a:lnTo>
                    <a:pt x="1379" y="74"/>
                  </a:lnTo>
                  <a:lnTo>
                    <a:pt x="1381" y="96"/>
                  </a:lnTo>
                  <a:lnTo>
                    <a:pt x="1379" y="117"/>
                  </a:lnTo>
                  <a:lnTo>
                    <a:pt x="1258" y="653"/>
                  </a:lnTo>
                  <a:lnTo>
                    <a:pt x="1250" y="675"/>
                  </a:lnTo>
                  <a:lnTo>
                    <a:pt x="1237" y="693"/>
                  </a:lnTo>
                  <a:lnTo>
                    <a:pt x="1221" y="709"/>
                  </a:lnTo>
                  <a:lnTo>
                    <a:pt x="863" y="971"/>
                  </a:lnTo>
                  <a:lnTo>
                    <a:pt x="862" y="1053"/>
                  </a:lnTo>
                  <a:lnTo>
                    <a:pt x="831" y="1038"/>
                  </a:lnTo>
                  <a:lnTo>
                    <a:pt x="798" y="1025"/>
                  </a:lnTo>
                  <a:lnTo>
                    <a:pt x="763" y="1018"/>
                  </a:lnTo>
                  <a:lnTo>
                    <a:pt x="726" y="1016"/>
                  </a:lnTo>
                  <a:lnTo>
                    <a:pt x="341" y="1016"/>
                  </a:lnTo>
                  <a:lnTo>
                    <a:pt x="302" y="1019"/>
                  </a:lnTo>
                  <a:lnTo>
                    <a:pt x="265" y="1027"/>
                  </a:lnTo>
                  <a:lnTo>
                    <a:pt x="230" y="1041"/>
                  </a:lnTo>
                  <a:lnTo>
                    <a:pt x="197" y="1058"/>
                  </a:lnTo>
                  <a:lnTo>
                    <a:pt x="167" y="1081"/>
                  </a:lnTo>
                  <a:lnTo>
                    <a:pt x="142" y="1107"/>
                  </a:lnTo>
                  <a:lnTo>
                    <a:pt x="119" y="1136"/>
                  </a:lnTo>
                  <a:lnTo>
                    <a:pt x="101" y="1169"/>
                  </a:lnTo>
                  <a:lnTo>
                    <a:pt x="87" y="1204"/>
                  </a:lnTo>
                  <a:lnTo>
                    <a:pt x="79" y="1242"/>
                  </a:lnTo>
                  <a:lnTo>
                    <a:pt x="76" y="1281"/>
                  </a:lnTo>
                  <a:lnTo>
                    <a:pt x="0" y="1281"/>
                  </a:lnTo>
                  <a:lnTo>
                    <a:pt x="1" y="1027"/>
                  </a:lnTo>
                  <a:lnTo>
                    <a:pt x="4" y="989"/>
                  </a:lnTo>
                  <a:lnTo>
                    <a:pt x="12" y="953"/>
                  </a:lnTo>
                  <a:lnTo>
                    <a:pt x="26" y="919"/>
                  </a:lnTo>
                  <a:lnTo>
                    <a:pt x="43" y="888"/>
                  </a:lnTo>
                  <a:lnTo>
                    <a:pt x="65" y="860"/>
                  </a:lnTo>
                  <a:lnTo>
                    <a:pt x="90" y="834"/>
                  </a:lnTo>
                  <a:lnTo>
                    <a:pt x="119" y="813"/>
                  </a:lnTo>
                  <a:lnTo>
                    <a:pt x="150" y="795"/>
                  </a:lnTo>
                  <a:lnTo>
                    <a:pt x="184" y="783"/>
                  </a:lnTo>
                  <a:lnTo>
                    <a:pt x="220" y="775"/>
                  </a:lnTo>
                  <a:lnTo>
                    <a:pt x="258" y="771"/>
                  </a:lnTo>
                  <a:lnTo>
                    <a:pt x="267" y="771"/>
                  </a:lnTo>
                  <a:lnTo>
                    <a:pt x="283" y="771"/>
                  </a:lnTo>
                  <a:lnTo>
                    <a:pt x="334" y="771"/>
                  </a:lnTo>
                  <a:lnTo>
                    <a:pt x="367" y="771"/>
                  </a:lnTo>
                  <a:lnTo>
                    <a:pt x="403" y="771"/>
                  </a:lnTo>
                  <a:lnTo>
                    <a:pt x="525" y="771"/>
                  </a:lnTo>
                  <a:lnTo>
                    <a:pt x="567" y="771"/>
                  </a:lnTo>
                  <a:lnTo>
                    <a:pt x="608" y="771"/>
                  </a:lnTo>
                  <a:lnTo>
                    <a:pt x="777" y="771"/>
                  </a:lnTo>
                  <a:lnTo>
                    <a:pt x="797" y="771"/>
                  </a:lnTo>
                  <a:lnTo>
                    <a:pt x="810" y="771"/>
                  </a:lnTo>
                  <a:lnTo>
                    <a:pt x="818" y="766"/>
                  </a:lnTo>
                  <a:lnTo>
                    <a:pt x="830" y="758"/>
                  </a:lnTo>
                  <a:lnTo>
                    <a:pt x="844" y="748"/>
                  </a:lnTo>
                  <a:lnTo>
                    <a:pt x="861" y="734"/>
                  </a:lnTo>
                  <a:lnTo>
                    <a:pt x="880" y="721"/>
                  </a:lnTo>
                  <a:lnTo>
                    <a:pt x="902" y="706"/>
                  </a:lnTo>
                  <a:lnTo>
                    <a:pt x="923" y="689"/>
                  </a:lnTo>
                  <a:lnTo>
                    <a:pt x="946" y="673"/>
                  </a:lnTo>
                  <a:lnTo>
                    <a:pt x="968" y="656"/>
                  </a:lnTo>
                  <a:lnTo>
                    <a:pt x="990" y="640"/>
                  </a:lnTo>
                  <a:lnTo>
                    <a:pt x="1010" y="626"/>
                  </a:lnTo>
                  <a:lnTo>
                    <a:pt x="1030" y="611"/>
                  </a:lnTo>
                  <a:lnTo>
                    <a:pt x="1046" y="599"/>
                  </a:lnTo>
                  <a:lnTo>
                    <a:pt x="1061" y="589"/>
                  </a:lnTo>
                  <a:lnTo>
                    <a:pt x="1072" y="580"/>
                  </a:lnTo>
                  <a:lnTo>
                    <a:pt x="1078" y="575"/>
                  </a:lnTo>
                  <a:lnTo>
                    <a:pt x="1192" y="75"/>
                  </a:lnTo>
                  <a:lnTo>
                    <a:pt x="1199" y="54"/>
                  </a:lnTo>
                  <a:lnTo>
                    <a:pt x="1211" y="36"/>
                  </a:lnTo>
                  <a:lnTo>
                    <a:pt x="1226" y="21"/>
                  </a:lnTo>
                  <a:lnTo>
                    <a:pt x="1244" y="10"/>
                  </a:lnTo>
                  <a:lnTo>
                    <a:pt x="1263" y="3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School Pictograms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2016-11-22T17:42:33Z</dcterms:modified>
</cp:coreProperties>
</file>