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>
        <p:scale>
          <a:sx n="75" d="100"/>
          <a:sy n="75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Real Estate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Estate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1048477" y="1977401"/>
            <a:ext cx="376238" cy="433388"/>
          </a:xfrm>
          <a:custGeom>
            <a:avLst/>
            <a:gdLst>
              <a:gd name="T0" fmla="*/ 2303 w 2847"/>
              <a:gd name="T1" fmla="*/ 2763 h 3280"/>
              <a:gd name="T2" fmla="*/ 1515 w 2847"/>
              <a:gd name="T3" fmla="*/ 2090 h 3280"/>
              <a:gd name="T4" fmla="*/ 1469 w 2847"/>
              <a:gd name="T5" fmla="*/ 2139 h 3280"/>
              <a:gd name="T6" fmla="*/ 1400 w 2847"/>
              <a:gd name="T7" fmla="*/ 2147 h 3280"/>
              <a:gd name="T8" fmla="*/ 1344 w 2847"/>
              <a:gd name="T9" fmla="*/ 2110 h 3280"/>
              <a:gd name="T10" fmla="*/ 544 w 2847"/>
              <a:gd name="T11" fmla="*/ 1149 h 3280"/>
              <a:gd name="T12" fmla="*/ 2648 w 2847"/>
              <a:gd name="T13" fmla="*/ 3082 h 3280"/>
              <a:gd name="T14" fmla="*/ 2048 w 2847"/>
              <a:gd name="T15" fmla="*/ 837 h 3280"/>
              <a:gd name="T16" fmla="*/ 2426 w 2847"/>
              <a:gd name="T17" fmla="*/ 954 h 3280"/>
              <a:gd name="T18" fmla="*/ 2480 w 2847"/>
              <a:gd name="T19" fmla="*/ 988 h 3280"/>
              <a:gd name="T20" fmla="*/ 2502 w 2847"/>
              <a:gd name="T21" fmla="*/ 1050 h 3280"/>
              <a:gd name="T22" fmla="*/ 2492 w 2847"/>
              <a:gd name="T23" fmla="*/ 2906 h 3280"/>
              <a:gd name="T24" fmla="*/ 2447 w 2847"/>
              <a:gd name="T25" fmla="*/ 2952 h 3280"/>
              <a:gd name="T26" fmla="*/ 444 w 2847"/>
              <a:gd name="T27" fmla="*/ 2962 h 3280"/>
              <a:gd name="T28" fmla="*/ 382 w 2847"/>
              <a:gd name="T29" fmla="*/ 2940 h 3280"/>
              <a:gd name="T30" fmla="*/ 348 w 2847"/>
              <a:gd name="T31" fmla="*/ 2884 h 3280"/>
              <a:gd name="T32" fmla="*/ 348 w 2847"/>
              <a:gd name="T33" fmla="*/ 1027 h 3280"/>
              <a:gd name="T34" fmla="*/ 382 w 2847"/>
              <a:gd name="T35" fmla="*/ 973 h 3280"/>
              <a:gd name="T36" fmla="*/ 444 w 2847"/>
              <a:gd name="T37" fmla="*/ 950 h 3280"/>
              <a:gd name="T38" fmla="*/ 798 w 2847"/>
              <a:gd name="T39" fmla="*/ 834 h 3280"/>
              <a:gd name="T40" fmla="*/ 1423 w 2847"/>
              <a:gd name="T41" fmla="*/ 198 h 3280"/>
              <a:gd name="T42" fmla="*/ 1286 w 2847"/>
              <a:gd name="T43" fmla="*/ 219 h 3280"/>
              <a:gd name="T44" fmla="*/ 1163 w 2847"/>
              <a:gd name="T45" fmla="*/ 280 h 3280"/>
              <a:gd name="T46" fmla="*/ 1063 w 2847"/>
              <a:gd name="T47" fmla="*/ 376 h 3280"/>
              <a:gd name="T48" fmla="*/ 996 w 2847"/>
              <a:gd name="T49" fmla="*/ 497 h 3280"/>
              <a:gd name="T50" fmla="*/ 970 w 2847"/>
              <a:gd name="T51" fmla="*/ 629 h 3280"/>
              <a:gd name="T52" fmla="*/ 984 w 2847"/>
              <a:gd name="T53" fmla="*/ 766 h 3280"/>
              <a:gd name="T54" fmla="*/ 1872 w 2847"/>
              <a:gd name="T55" fmla="*/ 721 h 3280"/>
              <a:gd name="T56" fmla="*/ 1873 w 2847"/>
              <a:gd name="T57" fmla="*/ 584 h 3280"/>
              <a:gd name="T58" fmla="*/ 1833 w 2847"/>
              <a:gd name="T59" fmla="*/ 456 h 3280"/>
              <a:gd name="T60" fmla="*/ 1754 w 2847"/>
              <a:gd name="T61" fmla="*/ 340 h 3280"/>
              <a:gd name="T62" fmla="*/ 1646 w 2847"/>
              <a:gd name="T63" fmla="*/ 255 h 3280"/>
              <a:gd name="T64" fmla="*/ 1517 w 2847"/>
              <a:gd name="T65" fmla="*/ 208 h 3280"/>
              <a:gd name="T66" fmla="*/ 1423 w 2847"/>
              <a:gd name="T67" fmla="*/ 0 h 3280"/>
              <a:gd name="T68" fmla="*/ 1587 w 2847"/>
              <a:gd name="T69" fmla="*/ 20 h 3280"/>
              <a:gd name="T70" fmla="*/ 1737 w 2847"/>
              <a:gd name="T71" fmla="*/ 79 h 3280"/>
              <a:gd name="T72" fmla="*/ 1869 w 2847"/>
              <a:gd name="T73" fmla="*/ 175 h 3280"/>
              <a:gd name="T74" fmla="*/ 1976 w 2847"/>
              <a:gd name="T75" fmla="*/ 305 h 3280"/>
              <a:gd name="T76" fmla="*/ 2049 w 2847"/>
              <a:gd name="T77" fmla="*/ 463 h 3280"/>
              <a:gd name="T78" fmla="*/ 2076 w 2847"/>
              <a:gd name="T79" fmla="*/ 632 h 3280"/>
              <a:gd name="T80" fmla="*/ 2791 w 2847"/>
              <a:gd name="T81" fmla="*/ 642 h 3280"/>
              <a:gd name="T82" fmla="*/ 2837 w 2847"/>
              <a:gd name="T83" fmla="*/ 688 h 3280"/>
              <a:gd name="T84" fmla="*/ 2847 w 2847"/>
              <a:gd name="T85" fmla="*/ 3182 h 3280"/>
              <a:gd name="T86" fmla="*/ 2825 w 2847"/>
              <a:gd name="T87" fmla="*/ 3243 h 3280"/>
              <a:gd name="T88" fmla="*/ 2771 w 2847"/>
              <a:gd name="T89" fmla="*/ 3278 h 3280"/>
              <a:gd name="T90" fmla="*/ 77 w 2847"/>
              <a:gd name="T91" fmla="*/ 3278 h 3280"/>
              <a:gd name="T92" fmla="*/ 22 w 2847"/>
              <a:gd name="T93" fmla="*/ 3243 h 3280"/>
              <a:gd name="T94" fmla="*/ 0 w 2847"/>
              <a:gd name="T95" fmla="*/ 3182 h 3280"/>
              <a:gd name="T96" fmla="*/ 10 w 2847"/>
              <a:gd name="T97" fmla="*/ 688 h 3280"/>
              <a:gd name="T98" fmla="*/ 56 w 2847"/>
              <a:gd name="T99" fmla="*/ 642 h 3280"/>
              <a:gd name="T100" fmla="*/ 771 w 2847"/>
              <a:gd name="T101" fmla="*/ 632 h 3280"/>
              <a:gd name="T102" fmla="*/ 798 w 2847"/>
              <a:gd name="T103" fmla="*/ 463 h 3280"/>
              <a:gd name="T104" fmla="*/ 871 w 2847"/>
              <a:gd name="T105" fmla="*/ 305 h 3280"/>
              <a:gd name="T106" fmla="*/ 978 w 2847"/>
              <a:gd name="T107" fmla="*/ 175 h 3280"/>
              <a:gd name="T108" fmla="*/ 1110 w 2847"/>
              <a:gd name="T109" fmla="*/ 79 h 3280"/>
              <a:gd name="T110" fmla="*/ 1260 w 2847"/>
              <a:gd name="T111" fmla="*/ 20 h 3280"/>
              <a:gd name="T112" fmla="*/ 1423 w 2847"/>
              <a:gd name="T113" fmla="*/ 0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7" h="3280">
                <a:moveTo>
                  <a:pt x="544" y="1149"/>
                </a:moveTo>
                <a:lnTo>
                  <a:pt x="544" y="2763"/>
                </a:lnTo>
                <a:lnTo>
                  <a:pt x="2303" y="2763"/>
                </a:lnTo>
                <a:lnTo>
                  <a:pt x="2303" y="1149"/>
                </a:lnTo>
                <a:lnTo>
                  <a:pt x="1915" y="1149"/>
                </a:lnTo>
                <a:lnTo>
                  <a:pt x="1515" y="2090"/>
                </a:lnTo>
                <a:lnTo>
                  <a:pt x="1503" y="2110"/>
                </a:lnTo>
                <a:lnTo>
                  <a:pt x="1488" y="2127"/>
                </a:lnTo>
                <a:lnTo>
                  <a:pt x="1469" y="2139"/>
                </a:lnTo>
                <a:lnTo>
                  <a:pt x="1447" y="2147"/>
                </a:lnTo>
                <a:lnTo>
                  <a:pt x="1423" y="2150"/>
                </a:lnTo>
                <a:lnTo>
                  <a:pt x="1400" y="2147"/>
                </a:lnTo>
                <a:lnTo>
                  <a:pt x="1378" y="2139"/>
                </a:lnTo>
                <a:lnTo>
                  <a:pt x="1359" y="2127"/>
                </a:lnTo>
                <a:lnTo>
                  <a:pt x="1344" y="2110"/>
                </a:lnTo>
                <a:lnTo>
                  <a:pt x="1332" y="2090"/>
                </a:lnTo>
                <a:lnTo>
                  <a:pt x="932" y="1149"/>
                </a:lnTo>
                <a:lnTo>
                  <a:pt x="544" y="1149"/>
                </a:lnTo>
                <a:close/>
                <a:moveTo>
                  <a:pt x="199" y="830"/>
                </a:moveTo>
                <a:lnTo>
                  <a:pt x="199" y="3082"/>
                </a:lnTo>
                <a:lnTo>
                  <a:pt x="2648" y="3082"/>
                </a:lnTo>
                <a:lnTo>
                  <a:pt x="2648" y="830"/>
                </a:lnTo>
                <a:lnTo>
                  <a:pt x="2051" y="830"/>
                </a:lnTo>
                <a:lnTo>
                  <a:pt x="2048" y="837"/>
                </a:lnTo>
                <a:lnTo>
                  <a:pt x="1999" y="950"/>
                </a:lnTo>
                <a:lnTo>
                  <a:pt x="2403" y="950"/>
                </a:lnTo>
                <a:lnTo>
                  <a:pt x="2426" y="954"/>
                </a:lnTo>
                <a:lnTo>
                  <a:pt x="2447" y="961"/>
                </a:lnTo>
                <a:lnTo>
                  <a:pt x="2465" y="973"/>
                </a:lnTo>
                <a:lnTo>
                  <a:pt x="2480" y="988"/>
                </a:lnTo>
                <a:lnTo>
                  <a:pt x="2492" y="1007"/>
                </a:lnTo>
                <a:lnTo>
                  <a:pt x="2499" y="1027"/>
                </a:lnTo>
                <a:lnTo>
                  <a:pt x="2502" y="1050"/>
                </a:lnTo>
                <a:lnTo>
                  <a:pt x="2502" y="2862"/>
                </a:lnTo>
                <a:lnTo>
                  <a:pt x="2499" y="2884"/>
                </a:lnTo>
                <a:lnTo>
                  <a:pt x="2492" y="2906"/>
                </a:lnTo>
                <a:lnTo>
                  <a:pt x="2480" y="2925"/>
                </a:lnTo>
                <a:lnTo>
                  <a:pt x="2465" y="2940"/>
                </a:lnTo>
                <a:lnTo>
                  <a:pt x="2447" y="2952"/>
                </a:lnTo>
                <a:lnTo>
                  <a:pt x="2426" y="2959"/>
                </a:lnTo>
                <a:lnTo>
                  <a:pt x="2403" y="2962"/>
                </a:lnTo>
                <a:lnTo>
                  <a:pt x="444" y="2962"/>
                </a:lnTo>
                <a:lnTo>
                  <a:pt x="421" y="2959"/>
                </a:lnTo>
                <a:lnTo>
                  <a:pt x="401" y="2952"/>
                </a:lnTo>
                <a:lnTo>
                  <a:pt x="382" y="2940"/>
                </a:lnTo>
                <a:lnTo>
                  <a:pt x="367" y="2925"/>
                </a:lnTo>
                <a:lnTo>
                  <a:pt x="355" y="2906"/>
                </a:lnTo>
                <a:lnTo>
                  <a:pt x="348" y="2884"/>
                </a:lnTo>
                <a:lnTo>
                  <a:pt x="345" y="2862"/>
                </a:lnTo>
                <a:lnTo>
                  <a:pt x="345" y="1050"/>
                </a:lnTo>
                <a:lnTo>
                  <a:pt x="348" y="1027"/>
                </a:lnTo>
                <a:lnTo>
                  <a:pt x="355" y="1007"/>
                </a:lnTo>
                <a:lnTo>
                  <a:pt x="367" y="988"/>
                </a:lnTo>
                <a:lnTo>
                  <a:pt x="382" y="973"/>
                </a:lnTo>
                <a:lnTo>
                  <a:pt x="401" y="961"/>
                </a:lnTo>
                <a:lnTo>
                  <a:pt x="421" y="954"/>
                </a:lnTo>
                <a:lnTo>
                  <a:pt x="444" y="950"/>
                </a:lnTo>
                <a:lnTo>
                  <a:pt x="847" y="950"/>
                </a:lnTo>
                <a:lnTo>
                  <a:pt x="799" y="837"/>
                </a:lnTo>
                <a:lnTo>
                  <a:pt x="798" y="834"/>
                </a:lnTo>
                <a:lnTo>
                  <a:pt x="797" y="830"/>
                </a:lnTo>
                <a:lnTo>
                  <a:pt x="199" y="830"/>
                </a:lnTo>
                <a:close/>
                <a:moveTo>
                  <a:pt x="1423" y="198"/>
                </a:moveTo>
                <a:lnTo>
                  <a:pt x="1376" y="201"/>
                </a:lnTo>
                <a:lnTo>
                  <a:pt x="1330" y="208"/>
                </a:lnTo>
                <a:lnTo>
                  <a:pt x="1286" y="219"/>
                </a:lnTo>
                <a:lnTo>
                  <a:pt x="1243" y="235"/>
                </a:lnTo>
                <a:lnTo>
                  <a:pt x="1201" y="255"/>
                </a:lnTo>
                <a:lnTo>
                  <a:pt x="1163" y="280"/>
                </a:lnTo>
                <a:lnTo>
                  <a:pt x="1127" y="308"/>
                </a:lnTo>
                <a:lnTo>
                  <a:pt x="1093" y="340"/>
                </a:lnTo>
                <a:lnTo>
                  <a:pt x="1063" y="376"/>
                </a:lnTo>
                <a:lnTo>
                  <a:pt x="1036" y="415"/>
                </a:lnTo>
                <a:lnTo>
                  <a:pt x="1014" y="456"/>
                </a:lnTo>
                <a:lnTo>
                  <a:pt x="996" y="497"/>
                </a:lnTo>
                <a:lnTo>
                  <a:pt x="983" y="540"/>
                </a:lnTo>
                <a:lnTo>
                  <a:pt x="974" y="584"/>
                </a:lnTo>
                <a:lnTo>
                  <a:pt x="970" y="629"/>
                </a:lnTo>
                <a:lnTo>
                  <a:pt x="970" y="674"/>
                </a:lnTo>
                <a:lnTo>
                  <a:pt x="975" y="721"/>
                </a:lnTo>
                <a:lnTo>
                  <a:pt x="984" y="766"/>
                </a:lnTo>
                <a:lnTo>
                  <a:pt x="1423" y="1797"/>
                </a:lnTo>
                <a:lnTo>
                  <a:pt x="1863" y="766"/>
                </a:lnTo>
                <a:lnTo>
                  <a:pt x="1872" y="721"/>
                </a:lnTo>
                <a:lnTo>
                  <a:pt x="1877" y="674"/>
                </a:lnTo>
                <a:lnTo>
                  <a:pt x="1877" y="629"/>
                </a:lnTo>
                <a:lnTo>
                  <a:pt x="1873" y="584"/>
                </a:lnTo>
                <a:lnTo>
                  <a:pt x="1864" y="540"/>
                </a:lnTo>
                <a:lnTo>
                  <a:pt x="1851" y="497"/>
                </a:lnTo>
                <a:lnTo>
                  <a:pt x="1833" y="456"/>
                </a:lnTo>
                <a:lnTo>
                  <a:pt x="1812" y="415"/>
                </a:lnTo>
                <a:lnTo>
                  <a:pt x="1784" y="376"/>
                </a:lnTo>
                <a:lnTo>
                  <a:pt x="1754" y="340"/>
                </a:lnTo>
                <a:lnTo>
                  <a:pt x="1721" y="308"/>
                </a:lnTo>
                <a:lnTo>
                  <a:pt x="1685" y="280"/>
                </a:lnTo>
                <a:lnTo>
                  <a:pt x="1646" y="255"/>
                </a:lnTo>
                <a:lnTo>
                  <a:pt x="1604" y="235"/>
                </a:lnTo>
                <a:lnTo>
                  <a:pt x="1561" y="219"/>
                </a:lnTo>
                <a:lnTo>
                  <a:pt x="1517" y="208"/>
                </a:lnTo>
                <a:lnTo>
                  <a:pt x="1471" y="201"/>
                </a:lnTo>
                <a:lnTo>
                  <a:pt x="1423" y="198"/>
                </a:lnTo>
                <a:close/>
                <a:moveTo>
                  <a:pt x="1423" y="0"/>
                </a:moveTo>
                <a:lnTo>
                  <a:pt x="1479" y="2"/>
                </a:lnTo>
                <a:lnTo>
                  <a:pt x="1534" y="9"/>
                </a:lnTo>
                <a:lnTo>
                  <a:pt x="1587" y="20"/>
                </a:lnTo>
                <a:lnTo>
                  <a:pt x="1639" y="35"/>
                </a:lnTo>
                <a:lnTo>
                  <a:pt x="1689" y="55"/>
                </a:lnTo>
                <a:lnTo>
                  <a:pt x="1737" y="79"/>
                </a:lnTo>
                <a:lnTo>
                  <a:pt x="1783" y="107"/>
                </a:lnTo>
                <a:lnTo>
                  <a:pt x="1828" y="139"/>
                </a:lnTo>
                <a:lnTo>
                  <a:pt x="1869" y="175"/>
                </a:lnTo>
                <a:lnTo>
                  <a:pt x="1907" y="214"/>
                </a:lnTo>
                <a:lnTo>
                  <a:pt x="1943" y="257"/>
                </a:lnTo>
                <a:lnTo>
                  <a:pt x="1976" y="305"/>
                </a:lnTo>
                <a:lnTo>
                  <a:pt x="2006" y="355"/>
                </a:lnTo>
                <a:lnTo>
                  <a:pt x="2030" y="409"/>
                </a:lnTo>
                <a:lnTo>
                  <a:pt x="2049" y="463"/>
                </a:lnTo>
                <a:lnTo>
                  <a:pt x="2063" y="518"/>
                </a:lnTo>
                <a:lnTo>
                  <a:pt x="2072" y="575"/>
                </a:lnTo>
                <a:lnTo>
                  <a:pt x="2076" y="632"/>
                </a:lnTo>
                <a:lnTo>
                  <a:pt x="2747" y="632"/>
                </a:lnTo>
                <a:lnTo>
                  <a:pt x="2771" y="634"/>
                </a:lnTo>
                <a:lnTo>
                  <a:pt x="2791" y="642"/>
                </a:lnTo>
                <a:lnTo>
                  <a:pt x="2810" y="653"/>
                </a:lnTo>
                <a:lnTo>
                  <a:pt x="2825" y="669"/>
                </a:lnTo>
                <a:lnTo>
                  <a:pt x="2837" y="688"/>
                </a:lnTo>
                <a:lnTo>
                  <a:pt x="2844" y="709"/>
                </a:lnTo>
                <a:lnTo>
                  <a:pt x="2847" y="731"/>
                </a:lnTo>
                <a:lnTo>
                  <a:pt x="2847" y="3182"/>
                </a:lnTo>
                <a:lnTo>
                  <a:pt x="2844" y="3204"/>
                </a:lnTo>
                <a:lnTo>
                  <a:pt x="2837" y="3225"/>
                </a:lnTo>
                <a:lnTo>
                  <a:pt x="2825" y="3243"/>
                </a:lnTo>
                <a:lnTo>
                  <a:pt x="2810" y="3259"/>
                </a:lnTo>
                <a:lnTo>
                  <a:pt x="2791" y="3270"/>
                </a:lnTo>
                <a:lnTo>
                  <a:pt x="2771" y="3278"/>
                </a:lnTo>
                <a:lnTo>
                  <a:pt x="2747" y="3280"/>
                </a:lnTo>
                <a:lnTo>
                  <a:pt x="100" y="3280"/>
                </a:lnTo>
                <a:lnTo>
                  <a:pt x="77" y="3278"/>
                </a:lnTo>
                <a:lnTo>
                  <a:pt x="56" y="3270"/>
                </a:lnTo>
                <a:lnTo>
                  <a:pt x="37" y="3259"/>
                </a:lnTo>
                <a:lnTo>
                  <a:pt x="22" y="3243"/>
                </a:lnTo>
                <a:lnTo>
                  <a:pt x="10" y="3225"/>
                </a:lnTo>
                <a:lnTo>
                  <a:pt x="3" y="3204"/>
                </a:lnTo>
                <a:lnTo>
                  <a:pt x="0" y="3182"/>
                </a:lnTo>
                <a:lnTo>
                  <a:pt x="0" y="731"/>
                </a:lnTo>
                <a:lnTo>
                  <a:pt x="3" y="709"/>
                </a:lnTo>
                <a:lnTo>
                  <a:pt x="10" y="688"/>
                </a:lnTo>
                <a:lnTo>
                  <a:pt x="22" y="669"/>
                </a:lnTo>
                <a:lnTo>
                  <a:pt x="37" y="653"/>
                </a:lnTo>
                <a:lnTo>
                  <a:pt x="56" y="642"/>
                </a:lnTo>
                <a:lnTo>
                  <a:pt x="77" y="634"/>
                </a:lnTo>
                <a:lnTo>
                  <a:pt x="100" y="632"/>
                </a:lnTo>
                <a:lnTo>
                  <a:pt x="771" y="632"/>
                </a:lnTo>
                <a:lnTo>
                  <a:pt x="775" y="575"/>
                </a:lnTo>
                <a:lnTo>
                  <a:pt x="784" y="518"/>
                </a:lnTo>
                <a:lnTo>
                  <a:pt x="798" y="463"/>
                </a:lnTo>
                <a:lnTo>
                  <a:pt x="817" y="409"/>
                </a:lnTo>
                <a:lnTo>
                  <a:pt x="841" y="355"/>
                </a:lnTo>
                <a:lnTo>
                  <a:pt x="871" y="305"/>
                </a:lnTo>
                <a:lnTo>
                  <a:pt x="905" y="257"/>
                </a:lnTo>
                <a:lnTo>
                  <a:pt x="940" y="214"/>
                </a:lnTo>
                <a:lnTo>
                  <a:pt x="978" y="175"/>
                </a:lnTo>
                <a:lnTo>
                  <a:pt x="1019" y="139"/>
                </a:lnTo>
                <a:lnTo>
                  <a:pt x="1064" y="107"/>
                </a:lnTo>
                <a:lnTo>
                  <a:pt x="1110" y="79"/>
                </a:lnTo>
                <a:lnTo>
                  <a:pt x="1158" y="55"/>
                </a:lnTo>
                <a:lnTo>
                  <a:pt x="1208" y="35"/>
                </a:lnTo>
                <a:lnTo>
                  <a:pt x="1260" y="20"/>
                </a:lnTo>
                <a:lnTo>
                  <a:pt x="1314" y="9"/>
                </a:lnTo>
                <a:lnTo>
                  <a:pt x="1368" y="2"/>
                </a:lnTo>
                <a:lnTo>
                  <a:pt x="14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0012966" y="2000420"/>
            <a:ext cx="576263" cy="387350"/>
            <a:chOff x="10018713" y="1998663"/>
            <a:chExt cx="576263" cy="387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018713" y="1998663"/>
              <a:ext cx="576263" cy="387350"/>
            </a:xfrm>
            <a:custGeom>
              <a:avLst/>
              <a:gdLst>
                <a:gd name="T0" fmla="*/ 2390 w 3631"/>
                <a:gd name="T1" fmla="*/ 2090 h 2441"/>
                <a:gd name="T2" fmla="*/ 2348 w 3631"/>
                <a:gd name="T3" fmla="*/ 2176 h 2441"/>
                <a:gd name="T4" fmla="*/ 2567 w 3631"/>
                <a:gd name="T5" fmla="*/ 2151 h 2441"/>
                <a:gd name="T6" fmla="*/ 2508 w 3631"/>
                <a:gd name="T7" fmla="*/ 2077 h 2441"/>
                <a:gd name="T8" fmla="*/ 1790 w 3631"/>
                <a:gd name="T9" fmla="*/ 2068 h 2441"/>
                <a:gd name="T10" fmla="*/ 1716 w 3631"/>
                <a:gd name="T11" fmla="*/ 2127 h 2441"/>
                <a:gd name="T12" fmla="*/ 1926 w 3631"/>
                <a:gd name="T13" fmla="*/ 2276 h 2441"/>
                <a:gd name="T14" fmla="*/ 1902 w 3631"/>
                <a:gd name="T15" fmla="*/ 2106 h 2441"/>
                <a:gd name="T16" fmla="*/ 1816 w 3631"/>
                <a:gd name="T17" fmla="*/ 2066 h 2441"/>
                <a:gd name="T18" fmla="*/ 1103 w 3631"/>
                <a:gd name="T19" fmla="*/ 2090 h 2441"/>
                <a:gd name="T20" fmla="*/ 1061 w 3631"/>
                <a:gd name="T21" fmla="*/ 2176 h 2441"/>
                <a:gd name="T22" fmla="*/ 1280 w 3631"/>
                <a:gd name="T23" fmla="*/ 2151 h 2441"/>
                <a:gd name="T24" fmla="*/ 1221 w 3631"/>
                <a:gd name="T25" fmla="*/ 2077 h 2441"/>
                <a:gd name="T26" fmla="*/ 3253 w 3631"/>
                <a:gd name="T27" fmla="*/ 1723 h 2441"/>
                <a:gd name="T28" fmla="*/ 378 w 3631"/>
                <a:gd name="T29" fmla="*/ 1920 h 2441"/>
                <a:gd name="T30" fmla="*/ 899 w 3631"/>
                <a:gd name="T31" fmla="*/ 2135 h 2441"/>
                <a:gd name="T32" fmla="*/ 964 w 3631"/>
                <a:gd name="T33" fmla="*/ 1995 h 2441"/>
                <a:gd name="T34" fmla="*/ 1092 w 3631"/>
                <a:gd name="T35" fmla="*/ 1912 h 2441"/>
                <a:gd name="T36" fmla="*/ 1252 w 3631"/>
                <a:gd name="T37" fmla="*/ 1912 h 2441"/>
                <a:gd name="T38" fmla="*/ 1380 w 3631"/>
                <a:gd name="T39" fmla="*/ 1995 h 2441"/>
                <a:gd name="T40" fmla="*/ 1445 w 3631"/>
                <a:gd name="T41" fmla="*/ 2135 h 2441"/>
                <a:gd name="T42" fmla="*/ 1540 w 3631"/>
                <a:gd name="T43" fmla="*/ 2176 h 2441"/>
                <a:gd name="T44" fmla="*/ 1584 w 3631"/>
                <a:gd name="T45" fmla="*/ 2026 h 2441"/>
                <a:gd name="T46" fmla="*/ 1700 w 3631"/>
                <a:gd name="T47" fmla="*/ 1926 h 2441"/>
                <a:gd name="T48" fmla="*/ 1856 w 3631"/>
                <a:gd name="T49" fmla="*/ 1904 h 2441"/>
                <a:gd name="T50" fmla="*/ 1996 w 3631"/>
                <a:gd name="T51" fmla="*/ 1968 h 2441"/>
                <a:gd name="T52" fmla="*/ 2080 w 3631"/>
                <a:gd name="T53" fmla="*/ 2097 h 2441"/>
                <a:gd name="T54" fmla="*/ 2183 w 3631"/>
                <a:gd name="T55" fmla="*/ 2276 h 2441"/>
                <a:gd name="T56" fmla="*/ 2209 w 3631"/>
                <a:gd name="T57" fmla="*/ 2060 h 2441"/>
                <a:gd name="T58" fmla="*/ 2309 w 3631"/>
                <a:gd name="T59" fmla="*/ 1944 h 2441"/>
                <a:gd name="T60" fmla="*/ 2460 w 3631"/>
                <a:gd name="T61" fmla="*/ 1900 h 2441"/>
                <a:gd name="T62" fmla="*/ 2610 w 3631"/>
                <a:gd name="T63" fmla="*/ 1944 h 2441"/>
                <a:gd name="T64" fmla="*/ 2709 w 3631"/>
                <a:gd name="T65" fmla="*/ 2060 h 2441"/>
                <a:gd name="T66" fmla="*/ 2736 w 3631"/>
                <a:gd name="T67" fmla="*/ 2276 h 2441"/>
                <a:gd name="T68" fmla="*/ 848 w 3631"/>
                <a:gd name="T69" fmla="*/ 1614 h 2441"/>
                <a:gd name="T70" fmla="*/ 378 w 3631"/>
                <a:gd name="T71" fmla="*/ 1614 h 2441"/>
                <a:gd name="T72" fmla="*/ 2588 w 3631"/>
                <a:gd name="T73" fmla="*/ 900 h 2441"/>
                <a:gd name="T74" fmla="*/ 2474 w 3631"/>
                <a:gd name="T75" fmla="*/ 736 h 2441"/>
                <a:gd name="T76" fmla="*/ 1854 w 3631"/>
                <a:gd name="T77" fmla="*/ 9 h 2441"/>
                <a:gd name="T78" fmla="*/ 2962 w 3631"/>
                <a:gd name="T79" fmla="*/ 937 h 2441"/>
                <a:gd name="T80" fmla="*/ 2961 w 3631"/>
                <a:gd name="T81" fmla="*/ 1007 h 2441"/>
                <a:gd name="T82" fmla="*/ 2903 w 3631"/>
                <a:gd name="T83" fmla="*/ 1051 h 2441"/>
                <a:gd name="T84" fmla="*/ 2834 w 3631"/>
                <a:gd name="T85" fmla="*/ 1035 h 2441"/>
                <a:gd name="T86" fmla="*/ 3358 w 3631"/>
                <a:gd name="T87" fmla="*/ 1451 h 2441"/>
                <a:gd name="T88" fmla="*/ 3415 w 3631"/>
                <a:gd name="T89" fmla="*/ 1509 h 2441"/>
                <a:gd name="T90" fmla="*/ 3571 w 3631"/>
                <a:gd name="T91" fmla="*/ 2278 h 2441"/>
                <a:gd name="T92" fmla="*/ 3628 w 3631"/>
                <a:gd name="T93" fmla="*/ 2337 h 2441"/>
                <a:gd name="T94" fmla="*/ 3607 w 3631"/>
                <a:gd name="T95" fmla="*/ 2416 h 2441"/>
                <a:gd name="T96" fmla="*/ 83 w 3631"/>
                <a:gd name="T97" fmla="*/ 2441 h 2441"/>
                <a:gd name="T98" fmla="*/ 11 w 3631"/>
                <a:gd name="T99" fmla="*/ 2400 h 2441"/>
                <a:gd name="T100" fmla="*/ 11 w 3631"/>
                <a:gd name="T101" fmla="*/ 2317 h 2441"/>
                <a:gd name="T102" fmla="*/ 83 w 3631"/>
                <a:gd name="T103" fmla="*/ 2276 h 2441"/>
                <a:gd name="T104" fmla="*/ 225 w 3631"/>
                <a:gd name="T105" fmla="*/ 1489 h 2441"/>
                <a:gd name="T106" fmla="*/ 296 w 3631"/>
                <a:gd name="T107" fmla="*/ 1448 h 2441"/>
                <a:gd name="T108" fmla="*/ 781 w 3631"/>
                <a:gd name="T109" fmla="*/ 1045 h 2441"/>
                <a:gd name="T110" fmla="*/ 710 w 3631"/>
                <a:gd name="T111" fmla="*/ 1046 h 2441"/>
                <a:gd name="T112" fmla="*/ 665 w 3631"/>
                <a:gd name="T113" fmla="*/ 991 h 2441"/>
                <a:gd name="T114" fmla="*/ 679 w 3631"/>
                <a:gd name="T115" fmla="*/ 921 h 2441"/>
                <a:gd name="T116" fmla="*/ 1799 w 3631"/>
                <a:gd name="T117" fmla="*/ 3 h 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1" h="2441">
                  <a:moveTo>
                    <a:pt x="2460" y="2066"/>
                  </a:moveTo>
                  <a:lnTo>
                    <a:pt x="2434" y="2068"/>
                  </a:lnTo>
                  <a:lnTo>
                    <a:pt x="2410" y="2077"/>
                  </a:lnTo>
                  <a:lnTo>
                    <a:pt x="2390" y="2090"/>
                  </a:lnTo>
                  <a:lnTo>
                    <a:pt x="2373" y="2106"/>
                  </a:lnTo>
                  <a:lnTo>
                    <a:pt x="2359" y="2127"/>
                  </a:lnTo>
                  <a:lnTo>
                    <a:pt x="2352" y="2151"/>
                  </a:lnTo>
                  <a:lnTo>
                    <a:pt x="2348" y="2176"/>
                  </a:lnTo>
                  <a:lnTo>
                    <a:pt x="2348" y="2276"/>
                  </a:lnTo>
                  <a:lnTo>
                    <a:pt x="2570" y="2276"/>
                  </a:lnTo>
                  <a:lnTo>
                    <a:pt x="2570" y="2176"/>
                  </a:lnTo>
                  <a:lnTo>
                    <a:pt x="2567" y="2151"/>
                  </a:lnTo>
                  <a:lnTo>
                    <a:pt x="2559" y="2127"/>
                  </a:lnTo>
                  <a:lnTo>
                    <a:pt x="2546" y="2106"/>
                  </a:lnTo>
                  <a:lnTo>
                    <a:pt x="2528" y="2090"/>
                  </a:lnTo>
                  <a:lnTo>
                    <a:pt x="2508" y="2077"/>
                  </a:lnTo>
                  <a:lnTo>
                    <a:pt x="2485" y="2068"/>
                  </a:lnTo>
                  <a:lnTo>
                    <a:pt x="2460" y="2066"/>
                  </a:lnTo>
                  <a:close/>
                  <a:moveTo>
                    <a:pt x="1816" y="2066"/>
                  </a:moveTo>
                  <a:lnTo>
                    <a:pt x="1790" y="2068"/>
                  </a:lnTo>
                  <a:lnTo>
                    <a:pt x="1767" y="2077"/>
                  </a:lnTo>
                  <a:lnTo>
                    <a:pt x="1746" y="2090"/>
                  </a:lnTo>
                  <a:lnTo>
                    <a:pt x="1730" y="2106"/>
                  </a:lnTo>
                  <a:lnTo>
                    <a:pt x="1716" y="2127"/>
                  </a:lnTo>
                  <a:lnTo>
                    <a:pt x="1707" y="2151"/>
                  </a:lnTo>
                  <a:lnTo>
                    <a:pt x="1705" y="2176"/>
                  </a:lnTo>
                  <a:lnTo>
                    <a:pt x="1705" y="2276"/>
                  </a:lnTo>
                  <a:lnTo>
                    <a:pt x="1926" y="2276"/>
                  </a:lnTo>
                  <a:lnTo>
                    <a:pt x="1926" y="2176"/>
                  </a:lnTo>
                  <a:lnTo>
                    <a:pt x="1924" y="2151"/>
                  </a:lnTo>
                  <a:lnTo>
                    <a:pt x="1915" y="2127"/>
                  </a:lnTo>
                  <a:lnTo>
                    <a:pt x="1902" y="2106"/>
                  </a:lnTo>
                  <a:lnTo>
                    <a:pt x="1885" y="2090"/>
                  </a:lnTo>
                  <a:lnTo>
                    <a:pt x="1864" y="2077"/>
                  </a:lnTo>
                  <a:lnTo>
                    <a:pt x="1841" y="2068"/>
                  </a:lnTo>
                  <a:lnTo>
                    <a:pt x="1816" y="2066"/>
                  </a:lnTo>
                  <a:close/>
                  <a:moveTo>
                    <a:pt x="1171" y="2066"/>
                  </a:moveTo>
                  <a:lnTo>
                    <a:pt x="1146" y="2068"/>
                  </a:lnTo>
                  <a:lnTo>
                    <a:pt x="1123" y="2077"/>
                  </a:lnTo>
                  <a:lnTo>
                    <a:pt x="1103" y="2090"/>
                  </a:lnTo>
                  <a:lnTo>
                    <a:pt x="1085" y="2106"/>
                  </a:lnTo>
                  <a:lnTo>
                    <a:pt x="1072" y="2127"/>
                  </a:lnTo>
                  <a:lnTo>
                    <a:pt x="1064" y="2151"/>
                  </a:lnTo>
                  <a:lnTo>
                    <a:pt x="1061" y="2176"/>
                  </a:lnTo>
                  <a:lnTo>
                    <a:pt x="1061" y="2276"/>
                  </a:lnTo>
                  <a:lnTo>
                    <a:pt x="1283" y="2276"/>
                  </a:lnTo>
                  <a:lnTo>
                    <a:pt x="1283" y="2176"/>
                  </a:lnTo>
                  <a:lnTo>
                    <a:pt x="1280" y="2151"/>
                  </a:lnTo>
                  <a:lnTo>
                    <a:pt x="1272" y="2127"/>
                  </a:lnTo>
                  <a:lnTo>
                    <a:pt x="1259" y="2106"/>
                  </a:lnTo>
                  <a:lnTo>
                    <a:pt x="1241" y="2090"/>
                  </a:lnTo>
                  <a:lnTo>
                    <a:pt x="1221" y="2077"/>
                  </a:lnTo>
                  <a:lnTo>
                    <a:pt x="1197" y="2068"/>
                  </a:lnTo>
                  <a:lnTo>
                    <a:pt x="1171" y="2066"/>
                  </a:lnTo>
                  <a:close/>
                  <a:moveTo>
                    <a:pt x="3084" y="1614"/>
                  </a:moveTo>
                  <a:lnTo>
                    <a:pt x="3253" y="1723"/>
                  </a:lnTo>
                  <a:lnTo>
                    <a:pt x="3253" y="1614"/>
                  </a:lnTo>
                  <a:lnTo>
                    <a:pt x="3084" y="1614"/>
                  </a:lnTo>
                  <a:close/>
                  <a:moveTo>
                    <a:pt x="848" y="1614"/>
                  </a:moveTo>
                  <a:lnTo>
                    <a:pt x="378" y="1920"/>
                  </a:lnTo>
                  <a:lnTo>
                    <a:pt x="378" y="2276"/>
                  </a:lnTo>
                  <a:lnTo>
                    <a:pt x="896" y="2276"/>
                  </a:lnTo>
                  <a:lnTo>
                    <a:pt x="896" y="2176"/>
                  </a:lnTo>
                  <a:lnTo>
                    <a:pt x="899" y="2135"/>
                  </a:lnTo>
                  <a:lnTo>
                    <a:pt x="908" y="2097"/>
                  </a:lnTo>
                  <a:lnTo>
                    <a:pt x="922" y="2060"/>
                  </a:lnTo>
                  <a:lnTo>
                    <a:pt x="941" y="2026"/>
                  </a:lnTo>
                  <a:lnTo>
                    <a:pt x="964" y="1995"/>
                  </a:lnTo>
                  <a:lnTo>
                    <a:pt x="991" y="1968"/>
                  </a:lnTo>
                  <a:lnTo>
                    <a:pt x="1021" y="1944"/>
                  </a:lnTo>
                  <a:lnTo>
                    <a:pt x="1056" y="1926"/>
                  </a:lnTo>
                  <a:lnTo>
                    <a:pt x="1092" y="1912"/>
                  </a:lnTo>
                  <a:lnTo>
                    <a:pt x="1132" y="1904"/>
                  </a:lnTo>
                  <a:lnTo>
                    <a:pt x="1171" y="1900"/>
                  </a:lnTo>
                  <a:lnTo>
                    <a:pt x="1212" y="1904"/>
                  </a:lnTo>
                  <a:lnTo>
                    <a:pt x="1252" y="1912"/>
                  </a:lnTo>
                  <a:lnTo>
                    <a:pt x="1288" y="1926"/>
                  </a:lnTo>
                  <a:lnTo>
                    <a:pt x="1323" y="1944"/>
                  </a:lnTo>
                  <a:lnTo>
                    <a:pt x="1352" y="1968"/>
                  </a:lnTo>
                  <a:lnTo>
                    <a:pt x="1380" y="1995"/>
                  </a:lnTo>
                  <a:lnTo>
                    <a:pt x="1403" y="2026"/>
                  </a:lnTo>
                  <a:lnTo>
                    <a:pt x="1422" y="2060"/>
                  </a:lnTo>
                  <a:lnTo>
                    <a:pt x="1436" y="2097"/>
                  </a:lnTo>
                  <a:lnTo>
                    <a:pt x="1445" y="2135"/>
                  </a:lnTo>
                  <a:lnTo>
                    <a:pt x="1448" y="2176"/>
                  </a:lnTo>
                  <a:lnTo>
                    <a:pt x="1448" y="2276"/>
                  </a:lnTo>
                  <a:lnTo>
                    <a:pt x="1540" y="2276"/>
                  </a:lnTo>
                  <a:lnTo>
                    <a:pt x="1540" y="2176"/>
                  </a:lnTo>
                  <a:lnTo>
                    <a:pt x="1543" y="2135"/>
                  </a:lnTo>
                  <a:lnTo>
                    <a:pt x="1551" y="2097"/>
                  </a:lnTo>
                  <a:lnTo>
                    <a:pt x="1565" y="2060"/>
                  </a:lnTo>
                  <a:lnTo>
                    <a:pt x="1584" y="2026"/>
                  </a:lnTo>
                  <a:lnTo>
                    <a:pt x="1607" y="1995"/>
                  </a:lnTo>
                  <a:lnTo>
                    <a:pt x="1635" y="1968"/>
                  </a:lnTo>
                  <a:lnTo>
                    <a:pt x="1666" y="1944"/>
                  </a:lnTo>
                  <a:lnTo>
                    <a:pt x="1700" y="1926"/>
                  </a:lnTo>
                  <a:lnTo>
                    <a:pt x="1736" y="1912"/>
                  </a:lnTo>
                  <a:lnTo>
                    <a:pt x="1775" y="1904"/>
                  </a:lnTo>
                  <a:lnTo>
                    <a:pt x="1816" y="1900"/>
                  </a:lnTo>
                  <a:lnTo>
                    <a:pt x="1856" y="1904"/>
                  </a:lnTo>
                  <a:lnTo>
                    <a:pt x="1895" y="1912"/>
                  </a:lnTo>
                  <a:lnTo>
                    <a:pt x="1931" y="1926"/>
                  </a:lnTo>
                  <a:lnTo>
                    <a:pt x="1966" y="1944"/>
                  </a:lnTo>
                  <a:lnTo>
                    <a:pt x="1996" y="1968"/>
                  </a:lnTo>
                  <a:lnTo>
                    <a:pt x="2024" y="1995"/>
                  </a:lnTo>
                  <a:lnTo>
                    <a:pt x="2047" y="2026"/>
                  </a:lnTo>
                  <a:lnTo>
                    <a:pt x="2066" y="2060"/>
                  </a:lnTo>
                  <a:lnTo>
                    <a:pt x="2080" y="2097"/>
                  </a:lnTo>
                  <a:lnTo>
                    <a:pt x="2088" y="2135"/>
                  </a:lnTo>
                  <a:lnTo>
                    <a:pt x="2091" y="2176"/>
                  </a:lnTo>
                  <a:lnTo>
                    <a:pt x="2091" y="2276"/>
                  </a:lnTo>
                  <a:lnTo>
                    <a:pt x="2183" y="2276"/>
                  </a:lnTo>
                  <a:lnTo>
                    <a:pt x="2183" y="2176"/>
                  </a:lnTo>
                  <a:lnTo>
                    <a:pt x="2186" y="2135"/>
                  </a:lnTo>
                  <a:lnTo>
                    <a:pt x="2195" y="2097"/>
                  </a:lnTo>
                  <a:lnTo>
                    <a:pt x="2209" y="2060"/>
                  </a:lnTo>
                  <a:lnTo>
                    <a:pt x="2228" y="2026"/>
                  </a:lnTo>
                  <a:lnTo>
                    <a:pt x="2251" y="1995"/>
                  </a:lnTo>
                  <a:lnTo>
                    <a:pt x="2279" y="1968"/>
                  </a:lnTo>
                  <a:lnTo>
                    <a:pt x="2309" y="1944"/>
                  </a:lnTo>
                  <a:lnTo>
                    <a:pt x="2343" y="1926"/>
                  </a:lnTo>
                  <a:lnTo>
                    <a:pt x="2379" y="1912"/>
                  </a:lnTo>
                  <a:lnTo>
                    <a:pt x="2419" y="1904"/>
                  </a:lnTo>
                  <a:lnTo>
                    <a:pt x="2460" y="1900"/>
                  </a:lnTo>
                  <a:lnTo>
                    <a:pt x="2499" y="1904"/>
                  </a:lnTo>
                  <a:lnTo>
                    <a:pt x="2539" y="1912"/>
                  </a:lnTo>
                  <a:lnTo>
                    <a:pt x="2576" y="1926"/>
                  </a:lnTo>
                  <a:lnTo>
                    <a:pt x="2610" y="1944"/>
                  </a:lnTo>
                  <a:lnTo>
                    <a:pt x="2641" y="1968"/>
                  </a:lnTo>
                  <a:lnTo>
                    <a:pt x="2667" y="1995"/>
                  </a:lnTo>
                  <a:lnTo>
                    <a:pt x="2690" y="2026"/>
                  </a:lnTo>
                  <a:lnTo>
                    <a:pt x="2709" y="2060"/>
                  </a:lnTo>
                  <a:lnTo>
                    <a:pt x="2723" y="2097"/>
                  </a:lnTo>
                  <a:lnTo>
                    <a:pt x="2732" y="2135"/>
                  </a:lnTo>
                  <a:lnTo>
                    <a:pt x="2736" y="2176"/>
                  </a:lnTo>
                  <a:lnTo>
                    <a:pt x="2736" y="2276"/>
                  </a:lnTo>
                  <a:lnTo>
                    <a:pt x="3253" y="2276"/>
                  </a:lnTo>
                  <a:lnTo>
                    <a:pt x="3253" y="1920"/>
                  </a:lnTo>
                  <a:lnTo>
                    <a:pt x="2783" y="1614"/>
                  </a:lnTo>
                  <a:lnTo>
                    <a:pt x="848" y="1614"/>
                  </a:lnTo>
                  <a:close/>
                  <a:moveTo>
                    <a:pt x="378" y="1614"/>
                  </a:moveTo>
                  <a:lnTo>
                    <a:pt x="378" y="1723"/>
                  </a:lnTo>
                  <a:lnTo>
                    <a:pt x="547" y="1614"/>
                  </a:lnTo>
                  <a:lnTo>
                    <a:pt x="378" y="1614"/>
                  </a:lnTo>
                  <a:close/>
                  <a:moveTo>
                    <a:pt x="1043" y="900"/>
                  </a:moveTo>
                  <a:lnTo>
                    <a:pt x="1043" y="1448"/>
                  </a:lnTo>
                  <a:lnTo>
                    <a:pt x="2588" y="1448"/>
                  </a:lnTo>
                  <a:lnTo>
                    <a:pt x="2588" y="900"/>
                  </a:lnTo>
                  <a:lnTo>
                    <a:pt x="1043" y="900"/>
                  </a:lnTo>
                  <a:close/>
                  <a:moveTo>
                    <a:pt x="1818" y="190"/>
                  </a:moveTo>
                  <a:lnTo>
                    <a:pt x="1159" y="736"/>
                  </a:lnTo>
                  <a:lnTo>
                    <a:pt x="2474" y="736"/>
                  </a:lnTo>
                  <a:lnTo>
                    <a:pt x="1818" y="190"/>
                  </a:lnTo>
                  <a:close/>
                  <a:moveTo>
                    <a:pt x="1818" y="0"/>
                  </a:moveTo>
                  <a:lnTo>
                    <a:pt x="1837" y="3"/>
                  </a:lnTo>
                  <a:lnTo>
                    <a:pt x="1854" y="9"/>
                  </a:lnTo>
                  <a:lnTo>
                    <a:pt x="1871" y="19"/>
                  </a:lnTo>
                  <a:lnTo>
                    <a:pt x="2940" y="908"/>
                  </a:lnTo>
                  <a:lnTo>
                    <a:pt x="2952" y="921"/>
                  </a:lnTo>
                  <a:lnTo>
                    <a:pt x="2962" y="937"/>
                  </a:lnTo>
                  <a:lnTo>
                    <a:pt x="2967" y="954"/>
                  </a:lnTo>
                  <a:lnTo>
                    <a:pt x="2969" y="972"/>
                  </a:lnTo>
                  <a:lnTo>
                    <a:pt x="2966" y="991"/>
                  </a:lnTo>
                  <a:lnTo>
                    <a:pt x="2961" y="1007"/>
                  </a:lnTo>
                  <a:lnTo>
                    <a:pt x="2950" y="1024"/>
                  </a:lnTo>
                  <a:lnTo>
                    <a:pt x="2936" y="1037"/>
                  </a:lnTo>
                  <a:lnTo>
                    <a:pt x="2920" y="1046"/>
                  </a:lnTo>
                  <a:lnTo>
                    <a:pt x="2903" y="1051"/>
                  </a:lnTo>
                  <a:lnTo>
                    <a:pt x="2884" y="1053"/>
                  </a:lnTo>
                  <a:lnTo>
                    <a:pt x="2867" y="1051"/>
                  </a:lnTo>
                  <a:lnTo>
                    <a:pt x="2849" y="1045"/>
                  </a:lnTo>
                  <a:lnTo>
                    <a:pt x="2834" y="1035"/>
                  </a:lnTo>
                  <a:lnTo>
                    <a:pt x="2752" y="966"/>
                  </a:lnTo>
                  <a:lnTo>
                    <a:pt x="2752" y="1448"/>
                  </a:lnTo>
                  <a:lnTo>
                    <a:pt x="3336" y="1448"/>
                  </a:lnTo>
                  <a:lnTo>
                    <a:pt x="3358" y="1451"/>
                  </a:lnTo>
                  <a:lnTo>
                    <a:pt x="3377" y="1459"/>
                  </a:lnTo>
                  <a:lnTo>
                    <a:pt x="3394" y="1472"/>
                  </a:lnTo>
                  <a:lnTo>
                    <a:pt x="3406" y="1489"/>
                  </a:lnTo>
                  <a:lnTo>
                    <a:pt x="3415" y="1509"/>
                  </a:lnTo>
                  <a:lnTo>
                    <a:pt x="3418" y="1531"/>
                  </a:lnTo>
                  <a:lnTo>
                    <a:pt x="3418" y="2276"/>
                  </a:lnTo>
                  <a:lnTo>
                    <a:pt x="3548" y="2276"/>
                  </a:lnTo>
                  <a:lnTo>
                    <a:pt x="3571" y="2278"/>
                  </a:lnTo>
                  <a:lnTo>
                    <a:pt x="3590" y="2287"/>
                  </a:lnTo>
                  <a:lnTo>
                    <a:pt x="3607" y="2299"/>
                  </a:lnTo>
                  <a:lnTo>
                    <a:pt x="3620" y="2317"/>
                  </a:lnTo>
                  <a:lnTo>
                    <a:pt x="3628" y="2337"/>
                  </a:lnTo>
                  <a:lnTo>
                    <a:pt x="3631" y="2358"/>
                  </a:lnTo>
                  <a:lnTo>
                    <a:pt x="3628" y="2380"/>
                  </a:lnTo>
                  <a:lnTo>
                    <a:pt x="3620" y="2400"/>
                  </a:lnTo>
                  <a:lnTo>
                    <a:pt x="3607" y="2416"/>
                  </a:lnTo>
                  <a:lnTo>
                    <a:pt x="3590" y="2430"/>
                  </a:lnTo>
                  <a:lnTo>
                    <a:pt x="3571" y="2438"/>
                  </a:lnTo>
                  <a:lnTo>
                    <a:pt x="3548" y="2441"/>
                  </a:lnTo>
                  <a:lnTo>
                    <a:pt x="83" y="2441"/>
                  </a:lnTo>
                  <a:lnTo>
                    <a:pt x="61" y="2438"/>
                  </a:lnTo>
                  <a:lnTo>
                    <a:pt x="41" y="2430"/>
                  </a:lnTo>
                  <a:lnTo>
                    <a:pt x="24" y="2416"/>
                  </a:lnTo>
                  <a:lnTo>
                    <a:pt x="11" y="2400"/>
                  </a:lnTo>
                  <a:lnTo>
                    <a:pt x="3" y="2380"/>
                  </a:lnTo>
                  <a:lnTo>
                    <a:pt x="0" y="2358"/>
                  </a:lnTo>
                  <a:lnTo>
                    <a:pt x="3" y="2337"/>
                  </a:lnTo>
                  <a:lnTo>
                    <a:pt x="11" y="2317"/>
                  </a:lnTo>
                  <a:lnTo>
                    <a:pt x="24" y="2299"/>
                  </a:lnTo>
                  <a:lnTo>
                    <a:pt x="41" y="2287"/>
                  </a:lnTo>
                  <a:lnTo>
                    <a:pt x="61" y="2278"/>
                  </a:lnTo>
                  <a:lnTo>
                    <a:pt x="83" y="2276"/>
                  </a:lnTo>
                  <a:lnTo>
                    <a:pt x="213" y="2276"/>
                  </a:lnTo>
                  <a:lnTo>
                    <a:pt x="213" y="1531"/>
                  </a:lnTo>
                  <a:lnTo>
                    <a:pt x="216" y="1509"/>
                  </a:lnTo>
                  <a:lnTo>
                    <a:pt x="225" y="1489"/>
                  </a:lnTo>
                  <a:lnTo>
                    <a:pt x="237" y="1472"/>
                  </a:lnTo>
                  <a:lnTo>
                    <a:pt x="254" y="1459"/>
                  </a:lnTo>
                  <a:lnTo>
                    <a:pt x="274" y="1451"/>
                  </a:lnTo>
                  <a:lnTo>
                    <a:pt x="296" y="1448"/>
                  </a:lnTo>
                  <a:lnTo>
                    <a:pt x="879" y="1448"/>
                  </a:lnTo>
                  <a:lnTo>
                    <a:pt x="879" y="967"/>
                  </a:lnTo>
                  <a:lnTo>
                    <a:pt x="797" y="1035"/>
                  </a:lnTo>
                  <a:lnTo>
                    <a:pt x="781" y="1045"/>
                  </a:lnTo>
                  <a:lnTo>
                    <a:pt x="763" y="1051"/>
                  </a:lnTo>
                  <a:lnTo>
                    <a:pt x="745" y="1053"/>
                  </a:lnTo>
                  <a:lnTo>
                    <a:pt x="727" y="1051"/>
                  </a:lnTo>
                  <a:lnTo>
                    <a:pt x="710" y="1046"/>
                  </a:lnTo>
                  <a:lnTo>
                    <a:pt x="695" y="1037"/>
                  </a:lnTo>
                  <a:lnTo>
                    <a:pt x="682" y="1024"/>
                  </a:lnTo>
                  <a:lnTo>
                    <a:pt x="671" y="1007"/>
                  </a:lnTo>
                  <a:lnTo>
                    <a:pt x="665" y="991"/>
                  </a:lnTo>
                  <a:lnTo>
                    <a:pt x="662" y="972"/>
                  </a:lnTo>
                  <a:lnTo>
                    <a:pt x="664" y="954"/>
                  </a:lnTo>
                  <a:lnTo>
                    <a:pt x="670" y="937"/>
                  </a:lnTo>
                  <a:lnTo>
                    <a:pt x="679" y="921"/>
                  </a:lnTo>
                  <a:lnTo>
                    <a:pt x="693" y="907"/>
                  </a:lnTo>
                  <a:lnTo>
                    <a:pt x="1765" y="19"/>
                  </a:lnTo>
                  <a:lnTo>
                    <a:pt x="1781" y="9"/>
                  </a:lnTo>
                  <a:lnTo>
                    <a:pt x="1799" y="3"/>
                  </a:lnTo>
                  <a:lnTo>
                    <a:pt x="18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0239376" y="2163763"/>
              <a:ext cx="26988" cy="42863"/>
            </a:xfrm>
            <a:custGeom>
              <a:avLst/>
              <a:gdLst>
                <a:gd name="T0" fmla="*/ 83 w 165"/>
                <a:gd name="T1" fmla="*/ 0 h 272"/>
                <a:gd name="T2" fmla="*/ 105 w 165"/>
                <a:gd name="T3" fmla="*/ 3 h 272"/>
                <a:gd name="T4" fmla="*/ 125 w 165"/>
                <a:gd name="T5" fmla="*/ 12 h 272"/>
                <a:gd name="T6" fmla="*/ 141 w 165"/>
                <a:gd name="T7" fmla="*/ 24 h 272"/>
                <a:gd name="T8" fmla="*/ 154 w 165"/>
                <a:gd name="T9" fmla="*/ 41 h 272"/>
                <a:gd name="T10" fmla="*/ 162 w 165"/>
                <a:gd name="T11" fmla="*/ 61 h 272"/>
                <a:gd name="T12" fmla="*/ 165 w 165"/>
                <a:gd name="T13" fmla="*/ 83 h 272"/>
                <a:gd name="T14" fmla="*/ 165 w 165"/>
                <a:gd name="T15" fmla="*/ 190 h 272"/>
                <a:gd name="T16" fmla="*/ 162 w 165"/>
                <a:gd name="T17" fmla="*/ 212 h 272"/>
                <a:gd name="T18" fmla="*/ 154 w 165"/>
                <a:gd name="T19" fmla="*/ 232 h 272"/>
                <a:gd name="T20" fmla="*/ 141 w 165"/>
                <a:gd name="T21" fmla="*/ 248 h 272"/>
                <a:gd name="T22" fmla="*/ 125 w 165"/>
                <a:gd name="T23" fmla="*/ 261 h 272"/>
                <a:gd name="T24" fmla="*/ 105 w 165"/>
                <a:gd name="T25" fmla="*/ 269 h 272"/>
                <a:gd name="T26" fmla="*/ 83 w 165"/>
                <a:gd name="T27" fmla="*/ 272 h 272"/>
                <a:gd name="T28" fmla="*/ 61 w 165"/>
                <a:gd name="T29" fmla="*/ 269 h 272"/>
                <a:gd name="T30" fmla="*/ 41 w 165"/>
                <a:gd name="T31" fmla="*/ 261 h 272"/>
                <a:gd name="T32" fmla="*/ 24 w 165"/>
                <a:gd name="T33" fmla="*/ 248 h 272"/>
                <a:gd name="T34" fmla="*/ 11 w 165"/>
                <a:gd name="T35" fmla="*/ 232 h 272"/>
                <a:gd name="T36" fmla="*/ 3 w 165"/>
                <a:gd name="T37" fmla="*/ 212 h 272"/>
                <a:gd name="T38" fmla="*/ 0 w 165"/>
                <a:gd name="T39" fmla="*/ 190 h 272"/>
                <a:gd name="T40" fmla="*/ 0 w 165"/>
                <a:gd name="T41" fmla="*/ 83 h 272"/>
                <a:gd name="T42" fmla="*/ 3 w 165"/>
                <a:gd name="T43" fmla="*/ 61 h 272"/>
                <a:gd name="T44" fmla="*/ 11 w 165"/>
                <a:gd name="T45" fmla="*/ 41 h 272"/>
                <a:gd name="T46" fmla="*/ 24 w 165"/>
                <a:gd name="T47" fmla="*/ 24 h 272"/>
                <a:gd name="T48" fmla="*/ 41 w 165"/>
                <a:gd name="T49" fmla="*/ 12 h 272"/>
                <a:gd name="T50" fmla="*/ 61 w 165"/>
                <a:gd name="T51" fmla="*/ 3 h 272"/>
                <a:gd name="T52" fmla="*/ 83 w 165"/>
                <a:gd name="T5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272">
                  <a:moveTo>
                    <a:pt x="83" y="0"/>
                  </a:moveTo>
                  <a:lnTo>
                    <a:pt x="105" y="3"/>
                  </a:lnTo>
                  <a:lnTo>
                    <a:pt x="125" y="12"/>
                  </a:lnTo>
                  <a:lnTo>
                    <a:pt x="141" y="24"/>
                  </a:lnTo>
                  <a:lnTo>
                    <a:pt x="154" y="41"/>
                  </a:lnTo>
                  <a:lnTo>
                    <a:pt x="162" y="61"/>
                  </a:lnTo>
                  <a:lnTo>
                    <a:pt x="165" y="83"/>
                  </a:lnTo>
                  <a:lnTo>
                    <a:pt x="165" y="190"/>
                  </a:lnTo>
                  <a:lnTo>
                    <a:pt x="162" y="212"/>
                  </a:lnTo>
                  <a:lnTo>
                    <a:pt x="154" y="232"/>
                  </a:lnTo>
                  <a:lnTo>
                    <a:pt x="141" y="248"/>
                  </a:lnTo>
                  <a:lnTo>
                    <a:pt x="125" y="261"/>
                  </a:lnTo>
                  <a:lnTo>
                    <a:pt x="105" y="269"/>
                  </a:lnTo>
                  <a:lnTo>
                    <a:pt x="83" y="272"/>
                  </a:lnTo>
                  <a:lnTo>
                    <a:pt x="61" y="269"/>
                  </a:lnTo>
                  <a:lnTo>
                    <a:pt x="41" y="261"/>
                  </a:lnTo>
                  <a:lnTo>
                    <a:pt x="24" y="248"/>
                  </a:lnTo>
                  <a:lnTo>
                    <a:pt x="11" y="232"/>
                  </a:lnTo>
                  <a:lnTo>
                    <a:pt x="3" y="212"/>
                  </a:lnTo>
                  <a:lnTo>
                    <a:pt x="0" y="190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1" y="12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0293351" y="2060576"/>
              <a:ext cx="26988" cy="42863"/>
            </a:xfrm>
            <a:custGeom>
              <a:avLst/>
              <a:gdLst>
                <a:gd name="T0" fmla="*/ 83 w 165"/>
                <a:gd name="T1" fmla="*/ 0 h 271"/>
                <a:gd name="T2" fmla="*/ 105 w 165"/>
                <a:gd name="T3" fmla="*/ 2 h 271"/>
                <a:gd name="T4" fmla="*/ 125 w 165"/>
                <a:gd name="T5" fmla="*/ 11 h 271"/>
                <a:gd name="T6" fmla="*/ 141 w 165"/>
                <a:gd name="T7" fmla="*/ 23 h 271"/>
                <a:gd name="T8" fmla="*/ 154 w 165"/>
                <a:gd name="T9" fmla="*/ 41 h 271"/>
                <a:gd name="T10" fmla="*/ 162 w 165"/>
                <a:gd name="T11" fmla="*/ 60 h 271"/>
                <a:gd name="T12" fmla="*/ 165 w 165"/>
                <a:gd name="T13" fmla="*/ 82 h 271"/>
                <a:gd name="T14" fmla="*/ 165 w 165"/>
                <a:gd name="T15" fmla="*/ 189 h 271"/>
                <a:gd name="T16" fmla="*/ 162 w 165"/>
                <a:gd name="T17" fmla="*/ 211 h 271"/>
                <a:gd name="T18" fmla="*/ 154 w 165"/>
                <a:gd name="T19" fmla="*/ 231 h 271"/>
                <a:gd name="T20" fmla="*/ 141 w 165"/>
                <a:gd name="T21" fmla="*/ 247 h 271"/>
                <a:gd name="T22" fmla="*/ 125 w 165"/>
                <a:gd name="T23" fmla="*/ 260 h 271"/>
                <a:gd name="T24" fmla="*/ 105 w 165"/>
                <a:gd name="T25" fmla="*/ 268 h 271"/>
                <a:gd name="T26" fmla="*/ 83 w 165"/>
                <a:gd name="T27" fmla="*/ 271 h 271"/>
                <a:gd name="T28" fmla="*/ 61 w 165"/>
                <a:gd name="T29" fmla="*/ 268 h 271"/>
                <a:gd name="T30" fmla="*/ 41 w 165"/>
                <a:gd name="T31" fmla="*/ 260 h 271"/>
                <a:gd name="T32" fmla="*/ 24 w 165"/>
                <a:gd name="T33" fmla="*/ 247 h 271"/>
                <a:gd name="T34" fmla="*/ 11 w 165"/>
                <a:gd name="T35" fmla="*/ 231 h 271"/>
                <a:gd name="T36" fmla="*/ 3 w 165"/>
                <a:gd name="T37" fmla="*/ 211 h 271"/>
                <a:gd name="T38" fmla="*/ 0 w 165"/>
                <a:gd name="T39" fmla="*/ 189 h 271"/>
                <a:gd name="T40" fmla="*/ 0 w 165"/>
                <a:gd name="T41" fmla="*/ 82 h 271"/>
                <a:gd name="T42" fmla="*/ 3 w 165"/>
                <a:gd name="T43" fmla="*/ 60 h 271"/>
                <a:gd name="T44" fmla="*/ 11 w 165"/>
                <a:gd name="T45" fmla="*/ 41 h 271"/>
                <a:gd name="T46" fmla="*/ 24 w 165"/>
                <a:gd name="T47" fmla="*/ 23 h 271"/>
                <a:gd name="T48" fmla="*/ 41 w 165"/>
                <a:gd name="T49" fmla="*/ 11 h 271"/>
                <a:gd name="T50" fmla="*/ 61 w 165"/>
                <a:gd name="T51" fmla="*/ 2 h 271"/>
                <a:gd name="T52" fmla="*/ 83 w 165"/>
                <a:gd name="T5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271">
                  <a:moveTo>
                    <a:pt x="83" y="0"/>
                  </a:moveTo>
                  <a:lnTo>
                    <a:pt x="105" y="2"/>
                  </a:lnTo>
                  <a:lnTo>
                    <a:pt x="125" y="11"/>
                  </a:lnTo>
                  <a:lnTo>
                    <a:pt x="141" y="23"/>
                  </a:lnTo>
                  <a:lnTo>
                    <a:pt x="154" y="41"/>
                  </a:lnTo>
                  <a:lnTo>
                    <a:pt x="162" y="60"/>
                  </a:lnTo>
                  <a:lnTo>
                    <a:pt x="165" y="82"/>
                  </a:lnTo>
                  <a:lnTo>
                    <a:pt x="165" y="189"/>
                  </a:lnTo>
                  <a:lnTo>
                    <a:pt x="162" y="211"/>
                  </a:lnTo>
                  <a:lnTo>
                    <a:pt x="154" y="231"/>
                  </a:lnTo>
                  <a:lnTo>
                    <a:pt x="141" y="247"/>
                  </a:lnTo>
                  <a:lnTo>
                    <a:pt x="125" y="260"/>
                  </a:lnTo>
                  <a:lnTo>
                    <a:pt x="105" y="268"/>
                  </a:lnTo>
                  <a:lnTo>
                    <a:pt x="83" y="271"/>
                  </a:lnTo>
                  <a:lnTo>
                    <a:pt x="61" y="268"/>
                  </a:lnTo>
                  <a:lnTo>
                    <a:pt x="41" y="260"/>
                  </a:lnTo>
                  <a:lnTo>
                    <a:pt x="24" y="247"/>
                  </a:lnTo>
                  <a:lnTo>
                    <a:pt x="11" y="231"/>
                  </a:lnTo>
                  <a:lnTo>
                    <a:pt x="3" y="211"/>
                  </a:lnTo>
                  <a:lnTo>
                    <a:pt x="0" y="189"/>
                  </a:lnTo>
                  <a:lnTo>
                    <a:pt x="0" y="82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1" y="2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347326" y="2163763"/>
              <a:ext cx="26988" cy="42863"/>
            </a:xfrm>
            <a:custGeom>
              <a:avLst/>
              <a:gdLst>
                <a:gd name="T0" fmla="*/ 83 w 165"/>
                <a:gd name="T1" fmla="*/ 0 h 272"/>
                <a:gd name="T2" fmla="*/ 105 w 165"/>
                <a:gd name="T3" fmla="*/ 3 h 272"/>
                <a:gd name="T4" fmla="*/ 124 w 165"/>
                <a:gd name="T5" fmla="*/ 12 h 272"/>
                <a:gd name="T6" fmla="*/ 141 w 165"/>
                <a:gd name="T7" fmla="*/ 24 h 272"/>
                <a:gd name="T8" fmla="*/ 154 w 165"/>
                <a:gd name="T9" fmla="*/ 41 h 272"/>
                <a:gd name="T10" fmla="*/ 162 w 165"/>
                <a:gd name="T11" fmla="*/ 61 h 272"/>
                <a:gd name="T12" fmla="*/ 165 w 165"/>
                <a:gd name="T13" fmla="*/ 83 h 272"/>
                <a:gd name="T14" fmla="*/ 165 w 165"/>
                <a:gd name="T15" fmla="*/ 190 h 272"/>
                <a:gd name="T16" fmla="*/ 162 w 165"/>
                <a:gd name="T17" fmla="*/ 212 h 272"/>
                <a:gd name="T18" fmla="*/ 154 w 165"/>
                <a:gd name="T19" fmla="*/ 232 h 272"/>
                <a:gd name="T20" fmla="*/ 141 w 165"/>
                <a:gd name="T21" fmla="*/ 248 h 272"/>
                <a:gd name="T22" fmla="*/ 124 w 165"/>
                <a:gd name="T23" fmla="*/ 261 h 272"/>
                <a:gd name="T24" fmla="*/ 105 w 165"/>
                <a:gd name="T25" fmla="*/ 269 h 272"/>
                <a:gd name="T26" fmla="*/ 83 w 165"/>
                <a:gd name="T27" fmla="*/ 272 h 272"/>
                <a:gd name="T28" fmla="*/ 60 w 165"/>
                <a:gd name="T29" fmla="*/ 269 h 272"/>
                <a:gd name="T30" fmla="*/ 41 w 165"/>
                <a:gd name="T31" fmla="*/ 261 h 272"/>
                <a:gd name="T32" fmla="*/ 24 w 165"/>
                <a:gd name="T33" fmla="*/ 248 h 272"/>
                <a:gd name="T34" fmla="*/ 11 w 165"/>
                <a:gd name="T35" fmla="*/ 232 h 272"/>
                <a:gd name="T36" fmla="*/ 3 w 165"/>
                <a:gd name="T37" fmla="*/ 212 h 272"/>
                <a:gd name="T38" fmla="*/ 0 w 165"/>
                <a:gd name="T39" fmla="*/ 190 h 272"/>
                <a:gd name="T40" fmla="*/ 0 w 165"/>
                <a:gd name="T41" fmla="*/ 83 h 272"/>
                <a:gd name="T42" fmla="*/ 3 w 165"/>
                <a:gd name="T43" fmla="*/ 61 h 272"/>
                <a:gd name="T44" fmla="*/ 11 w 165"/>
                <a:gd name="T45" fmla="*/ 41 h 272"/>
                <a:gd name="T46" fmla="*/ 24 w 165"/>
                <a:gd name="T47" fmla="*/ 24 h 272"/>
                <a:gd name="T48" fmla="*/ 41 w 165"/>
                <a:gd name="T49" fmla="*/ 12 h 272"/>
                <a:gd name="T50" fmla="*/ 60 w 165"/>
                <a:gd name="T51" fmla="*/ 3 h 272"/>
                <a:gd name="T52" fmla="*/ 83 w 165"/>
                <a:gd name="T5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272">
                  <a:moveTo>
                    <a:pt x="83" y="0"/>
                  </a:moveTo>
                  <a:lnTo>
                    <a:pt x="105" y="3"/>
                  </a:lnTo>
                  <a:lnTo>
                    <a:pt x="124" y="12"/>
                  </a:lnTo>
                  <a:lnTo>
                    <a:pt x="141" y="24"/>
                  </a:lnTo>
                  <a:lnTo>
                    <a:pt x="154" y="41"/>
                  </a:lnTo>
                  <a:lnTo>
                    <a:pt x="162" y="61"/>
                  </a:lnTo>
                  <a:lnTo>
                    <a:pt x="165" y="83"/>
                  </a:lnTo>
                  <a:lnTo>
                    <a:pt x="165" y="190"/>
                  </a:lnTo>
                  <a:lnTo>
                    <a:pt x="162" y="212"/>
                  </a:lnTo>
                  <a:lnTo>
                    <a:pt x="154" y="232"/>
                  </a:lnTo>
                  <a:lnTo>
                    <a:pt x="141" y="248"/>
                  </a:lnTo>
                  <a:lnTo>
                    <a:pt x="124" y="261"/>
                  </a:lnTo>
                  <a:lnTo>
                    <a:pt x="105" y="269"/>
                  </a:lnTo>
                  <a:lnTo>
                    <a:pt x="83" y="272"/>
                  </a:lnTo>
                  <a:lnTo>
                    <a:pt x="60" y="269"/>
                  </a:lnTo>
                  <a:lnTo>
                    <a:pt x="41" y="261"/>
                  </a:lnTo>
                  <a:lnTo>
                    <a:pt x="24" y="248"/>
                  </a:lnTo>
                  <a:lnTo>
                    <a:pt x="11" y="232"/>
                  </a:lnTo>
                  <a:lnTo>
                    <a:pt x="3" y="212"/>
                  </a:lnTo>
                  <a:lnTo>
                    <a:pt x="0" y="190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4"/>
                  </a:lnTo>
                  <a:lnTo>
                    <a:pt x="41" y="12"/>
                  </a:lnTo>
                  <a:lnTo>
                    <a:pt x="60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196535" y="1926601"/>
            <a:ext cx="338137" cy="534988"/>
            <a:chOff x="9196388" y="1925638"/>
            <a:chExt cx="338137" cy="534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9196388" y="1925638"/>
              <a:ext cx="338137" cy="534988"/>
            </a:xfrm>
            <a:custGeom>
              <a:avLst/>
              <a:gdLst>
                <a:gd name="T0" fmla="*/ 504 w 2130"/>
                <a:gd name="T1" fmla="*/ 168 h 3377"/>
                <a:gd name="T2" fmla="*/ 413 w 2130"/>
                <a:gd name="T3" fmla="*/ 192 h 3377"/>
                <a:gd name="T4" fmla="*/ 332 w 2130"/>
                <a:gd name="T5" fmla="*/ 235 h 3377"/>
                <a:gd name="T6" fmla="*/ 264 w 2130"/>
                <a:gd name="T7" fmla="*/ 296 h 3377"/>
                <a:gd name="T8" fmla="*/ 211 w 2130"/>
                <a:gd name="T9" fmla="*/ 371 h 3377"/>
                <a:gd name="T10" fmla="*/ 177 w 2130"/>
                <a:gd name="T11" fmla="*/ 458 h 3377"/>
                <a:gd name="T12" fmla="*/ 166 w 2130"/>
                <a:gd name="T13" fmla="*/ 552 h 3377"/>
                <a:gd name="T14" fmla="*/ 169 w 2130"/>
                <a:gd name="T15" fmla="*/ 2872 h 3377"/>
                <a:gd name="T16" fmla="*/ 192 w 2130"/>
                <a:gd name="T17" fmla="*/ 2963 h 3377"/>
                <a:gd name="T18" fmla="*/ 235 w 2130"/>
                <a:gd name="T19" fmla="*/ 3045 h 3377"/>
                <a:gd name="T20" fmla="*/ 296 w 2130"/>
                <a:gd name="T21" fmla="*/ 3113 h 3377"/>
                <a:gd name="T22" fmla="*/ 371 w 2130"/>
                <a:gd name="T23" fmla="*/ 3165 h 3377"/>
                <a:gd name="T24" fmla="*/ 458 w 2130"/>
                <a:gd name="T25" fmla="*/ 3198 h 3377"/>
                <a:gd name="T26" fmla="*/ 554 w 2130"/>
                <a:gd name="T27" fmla="*/ 3211 h 3377"/>
                <a:gd name="T28" fmla="*/ 1626 w 2130"/>
                <a:gd name="T29" fmla="*/ 3208 h 3377"/>
                <a:gd name="T30" fmla="*/ 1717 w 2130"/>
                <a:gd name="T31" fmla="*/ 3185 h 3377"/>
                <a:gd name="T32" fmla="*/ 1798 w 2130"/>
                <a:gd name="T33" fmla="*/ 3141 h 3377"/>
                <a:gd name="T34" fmla="*/ 1866 w 2130"/>
                <a:gd name="T35" fmla="*/ 3081 h 3377"/>
                <a:gd name="T36" fmla="*/ 1919 w 2130"/>
                <a:gd name="T37" fmla="*/ 3006 h 3377"/>
                <a:gd name="T38" fmla="*/ 1953 w 2130"/>
                <a:gd name="T39" fmla="*/ 2918 h 3377"/>
                <a:gd name="T40" fmla="*/ 1964 w 2130"/>
                <a:gd name="T41" fmla="*/ 2823 h 3377"/>
                <a:gd name="T42" fmla="*/ 1961 w 2130"/>
                <a:gd name="T43" fmla="*/ 504 h 3377"/>
                <a:gd name="T44" fmla="*/ 1938 w 2130"/>
                <a:gd name="T45" fmla="*/ 412 h 3377"/>
                <a:gd name="T46" fmla="*/ 1895 w 2130"/>
                <a:gd name="T47" fmla="*/ 332 h 3377"/>
                <a:gd name="T48" fmla="*/ 1834 w 2130"/>
                <a:gd name="T49" fmla="*/ 263 h 3377"/>
                <a:gd name="T50" fmla="*/ 1759 w 2130"/>
                <a:gd name="T51" fmla="*/ 210 h 3377"/>
                <a:gd name="T52" fmla="*/ 1672 w 2130"/>
                <a:gd name="T53" fmla="*/ 177 h 3377"/>
                <a:gd name="T54" fmla="*/ 1576 w 2130"/>
                <a:gd name="T55" fmla="*/ 165 h 3377"/>
                <a:gd name="T56" fmla="*/ 554 w 2130"/>
                <a:gd name="T57" fmla="*/ 0 h 3377"/>
                <a:gd name="T58" fmla="*/ 1637 w 2130"/>
                <a:gd name="T59" fmla="*/ 3 h 3377"/>
                <a:gd name="T60" fmla="*/ 1752 w 2130"/>
                <a:gd name="T61" fmla="*/ 28 h 3377"/>
                <a:gd name="T62" fmla="*/ 1856 w 2130"/>
                <a:gd name="T63" fmla="*/ 75 h 3377"/>
                <a:gd name="T64" fmla="*/ 1948 w 2130"/>
                <a:gd name="T65" fmla="*/ 142 h 3377"/>
                <a:gd name="T66" fmla="*/ 2023 w 2130"/>
                <a:gd name="T67" fmla="*/ 226 h 3377"/>
                <a:gd name="T68" fmla="*/ 2081 w 2130"/>
                <a:gd name="T69" fmla="*/ 325 h 3377"/>
                <a:gd name="T70" fmla="*/ 2118 w 2130"/>
                <a:gd name="T71" fmla="*/ 434 h 3377"/>
                <a:gd name="T72" fmla="*/ 2130 w 2130"/>
                <a:gd name="T73" fmla="*/ 552 h 3377"/>
                <a:gd name="T74" fmla="*/ 2127 w 2130"/>
                <a:gd name="T75" fmla="*/ 2883 h 3377"/>
                <a:gd name="T76" fmla="*/ 2102 w 2130"/>
                <a:gd name="T77" fmla="*/ 2997 h 3377"/>
                <a:gd name="T78" fmla="*/ 2055 w 2130"/>
                <a:gd name="T79" fmla="*/ 3102 h 3377"/>
                <a:gd name="T80" fmla="*/ 1988 w 2130"/>
                <a:gd name="T81" fmla="*/ 3193 h 3377"/>
                <a:gd name="T82" fmla="*/ 1903 w 2130"/>
                <a:gd name="T83" fmla="*/ 3269 h 3377"/>
                <a:gd name="T84" fmla="*/ 1805 w 2130"/>
                <a:gd name="T85" fmla="*/ 3327 h 3377"/>
                <a:gd name="T86" fmla="*/ 1695 w 2130"/>
                <a:gd name="T87" fmla="*/ 3363 h 3377"/>
                <a:gd name="T88" fmla="*/ 1576 w 2130"/>
                <a:gd name="T89" fmla="*/ 3377 h 3377"/>
                <a:gd name="T90" fmla="*/ 493 w 2130"/>
                <a:gd name="T91" fmla="*/ 3372 h 3377"/>
                <a:gd name="T92" fmla="*/ 378 w 2130"/>
                <a:gd name="T93" fmla="*/ 3348 h 3377"/>
                <a:gd name="T94" fmla="*/ 274 w 2130"/>
                <a:gd name="T95" fmla="*/ 3300 h 3377"/>
                <a:gd name="T96" fmla="*/ 182 w 2130"/>
                <a:gd name="T97" fmla="*/ 3233 h 3377"/>
                <a:gd name="T98" fmla="*/ 107 w 2130"/>
                <a:gd name="T99" fmla="*/ 3150 h 3377"/>
                <a:gd name="T100" fmla="*/ 49 w 2130"/>
                <a:gd name="T101" fmla="*/ 3051 h 3377"/>
                <a:gd name="T102" fmla="*/ 12 w 2130"/>
                <a:gd name="T103" fmla="*/ 2942 h 3377"/>
                <a:gd name="T104" fmla="*/ 0 w 2130"/>
                <a:gd name="T105" fmla="*/ 2823 h 3377"/>
                <a:gd name="T106" fmla="*/ 3 w 2130"/>
                <a:gd name="T107" fmla="*/ 493 h 3377"/>
                <a:gd name="T108" fmla="*/ 28 w 2130"/>
                <a:gd name="T109" fmla="*/ 378 h 3377"/>
                <a:gd name="T110" fmla="*/ 75 w 2130"/>
                <a:gd name="T111" fmla="*/ 274 h 3377"/>
                <a:gd name="T112" fmla="*/ 142 w 2130"/>
                <a:gd name="T113" fmla="*/ 183 h 3377"/>
                <a:gd name="T114" fmla="*/ 227 w 2130"/>
                <a:gd name="T115" fmla="*/ 106 h 3377"/>
                <a:gd name="T116" fmla="*/ 325 w 2130"/>
                <a:gd name="T117" fmla="*/ 49 h 3377"/>
                <a:gd name="T118" fmla="*/ 435 w 2130"/>
                <a:gd name="T119" fmla="*/ 13 h 3377"/>
                <a:gd name="T120" fmla="*/ 554 w 2130"/>
                <a:gd name="T121" fmla="*/ 0 h 3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30" h="3377">
                  <a:moveTo>
                    <a:pt x="554" y="165"/>
                  </a:moveTo>
                  <a:lnTo>
                    <a:pt x="504" y="168"/>
                  </a:lnTo>
                  <a:lnTo>
                    <a:pt x="458" y="177"/>
                  </a:lnTo>
                  <a:lnTo>
                    <a:pt x="413" y="192"/>
                  </a:lnTo>
                  <a:lnTo>
                    <a:pt x="371" y="210"/>
                  </a:lnTo>
                  <a:lnTo>
                    <a:pt x="332" y="235"/>
                  </a:lnTo>
                  <a:lnTo>
                    <a:pt x="296" y="263"/>
                  </a:lnTo>
                  <a:lnTo>
                    <a:pt x="264" y="296"/>
                  </a:lnTo>
                  <a:lnTo>
                    <a:pt x="235" y="332"/>
                  </a:lnTo>
                  <a:lnTo>
                    <a:pt x="211" y="371"/>
                  </a:lnTo>
                  <a:lnTo>
                    <a:pt x="192" y="412"/>
                  </a:lnTo>
                  <a:lnTo>
                    <a:pt x="177" y="458"/>
                  </a:lnTo>
                  <a:lnTo>
                    <a:pt x="169" y="504"/>
                  </a:lnTo>
                  <a:lnTo>
                    <a:pt x="166" y="552"/>
                  </a:lnTo>
                  <a:lnTo>
                    <a:pt x="166" y="2823"/>
                  </a:lnTo>
                  <a:lnTo>
                    <a:pt x="169" y="2872"/>
                  </a:lnTo>
                  <a:lnTo>
                    <a:pt x="177" y="2918"/>
                  </a:lnTo>
                  <a:lnTo>
                    <a:pt x="192" y="2963"/>
                  </a:lnTo>
                  <a:lnTo>
                    <a:pt x="211" y="3006"/>
                  </a:lnTo>
                  <a:lnTo>
                    <a:pt x="235" y="3045"/>
                  </a:lnTo>
                  <a:lnTo>
                    <a:pt x="264" y="3081"/>
                  </a:lnTo>
                  <a:lnTo>
                    <a:pt x="296" y="3113"/>
                  </a:lnTo>
                  <a:lnTo>
                    <a:pt x="332" y="3141"/>
                  </a:lnTo>
                  <a:lnTo>
                    <a:pt x="371" y="3165"/>
                  </a:lnTo>
                  <a:lnTo>
                    <a:pt x="413" y="3185"/>
                  </a:lnTo>
                  <a:lnTo>
                    <a:pt x="458" y="3198"/>
                  </a:lnTo>
                  <a:lnTo>
                    <a:pt x="504" y="3208"/>
                  </a:lnTo>
                  <a:lnTo>
                    <a:pt x="554" y="3211"/>
                  </a:lnTo>
                  <a:lnTo>
                    <a:pt x="1576" y="3211"/>
                  </a:lnTo>
                  <a:lnTo>
                    <a:pt x="1626" y="3208"/>
                  </a:lnTo>
                  <a:lnTo>
                    <a:pt x="1672" y="3198"/>
                  </a:lnTo>
                  <a:lnTo>
                    <a:pt x="1717" y="3185"/>
                  </a:lnTo>
                  <a:lnTo>
                    <a:pt x="1759" y="3165"/>
                  </a:lnTo>
                  <a:lnTo>
                    <a:pt x="1798" y="3141"/>
                  </a:lnTo>
                  <a:lnTo>
                    <a:pt x="1834" y="3113"/>
                  </a:lnTo>
                  <a:lnTo>
                    <a:pt x="1866" y="3081"/>
                  </a:lnTo>
                  <a:lnTo>
                    <a:pt x="1895" y="3045"/>
                  </a:lnTo>
                  <a:lnTo>
                    <a:pt x="1919" y="3006"/>
                  </a:lnTo>
                  <a:lnTo>
                    <a:pt x="1938" y="2963"/>
                  </a:lnTo>
                  <a:lnTo>
                    <a:pt x="1953" y="2918"/>
                  </a:lnTo>
                  <a:lnTo>
                    <a:pt x="1961" y="2872"/>
                  </a:lnTo>
                  <a:lnTo>
                    <a:pt x="1964" y="2823"/>
                  </a:lnTo>
                  <a:lnTo>
                    <a:pt x="1964" y="552"/>
                  </a:lnTo>
                  <a:lnTo>
                    <a:pt x="1961" y="504"/>
                  </a:lnTo>
                  <a:lnTo>
                    <a:pt x="1953" y="458"/>
                  </a:lnTo>
                  <a:lnTo>
                    <a:pt x="1938" y="412"/>
                  </a:lnTo>
                  <a:lnTo>
                    <a:pt x="1919" y="371"/>
                  </a:lnTo>
                  <a:lnTo>
                    <a:pt x="1895" y="332"/>
                  </a:lnTo>
                  <a:lnTo>
                    <a:pt x="1866" y="296"/>
                  </a:lnTo>
                  <a:lnTo>
                    <a:pt x="1834" y="263"/>
                  </a:lnTo>
                  <a:lnTo>
                    <a:pt x="1798" y="235"/>
                  </a:lnTo>
                  <a:lnTo>
                    <a:pt x="1759" y="210"/>
                  </a:lnTo>
                  <a:lnTo>
                    <a:pt x="1717" y="192"/>
                  </a:lnTo>
                  <a:lnTo>
                    <a:pt x="1672" y="177"/>
                  </a:lnTo>
                  <a:lnTo>
                    <a:pt x="1626" y="168"/>
                  </a:lnTo>
                  <a:lnTo>
                    <a:pt x="1576" y="165"/>
                  </a:lnTo>
                  <a:lnTo>
                    <a:pt x="554" y="165"/>
                  </a:lnTo>
                  <a:close/>
                  <a:moveTo>
                    <a:pt x="554" y="0"/>
                  </a:moveTo>
                  <a:lnTo>
                    <a:pt x="1576" y="0"/>
                  </a:lnTo>
                  <a:lnTo>
                    <a:pt x="1637" y="3"/>
                  </a:lnTo>
                  <a:lnTo>
                    <a:pt x="1695" y="13"/>
                  </a:lnTo>
                  <a:lnTo>
                    <a:pt x="1752" y="28"/>
                  </a:lnTo>
                  <a:lnTo>
                    <a:pt x="1805" y="49"/>
                  </a:lnTo>
                  <a:lnTo>
                    <a:pt x="1856" y="75"/>
                  </a:lnTo>
                  <a:lnTo>
                    <a:pt x="1903" y="106"/>
                  </a:lnTo>
                  <a:lnTo>
                    <a:pt x="1948" y="142"/>
                  </a:lnTo>
                  <a:lnTo>
                    <a:pt x="1988" y="183"/>
                  </a:lnTo>
                  <a:lnTo>
                    <a:pt x="2023" y="226"/>
                  </a:lnTo>
                  <a:lnTo>
                    <a:pt x="2055" y="274"/>
                  </a:lnTo>
                  <a:lnTo>
                    <a:pt x="2081" y="325"/>
                  </a:lnTo>
                  <a:lnTo>
                    <a:pt x="2102" y="378"/>
                  </a:lnTo>
                  <a:lnTo>
                    <a:pt x="2118" y="434"/>
                  </a:lnTo>
                  <a:lnTo>
                    <a:pt x="2127" y="493"/>
                  </a:lnTo>
                  <a:lnTo>
                    <a:pt x="2130" y="552"/>
                  </a:lnTo>
                  <a:lnTo>
                    <a:pt x="2130" y="2823"/>
                  </a:lnTo>
                  <a:lnTo>
                    <a:pt x="2127" y="2883"/>
                  </a:lnTo>
                  <a:lnTo>
                    <a:pt x="2118" y="2942"/>
                  </a:lnTo>
                  <a:lnTo>
                    <a:pt x="2102" y="2997"/>
                  </a:lnTo>
                  <a:lnTo>
                    <a:pt x="2081" y="3051"/>
                  </a:lnTo>
                  <a:lnTo>
                    <a:pt x="2055" y="3102"/>
                  </a:lnTo>
                  <a:lnTo>
                    <a:pt x="2023" y="3150"/>
                  </a:lnTo>
                  <a:lnTo>
                    <a:pt x="1988" y="3193"/>
                  </a:lnTo>
                  <a:lnTo>
                    <a:pt x="1948" y="3233"/>
                  </a:lnTo>
                  <a:lnTo>
                    <a:pt x="1903" y="3269"/>
                  </a:lnTo>
                  <a:lnTo>
                    <a:pt x="1856" y="3300"/>
                  </a:lnTo>
                  <a:lnTo>
                    <a:pt x="1805" y="3327"/>
                  </a:lnTo>
                  <a:lnTo>
                    <a:pt x="1752" y="3348"/>
                  </a:lnTo>
                  <a:lnTo>
                    <a:pt x="1695" y="3363"/>
                  </a:lnTo>
                  <a:lnTo>
                    <a:pt x="1637" y="3372"/>
                  </a:lnTo>
                  <a:lnTo>
                    <a:pt x="1576" y="3377"/>
                  </a:lnTo>
                  <a:lnTo>
                    <a:pt x="554" y="3377"/>
                  </a:lnTo>
                  <a:lnTo>
                    <a:pt x="493" y="3372"/>
                  </a:lnTo>
                  <a:lnTo>
                    <a:pt x="435" y="3363"/>
                  </a:lnTo>
                  <a:lnTo>
                    <a:pt x="378" y="3348"/>
                  </a:lnTo>
                  <a:lnTo>
                    <a:pt x="325" y="3327"/>
                  </a:lnTo>
                  <a:lnTo>
                    <a:pt x="274" y="3300"/>
                  </a:lnTo>
                  <a:lnTo>
                    <a:pt x="227" y="3269"/>
                  </a:lnTo>
                  <a:lnTo>
                    <a:pt x="182" y="3233"/>
                  </a:lnTo>
                  <a:lnTo>
                    <a:pt x="142" y="3193"/>
                  </a:lnTo>
                  <a:lnTo>
                    <a:pt x="107" y="3150"/>
                  </a:lnTo>
                  <a:lnTo>
                    <a:pt x="75" y="3102"/>
                  </a:lnTo>
                  <a:lnTo>
                    <a:pt x="49" y="3051"/>
                  </a:lnTo>
                  <a:lnTo>
                    <a:pt x="28" y="2997"/>
                  </a:lnTo>
                  <a:lnTo>
                    <a:pt x="12" y="2942"/>
                  </a:lnTo>
                  <a:lnTo>
                    <a:pt x="3" y="2883"/>
                  </a:lnTo>
                  <a:lnTo>
                    <a:pt x="0" y="2823"/>
                  </a:lnTo>
                  <a:lnTo>
                    <a:pt x="0" y="552"/>
                  </a:lnTo>
                  <a:lnTo>
                    <a:pt x="3" y="493"/>
                  </a:lnTo>
                  <a:lnTo>
                    <a:pt x="12" y="434"/>
                  </a:lnTo>
                  <a:lnTo>
                    <a:pt x="28" y="378"/>
                  </a:lnTo>
                  <a:lnTo>
                    <a:pt x="49" y="325"/>
                  </a:lnTo>
                  <a:lnTo>
                    <a:pt x="75" y="274"/>
                  </a:lnTo>
                  <a:lnTo>
                    <a:pt x="107" y="226"/>
                  </a:lnTo>
                  <a:lnTo>
                    <a:pt x="142" y="183"/>
                  </a:lnTo>
                  <a:lnTo>
                    <a:pt x="182" y="142"/>
                  </a:lnTo>
                  <a:lnTo>
                    <a:pt x="227" y="106"/>
                  </a:lnTo>
                  <a:lnTo>
                    <a:pt x="274" y="75"/>
                  </a:lnTo>
                  <a:lnTo>
                    <a:pt x="325" y="49"/>
                  </a:lnTo>
                  <a:lnTo>
                    <a:pt x="378" y="28"/>
                  </a:lnTo>
                  <a:lnTo>
                    <a:pt x="435" y="13"/>
                  </a:lnTo>
                  <a:lnTo>
                    <a:pt x="493" y="3"/>
                  </a:lnTo>
                  <a:lnTo>
                    <a:pt x="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9240838" y="1997075"/>
              <a:ext cx="249237" cy="355600"/>
            </a:xfrm>
            <a:custGeom>
              <a:avLst/>
              <a:gdLst>
                <a:gd name="T0" fmla="*/ 165 w 1578"/>
                <a:gd name="T1" fmla="*/ 164 h 2234"/>
                <a:gd name="T2" fmla="*/ 165 w 1578"/>
                <a:gd name="T3" fmla="*/ 2068 h 2234"/>
                <a:gd name="T4" fmla="*/ 1413 w 1578"/>
                <a:gd name="T5" fmla="*/ 2068 h 2234"/>
                <a:gd name="T6" fmla="*/ 1413 w 1578"/>
                <a:gd name="T7" fmla="*/ 164 h 2234"/>
                <a:gd name="T8" fmla="*/ 165 w 1578"/>
                <a:gd name="T9" fmla="*/ 164 h 2234"/>
                <a:gd name="T10" fmla="*/ 83 w 1578"/>
                <a:gd name="T11" fmla="*/ 0 h 2234"/>
                <a:gd name="T12" fmla="*/ 1495 w 1578"/>
                <a:gd name="T13" fmla="*/ 0 h 2234"/>
                <a:gd name="T14" fmla="*/ 1517 w 1578"/>
                <a:gd name="T15" fmla="*/ 2 h 2234"/>
                <a:gd name="T16" fmla="*/ 1536 w 1578"/>
                <a:gd name="T17" fmla="*/ 11 h 2234"/>
                <a:gd name="T18" fmla="*/ 1554 w 1578"/>
                <a:gd name="T19" fmla="*/ 23 h 2234"/>
                <a:gd name="T20" fmla="*/ 1566 w 1578"/>
                <a:gd name="T21" fmla="*/ 40 h 2234"/>
                <a:gd name="T22" fmla="*/ 1575 w 1578"/>
                <a:gd name="T23" fmla="*/ 60 h 2234"/>
                <a:gd name="T24" fmla="*/ 1578 w 1578"/>
                <a:gd name="T25" fmla="*/ 82 h 2234"/>
                <a:gd name="T26" fmla="*/ 1578 w 1578"/>
                <a:gd name="T27" fmla="*/ 2152 h 2234"/>
                <a:gd name="T28" fmla="*/ 1575 w 1578"/>
                <a:gd name="T29" fmla="*/ 2174 h 2234"/>
                <a:gd name="T30" fmla="*/ 1566 w 1578"/>
                <a:gd name="T31" fmla="*/ 2193 h 2234"/>
                <a:gd name="T32" fmla="*/ 1554 w 1578"/>
                <a:gd name="T33" fmla="*/ 2210 h 2234"/>
                <a:gd name="T34" fmla="*/ 1536 w 1578"/>
                <a:gd name="T35" fmla="*/ 2223 h 2234"/>
                <a:gd name="T36" fmla="*/ 1517 w 1578"/>
                <a:gd name="T37" fmla="*/ 2231 h 2234"/>
                <a:gd name="T38" fmla="*/ 1495 w 1578"/>
                <a:gd name="T39" fmla="*/ 2234 h 2234"/>
                <a:gd name="T40" fmla="*/ 83 w 1578"/>
                <a:gd name="T41" fmla="*/ 2234 h 2234"/>
                <a:gd name="T42" fmla="*/ 61 w 1578"/>
                <a:gd name="T43" fmla="*/ 2231 h 2234"/>
                <a:gd name="T44" fmla="*/ 42 w 1578"/>
                <a:gd name="T45" fmla="*/ 2223 h 2234"/>
                <a:gd name="T46" fmla="*/ 24 w 1578"/>
                <a:gd name="T47" fmla="*/ 2210 h 2234"/>
                <a:gd name="T48" fmla="*/ 12 w 1578"/>
                <a:gd name="T49" fmla="*/ 2193 h 2234"/>
                <a:gd name="T50" fmla="*/ 3 w 1578"/>
                <a:gd name="T51" fmla="*/ 2174 h 2234"/>
                <a:gd name="T52" fmla="*/ 0 w 1578"/>
                <a:gd name="T53" fmla="*/ 2152 h 2234"/>
                <a:gd name="T54" fmla="*/ 0 w 1578"/>
                <a:gd name="T55" fmla="*/ 82 h 2234"/>
                <a:gd name="T56" fmla="*/ 3 w 1578"/>
                <a:gd name="T57" fmla="*/ 60 h 2234"/>
                <a:gd name="T58" fmla="*/ 12 w 1578"/>
                <a:gd name="T59" fmla="*/ 40 h 2234"/>
                <a:gd name="T60" fmla="*/ 24 w 1578"/>
                <a:gd name="T61" fmla="*/ 23 h 2234"/>
                <a:gd name="T62" fmla="*/ 42 w 1578"/>
                <a:gd name="T63" fmla="*/ 11 h 2234"/>
                <a:gd name="T64" fmla="*/ 61 w 1578"/>
                <a:gd name="T65" fmla="*/ 2 h 2234"/>
                <a:gd name="T66" fmla="*/ 83 w 1578"/>
                <a:gd name="T67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8" h="2234">
                  <a:moveTo>
                    <a:pt x="165" y="164"/>
                  </a:moveTo>
                  <a:lnTo>
                    <a:pt x="165" y="2068"/>
                  </a:lnTo>
                  <a:lnTo>
                    <a:pt x="1413" y="2068"/>
                  </a:lnTo>
                  <a:lnTo>
                    <a:pt x="1413" y="164"/>
                  </a:lnTo>
                  <a:lnTo>
                    <a:pt x="165" y="164"/>
                  </a:lnTo>
                  <a:close/>
                  <a:moveTo>
                    <a:pt x="83" y="0"/>
                  </a:moveTo>
                  <a:lnTo>
                    <a:pt x="1495" y="0"/>
                  </a:lnTo>
                  <a:lnTo>
                    <a:pt x="1517" y="2"/>
                  </a:lnTo>
                  <a:lnTo>
                    <a:pt x="1536" y="11"/>
                  </a:lnTo>
                  <a:lnTo>
                    <a:pt x="1554" y="23"/>
                  </a:lnTo>
                  <a:lnTo>
                    <a:pt x="1566" y="40"/>
                  </a:lnTo>
                  <a:lnTo>
                    <a:pt x="1575" y="60"/>
                  </a:lnTo>
                  <a:lnTo>
                    <a:pt x="1578" y="82"/>
                  </a:lnTo>
                  <a:lnTo>
                    <a:pt x="1578" y="2152"/>
                  </a:lnTo>
                  <a:lnTo>
                    <a:pt x="1575" y="2174"/>
                  </a:lnTo>
                  <a:lnTo>
                    <a:pt x="1566" y="2193"/>
                  </a:lnTo>
                  <a:lnTo>
                    <a:pt x="1554" y="2210"/>
                  </a:lnTo>
                  <a:lnTo>
                    <a:pt x="1536" y="2223"/>
                  </a:lnTo>
                  <a:lnTo>
                    <a:pt x="1517" y="2231"/>
                  </a:lnTo>
                  <a:lnTo>
                    <a:pt x="1495" y="2234"/>
                  </a:lnTo>
                  <a:lnTo>
                    <a:pt x="83" y="2234"/>
                  </a:lnTo>
                  <a:lnTo>
                    <a:pt x="61" y="2231"/>
                  </a:lnTo>
                  <a:lnTo>
                    <a:pt x="42" y="2223"/>
                  </a:lnTo>
                  <a:lnTo>
                    <a:pt x="24" y="2210"/>
                  </a:lnTo>
                  <a:lnTo>
                    <a:pt x="12" y="2193"/>
                  </a:lnTo>
                  <a:lnTo>
                    <a:pt x="3" y="2174"/>
                  </a:lnTo>
                  <a:lnTo>
                    <a:pt x="0" y="2152"/>
                  </a:lnTo>
                  <a:lnTo>
                    <a:pt x="0" y="82"/>
                  </a:lnTo>
                  <a:lnTo>
                    <a:pt x="3" y="60"/>
                  </a:lnTo>
                  <a:lnTo>
                    <a:pt x="12" y="40"/>
                  </a:lnTo>
                  <a:lnTo>
                    <a:pt x="24" y="23"/>
                  </a:lnTo>
                  <a:lnTo>
                    <a:pt x="42" y="11"/>
                  </a:lnTo>
                  <a:lnTo>
                    <a:pt x="61" y="2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9337675" y="2365375"/>
              <a:ext cx="55562" cy="57150"/>
            </a:xfrm>
            <a:custGeom>
              <a:avLst/>
              <a:gdLst>
                <a:gd name="T0" fmla="*/ 177 w 354"/>
                <a:gd name="T1" fmla="*/ 0 h 355"/>
                <a:gd name="T2" fmla="*/ 209 w 354"/>
                <a:gd name="T3" fmla="*/ 3 h 355"/>
                <a:gd name="T4" fmla="*/ 239 w 354"/>
                <a:gd name="T5" fmla="*/ 11 h 355"/>
                <a:gd name="T6" fmla="*/ 267 w 354"/>
                <a:gd name="T7" fmla="*/ 25 h 355"/>
                <a:gd name="T8" fmla="*/ 291 w 354"/>
                <a:gd name="T9" fmla="*/ 42 h 355"/>
                <a:gd name="T10" fmla="*/ 313 w 354"/>
                <a:gd name="T11" fmla="*/ 64 h 355"/>
                <a:gd name="T12" fmla="*/ 331 w 354"/>
                <a:gd name="T13" fmla="*/ 88 h 355"/>
                <a:gd name="T14" fmla="*/ 343 w 354"/>
                <a:gd name="T15" fmla="*/ 115 h 355"/>
                <a:gd name="T16" fmla="*/ 351 w 354"/>
                <a:gd name="T17" fmla="*/ 146 h 355"/>
                <a:gd name="T18" fmla="*/ 354 w 354"/>
                <a:gd name="T19" fmla="*/ 177 h 355"/>
                <a:gd name="T20" fmla="*/ 351 w 354"/>
                <a:gd name="T21" fmla="*/ 209 h 355"/>
                <a:gd name="T22" fmla="*/ 343 w 354"/>
                <a:gd name="T23" fmla="*/ 240 h 355"/>
                <a:gd name="T24" fmla="*/ 331 w 354"/>
                <a:gd name="T25" fmla="*/ 267 h 355"/>
                <a:gd name="T26" fmla="*/ 313 w 354"/>
                <a:gd name="T27" fmla="*/ 291 h 355"/>
                <a:gd name="T28" fmla="*/ 291 w 354"/>
                <a:gd name="T29" fmla="*/ 313 h 355"/>
                <a:gd name="T30" fmla="*/ 267 w 354"/>
                <a:gd name="T31" fmla="*/ 331 h 355"/>
                <a:gd name="T32" fmla="*/ 239 w 354"/>
                <a:gd name="T33" fmla="*/ 344 h 355"/>
                <a:gd name="T34" fmla="*/ 209 w 354"/>
                <a:gd name="T35" fmla="*/ 352 h 355"/>
                <a:gd name="T36" fmla="*/ 177 w 354"/>
                <a:gd name="T37" fmla="*/ 355 h 355"/>
                <a:gd name="T38" fmla="*/ 145 w 354"/>
                <a:gd name="T39" fmla="*/ 352 h 355"/>
                <a:gd name="T40" fmla="*/ 115 w 354"/>
                <a:gd name="T41" fmla="*/ 344 h 355"/>
                <a:gd name="T42" fmla="*/ 87 w 354"/>
                <a:gd name="T43" fmla="*/ 331 h 355"/>
                <a:gd name="T44" fmla="*/ 63 w 354"/>
                <a:gd name="T45" fmla="*/ 313 h 355"/>
                <a:gd name="T46" fmla="*/ 41 w 354"/>
                <a:gd name="T47" fmla="*/ 291 h 355"/>
                <a:gd name="T48" fmla="*/ 23 w 354"/>
                <a:gd name="T49" fmla="*/ 267 h 355"/>
                <a:gd name="T50" fmla="*/ 11 w 354"/>
                <a:gd name="T51" fmla="*/ 240 h 355"/>
                <a:gd name="T52" fmla="*/ 3 w 354"/>
                <a:gd name="T53" fmla="*/ 209 h 355"/>
                <a:gd name="T54" fmla="*/ 0 w 354"/>
                <a:gd name="T55" fmla="*/ 177 h 355"/>
                <a:gd name="T56" fmla="*/ 3 w 354"/>
                <a:gd name="T57" fmla="*/ 146 h 355"/>
                <a:gd name="T58" fmla="*/ 11 w 354"/>
                <a:gd name="T59" fmla="*/ 115 h 355"/>
                <a:gd name="T60" fmla="*/ 23 w 354"/>
                <a:gd name="T61" fmla="*/ 88 h 355"/>
                <a:gd name="T62" fmla="*/ 41 w 354"/>
                <a:gd name="T63" fmla="*/ 64 h 355"/>
                <a:gd name="T64" fmla="*/ 63 w 354"/>
                <a:gd name="T65" fmla="*/ 42 h 355"/>
                <a:gd name="T66" fmla="*/ 87 w 354"/>
                <a:gd name="T67" fmla="*/ 25 h 355"/>
                <a:gd name="T68" fmla="*/ 115 w 354"/>
                <a:gd name="T69" fmla="*/ 11 h 355"/>
                <a:gd name="T70" fmla="*/ 145 w 354"/>
                <a:gd name="T71" fmla="*/ 3 h 355"/>
                <a:gd name="T72" fmla="*/ 177 w 354"/>
                <a:gd name="T7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355">
                  <a:moveTo>
                    <a:pt x="177" y="0"/>
                  </a:moveTo>
                  <a:lnTo>
                    <a:pt x="209" y="3"/>
                  </a:lnTo>
                  <a:lnTo>
                    <a:pt x="239" y="11"/>
                  </a:lnTo>
                  <a:lnTo>
                    <a:pt x="267" y="25"/>
                  </a:lnTo>
                  <a:lnTo>
                    <a:pt x="291" y="42"/>
                  </a:lnTo>
                  <a:lnTo>
                    <a:pt x="313" y="64"/>
                  </a:lnTo>
                  <a:lnTo>
                    <a:pt x="331" y="88"/>
                  </a:lnTo>
                  <a:lnTo>
                    <a:pt x="343" y="115"/>
                  </a:lnTo>
                  <a:lnTo>
                    <a:pt x="351" y="146"/>
                  </a:lnTo>
                  <a:lnTo>
                    <a:pt x="354" y="177"/>
                  </a:lnTo>
                  <a:lnTo>
                    <a:pt x="351" y="209"/>
                  </a:lnTo>
                  <a:lnTo>
                    <a:pt x="343" y="240"/>
                  </a:lnTo>
                  <a:lnTo>
                    <a:pt x="331" y="267"/>
                  </a:lnTo>
                  <a:lnTo>
                    <a:pt x="313" y="291"/>
                  </a:lnTo>
                  <a:lnTo>
                    <a:pt x="291" y="313"/>
                  </a:lnTo>
                  <a:lnTo>
                    <a:pt x="267" y="331"/>
                  </a:lnTo>
                  <a:lnTo>
                    <a:pt x="239" y="344"/>
                  </a:lnTo>
                  <a:lnTo>
                    <a:pt x="209" y="352"/>
                  </a:lnTo>
                  <a:lnTo>
                    <a:pt x="177" y="355"/>
                  </a:lnTo>
                  <a:lnTo>
                    <a:pt x="145" y="352"/>
                  </a:lnTo>
                  <a:lnTo>
                    <a:pt x="115" y="344"/>
                  </a:lnTo>
                  <a:lnTo>
                    <a:pt x="87" y="331"/>
                  </a:lnTo>
                  <a:lnTo>
                    <a:pt x="63" y="313"/>
                  </a:lnTo>
                  <a:lnTo>
                    <a:pt x="41" y="291"/>
                  </a:lnTo>
                  <a:lnTo>
                    <a:pt x="23" y="267"/>
                  </a:lnTo>
                  <a:lnTo>
                    <a:pt x="11" y="240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3" y="146"/>
                  </a:lnTo>
                  <a:lnTo>
                    <a:pt x="11" y="115"/>
                  </a:lnTo>
                  <a:lnTo>
                    <a:pt x="23" y="88"/>
                  </a:lnTo>
                  <a:lnTo>
                    <a:pt x="41" y="64"/>
                  </a:lnTo>
                  <a:lnTo>
                    <a:pt x="63" y="42"/>
                  </a:lnTo>
                  <a:lnTo>
                    <a:pt x="87" y="25"/>
                  </a:lnTo>
                  <a:lnTo>
                    <a:pt x="115" y="11"/>
                  </a:lnTo>
                  <a:lnTo>
                    <a:pt x="145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2"/>
            <p:cNvSpPr>
              <a:spLocks noEditPoints="1"/>
            </p:cNvSpPr>
            <p:nvPr/>
          </p:nvSpPr>
          <p:spPr bwMode="auto">
            <a:xfrm>
              <a:off x="9297988" y="2106613"/>
              <a:ext cx="134937" cy="136525"/>
            </a:xfrm>
            <a:custGeom>
              <a:avLst/>
              <a:gdLst>
                <a:gd name="T0" fmla="*/ 426 w 852"/>
                <a:gd name="T1" fmla="*/ 185 h 858"/>
                <a:gd name="T2" fmla="*/ 165 w 852"/>
                <a:gd name="T3" fmla="*/ 381 h 858"/>
                <a:gd name="T4" fmla="*/ 165 w 852"/>
                <a:gd name="T5" fmla="*/ 693 h 858"/>
                <a:gd name="T6" fmla="*/ 348 w 852"/>
                <a:gd name="T7" fmla="*/ 693 h 858"/>
                <a:gd name="T8" fmla="*/ 348 w 852"/>
                <a:gd name="T9" fmla="*/ 548 h 858"/>
                <a:gd name="T10" fmla="*/ 350 w 852"/>
                <a:gd name="T11" fmla="*/ 538 h 858"/>
                <a:gd name="T12" fmla="*/ 356 w 852"/>
                <a:gd name="T13" fmla="*/ 529 h 858"/>
                <a:gd name="T14" fmla="*/ 364 w 852"/>
                <a:gd name="T15" fmla="*/ 523 h 858"/>
                <a:gd name="T16" fmla="*/ 374 w 852"/>
                <a:gd name="T17" fmla="*/ 521 h 858"/>
                <a:gd name="T18" fmla="*/ 478 w 852"/>
                <a:gd name="T19" fmla="*/ 521 h 858"/>
                <a:gd name="T20" fmla="*/ 488 w 852"/>
                <a:gd name="T21" fmla="*/ 523 h 858"/>
                <a:gd name="T22" fmla="*/ 496 w 852"/>
                <a:gd name="T23" fmla="*/ 529 h 858"/>
                <a:gd name="T24" fmla="*/ 502 w 852"/>
                <a:gd name="T25" fmla="*/ 538 h 858"/>
                <a:gd name="T26" fmla="*/ 504 w 852"/>
                <a:gd name="T27" fmla="*/ 548 h 858"/>
                <a:gd name="T28" fmla="*/ 504 w 852"/>
                <a:gd name="T29" fmla="*/ 693 h 858"/>
                <a:gd name="T30" fmla="*/ 687 w 852"/>
                <a:gd name="T31" fmla="*/ 693 h 858"/>
                <a:gd name="T32" fmla="*/ 687 w 852"/>
                <a:gd name="T33" fmla="*/ 381 h 858"/>
                <a:gd name="T34" fmla="*/ 426 w 852"/>
                <a:gd name="T35" fmla="*/ 185 h 858"/>
                <a:gd name="T36" fmla="*/ 436 w 852"/>
                <a:gd name="T37" fmla="*/ 0 h 858"/>
                <a:gd name="T38" fmla="*/ 457 w 852"/>
                <a:gd name="T39" fmla="*/ 5 h 858"/>
                <a:gd name="T40" fmla="*/ 475 w 852"/>
                <a:gd name="T41" fmla="*/ 15 h 858"/>
                <a:gd name="T42" fmla="*/ 819 w 852"/>
                <a:gd name="T43" fmla="*/ 274 h 858"/>
                <a:gd name="T44" fmla="*/ 833 w 852"/>
                <a:gd name="T45" fmla="*/ 287 h 858"/>
                <a:gd name="T46" fmla="*/ 844 w 852"/>
                <a:gd name="T47" fmla="*/ 304 h 858"/>
                <a:gd name="T48" fmla="*/ 850 w 852"/>
                <a:gd name="T49" fmla="*/ 321 h 858"/>
                <a:gd name="T50" fmla="*/ 852 w 852"/>
                <a:gd name="T51" fmla="*/ 340 h 858"/>
                <a:gd name="T52" fmla="*/ 852 w 852"/>
                <a:gd name="T53" fmla="*/ 776 h 858"/>
                <a:gd name="T54" fmla="*/ 849 w 852"/>
                <a:gd name="T55" fmla="*/ 797 h 858"/>
                <a:gd name="T56" fmla="*/ 840 w 852"/>
                <a:gd name="T57" fmla="*/ 818 h 858"/>
                <a:gd name="T58" fmla="*/ 828 w 852"/>
                <a:gd name="T59" fmla="*/ 834 h 858"/>
                <a:gd name="T60" fmla="*/ 811 w 852"/>
                <a:gd name="T61" fmla="*/ 847 h 858"/>
                <a:gd name="T62" fmla="*/ 791 w 852"/>
                <a:gd name="T63" fmla="*/ 856 h 858"/>
                <a:gd name="T64" fmla="*/ 769 w 852"/>
                <a:gd name="T65" fmla="*/ 858 h 858"/>
                <a:gd name="T66" fmla="*/ 83 w 852"/>
                <a:gd name="T67" fmla="*/ 858 h 858"/>
                <a:gd name="T68" fmla="*/ 61 w 852"/>
                <a:gd name="T69" fmla="*/ 856 h 858"/>
                <a:gd name="T70" fmla="*/ 41 w 852"/>
                <a:gd name="T71" fmla="*/ 847 h 858"/>
                <a:gd name="T72" fmla="*/ 24 w 852"/>
                <a:gd name="T73" fmla="*/ 834 h 858"/>
                <a:gd name="T74" fmla="*/ 12 w 852"/>
                <a:gd name="T75" fmla="*/ 818 h 858"/>
                <a:gd name="T76" fmla="*/ 3 w 852"/>
                <a:gd name="T77" fmla="*/ 797 h 858"/>
                <a:gd name="T78" fmla="*/ 0 w 852"/>
                <a:gd name="T79" fmla="*/ 776 h 858"/>
                <a:gd name="T80" fmla="*/ 0 w 852"/>
                <a:gd name="T81" fmla="*/ 340 h 858"/>
                <a:gd name="T82" fmla="*/ 2 w 852"/>
                <a:gd name="T83" fmla="*/ 321 h 858"/>
                <a:gd name="T84" fmla="*/ 8 w 852"/>
                <a:gd name="T85" fmla="*/ 304 h 858"/>
                <a:gd name="T86" fmla="*/ 19 w 852"/>
                <a:gd name="T87" fmla="*/ 287 h 858"/>
                <a:gd name="T88" fmla="*/ 33 w 852"/>
                <a:gd name="T89" fmla="*/ 274 h 858"/>
                <a:gd name="T90" fmla="*/ 377 w 852"/>
                <a:gd name="T91" fmla="*/ 15 h 858"/>
                <a:gd name="T92" fmla="*/ 395 w 852"/>
                <a:gd name="T93" fmla="*/ 5 h 858"/>
                <a:gd name="T94" fmla="*/ 416 w 852"/>
                <a:gd name="T95" fmla="*/ 0 h 858"/>
                <a:gd name="T96" fmla="*/ 436 w 852"/>
                <a:gd name="T9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2" h="858">
                  <a:moveTo>
                    <a:pt x="426" y="185"/>
                  </a:moveTo>
                  <a:lnTo>
                    <a:pt x="165" y="381"/>
                  </a:lnTo>
                  <a:lnTo>
                    <a:pt x="165" y="693"/>
                  </a:lnTo>
                  <a:lnTo>
                    <a:pt x="348" y="693"/>
                  </a:lnTo>
                  <a:lnTo>
                    <a:pt x="348" y="548"/>
                  </a:lnTo>
                  <a:lnTo>
                    <a:pt x="350" y="538"/>
                  </a:lnTo>
                  <a:lnTo>
                    <a:pt x="356" y="529"/>
                  </a:lnTo>
                  <a:lnTo>
                    <a:pt x="364" y="523"/>
                  </a:lnTo>
                  <a:lnTo>
                    <a:pt x="374" y="521"/>
                  </a:lnTo>
                  <a:lnTo>
                    <a:pt x="478" y="521"/>
                  </a:lnTo>
                  <a:lnTo>
                    <a:pt x="488" y="523"/>
                  </a:lnTo>
                  <a:lnTo>
                    <a:pt x="496" y="529"/>
                  </a:lnTo>
                  <a:lnTo>
                    <a:pt x="502" y="538"/>
                  </a:lnTo>
                  <a:lnTo>
                    <a:pt x="504" y="548"/>
                  </a:lnTo>
                  <a:lnTo>
                    <a:pt x="504" y="693"/>
                  </a:lnTo>
                  <a:lnTo>
                    <a:pt x="687" y="693"/>
                  </a:lnTo>
                  <a:lnTo>
                    <a:pt x="687" y="381"/>
                  </a:lnTo>
                  <a:lnTo>
                    <a:pt x="426" y="185"/>
                  </a:lnTo>
                  <a:close/>
                  <a:moveTo>
                    <a:pt x="436" y="0"/>
                  </a:moveTo>
                  <a:lnTo>
                    <a:pt x="457" y="5"/>
                  </a:lnTo>
                  <a:lnTo>
                    <a:pt x="475" y="15"/>
                  </a:lnTo>
                  <a:lnTo>
                    <a:pt x="819" y="274"/>
                  </a:lnTo>
                  <a:lnTo>
                    <a:pt x="833" y="287"/>
                  </a:lnTo>
                  <a:lnTo>
                    <a:pt x="844" y="304"/>
                  </a:lnTo>
                  <a:lnTo>
                    <a:pt x="850" y="321"/>
                  </a:lnTo>
                  <a:lnTo>
                    <a:pt x="852" y="340"/>
                  </a:lnTo>
                  <a:lnTo>
                    <a:pt x="852" y="776"/>
                  </a:lnTo>
                  <a:lnTo>
                    <a:pt x="849" y="797"/>
                  </a:lnTo>
                  <a:lnTo>
                    <a:pt x="840" y="818"/>
                  </a:lnTo>
                  <a:lnTo>
                    <a:pt x="828" y="834"/>
                  </a:lnTo>
                  <a:lnTo>
                    <a:pt x="811" y="847"/>
                  </a:lnTo>
                  <a:lnTo>
                    <a:pt x="791" y="856"/>
                  </a:lnTo>
                  <a:lnTo>
                    <a:pt x="769" y="858"/>
                  </a:lnTo>
                  <a:lnTo>
                    <a:pt x="83" y="858"/>
                  </a:lnTo>
                  <a:lnTo>
                    <a:pt x="61" y="856"/>
                  </a:lnTo>
                  <a:lnTo>
                    <a:pt x="41" y="847"/>
                  </a:lnTo>
                  <a:lnTo>
                    <a:pt x="24" y="834"/>
                  </a:lnTo>
                  <a:lnTo>
                    <a:pt x="12" y="818"/>
                  </a:lnTo>
                  <a:lnTo>
                    <a:pt x="3" y="797"/>
                  </a:lnTo>
                  <a:lnTo>
                    <a:pt x="0" y="776"/>
                  </a:lnTo>
                  <a:lnTo>
                    <a:pt x="0" y="340"/>
                  </a:lnTo>
                  <a:lnTo>
                    <a:pt x="2" y="321"/>
                  </a:lnTo>
                  <a:lnTo>
                    <a:pt x="8" y="304"/>
                  </a:lnTo>
                  <a:lnTo>
                    <a:pt x="19" y="287"/>
                  </a:lnTo>
                  <a:lnTo>
                    <a:pt x="33" y="274"/>
                  </a:lnTo>
                  <a:lnTo>
                    <a:pt x="377" y="15"/>
                  </a:lnTo>
                  <a:lnTo>
                    <a:pt x="395" y="5"/>
                  </a:lnTo>
                  <a:lnTo>
                    <a:pt x="416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8199922" y="1925808"/>
            <a:ext cx="460375" cy="536575"/>
            <a:chOff x="8186738" y="1925638"/>
            <a:chExt cx="460375" cy="536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8259763" y="2255838"/>
              <a:ext cx="100012" cy="125413"/>
            </a:xfrm>
            <a:custGeom>
              <a:avLst/>
              <a:gdLst>
                <a:gd name="T0" fmla="*/ 546 w 629"/>
                <a:gd name="T1" fmla="*/ 0 h 789"/>
                <a:gd name="T2" fmla="*/ 569 w 629"/>
                <a:gd name="T3" fmla="*/ 3 h 789"/>
                <a:gd name="T4" fmla="*/ 589 w 629"/>
                <a:gd name="T5" fmla="*/ 12 h 789"/>
                <a:gd name="T6" fmla="*/ 605 w 629"/>
                <a:gd name="T7" fmla="*/ 24 h 789"/>
                <a:gd name="T8" fmla="*/ 619 w 629"/>
                <a:gd name="T9" fmla="*/ 42 h 789"/>
                <a:gd name="T10" fmla="*/ 627 w 629"/>
                <a:gd name="T11" fmla="*/ 61 h 789"/>
                <a:gd name="T12" fmla="*/ 629 w 629"/>
                <a:gd name="T13" fmla="*/ 83 h 789"/>
                <a:gd name="T14" fmla="*/ 629 w 629"/>
                <a:gd name="T15" fmla="*/ 706 h 789"/>
                <a:gd name="T16" fmla="*/ 627 w 629"/>
                <a:gd name="T17" fmla="*/ 727 h 789"/>
                <a:gd name="T18" fmla="*/ 620 w 629"/>
                <a:gd name="T19" fmla="*/ 746 h 789"/>
                <a:gd name="T20" fmla="*/ 607 w 629"/>
                <a:gd name="T21" fmla="*/ 763 h 789"/>
                <a:gd name="T22" fmla="*/ 592 w 629"/>
                <a:gd name="T23" fmla="*/ 775 h 789"/>
                <a:gd name="T24" fmla="*/ 573 w 629"/>
                <a:gd name="T25" fmla="*/ 784 h 789"/>
                <a:gd name="T26" fmla="*/ 560 w 629"/>
                <a:gd name="T27" fmla="*/ 788 h 789"/>
                <a:gd name="T28" fmla="*/ 546 w 629"/>
                <a:gd name="T29" fmla="*/ 789 h 789"/>
                <a:gd name="T30" fmla="*/ 528 w 629"/>
                <a:gd name="T31" fmla="*/ 787 h 789"/>
                <a:gd name="T32" fmla="*/ 510 w 629"/>
                <a:gd name="T33" fmla="*/ 780 h 789"/>
                <a:gd name="T34" fmla="*/ 494 w 629"/>
                <a:gd name="T35" fmla="*/ 770 h 789"/>
                <a:gd name="T36" fmla="*/ 480 w 629"/>
                <a:gd name="T37" fmla="*/ 756 h 789"/>
                <a:gd name="T38" fmla="*/ 166 w 629"/>
                <a:gd name="T39" fmla="*/ 332 h 789"/>
                <a:gd name="T40" fmla="*/ 166 w 629"/>
                <a:gd name="T41" fmla="*/ 661 h 789"/>
                <a:gd name="T42" fmla="*/ 163 w 629"/>
                <a:gd name="T43" fmla="*/ 682 h 789"/>
                <a:gd name="T44" fmla="*/ 154 w 629"/>
                <a:gd name="T45" fmla="*/ 702 h 789"/>
                <a:gd name="T46" fmla="*/ 141 w 629"/>
                <a:gd name="T47" fmla="*/ 719 h 789"/>
                <a:gd name="T48" fmla="*/ 124 w 629"/>
                <a:gd name="T49" fmla="*/ 732 h 789"/>
                <a:gd name="T50" fmla="*/ 105 w 629"/>
                <a:gd name="T51" fmla="*/ 740 h 789"/>
                <a:gd name="T52" fmla="*/ 83 w 629"/>
                <a:gd name="T53" fmla="*/ 743 h 789"/>
                <a:gd name="T54" fmla="*/ 61 w 629"/>
                <a:gd name="T55" fmla="*/ 740 h 789"/>
                <a:gd name="T56" fmla="*/ 41 w 629"/>
                <a:gd name="T57" fmla="*/ 732 h 789"/>
                <a:gd name="T58" fmla="*/ 24 w 629"/>
                <a:gd name="T59" fmla="*/ 719 h 789"/>
                <a:gd name="T60" fmla="*/ 12 w 629"/>
                <a:gd name="T61" fmla="*/ 702 h 789"/>
                <a:gd name="T62" fmla="*/ 3 w 629"/>
                <a:gd name="T63" fmla="*/ 682 h 789"/>
                <a:gd name="T64" fmla="*/ 0 w 629"/>
                <a:gd name="T65" fmla="*/ 661 h 789"/>
                <a:gd name="T66" fmla="*/ 0 w 629"/>
                <a:gd name="T67" fmla="*/ 83 h 789"/>
                <a:gd name="T68" fmla="*/ 2 w 629"/>
                <a:gd name="T69" fmla="*/ 62 h 789"/>
                <a:gd name="T70" fmla="*/ 11 w 629"/>
                <a:gd name="T71" fmla="*/ 44 h 789"/>
                <a:gd name="T72" fmla="*/ 22 w 629"/>
                <a:gd name="T73" fmla="*/ 27 h 789"/>
                <a:gd name="T74" fmla="*/ 38 w 629"/>
                <a:gd name="T75" fmla="*/ 14 h 789"/>
                <a:gd name="T76" fmla="*/ 57 w 629"/>
                <a:gd name="T77" fmla="*/ 5 h 789"/>
                <a:gd name="T78" fmla="*/ 78 w 629"/>
                <a:gd name="T79" fmla="*/ 0 h 789"/>
                <a:gd name="T80" fmla="*/ 98 w 629"/>
                <a:gd name="T81" fmla="*/ 1 h 789"/>
                <a:gd name="T82" fmla="*/ 117 w 629"/>
                <a:gd name="T83" fmla="*/ 8 h 789"/>
                <a:gd name="T84" fmla="*/ 135 w 629"/>
                <a:gd name="T85" fmla="*/ 19 h 789"/>
                <a:gd name="T86" fmla="*/ 149 w 629"/>
                <a:gd name="T87" fmla="*/ 33 h 789"/>
                <a:gd name="T88" fmla="*/ 464 w 629"/>
                <a:gd name="T89" fmla="*/ 457 h 789"/>
                <a:gd name="T90" fmla="*/ 464 w 629"/>
                <a:gd name="T91" fmla="*/ 83 h 789"/>
                <a:gd name="T92" fmla="*/ 467 w 629"/>
                <a:gd name="T93" fmla="*/ 61 h 789"/>
                <a:gd name="T94" fmla="*/ 475 w 629"/>
                <a:gd name="T95" fmla="*/ 42 h 789"/>
                <a:gd name="T96" fmla="*/ 488 w 629"/>
                <a:gd name="T97" fmla="*/ 24 h 789"/>
                <a:gd name="T98" fmla="*/ 505 w 629"/>
                <a:gd name="T99" fmla="*/ 12 h 789"/>
                <a:gd name="T100" fmla="*/ 525 w 629"/>
                <a:gd name="T101" fmla="*/ 3 h 789"/>
                <a:gd name="T102" fmla="*/ 546 w 629"/>
                <a:gd name="T103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9" h="789">
                  <a:moveTo>
                    <a:pt x="546" y="0"/>
                  </a:moveTo>
                  <a:lnTo>
                    <a:pt x="569" y="3"/>
                  </a:lnTo>
                  <a:lnTo>
                    <a:pt x="589" y="12"/>
                  </a:lnTo>
                  <a:lnTo>
                    <a:pt x="605" y="24"/>
                  </a:lnTo>
                  <a:lnTo>
                    <a:pt x="619" y="42"/>
                  </a:lnTo>
                  <a:lnTo>
                    <a:pt x="627" y="61"/>
                  </a:lnTo>
                  <a:lnTo>
                    <a:pt x="629" y="83"/>
                  </a:lnTo>
                  <a:lnTo>
                    <a:pt x="629" y="706"/>
                  </a:lnTo>
                  <a:lnTo>
                    <a:pt x="627" y="727"/>
                  </a:lnTo>
                  <a:lnTo>
                    <a:pt x="620" y="746"/>
                  </a:lnTo>
                  <a:lnTo>
                    <a:pt x="607" y="763"/>
                  </a:lnTo>
                  <a:lnTo>
                    <a:pt x="592" y="775"/>
                  </a:lnTo>
                  <a:lnTo>
                    <a:pt x="573" y="784"/>
                  </a:lnTo>
                  <a:lnTo>
                    <a:pt x="560" y="788"/>
                  </a:lnTo>
                  <a:lnTo>
                    <a:pt x="546" y="789"/>
                  </a:lnTo>
                  <a:lnTo>
                    <a:pt x="528" y="787"/>
                  </a:lnTo>
                  <a:lnTo>
                    <a:pt x="510" y="780"/>
                  </a:lnTo>
                  <a:lnTo>
                    <a:pt x="494" y="770"/>
                  </a:lnTo>
                  <a:lnTo>
                    <a:pt x="480" y="756"/>
                  </a:lnTo>
                  <a:lnTo>
                    <a:pt x="166" y="332"/>
                  </a:lnTo>
                  <a:lnTo>
                    <a:pt x="166" y="661"/>
                  </a:lnTo>
                  <a:lnTo>
                    <a:pt x="163" y="682"/>
                  </a:lnTo>
                  <a:lnTo>
                    <a:pt x="154" y="702"/>
                  </a:lnTo>
                  <a:lnTo>
                    <a:pt x="141" y="719"/>
                  </a:lnTo>
                  <a:lnTo>
                    <a:pt x="124" y="732"/>
                  </a:lnTo>
                  <a:lnTo>
                    <a:pt x="105" y="740"/>
                  </a:lnTo>
                  <a:lnTo>
                    <a:pt x="83" y="743"/>
                  </a:lnTo>
                  <a:lnTo>
                    <a:pt x="61" y="740"/>
                  </a:lnTo>
                  <a:lnTo>
                    <a:pt x="41" y="732"/>
                  </a:lnTo>
                  <a:lnTo>
                    <a:pt x="24" y="719"/>
                  </a:lnTo>
                  <a:lnTo>
                    <a:pt x="12" y="702"/>
                  </a:lnTo>
                  <a:lnTo>
                    <a:pt x="3" y="682"/>
                  </a:lnTo>
                  <a:lnTo>
                    <a:pt x="0" y="661"/>
                  </a:lnTo>
                  <a:lnTo>
                    <a:pt x="0" y="83"/>
                  </a:lnTo>
                  <a:lnTo>
                    <a:pt x="2" y="62"/>
                  </a:lnTo>
                  <a:lnTo>
                    <a:pt x="11" y="44"/>
                  </a:lnTo>
                  <a:lnTo>
                    <a:pt x="22" y="27"/>
                  </a:lnTo>
                  <a:lnTo>
                    <a:pt x="38" y="14"/>
                  </a:lnTo>
                  <a:lnTo>
                    <a:pt x="57" y="5"/>
                  </a:lnTo>
                  <a:lnTo>
                    <a:pt x="78" y="0"/>
                  </a:lnTo>
                  <a:lnTo>
                    <a:pt x="98" y="1"/>
                  </a:lnTo>
                  <a:lnTo>
                    <a:pt x="117" y="8"/>
                  </a:lnTo>
                  <a:lnTo>
                    <a:pt x="135" y="19"/>
                  </a:lnTo>
                  <a:lnTo>
                    <a:pt x="149" y="33"/>
                  </a:lnTo>
                  <a:lnTo>
                    <a:pt x="464" y="457"/>
                  </a:lnTo>
                  <a:lnTo>
                    <a:pt x="464" y="83"/>
                  </a:lnTo>
                  <a:lnTo>
                    <a:pt x="467" y="61"/>
                  </a:lnTo>
                  <a:lnTo>
                    <a:pt x="475" y="42"/>
                  </a:lnTo>
                  <a:lnTo>
                    <a:pt x="488" y="24"/>
                  </a:lnTo>
                  <a:lnTo>
                    <a:pt x="505" y="12"/>
                  </a:lnTo>
                  <a:lnTo>
                    <a:pt x="525" y="3"/>
                  </a:lnTo>
                  <a:lnTo>
                    <a:pt x="5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8"/>
            <p:cNvSpPr>
              <a:spLocks/>
            </p:cNvSpPr>
            <p:nvPr/>
          </p:nvSpPr>
          <p:spPr bwMode="auto">
            <a:xfrm>
              <a:off x="8478838" y="2255838"/>
              <a:ext cx="93662" cy="117475"/>
            </a:xfrm>
            <a:custGeom>
              <a:avLst/>
              <a:gdLst>
                <a:gd name="T0" fmla="*/ 104 w 590"/>
                <a:gd name="T1" fmla="*/ 3 h 743"/>
                <a:gd name="T2" fmla="*/ 142 w 590"/>
                <a:gd name="T3" fmla="*/ 24 h 743"/>
                <a:gd name="T4" fmla="*/ 162 w 590"/>
                <a:gd name="T5" fmla="*/ 61 h 743"/>
                <a:gd name="T6" fmla="*/ 165 w 590"/>
                <a:gd name="T7" fmla="*/ 354 h 743"/>
                <a:gd name="T8" fmla="*/ 240 w 590"/>
                <a:gd name="T9" fmla="*/ 230 h 743"/>
                <a:gd name="T10" fmla="*/ 268 w 590"/>
                <a:gd name="T11" fmla="*/ 210 h 743"/>
                <a:gd name="T12" fmla="*/ 302 w 590"/>
                <a:gd name="T13" fmla="*/ 202 h 743"/>
                <a:gd name="T14" fmla="*/ 336 w 590"/>
                <a:gd name="T15" fmla="*/ 211 h 743"/>
                <a:gd name="T16" fmla="*/ 364 w 590"/>
                <a:gd name="T17" fmla="*/ 231 h 743"/>
                <a:gd name="T18" fmla="*/ 425 w 590"/>
                <a:gd name="T19" fmla="*/ 339 h 743"/>
                <a:gd name="T20" fmla="*/ 428 w 590"/>
                <a:gd name="T21" fmla="*/ 61 h 743"/>
                <a:gd name="T22" fmla="*/ 450 w 590"/>
                <a:gd name="T23" fmla="*/ 24 h 743"/>
                <a:gd name="T24" fmla="*/ 486 w 590"/>
                <a:gd name="T25" fmla="*/ 3 h 743"/>
                <a:gd name="T26" fmla="*/ 529 w 590"/>
                <a:gd name="T27" fmla="*/ 3 h 743"/>
                <a:gd name="T28" fmla="*/ 567 w 590"/>
                <a:gd name="T29" fmla="*/ 24 h 743"/>
                <a:gd name="T30" fmla="*/ 587 w 590"/>
                <a:gd name="T31" fmla="*/ 61 h 743"/>
                <a:gd name="T32" fmla="*/ 590 w 590"/>
                <a:gd name="T33" fmla="*/ 661 h 743"/>
                <a:gd name="T34" fmla="*/ 582 w 590"/>
                <a:gd name="T35" fmla="*/ 696 h 743"/>
                <a:gd name="T36" fmla="*/ 560 w 590"/>
                <a:gd name="T37" fmla="*/ 724 h 743"/>
                <a:gd name="T38" fmla="*/ 528 w 590"/>
                <a:gd name="T39" fmla="*/ 740 h 743"/>
                <a:gd name="T40" fmla="*/ 490 w 590"/>
                <a:gd name="T41" fmla="*/ 741 h 743"/>
                <a:gd name="T42" fmla="*/ 459 w 590"/>
                <a:gd name="T43" fmla="*/ 727 h 743"/>
                <a:gd name="T44" fmla="*/ 435 w 590"/>
                <a:gd name="T45" fmla="*/ 700 h 743"/>
                <a:gd name="T46" fmla="*/ 154 w 590"/>
                <a:gd name="T47" fmla="*/ 702 h 743"/>
                <a:gd name="T48" fmla="*/ 130 w 590"/>
                <a:gd name="T49" fmla="*/ 729 h 743"/>
                <a:gd name="T50" fmla="*/ 97 w 590"/>
                <a:gd name="T51" fmla="*/ 742 h 743"/>
                <a:gd name="T52" fmla="*/ 61 w 590"/>
                <a:gd name="T53" fmla="*/ 740 h 743"/>
                <a:gd name="T54" fmla="*/ 24 w 590"/>
                <a:gd name="T55" fmla="*/ 719 h 743"/>
                <a:gd name="T56" fmla="*/ 3 w 590"/>
                <a:gd name="T57" fmla="*/ 682 h 743"/>
                <a:gd name="T58" fmla="*/ 0 w 590"/>
                <a:gd name="T59" fmla="*/ 83 h 743"/>
                <a:gd name="T60" fmla="*/ 11 w 590"/>
                <a:gd name="T61" fmla="*/ 42 h 743"/>
                <a:gd name="T62" fmla="*/ 41 w 590"/>
                <a:gd name="T63" fmla="*/ 12 h 743"/>
                <a:gd name="T64" fmla="*/ 83 w 590"/>
                <a:gd name="T65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0" h="743">
                  <a:moveTo>
                    <a:pt x="83" y="0"/>
                  </a:moveTo>
                  <a:lnTo>
                    <a:pt x="104" y="3"/>
                  </a:lnTo>
                  <a:lnTo>
                    <a:pt x="125" y="12"/>
                  </a:lnTo>
                  <a:lnTo>
                    <a:pt x="142" y="24"/>
                  </a:lnTo>
                  <a:lnTo>
                    <a:pt x="154" y="42"/>
                  </a:lnTo>
                  <a:lnTo>
                    <a:pt x="162" y="61"/>
                  </a:lnTo>
                  <a:lnTo>
                    <a:pt x="165" y="83"/>
                  </a:lnTo>
                  <a:lnTo>
                    <a:pt x="165" y="354"/>
                  </a:lnTo>
                  <a:lnTo>
                    <a:pt x="229" y="244"/>
                  </a:lnTo>
                  <a:lnTo>
                    <a:pt x="240" y="230"/>
                  </a:lnTo>
                  <a:lnTo>
                    <a:pt x="253" y="218"/>
                  </a:lnTo>
                  <a:lnTo>
                    <a:pt x="268" y="210"/>
                  </a:lnTo>
                  <a:lnTo>
                    <a:pt x="284" y="204"/>
                  </a:lnTo>
                  <a:lnTo>
                    <a:pt x="302" y="202"/>
                  </a:lnTo>
                  <a:lnTo>
                    <a:pt x="319" y="205"/>
                  </a:lnTo>
                  <a:lnTo>
                    <a:pt x="336" y="211"/>
                  </a:lnTo>
                  <a:lnTo>
                    <a:pt x="350" y="220"/>
                  </a:lnTo>
                  <a:lnTo>
                    <a:pt x="364" y="231"/>
                  </a:lnTo>
                  <a:lnTo>
                    <a:pt x="373" y="246"/>
                  </a:lnTo>
                  <a:lnTo>
                    <a:pt x="425" y="339"/>
                  </a:lnTo>
                  <a:lnTo>
                    <a:pt x="425" y="83"/>
                  </a:lnTo>
                  <a:lnTo>
                    <a:pt x="428" y="61"/>
                  </a:lnTo>
                  <a:lnTo>
                    <a:pt x="436" y="42"/>
                  </a:lnTo>
                  <a:lnTo>
                    <a:pt x="450" y="24"/>
                  </a:lnTo>
                  <a:lnTo>
                    <a:pt x="466" y="12"/>
                  </a:lnTo>
                  <a:lnTo>
                    <a:pt x="486" y="3"/>
                  </a:lnTo>
                  <a:lnTo>
                    <a:pt x="508" y="0"/>
                  </a:lnTo>
                  <a:lnTo>
                    <a:pt x="529" y="3"/>
                  </a:lnTo>
                  <a:lnTo>
                    <a:pt x="550" y="12"/>
                  </a:lnTo>
                  <a:lnTo>
                    <a:pt x="567" y="24"/>
                  </a:lnTo>
                  <a:lnTo>
                    <a:pt x="579" y="42"/>
                  </a:lnTo>
                  <a:lnTo>
                    <a:pt x="587" y="61"/>
                  </a:lnTo>
                  <a:lnTo>
                    <a:pt x="590" y="83"/>
                  </a:lnTo>
                  <a:lnTo>
                    <a:pt x="590" y="661"/>
                  </a:lnTo>
                  <a:lnTo>
                    <a:pt x="588" y="679"/>
                  </a:lnTo>
                  <a:lnTo>
                    <a:pt x="582" y="696"/>
                  </a:lnTo>
                  <a:lnTo>
                    <a:pt x="573" y="711"/>
                  </a:lnTo>
                  <a:lnTo>
                    <a:pt x="560" y="724"/>
                  </a:lnTo>
                  <a:lnTo>
                    <a:pt x="546" y="734"/>
                  </a:lnTo>
                  <a:lnTo>
                    <a:pt x="528" y="740"/>
                  </a:lnTo>
                  <a:lnTo>
                    <a:pt x="508" y="743"/>
                  </a:lnTo>
                  <a:lnTo>
                    <a:pt x="490" y="741"/>
                  </a:lnTo>
                  <a:lnTo>
                    <a:pt x="473" y="736"/>
                  </a:lnTo>
                  <a:lnTo>
                    <a:pt x="459" y="727"/>
                  </a:lnTo>
                  <a:lnTo>
                    <a:pt x="446" y="715"/>
                  </a:lnTo>
                  <a:lnTo>
                    <a:pt x="435" y="700"/>
                  </a:lnTo>
                  <a:lnTo>
                    <a:pt x="299" y="453"/>
                  </a:lnTo>
                  <a:lnTo>
                    <a:pt x="154" y="702"/>
                  </a:lnTo>
                  <a:lnTo>
                    <a:pt x="144" y="716"/>
                  </a:lnTo>
                  <a:lnTo>
                    <a:pt x="130" y="729"/>
                  </a:lnTo>
                  <a:lnTo>
                    <a:pt x="115" y="737"/>
                  </a:lnTo>
                  <a:lnTo>
                    <a:pt x="97" y="742"/>
                  </a:lnTo>
                  <a:lnTo>
                    <a:pt x="79" y="743"/>
                  </a:lnTo>
                  <a:lnTo>
                    <a:pt x="61" y="740"/>
                  </a:lnTo>
                  <a:lnTo>
                    <a:pt x="41" y="732"/>
                  </a:lnTo>
                  <a:lnTo>
                    <a:pt x="24" y="719"/>
                  </a:lnTo>
                  <a:lnTo>
                    <a:pt x="11" y="702"/>
                  </a:lnTo>
                  <a:lnTo>
                    <a:pt x="3" y="682"/>
                  </a:lnTo>
                  <a:lnTo>
                    <a:pt x="0" y="661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1" y="42"/>
                  </a:lnTo>
                  <a:lnTo>
                    <a:pt x="25" y="24"/>
                  </a:lnTo>
                  <a:lnTo>
                    <a:pt x="41" y="12"/>
                  </a:lnTo>
                  <a:lnTo>
                    <a:pt x="61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9"/>
            <p:cNvSpPr>
              <a:spLocks/>
            </p:cNvSpPr>
            <p:nvPr/>
          </p:nvSpPr>
          <p:spPr bwMode="auto">
            <a:xfrm>
              <a:off x="8382000" y="2255838"/>
              <a:ext cx="80962" cy="117475"/>
            </a:xfrm>
            <a:custGeom>
              <a:avLst/>
              <a:gdLst>
                <a:gd name="T0" fmla="*/ 83 w 510"/>
                <a:gd name="T1" fmla="*/ 0 h 743"/>
                <a:gd name="T2" fmla="*/ 428 w 510"/>
                <a:gd name="T3" fmla="*/ 0 h 743"/>
                <a:gd name="T4" fmla="*/ 450 w 510"/>
                <a:gd name="T5" fmla="*/ 3 h 743"/>
                <a:gd name="T6" fmla="*/ 470 w 510"/>
                <a:gd name="T7" fmla="*/ 12 h 743"/>
                <a:gd name="T8" fmla="*/ 487 w 510"/>
                <a:gd name="T9" fmla="*/ 24 h 743"/>
                <a:gd name="T10" fmla="*/ 499 w 510"/>
                <a:gd name="T11" fmla="*/ 42 h 743"/>
                <a:gd name="T12" fmla="*/ 507 w 510"/>
                <a:gd name="T13" fmla="*/ 61 h 743"/>
                <a:gd name="T14" fmla="*/ 510 w 510"/>
                <a:gd name="T15" fmla="*/ 83 h 743"/>
                <a:gd name="T16" fmla="*/ 507 w 510"/>
                <a:gd name="T17" fmla="*/ 104 h 743"/>
                <a:gd name="T18" fmla="*/ 499 w 510"/>
                <a:gd name="T19" fmla="*/ 124 h 743"/>
                <a:gd name="T20" fmla="*/ 487 w 510"/>
                <a:gd name="T21" fmla="*/ 142 h 743"/>
                <a:gd name="T22" fmla="*/ 470 w 510"/>
                <a:gd name="T23" fmla="*/ 154 h 743"/>
                <a:gd name="T24" fmla="*/ 450 w 510"/>
                <a:gd name="T25" fmla="*/ 162 h 743"/>
                <a:gd name="T26" fmla="*/ 428 w 510"/>
                <a:gd name="T27" fmla="*/ 165 h 743"/>
                <a:gd name="T28" fmla="*/ 166 w 510"/>
                <a:gd name="T29" fmla="*/ 165 h 743"/>
                <a:gd name="T30" fmla="*/ 166 w 510"/>
                <a:gd name="T31" fmla="*/ 289 h 743"/>
                <a:gd name="T32" fmla="*/ 428 w 510"/>
                <a:gd name="T33" fmla="*/ 289 h 743"/>
                <a:gd name="T34" fmla="*/ 450 w 510"/>
                <a:gd name="T35" fmla="*/ 292 h 743"/>
                <a:gd name="T36" fmla="*/ 470 w 510"/>
                <a:gd name="T37" fmla="*/ 300 h 743"/>
                <a:gd name="T38" fmla="*/ 487 w 510"/>
                <a:gd name="T39" fmla="*/ 314 h 743"/>
                <a:gd name="T40" fmla="*/ 499 w 510"/>
                <a:gd name="T41" fmla="*/ 330 h 743"/>
                <a:gd name="T42" fmla="*/ 507 w 510"/>
                <a:gd name="T43" fmla="*/ 350 h 743"/>
                <a:gd name="T44" fmla="*/ 510 w 510"/>
                <a:gd name="T45" fmla="*/ 371 h 743"/>
                <a:gd name="T46" fmla="*/ 507 w 510"/>
                <a:gd name="T47" fmla="*/ 394 h 743"/>
                <a:gd name="T48" fmla="*/ 499 w 510"/>
                <a:gd name="T49" fmla="*/ 414 h 743"/>
                <a:gd name="T50" fmla="*/ 487 w 510"/>
                <a:gd name="T51" fmla="*/ 430 h 743"/>
                <a:gd name="T52" fmla="*/ 470 w 510"/>
                <a:gd name="T53" fmla="*/ 443 h 743"/>
                <a:gd name="T54" fmla="*/ 450 w 510"/>
                <a:gd name="T55" fmla="*/ 452 h 743"/>
                <a:gd name="T56" fmla="*/ 428 w 510"/>
                <a:gd name="T57" fmla="*/ 454 h 743"/>
                <a:gd name="T58" fmla="*/ 166 w 510"/>
                <a:gd name="T59" fmla="*/ 454 h 743"/>
                <a:gd name="T60" fmla="*/ 166 w 510"/>
                <a:gd name="T61" fmla="*/ 578 h 743"/>
                <a:gd name="T62" fmla="*/ 428 w 510"/>
                <a:gd name="T63" fmla="*/ 578 h 743"/>
                <a:gd name="T64" fmla="*/ 450 w 510"/>
                <a:gd name="T65" fmla="*/ 581 h 743"/>
                <a:gd name="T66" fmla="*/ 470 w 510"/>
                <a:gd name="T67" fmla="*/ 590 h 743"/>
                <a:gd name="T68" fmla="*/ 487 w 510"/>
                <a:gd name="T69" fmla="*/ 602 h 743"/>
                <a:gd name="T70" fmla="*/ 499 w 510"/>
                <a:gd name="T71" fmla="*/ 619 h 743"/>
                <a:gd name="T72" fmla="*/ 507 w 510"/>
                <a:gd name="T73" fmla="*/ 639 h 743"/>
                <a:gd name="T74" fmla="*/ 510 w 510"/>
                <a:gd name="T75" fmla="*/ 661 h 743"/>
                <a:gd name="T76" fmla="*/ 507 w 510"/>
                <a:gd name="T77" fmla="*/ 682 h 743"/>
                <a:gd name="T78" fmla="*/ 499 w 510"/>
                <a:gd name="T79" fmla="*/ 702 h 743"/>
                <a:gd name="T80" fmla="*/ 487 w 510"/>
                <a:gd name="T81" fmla="*/ 719 h 743"/>
                <a:gd name="T82" fmla="*/ 470 w 510"/>
                <a:gd name="T83" fmla="*/ 732 h 743"/>
                <a:gd name="T84" fmla="*/ 450 w 510"/>
                <a:gd name="T85" fmla="*/ 740 h 743"/>
                <a:gd name="T86" fmla="*/ 428 w 510"/>
                <a:gd name="T87" fmla="*/ 743 h 743"/>
                <a:gd name="T88" fmla="*/ 83 w 510"/>
                <a:gd name="T89" fmla="*/ 743 h 743"/>
                <a:gd name="T90" fmla="*/ 62 w 510"/>
                <a:gd name="T91" fmla="*/ 740 h 743"/>
                <a:gd name="T92" fmla="*/ 42 w 510"/>
                <a:gd name="T93" fmla="*/ 732 h 743"/>
                <a:gd name="T94" fmla="*/ 24 w 510"/>
                <a:gd name="T95" fmla="*/ 719 h 743"/>
                <a:gd name="T96" fmla="*/ 12 w 510"/>
                <a:gd name="T97" fmla="*/ 702 h 743"/>
                <a:gd name="T98" fmla="*/ 4 w 510"/>
                <a:gd name="T99" fmla="*/ 682 h 743"/>
                <a:gd name="T100" fmla="*/ 0 w 510"/>
                <a:gd name="T101" fmla="*/ 661 h 743"/>
                <a:gd name="T102" fmla="*/ 0 w 510"/>
                <a:gd name="T103" fmla="*/ 83 h 743"/>
                <a:gd name="T104" fmla="*/ 4 w 510"/>
                <a:gd name="T105" fmla="*/ 61 h 743"/>
                <a:gd name="T106" fmla="*/ 12 w 510"/>
                <a:gd name="T107" fmla="*/ 42 h 743"/>
                <a:gd name="T108" fmla="*/ 24 w 510"/>
                <a:gd name="T109" fmla="*/ 24 h 743"/>
                <a:gd name="T110" fmla="*/ 42 w 510"/>
                <a:gd name="T111" fmla="*/ 12 h 743"/>
                <a:gd name="T112" fmla="*/ 62 w 510"/>
                <a:gd name="T113" fmla="*/ 3 h 743"/>
                <a:gd name="T114" fmla="*/ 83 w 510"/>
                <a:gd name="T115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0" h="743">
                  <a:moveTo>
                    <a:pt x="83" y="0"/>
                  </a:moveTo>
                  <a:lnTo>
                    <a:pt x="428" y="0"/>
                  </a:lnTo>
                  <a:lnTo>
                    <a:pt x="450" y="3"/>
                  </a:lnTo>
                  <a:lnTo>
                    <a:pt x="470" y="12"/>
                  </a:lnTo>
                  <a:lnTo>
                    <a:pt x="487" y="24"/>
                  </a:lnTo>
                  <a:lnTo>
                    <a:pt x="499" y="42"/>
                  </a:lnTo>
                  <a:lnTo>
                    <a:pt x="507" y="61"/>
                  </a:lnTo>
                  <a:lnTo>
                    <a:pt x="510" y="83"/>
                  </a:lnTo>
                  <a:lnTo>
                    <a:pt x="507" y="104"/>
                  </a:lnTo>
                  <a:lnTo>
                    <a:pt x="499" y="124"/>
                  </a:lnTo>
                  <a:lnTo>
                    <a:pt x="487" y="142"/>
                  </a:lnTo>
                  <a:lnTo>
                    <a:pt x="470" y="154"/>
                  </a:lnTo>
                  <a:lnTo>
                    <a:pt x="450" y="162"/>
                  </a:lnTo>
                  <a:lnTo>
                    <a:pt x="428" y="165"/>
                  </a:lnTo>
                  <a:lnTo>
                    <a:pt x="166" y="165"/>
                  </a:lnTo>
                  <a:lnTo>
                    <a:pt x="166" y="289"/>
                  </a:lnTo>
                  <a:lnTo>
                    <a:pt x="428" y="289"/>
                  </a:lnTo>
                  <a:lnTo>
                    <a:pt x="450" y="292"/>
                  </a:lnTo>
                  <a:lnTo>
                    <a:pt x="470" y="300"/>
                  </a:lnTo>
                  <a:lnTo>
                    <a:pt x="487" y="314"/>
                  </a:lnTo>
                  <a:lnTo>
                    <a:pt x="499" y="330"/>
                  </a:lnTo>
                  <a:lnTo>
                    <a:pt x="507" y="350"/>
                  </a:lnTo>
                  <a:lnTo>
                    <a:pt x="510" y="371"/>
                  </a:lnTo>
                  <a:lnTo>
                    <a:pt x="507" y="394"/>
                  </a:lnTo>
                  <a:lnTo>
                    <a:pt x="499" y="414"/>
                  </a:lnTo>
                  <a:lnTo>
                    <a:pt x="487" y="430"/>
                  </a:lnTo>
                  <a:lnTo>
                    <a:pt x="470" y="443"/>
                  </a:lnTo>
                  <a:lnTo>
                    <a:pt x="450" y="452"/>
                  </a:lnTo>
                  <a:lnTo>
                    <a:pt x="428" y="454"/>
                  </a:lnTo>
                  <a:lnTo>
                    <a:pt x="166" y="454"/>
                  </a:lnTo>
                  <a:lnTo>
                    <a:pt x="166" y="578"/>
                  </a:lnTo>
                  <a:lnTo>
                    <a:pt x="428" y="578"/>
                  </a:lnTo>
                  <a:lnTo>
                    <a:pt x="450" y="581"/>
                  </a:lnTo>
                  <a:lnTo>
                    <a:pt x="470" y="590"/>
                  </a:lnTo>
                  <a:lnTo>
                    <a:pt x="487" y="602"/>
                  </a:lnTo>
                  <a:lnTo>
                    <a:pt x="499" y="619"/>
                  </a:lnTo>
                  <a:lnTo>
                    <a:pt x="507" y="639"/>
                  </a:lnTo>
                  <a:lnTo>
                    <a:pt x="510" y="661"/>
                  </a:lnTo>
                  <a:lnTo>
                    <a:pt x="507" y="682"/>
                  </a:lnTo>
                  <a:lnTo>
                    <a:pt x="499" y="702"/>
                  </a:lnTo>
                  <a:lnTo>
                    <a:pt x="487" y="719"/>
                  </a:lnTo>
                  <a:lnTo>
                    <a:pt x="470" y="732"/>
                  </a:lnTo>
                  <a:lnTo>
                    <a:pt x="450" y="740"/>
                  </a:lnTo>
                  <a:lnTo>
                    <a:pt x="428" y="743"/>
                  </a:lnTo>
                  <a:lnTo>
                    <a:pt x="83" y="743"/>
                  </a:lnTo>
                  <a:lnTo>
                    <a:pt x="62" y="740"/>
                  </a:lnTo>
                  <a:lnTo>
                    <a:pt x="42" y="732"/>
                  </a:lnTo>
                  <a:lnTo>
                    <a:pt x="24" y="719"/>
                  </a:lnTo>
                  <a:lnTo>
                    <a:pt x="12" y="702"/>
                  </a:lnTo>
                  <a:lnTo>
                    <a:pt x="4" y="682"/>
                  </a:lnTo>
                  <a:lnTo>
                    <a:pt x="0" y="661"/>
                  </a:lnTo>
                  <a:lnTo>
                    <a:pt x="0" y="83"/>
                  </a:lnTo>
                  <a:lnTo>
                    <a:pt x="4" y="61"/>
                  </a:lnTo>
                  <a:lnTo>
                    <a:pt x="12" y="42"/>
                  </a:lnTo>
                  <a:lnTo>
                    <a:pt x="24" y="24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0"/>
            <p:cNvSpPr>
              <a:spLocks noEditPoints="1"/>
            </p:cNvSpPr>
            <p:nvPr/>
          </p:nvSpPr>
          <p:spPr bwMode="auto">
            <a:xfrm>
              <a:off x="8186738" y="1925638"/>
              <a:ext cx="460375" cy="536575"/>
            </a:xfrm>
            <a:custGeom>
              <a:avLst/>
              <a:gdLst>
                <a:gd name="T0" fmla="*/ 322 w 2899"/>
                <a:gd name="T1" fmla="*/ 1732 h 3373"/>
                <a:gd name="T2" fmla="*/ 260 w 2899"/>
                <a:gd name="T3" fmla="*/ 1756 h 3373"/>
                <a:gd name="T4" fmla="*/ 210 w 2899"/>
                <a:gd name="T5" fmla="*/ 1797 h 3373"/>
                <a:gd name="T6" fmla="*/ 177 w 2899"/>
                <a:gd name="T7" fmla="*/ 1853 h 3373"/>
                <a:gd name="T8" fmla="*/ 165 w 2899"/>
                <a:gd name="T9" fmla="*/ 1919 h 3373"/>
                <a:gd name="T10" fmla="*/ 169 w 2899"/>
                <a:gd name="T11" fmla="*/ 3052 h 3373"/>
                <a:gd name="T12" fmla="*/ 191 w 2899"/>
                <a:gd name="T13" fmla="*/ 3114 h 3373"/>
                <a:gd name="T14" fmla="*/ 233 w 2899"/>
                <a:gd name="T15" fmla="*/ 3162 h 3373"/>
                <a:gd name="T16" fmla="*/ 290 w 2899"/>
                <a:gd name="T17" fmla="*/ 3195 h 3373"/>
                <a:gd name="T18" fmla="*/ 356 w 2899"/>
                <a:gd name="T19" fmla="*/ 3208 h 3373"/>
                <a:gd name="T20" fmla="*/ 2577 w 2899"/>
                <a:gd name="T21" fmla="*/ 3205 h 3373"/>
                <a:gd name="T22" fmla="*/ 2639 w 2899"/>
                <a:gd name="T23" fmla="*/ 3182 h 3373"/>
                <a:gd name="T24" fmla="*/ 2689 w 2899"/>
                <a:gd name="T25" fmla="*/ 3140 h 3373"/>
                <a:gd name="T26" fmla="*/ 2722 w 2899"/>
                <a:gd name="T27" fmla="*/ 3084 h 3373"/>
                <a:gd name="T28" fmla="*/ 2733 w 2899"/>
                <a:gd name="T29" fmla="*/ 3018 h 3373"/>
                <a:gd name="T30" fmla="*/ 2730 w 2899"/>
                <a:gd name="T31" fmla="*/ 1885 h 3373"/>
                <a:gd name="T32" fmla="*/ 2707 w 2899"/>
                <a:gd name="T33" fmla="*/ 1823 h 3373"/>
                <a:gd name="T34" fmla="*/ 2666 w 2899"/>
                <a:gd name="T35" fmla="*/ 1775 h 3373"/>
                <a:gd name="T36" fmla="*/ 2609 w 2899"/>
                <a:gd name="T37" fmla="*/ 1742 h 3373"/>
                <a:gd name="T38" fmla="*/ 2543 w 2899"/>
                <a:gd name="T39" fmla="*/ 1729 h 3373"/>
                <a:gd name="T40" fmla="*/ 1449 w 2899"/>
                <a:gd name="T41" fmla="*/ 224 h 3373"/>
                <a:gd name="T42" fmla="*/ 2419 w 2899"/>
                <a:gd name="T43" fmla="*/ 1564 h 3373"/>
                <a:gd name="T44" fmla="*/ 1449 w 2899"/>
                <a:gd name="T45" fmla="*/ 0 h 3373"/>
                <a:gd name="T46" fmla="*/ 1487 w 2899"/>
                <a:gd name="T47" fmla="*/ 10 h 3373"/>
                <a:gd name="T48" fmla="*/ 1516 w 2899"/>
                <a:gd name="T49" fmla="*/ 34 h 3373"/>
                <a:gd name="T50" fmla="*/ 2671 w 2899"/>
                <a:gd name="T51" fmla="*/ 1588 h 3373"/>
                <a:gd name="T52" fmla="*/ 2746 w 2899"/>
                <a:gd name="T53" fmla="*/ 1628 h 3373"/>
                <a:gd name="T54" fmla="*/ 2809 w 2899"/>
                <a:gd name="T55" fmla="*/ 1684 h 3373"/>
                <a:gd name="T56" fmla="*/ 2857 w 2899"/>
                <a:gd name="T57" fmla="*/ 1753 h 3373"/>
                <a:gd name="T58" fmla="*/ 2888 w 2899"/>
                <a:gd name="T59" fmla="*/ 1831 h 3373"/>
                <a:gd name="T60" fmla="*/ 2899 w 2899"/>
                <a:gd name="T61" fmla="*/ 1919 h 3373"/>
                <a:gd name="T62" fmla="*/ 2896 w 2899"/>
                <a:gd name="T63" fmla="*/ 3067 h 3373"/>
                <a:gd name="T64" fmla="*/ 2871 w 2899"/>
                <a:gd name="T65" fmla="*/ 3156 h 3373"/>
                <a:gd name="T66" fmla="*/ 2824 w 2899"/>
                <a:gd name="T67" fmla="*/ 3235 h 3373"/>
                <a:gd name="T68" fmla="*/ 2760 w 2899"/>
                <a:gd name="T69" fmla="*/ 3298 h 3373"/>
                <a:gd name="T70" fmla="*/ 2681 w 2899"/>
                <a:gd name="T71" fmla="*/ 3345 h 3373"/>
                <a:gd name="T72" fmla="*/ 2591 w 2899"/>
                <a:gd name="T73" fmla="*/ 3369 h 3373"/>
                <a:gd name="T74" fmla="*/ 356 w 2899"/>
                <a:gd name="T75" fmla="*/ 3373 h 3373"/>
                <a:gd name="T76" fmla="*/ 261 w 2899"/>
                <a:gd name="T77" fmla="*/ 3359 h 3373"/>
                <a:gd name="T78" fmla="*/ 176 w 2899"/>
                <a:gd name="T79" fmla="*/ 3324 h 3373"/>
                <a:gd name="T80" fmla="*/ 104 w 2899"/>
                <a:gd name="T81" fmla="*/ 3269 h 3373"/>
                <a:gd name="T82" fmla="*/ 49 w 2899"/>
                <a:gd name="T83" fmla="*/ 3196 h 3373"/>
                <a:gd name="T84" fmla="*/ 12 w 2899"/>
                <a:gd name="T85" fmla="*/ 3112 h 3373"/>
                <a:gd name="T86" fmla="*/ 0 w 2899"/>
                <a:gd name="T87" fmla="*/ 3018 h 3373"/>
                <a:gd name="T88" fmla="*/ 3 w 2899"/>
                <a:gd name="T89" fmla="*/ 1875 h 3373"/>
                <a:gd name="T90" fmla="*/ 24 w 2899"/>
                <a:gd name="T91" fmla="*/ 1791 h 3373"/>
                <a:gd name="T92" fmla="*/ 64 w 2899"/>
                <a:gd name="T93" fmla="*/ 1717 h 3373"/>
                <a:gd name="T94" fmla="*/ 120 w 2899"/>
                <a:gd name="T95" fmla="*/ 1654 h 3373"/>
                <a:gd name="T96" fmla="*/ 188 w 2899"/>
                <a:gd name="T97" fmla="*/ 1607 h 3373"/>
                <a:gd name="T98" fmla="*/ 269 w 2899"/>
                <a:gd name="T99" fmla="*/ 1576 h 3373"/>
                <a:gd name="T100" fmla="*/ 1395 w 2899"/>
                <a:gd name="T101" fmla="*/ 20 h 3373"/>
                <a:gd name="T102" fmla="*/ 1430 w 2899"/>
                <a:gd name="T103" fmla="*/ 2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99" h="3373">
                  <a:moveTo>
                    <a:pt x="356" y="1729"/>
                  </a:moveTo>
                  <a:lnTo>
                    <a:pt x="322" y="1732"/>
                  </a:lnTo>
                  <a:lnTo>
                    <a:pt x="290" y="1742"/>
                  </a:lnTo>
                  <a:lnTo>
                    <a:pt x="260" y="1756"/>
                  </a:lnTo>
                  <a:lnTo>
                    <a:pt x="233" y="1775"/>
                  </a:lnTo>
                  <a:lnTo>
                    <a:pt x="210" y="1797"/>
                  </a:lnTo>
                  <a:lnTo>
                    <a:pt x="191" y="1823"/>
                  </a:lnTo>
                  <a:lnTo>
                    <a:pt x="177" y="1853"/>
                  </a:lnTo>
                  <a:lnTo>
                    <a:pt x="169" y="1885"/>
                  </a:lnTo>
                  <a:lnTo>
                    <a:pt x="165" y="1919"/>
                  </a:lnTo>
                  <a:lnTo>
                    <a:pt x="165" y="3018"/>
                  </a:lnTo>
                  <a:lnTo>
                    <a:pt x="169" y="3052"/>
                  </a:lnTo>
                  <a:lnTo>
                    <a:pt x="177" y="3084"/>
                  </a:lnTo>
                  <a:lnTo>
                    <a:pt x="191" y="3114"/>
                  </a:lnTo>
                  <a:lnTo>
                    <a:pt x="210" y="3140"/>
                  </a:lnTo>
                  <a:lnTo>
                    <a:pt x="233" y="3162"/>
                  </a:lnTo>
                  <a:lnTo>
                    <a:pt x="260" y="3182"/>
                  </a:lnTo>
                  <a:lnTo>
                    <a:pt x="290" y="3195"/>
                  </a:lnTo>
                  <a:lnTo>
                    <a:pt x="322" y="3205"/>
                  </a:lnTo>
                  <a:lnTo>
                    <a:pt x="356" y="3208"/>
                  </a:lnTo>
                  <a:lnTo>
                    <a:pt x="2543" y="3208"/>
                  </a:lnTo>
                  <a:lnTo>
                    <a:pt x="2577" y="3205"/>
                  </a:lnTo>
                  <a:lnTo>
                    <a:pt x="2609" y="3195"/>
                  </a:lnTo>
                  <a:lnTo>
                    <a:pt x="2639" y="3182"/>
                  </a:lnTo>
                  <a:lnTo>
                    <a:pt x="2666" y="3162"/>
                  </a:lnTo>
                  <a:lnTo>
                    <a:pt x="2689" y="3140"/>
                  </a:lnTo>
                  <a:lnTo>
                    <a:pt x="2707" y="3114"/>
                  </a:lnTo>
                  <a:lnTo>
                    <a:pt x="2722" y="3084"/>
                  </a:lnTo>
                  <a:lnTo>
                    <a:pt x="2730" y="3052"/>
                  </a:lnTo>
                  <a:lnTo>
                    <a:pt x="2733" y="3018"/>
                  </a:lnTo>
                  <a:lnTo>
                    <a:pt x="2733" y="1919"/>
                  </a:lnTo>
                  <a:lnTo>
                    <a:pt x="2730" y="1885"/>
                  </a:lnTo>
                  <a:lnTo>
                    <a:pt x="2722" y="1853"/>
                  </a:lnTo>
                  <a:lnTo>
                    <a:pt x="2707" y="1823"/>
                  </a:lnTo>
                  <a:lnTo>
                    <a:pt x="2689" y="1797"/>
                  </a:lnTo>
                  <a:lnTo>
                    <a:pt x="2666" y="1775"/>
                  </a:lnTo>
                  <a:lnTo>
                    <a:pt x="2639" y="1756"/>
                  </a:lnTo>
                  <a:lnTo>
                    <a:pt x="2609" y="1742"/>
                  </a:lnTo>
                  <a:lnTo>
                    <a:pt x="2577" y="1732"/>
                  </a:lnTo>
                  <a:lnTo>
                    <a:pt x="2543" y="1729"/>
                  </a:lnTo>
                  <a:lnTo>
                    <a:pt x="356" y="1729"/>
                  </a:lnTo>
                  <a:close/>
                  <a:moveTo>
                    <a:pt x="1449" y="224"/>
                  </a:moveTo>
                  <a:lnTo>
                    <a:pt x="480" y="1564"/>
                  </a:lnTo>
                  <a:lnTo>
                    <a:pt x="2419" y="1564"/>
                  </a:lnTo>
                  <a:lnTo>
                    <a:pt x="1449" y="224"/>
                  </a:lnTo>
                  <a:close/>
                  <a:moveTo>
                    <a:pt x="1449" y="0"/>
                  </a:moveTo>
                  <a:lnTo>
                    <a:pt x="1468" y="2"/>
                  </a:lnTo>
                  <a:lnTo>
                    <a:pt x="1487" y="10"/>
                  </a:lnTo>
                  <a:lnTo>
                    <a:pt x="1504" y="20"/>
                  </a:lnTo>
                  <a:lnTo>
                    <a:pt x="1516" y="34"/>
                  </a:lnTo>
                  <a:lnTo>
                    <a:pt x="2631" y="1576"/>
                  </a:lnTo>
                  <a:lnTo>
                    <a:pt x="2671" y="1588"/>
                  </a:lnTo>
                  <a:lnTo>
                    <a:pt x="2710" y="1607"/>
                  </a:lnTo>
                  <a:lnTo>
                    <a:pt x="2746" y="1628"/>
                  </a:lnTo>
                  <a:lnTo>
                    <a:pt x="2779" y="1654"/>
                  </a:lnTo>
                  <a:lnTo>
                    <a:pt x="2809" y="1684"/>
                  </a:lnTo>
                  <a:lnTo>
                    <a:pt x="2835" y="1717"/>
                  </a:lnTo>
                  <a:lnTo>
                    <a:pt x="2857" y="1753"/>
                  </a:lnTo>
                  <a:lnTo>
                    <a:pt x="2875" y="1791"/>
                  </a:lnTo>
                  <a:lnTo>
                    <a:pt x="2888" y="1831"/>
                  </a:lnTo>
                  <a:lnTo>
                    <a:pt x="2896" y="1875"/>
                  </a:lnTo>
                  <a:lnTo>
                    <a:pt x="2899" y="1919"/>
                  </a:lnTo>
                  <a:lnTo>
                    <a:pt x="2899" y="3018"/>
                  </a:lnTo>
                  <a:lnTo>
                    <a:pt x="2896" y="3067"/>
                  </a:lnTo>
                  <a:lnTo>
                    <a:pt x="2886" y="3112"/>
                  </a:lnTo>
                  <a:lnTo>
                    <a:pt x="2871" y="3156"/>
                  </a:lnTo>
                  <a:lnTo>
                    <a:pt x="2850" y="3196"/>
                  </a:lnTo>
                  <a:lnTo>
                    <a:pt x="2824" y="3235"/>
                  </a:lnTo>
                  <a:lnTo>
                    <a:pt x="2794" y="3269"/>
                  </a:lnTo>
                  <a:lnTo>
                    <a:pt x="2760" y="3298"/>
                  </a:lnTo>
                  <a:lnTo>
                    <a:pt x="2723" y="3324"/>
                  </a:lnTo>
                  <a:lnTo>
                    <a:pt x="2681" y="3345"/>
                  </a:lnTo>
                  <a:lnTo>
                    <a:pt x="2638" y="3359"/>
                  </a:lnTo>
                  <a:lnTo>
                    <a:pt x="2591" y="3369"/>
                  </a:lnTo>
                  <a:lnTo>
                    <a:pt x="2543" y="3373"/>
                  </a:lnTo>
                  <a:lnTo>
                    <a:pt x="356" y="3373"/>
                  </a:lnTo>
                  <a:lnTo>
                    <a:pt x="307" y="3369"/>
                  </a:lnTo>
                  <a:lnTo>
                    <a:pt x="261" y="3359"/>
                  </a:lnTo>
                  <a:lnTo>
                    <a:pt x="217" y="3345"/>
                  </a:lnTo>
                  <a:lnTo>
                    <a:pt x="176" y="3324"/>
                  </a:lnTo>
                  <a:lnTo>
                    <a:pt x="139" y="3298"/>
                  </a:lnTo>
                  <a:lnTo>
                    <a:pt x="104" y="3269"/>
                  </a:lnTo>
                  <a:lnTo>
                    <a:pt x="74" y="3235"/>
                  </a:lnTo>
                  <a:lnTo>
                    <a:pt x="49" y="3196"/>
                  </a:lnTo>
                  <a:lnTo>
                    <a:pt x="28" y="3156"/>
                  </a:lnTo>
                  <a:lnTo>
                    <a:pt x="12" y="3112"/>
                  </a:lnTo>
                  <a:lnTo>
                    <a:pt x="3" y="3067"/>
                  </a:lnTo>
                  <a:lnTo>
                    <a:pt x="0" y="3018"/>
                  </a:lnTo>
                  <a:lnTo>
                    <a:pt x="0" y="1919"/>
                  </a:lnTo>
                  <a:lnTo>
                    <a:pt x="3" y="1875"/>
                  </a:lnTo>
                  <a:lnTo>
                    <a:pt x="10" y="1831"/>
                  </a:lnTo>
                  <a:lnTo>
                    <a:pt x="24" y="1791"/>
                  </a:lnTo>
                  <a:lnTo>
                    <a:pt x="41" y="1753"/>
                  </a:lnTo>
                  <a:lnTo>
                    <a:pt x="64" y="1717"/>
                  </a:lnTo>
                  <a:lnTo>
                    <a:pt x="90" y="1684"/>
                  </a:lnTo>
                  <a:lnTo>
                    <a:pt x="120" y="1654"/>
                  </a:lnTo>
                  <a:lnTo>
                    <a:pt x="153" y="1628"/>
                  </a:lnTo>
                  <a:lnTo>
                    <a:pt x="188" y="1607"/>
                  </a:lnTo>
                  <a:lnTo>
                    <a:pt x="228" y="1588"/>
                  </a:lnTo>
                  <a:lnTo>
                    <a:pt x="269" y="1576"/>
                  </a:lnTo>
                  <a:lnTo>
                    <a:pt x="1383" y="34"/>
                  </a:lnTo>
                  <a:lnTo>
                    <a:pt x="1395" y="20"/>
                  </a:lnTo>
                  <a:lnTo>
                    <a:pt x="1412" y="10"/>
                  </a:lnTo>
                  <a:lnTo>
                    <a:pt x="1430" y="2"/>
                  </a:lnTo>
                  <a:lnTo>
                    <a:pt x="1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1"/>
            <p:cNvSpPr>
              <a:spLocks/>
            </p:cNvSpPr>
            <p:nvPr/>
          </p:nvSpPr>
          <p:spPr bwMode="auto">
            <a:xfrm>
              <a:off x="8224838" y="2211388"/>
              <a:ext cx="25400" cy="25400"/>
            </a:xfrm>
            <a:custGeom>
              <a:avLst/>
              <a:gdLst>
                <a:gd name="T0" fmla="*/ 83 w 165"/>
                <a:gd name="T1" fmla="*/ 0 h 165"/>
                <a:gd name="T2" fmla="*/ 99 w 165"/>
                <a:gd name="T3" fmla="*/ 1 h 165"/>
                <a:gd name="T4" fmla="*/ 115 w 165"/>
                <a:gd name="T5" fmla="*/ 6 h 165"/>
                <a:gd name="T6" fmla="*/ 128 w 165"/>
                <a:gd name="T7" fmla="*/ 14 h 165"/>
                <a:gd name="T8" fmla="*/ 141 w 165"/>
                <a:gd name="T9" fmla="*/ 24 h 165"/>
                <a:gd name="T10" fmla="*/ 154 w 165"/>
                <a:gd name="T11" fmla="*/ 41 h 165"/>
                <a:gd name="T12" fmla="*/ 162 w 165"/>
                <a:gd name="T13" fmla="*/ 61 h 165"/>
                <a:gd name="T14" fmla="*/ 165 w 165"/>
                <a:gd name="T15" fmla="*/ 83 h 165"/>
                <a:gd name="T16" fmla="*/ 162 w 165"/>
                <a:gd name="T17" fmla="*/ 103 h 165"/>
                <a:gd name="T18" fmla="*/ 154 w 165"/>
                <a:gd name="T19" fmla="*/ 124 h 165"/>
                <a:gd name="T20" fmla="*/ 141 w 165"/>
                <a:gd name="T21" fmla="*/ 140 h 165"/>
                <a:gd name="T22" fmla="*/ 124 w 165"/>
                <a:gd name="T23" fmla="*/ 154 h 165"/>
                <a:gd name="T24" fmla="*/ 104 w 165"/>
                <a:gd name="T25" fmla="*/ 162 h 165"/>
                <a:gd name="T26" fmla="*/ 83 w 165"/>
                <a:gd name="T27" fmla="*/ 165 h 165"/>
                <a:gd name="T28" fmla="*/ 66 w 165"/>
                <a:gd name="T29" fmla="*/ 163 h 165"/>
                <a:gd name="T30" fmla="*/ 50 w 165"/>
                <a:gd name="T31" fmla="*/ 158 h 165"/>
                <a:gd name="T32" fmla="*/ 37 w 165"/>
                <a:gd name="T33" fmla="*/ 151 h 165"/>
                <a:gd name="T34" fmla="*/ 24 w 165"/>
                <a:gd name="T35" fmla="*/ 140 h 165"/>
                <a:gd name="T36" fmla="*/ 13 w 165"/>
                <a:gd name="T37" fmla="*/ 128 h 165"/>
                <a:gd name="T38" fmla="*/ 6 w 165"/>
                <a:gd name="T39" fmla="*/ 113 h 165"/>
                <a:gd name="T40" fmla="*/ 2 w 165"/>
                <a:gd name="T41" fmla="*/ 98 h 165"/>
                <a:gd name="T42" fmla="*/ 0 w 165"/>
                <a:gd name="T43" fmla="*/ 83 h 165"/>
                <a:gd name="T44" fmla="*/ 2 w 165"/>
                <a:gd name="T45" fmla="*/ 66 h 165"/>
                <a:gd name="T46" fmla="*/ 6 w 165"/>
                <a:gd name="T47" fmla="*/ 51 h 165"/>
                <a:gd name="T48" fmla="*/ 13 w 165"/>
                <a:gd name="T49" fmla="*/ 36 h 165"/>
                <a:gd name="T50" fmla="*/ 24 w 165"/>
                <a:gd name="T51" fmla="*/ 24 h 165"/>
                <a:gd name="T52" fmla="*/ 37 w 165"/>
                <a:gd name="T53" fmla="*/ 14 h 165"/>
                <a:gd name="T54" fmla="*/ 50 w 165"/>
                <a:gd name="T55" fmla="*/ 6 h 165"/>
                <a:gd name="T56" fmla="*/ 66 w 165"/>
                <a:gd name="T57" fmla="*/ 1 h 165"/>
                <a:gd name="T58" fmla="*/ 83 w 165"/>
                <a:gd name="T5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165">
                  <a:moveTo>
                    <a:pt x="83" y="0"/>
                  </a:moveTo>
                  <a:lnTo>
                    <a:pt x="99" y="1"/>
                  </a:lnTo>
                  <a:lnTo>
                    <a:pt x="115" y="6"/>
                  </a:lnTo>
                  <a:lnTo>
                    <a:pt x="128" y="14"/>
                  </a:lnTo>
                  <a:lnTo>
                    <a:pt x="141" y="24"/>
                  </a:lnTo>
                  <a:lnTo>
                    <a:pt x="154" y="41"/>
                  </a:lnTo>
                  <a:lnTo>
                    <a:pt x="162" y="61"/>
                  </a:lnTo>
                  <a:lnTo>
                    <a:pt x="165" y="83"/>
                  </a:lnTo>
                  <a:lnTo>
                    <a:pt x="162" y="103"/>
                  </a:lnTo>
                  <a:lnTo>
                    <a:pt x="154" y="124"/>
                  </a:lnTo>
                  <a:lnTo>
                    <a:pt x="141" y="140"/>
                  </a:lnTo>
                  <a:lnTo>
                    <a:pt x="124" y="154"/>
                  </a:lnTo>
                  <a:lnTo>
                    <a:pt x="104" y="162"/>
                  </a:lnTo>
                  <a:lnTo>
                    <a:pt x="83" y="165"/>
                  </a:lnTo>
                  <a:lnTo>
                    <a:pt x="66" y="163"/>
                  </a:lnTo>
                  <a:lnTo>
                    <a:pt x="50" y="158"/>
                  </a:lnTo>
                  <a:lnTo>
                    <a:pt x="37" y="151"/>
                  </a:lnTo>
                  <a:lnTo>
                    <a:pt x="24" y="140"/>
                  </a:lnTo>
                  <a:lnTo>
                    <a:pt x="13" y="128"/>
                  </a:lnTo>
                  <a:lnTo>
                    <a:pt x="6" y="113"/>
                  </a:lnTo>
                  <a:lnTo>
                    <a:pt x="2" y="98"/>
                  </a:lnTo>
                  <a:lnTo>
                    <a:pt x="0" y="83"/>
                  </a:lnTo>
                  <a:lnTo>
                    <a:pt x="2" y="66"/>
                  </a:lnTo>
                  <a:lnTo>
                    <a:pt x="6" y="51"/>
                  </a:lnTo>
                  <a:lnTo>
                    <a:pt x="13" y="36"/>
                  </a:lnTo>
                  <a:lnTo>
                    <a:pt x="24" y="24"/>
                  </a:lnTo>
                  <a:lnTo>
                    <a:pt x="37" y="14"/>
                  </a:lnTo>
                  <a:lnTo>
                    <a:pt x="50" y="6"/>
                  </a:lnTo>
                  <a:lnTo>
                    <a:pt x="66" y="1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2"/>
            <p:cNvSpPr>
              <a:spLocks/>
            </p:cNvSpPr>
            <p:nvPr/>
          </p:nvSpPr>
          <p:spPr bwMode="auto">
            <a:xfrm>
              <a:off x="8583613" y="2211388"/>
              <a:ext cx="25400" cy="25400"/>
            </a:xfrm>
            <a:custGeom>
              <a:avLst/>
              <a:gdLst>
                <a:gd name="T0" fmla="*/ 83 w 166"/>
                <a:gd name="T1" fmla="*/ 0 h 165"/>
                <a:gd name="T2" fmla="*/ 100 w 166"/>
                <a:gd name="T3" fmla="*/ 1 h 165"/>
                <a:gd name="T4" fmla="*/ 115 w 166"/>
                <a:gd name="T5" fmla="*/ 6 h 165"/>
                <a:gd name="T6" fmla="*/ 129 w 166"/>
                <a:gd name="T7" fmla="*/ 14 h 165"/>
                <a:gd name="T8" fmla="*/ 142 w 166"/>
                <a:gd name="T9" fmla="*/ 24 h 165"/>
                <a:gd name="T10" fmla="*/ 152 w 166"/>
                <a:gd name="T11" fmla="*/ 36 h 165"/>
                <a:gd name="T12" fmla="*/ 160 w 166"/>
                <a:gd name="T13" fmla="*/ 51 h 165"/>
                <a:gd name="T14" fmla="*/ 164 w 166"/>
                <a:gd name="T15" fmla="*/ 66 h 165"/>
                <a:gd name="T16" fmla="*/ 166 w 166"/>
                <a:gd name="T17" fmla="*/ 83 h 165"/>
                <a:gd name="T18" fmla="*/ 164 w 166"/>
                <a:gd name="T19" fmla="*/ 98 h 165"/>
                <a:gd name="T20" fmla="*/ 160 w 166"/>
                <a:gd name="T21" fmla="*/ 113 h 165"/>
                <a:gd name="T22" fmla="*/ 152 w 166"/>
                <a:gd name="T23" fmla="*/ 128 h 165"/>
                <a:gd name="T24" fmla="*/ 142 w 166"/>
                <a:gd name="T25" fmla="*/ 140 h 165"/>
                <a:gd name="T26" fmla="*/ 129 w 166"/>
                <a:gd name="T27" fmla="*/ 151 h 165"/>
                <a:gd name="T28" fmla="*/ 115 w 166"/>
                <a:gd name="T29" fmla="*/ 158 h 165"/>
                <a:gd name="T30" fmla="*/ 100 w 166"/>
                <a:gd name="T31" fmla="*/ 163 h 165"/>
                <a:gd name="T32" fmla="*/ 83 w 166"/>
                <a:gd name="T33" fmla="*/ 165 h 165"/>
                <a:gd name="T34" fmla="*/ 61 w 166"/>
                <a:gd name="T35" fmla="*/ 162 h 165"/>
                <a:gd name="T36" fmla="*/ 42 w 166"/>
                <a:gd name="T37" fmla="*/ 154 h 165"/>
                <a:gd name="T38" fmla="*/ 24 w 166"/>
                <a:gd name="T39" fmla="*/ 140 h 165"/>
                <a:gd name="T40" fmla="*/ 12 w 166"/>
                <a:gd name="T41" fmla="*/ 124 h 165"/>
                <a:gd name="T42" fmla="*/ 3 w 166"/>
                <a:gd name="T43" fmla="*/ 103 h 165"/>
                <a:gd name="T44" fmla="*/ 0 w 166"/>
                <a:gd name="T45" fmla="*/ 83 h 165"/>
                <a:gd name="T46" fmla="*/ 3 w 166"/>
                <a:gd name="T47" fmla="*/ 61 h 165"/>
                <a:gd name="T48" fmla="*/ 12 w 166"/>
                <a:gd name="T49" fmla="*/ 41 h 165"/>
                <a:gd name="T50" fmla="*/ 24 w 166"/>
                <a:gd name="T51" fmla="*/ 24 h 165"/>
                <a:gd name="T52" fmla="*/ 38 w 166"/>
                <a:gd name="T53" fmla="*/ 14 h 165"/>
                <a:gd name="T54" fmla="*/ 51 w 166"/>
                <a:gd name="T55" fmla="*/ 6 h 165"/>
                <a:gd name="T56" fmla="*/ 67 w 166"/>
                <a:gd name="T57" fmla="*/ 1 h 165"/>
                <a:gd name="T58" fmla="*/ 83 w 166"/>
                <a:gd name="T5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165">
                  <a:moveTo>
                    <a:pt x="83" y="0"/>
                  </a:moveTo>
                  <a:lnTo>
                    <a:pt x="100" y="1"/>
                  </a:lnTo>
                  <a:lnTo>
                    <a:pt x="115" y="6"/>
                  </a:lnTo>
                  <a:lnTo>
                    <a:pt x="129" y="14"/>
                  </a:lnTo>
                  <a:lnTo>
                    <a:pt x="142" y="24"/>
                  </a:lnTo>
                  <a:lnTo>
                    <a:pt x="152" y="36"/>
                  </a:lnTo>
                  <a:lnTo>
                    <a:pt x="160" y="51"/>
                  </a:lnTo>
                  <a:lnTo>
                    <a:pt x="164" y="66"/>
                  </a:lnTo>
                  <a:lnTo>
                    <a:pt x="166" y="83"/>
                  </a:lnTo>
                  <a:lnTo>
                    <a:pt x="164" y="98"/>
                  </a:lnTo>
                  <a:lnTo>
                    <a:pt x="160" y="113"/>
                  </a:lnTo>
                  <a:lnTo>
                    <a:pt x="152" y="128"/>
                  </a:lnTo>
                  <a:lnTo>
                    <a:pt x="142" y="140"/>
                  </a:lnTo>
                  <a:lnTo>
                    <a:pt x="129" y="151"/>
                  </a:lnTo>
                  <a:lnTo>
                    <a:pt x="115" y="158"/>
                  </a:lnTo>
                  <a:lnTo>
                    <a:pt x="100" y="163"/>
                  </a:lnTo>
                  <a:lnTo>
                    <a:pt x="83" y="165"/>
                  </a:lnTo>
                  <a:lnTo>
                    <a:pt x="61" y="162"/>
                  </a:lnTo>
                  <a:lnTo>
                    <a:pt x="42" y="154"/>
                  </a:lnTo>
                  <a:lnTo>
                    <a:pt x="24" y="140"/>
                  </a:lnTo>
                  <a:lnTo>
                    <a:pt x="12" y="124"/>
                  </a:lnTo>
                  <a:lnTo>
                    <a:pt x="3" y="103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2" y="41"/>
                  </a:lnTo>
                  <a:lnTo>
                    <a:pt x="24" y="24"/>
                  </a:lnTo>
                  <a:lnTo>
                    <a:pt x="38" y="14"/>
                  </a:lnTo>
                  <a:lnTo>
                    <a:pt x="51" y="6"/>
                  </a:lnTo>
                  <a:lnTo>
                    <a:pt x="67" y="1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285859" y="1909763"/>
            <a:ext cx="417513" cy="565150"/>
            <a:chOff x="7267575" y="1909763"/>
            <a:chExt cx="417513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3" name="Freeform 37"/>
            <p:cNvSpPr>
              <a:spLocks noEditPoints="1"/>
            </p:cNvSpPr>
            <p:nvPr/>
          </p:nvSpPr>
          <p:spPr bwMode="auto">
            <a:xfrm>
              <a:off x="7267575" y="1909763"/>
              <a:ext cx="417513" cy="565150"/>
            </a:xfrm>
            <a:custGeom>
              <a:avLst/>
              <a:gdLst>
                <a:gd name="T0" fmla="*/ 1756 w 2629"/>
                <a:gd name="T1" fmla="*/ 2540 h 3562"/>
                <a:gd name="T2" fmla="*/ 1465 w 2629"/>
                <a:gd name="T3" fmla="*/ 2599 h 3562"/>
                <a:gd name="T4" fmla="*/ 1943 w 2629"/>
                <a:gd name="T5" fmla="*/ 2955 h 3562"/>
                <a:gd name="T6" fmla="*/ 687 w 2629"/>
                <a:gd name="T7" fmla="*/ 2955 h 3562"/>
                <a:gd name="T8" fmla="*/ 1164 w 2629"/>
                <a:gd name="T9" fmla="*/ 2599 h 3562"/>
                <a:gd name="T10" fmla="*/ 875 w 2629"/>
                <a:gd name="T11" fmla="*/ 2541 h 3562"/>
                <a:gd name="T12" fmla="*/ 1314 w 2629"/>
                <a:gd name="T13" fmla="*/ 165 h 3562"/>
                <a:gd name="T14" fmla="*/ 1009 w 2629"/>
                <a:gd name="T15" fmla="*/ 270 h 3562"/>
                <a:gd name="T16" fmla="*/ 724 w 2629"/>
                <a:gd name="T17" fmla="*/ 338 h 3562"/>
                <a:gd name="T18" fmla="*/ 440 w 2629"/>
                <a:gd name="T19" fmla="*/ 596 h 3562"/>
                <a:gd name="T20" fmla="*/ 317 w 2629"/>
                <a:gd name="T21" fmla="*/ 843 h 3562"/>
                <a:gd name="T22" fmla="*/ 174 w 2629"/>
                <a:gd name="T23" fmla="*/ 1145 h 3562"/>
                <a:gd name="T24" fmla="*/ 233 w 2629"/>
                <a:gd name="T25" fmla="*/ 1448 h 3562"/>
                <a:gd name="T26" fmla="*/ 248 w 2629"/>
                <a:gd name="T27" fmla="*/ 1757 h 3562"/>
                <a:gd name="T28" fmla="*/ 460 w 2629"/>
                <a:gd name="T29" fmla="*/ 2015 h 3562"/>
                <a:gd name="T30" fmla="*/ 638 w 2629"/>
                <a:gd name="T31" fmla="*/ 2226 h 3562"/>
                <a:gd name="T32" fmla="*/ 976 w 2629"/>
                <a:gd name="T33" fmla="*/ 2410 h 3562"/>
                <a:gd name="T34" fmla="*/ 1270 w 2629"/>
                <a:gd name="T35" fmla="*/ 2406 h 3562"/>
                <a:gd name="T36" fmla="*/ 1591 w 2629"/>
                <a:gd name="T37" fmla="*/ 2436 h 3562"/>
                <a:gd name="T38" fmla="*/ 1863 w 2629"/>
                <a:gd name="T39" fmla="*/ 2261 h 3562"/>
                <a:gd name="T40" fmla="*/ 2124 w 2629"/>
                <a:gd name="T41" fmla="*/ 2128 h 3562"/>
                <a:gd name="T42" fmla="*/ 2338 w 2629"/>
                <a:gd name="T43" fmla="*/ 1809 h 3562"/>
                <a:gd name="T44" fmla="*/ 2397 w 2629"/>
                <a:gd name="T45" fmla="*/ 1538 h 3562"/>
                <a:gd name="T46" fmla="*/ 2463 w 2629"/>
                <a:gd name="T47" fmla="*/ 1212 h 3562"/>
                <a:gd name="T48" fmla="*/ 2334 w 2629"/>
                <a:gd name="T49" fmla="*/ 932 h 3562"/>
                <a:gd name="T50" fmla="*/ 2245 w 2629"/>
                <a:gd name="T51" fmla="*/ 636 h 3562"/>
                <a:gd name="T52" fmla="*/ 1977 w 2629"/>
                <a:gd name="T53" fmla="*/ 435 h 3562"/>
                <a:gd name="T54" fmla="*/ 1754 w 2629"/>
                <a:gd name="T55" fmla="*/ 272 h 3562"/>
                <a:gd name="T56" fmla="*/ 1382 w 2629"/>
                <a:gd name="T57" fmla="*/ 176 h 3562"/>
                <a:gd name="T58" fmla="*/ 1490 w 2629"/>
                <a:gd name="T59" fmla="*/ 42 h 3562"/>
                <a:gd name="T60" fmla="*/ 1844 w 2629"/>
                <a:gd name="T61" fmla="*/ 118 h 3562"/>
                <a:gd name="T62" fmla="*/ 2113 w 2629"/>
                <a:gd name="T63" fmla="*/ 342 h 3562"/>
                <a:gd name="T64" fmla="*/ 2374 w 2629"/>
                <a:gd name="T65" fmla="*/ 533 h 3562"/>
                <a:gd name="T66" fmla="*/ 2483 w 2629"/>
                <a:gd name="T67" fmla="*/ 857 h 3562"/>
                <a:gd name="T68" fmla="*/ 2627 w 2629"/>
                <a:gd name="T69" fmla="*/ 1159 h 3562"/>
                <a:gd name="T70" fmla="*/ 2560 w 2629"/>
                <a:gd name="T71" fmla="*/ 1485 h 3562"/>
                <a:gd name="T72" fmla="*/ 2532 w 2629"/>
                <a:gd name="T73" fmla="*/ 1825 h 3562"/>
                <a:gd name="T74" fmla="*/ 2324 w 2629"/>
                <a:gd name="T75" fmla="*/ 2073 h 3562"/>
                <a:gd name="T76" fmla="*/ 2120 w 2629"/>
                <a:gd name="T77" fmla="*/ 2353 h 3562"/>
                <a:gd name="T78" fmla="*/ 2428 w 2629"/>
                <a:gd name="T79" fmla="*/ 3285 h 3562"/>
                <a:gd name="T80" fmla="*/ 1803 w 2629"/>
                <a:gd name="T81" fmla="*/ 3529 h 3562"/>
                <a:gd name="T82" fmla="*/ 1700 w 2629"/>
                <a:gd name="T83" fmla="*/ 3553 h 3562"/>
                <a:gd name="T84" fmla="*/ 947 w 2629"/>
                <a:gd name="T85" fmla="*/ 3542 h 3562"/>
                <a:gd name="T86" fmla="*/ 839 w 2629"/>
                <a:gd name="T87" fmla="*/ 3543 h 3562"/>
                <a:gd name="T88" fmla="*/ 219 w 2629"/>
                <a:gd name="T89" fmla="*/ 3294 h 3562"/>
                <a:gd name="T90" fmla="*/ 169 w 2629"/>
                <a:gd name="T91" fmla="*/ 3184 h 3562"/>
                <a:gd name="T92" fmla="*/ 336 w 2629"/>
                <a:gd name="T93" fmla="*/ 2155 h 3562"/>
                <a:gd name="T94" fmla="*/ 121 w 2629"/>
                <a:gd name="T95" fmla="*/ 1864 h 3562"/>
                <a:gd name="T96" fmla="*/ 68 w 2629"/>
                <a:gd name="T97" fmla="*/ 1519 h 3562"/>
                <a:gd name="T98" fmla="*/ 0 w 2629"/>
                <a:gd name="T99" fmla="*/ 1203 h 3562"/>
                <a:gd name="T100" fmla="*/ 134 w 2629"/>
                <a:gd name="T101" fmla="*/ 889 h 3562"/>
                <a:gd name="T102" fmla="*/ 227 w 2629"/>
                <a:gd name="T103" fmla="*/ 569 h 3562"/>
                <a:gd name="T104" fmla="*/ 494 w 2629"/>
                <a:gd name="T105" fmla="*/ 368 h 3562"/>
                <a:gd name="T106" fmla="*/ 742 w 2629"/>
                <a:gd name="T107" fmla="*/ 133 h 3562"/>
                <a:gd name="T108" fmla="*/ 1062 w 2629"/>
                <a:gd name="T109" fmla="*/ 84 h 3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29" h="3562">
                  <a:moveTo>
                    <a:pt x="1961" y="2404"/>
                  </a:moveTo>
                  <a:lnTo>
                    <a:pt x="1947" y="2407"/>
                  </a:lnTo>
                  <a:lnTo>
                    <a:pt x="1914" y="2418"/>
                  </a:lnTo>
                  <a:lnTo>
                    <a:pt x="1883" y="2435"/>
                  </a:lnTo>
                  <a:lnTo>
                    <a:pt x="1856" y="2454"/>
                  </a:lnTo>
                  <a:lnTo>
                    <a:pt x="1791" y="2513"/>
                  </a:lnTo>
                  <a:lnTo>
                    <a:pt x="1756" y="2540"/>
                  </a:lnTo>
                  <a:lnTo>
                    <a:pt x="1719" y="2563"/>
                  </a:lnTo>
                  <a:lnTo>
                    <a:pt x="1679" y="2581"/>
                  </a:lnTo>
                  <a:lnTo>
                    <a:pt x="1638" y="2594"/>
                  </a:lnTo>
                  <a:lnTo>
                    <a:pt x="1595" y="2603"/>
                  </a:lnTo>
                  <a:lnTo>
                    <a:pt x="1553" y="2607"/>
                  </a:lnTo>
                  <a:lnTo>
                    <a:pt x="1508" y="2606"/>
                  </a:lnTo>
                  <a:lnTo>
                    <a:pt x="1465" y="2599"/>
                  </a:lnTo>
                  <a:lnTo>
                    <a:pt x="1740" y="3269"/>
                  </a:lnTo>
                  <a:lnTo>
                    <a:pt x="1857" y="3004"/>
                  </a:lnTo>
                  <a:lnTo>
                    <a:pt x="1869" y="2986"/>
                  </a:lnTo>
                  <a:lnTo>
                    <a:pt x="1885" y="2972"/>
                  </a:lnTo>
                  <a:lnTo>
                    <a:pt x="1902" y="2962"/>
                  </a:lnTo>
                  <a:lnTo>
                    <a:pt x="1922" y="2956"/>
                  </a:lnTo>
                  <a:lnTo>
                    <a:pt x="1943" y="2955"/>
                  </a:lnTo>
                  <a:lnTo>
                    <a:pt x="1964" y="2961"/>
                  </a:lnTo>
                  <a:lnTo>
                    <a:pt x="2234" y="3067"/>
                  </a:lnTo>
                  <a:lnTo>
                    <a:pt x="1961" y="2404"/>
                  </a:lnTo>
                  <a:close/>
                  <a:moveTo>
                    <a:pt x="668" y="2404"/>
                  </a:moveTo>
                  <a:lnTo>
                    <a:pt x="395" y="3067"/>
                  </a:lnTo>
                  <a:lnTo>
                    <a:pt x="666" y="2961"/>
                  </a:lnTo>
                  <a:lnTo>
                    <a:pt x="687" y="2955"/>
                  </a:lnTo>
                  <a:lnTo>
                    <a:pt x="707" y="2956"/>
                  </a:lnTo>
                  <a:lnTo>
                    <a:pt x="728" y="2962"/>
                  </a:lnTo>
                  <a:lnTo>
                    <a:pt x="745" y="2972"/>
                  </a:lnTo>
                  <a:lnTo>
                    <a:pt x="761" y="2986"/>
                  </a:lnTo>
                  <a:lnTo>
                    <a:pt x="771" y="3004"/>
                  </a:lnTo>
                  <a:lnTo>
                    <a:pt x="889" y="3269"/>
                  </a:lnTo>
                  <a:lnTo>
                    <a:pt x="1164" y="2599"/>
                  </a:lnTo>
                  <a:lnTo>
                    <a:pt x="1127" y="2605"/>
                  </a:lnTo>
                  <a:lnTo>
                    <a:pt x="1089" y="2607"/>
                  </a:lnTo>
                  <a:lnTo>
                    <a:pt x="1043" y="2604"/>
                  </a:lnTo>
                  <a:lnTo>
                    <a:pt x="999" y="2596"/>
                  </a:lnTo>
                  <a:lnTo>
                    <a:pt x="955" y="2583"/>
                  </a:lnTo>
                  <a:lnTo>
                    <a:pt x="914" y="2565"/>
                  </a:lnTo>
                  <a:lnTo>
                    <a:pt x="875" y="2541"/>
                  </a:lnTo>
                  <a:lnTo>
                    <a:pt x="839" y="2513"/>
                  </a:lnTo>
                  <a:lnTo>
                    <a:pt x="774" y="2454"/>
                  </a:lnTo>
                  <a:lnTo>
                    <a:pt x="746" y="2435"/>
                  </a:lnTo>
                  <a:lnTo>
                    <a:pt x="716" y="2418"/>
                  </a:lnTo>
                  <a:lnTo>
                    <a:pt x="683" y="2407"/>
                  </a:lnTo>
                  <a:lnTo>
                    <a:pt x="668" y="2404"/>
                  </a:lnTo>
                  <a:close/>
                  <a:moveTo>
                    <a:pt x="1314" y="165"/>
                  </a:moveTo>
                  <a:lnTo>
                    <a:pt x="1281" y="167"/>
                  </a:lnTo>
                  <a:lnTo>
                    <a:pt x="1248" y="176"/>
                  </a:lnTo>
                  <a:lnTo>
                    <a:pt x="1216" y="189"/>
                  </a:lnTo>
                  <a:lnTo>
                    <a:pt x="1139" y="229"/>
                  </a:lnTo>
                  <a:lnTo>
                    <a:pt x="1097" y="249"/>
                  </a:lnTo>
                  <a:lnTo>
                    <a:pt x="1054" y="262"/>
                  </a:lnTo>
                  <a:lnTo>
                    <a:pt x="1009" y="270"/>
                  </a:lnTo>
                  <a:lnTo>
                    <a:pt x="964" y="272"/>
                  </a:lnTo>
                  <a:lnTo>
                    <a:pt x="876" y="272"/>
                  </a:lnTo>
                  <a:lnTo>
                    <a:pt x="842" y="276"/>
                  </a:lnTo>
                  <a:lnTo>
                    <a:pt x="808" y="283"/>
                  </a:lnTo>
                  <a:lnTo>
                    <a:pt x="778" y="296"/>
                  </a:lnTo>
                  <a:lnTo>
                    <a:pt x="749" y="315"/>
                  </a:lnTo>
                  <a:lnTo>
                    <a:pt x="724" y="338"/>
                  </a:lnTo>
                  <a:lnTo>
                    <a:pt x="702" y="364"/>
                  </a:lnTo>
                  <a:lnTo>
                    <a:pt x="652" y="435"/>
                  </a:lnTo>
                  <a:lnTo>
                    <a:pt x="623" y="471"/>
                  </a:lnTo>
                  <a:lnTo>
                    <a:pt x="592" y="504"/>
                  </a:lnTo>
                  <a:lnTo>
                    <a:pt x="556" y="532"/>
                  </a:lnTo>
                  <a:lnTo>
                    <a:pt x="517" y="555"/>
                  </a:lnTo>
                  <a:lnTo>
                    <a:pt x="440" y="596"/>
                  </a:lnTo>
                  <a:lnTo>
                    <a:pt x="410" y="614"/>
                  </a:lnTo>
                  <a:lnTo>
                    <a:pt x="385" y="636"/>
                  </a:lnTo>
                  <a:lnTo>
                    <a:pt x="363" y="663"/>
                  </a:lnTo>
                  <a:lnTo>
                    <a:pt x="347" y="691"/>
                  </a:lnTo>
                  <a:lnTo>
                    <a:pt x="334" y="724"/>
                  </a:lnTo>
                  <a:lnTo>
                    <a:pt x="327" y="757"/>
                  </a:lnTo>
                  <a:lnTo>
                    <a:pt x="317" y="843"/>
                  </a:lnTo>
                  <a:lnTo>
                    <a:pt x="309" y="889"/>
                  </a:lnTo>
                  <a:lnTo>
                    <a:pt x="295" y="932"/>
                  </a:lnTo>
                  <a:lnTo>
                    <a:pt x="276" y="973"/>
                  </a:lnTo>
                  <a:lnTo>
                    <a:pt x="253" y="1012"/>
                  </a:lnTo>
                  <a:lnTo>
                    <a:pt x="203" y="1084"/>
                  </a:lnTo>
                  <a:lnTo>
                    <a:pt x="186" y="1113"/>
                  </a:lnTo>
                  <a:lnTo>
                    <a:pt x="174" y="1145"/>
                  </a:lnTo>
                  <a:lnTo>
                    <a:pt x="167" y="1178"/>
                  </a:lnTo>
                  <a:lnTo>
                    <a:pt x="166" y="1212"/>
                  </a:lnTo>
                  <a:lnTo>
                    <a:pt x="170" y="1246"/>
                  </a:lnTo>
                  <a:lnTo>
                    <a:pt x="179" y="1278"/>
                  </a:lnTo>
                  <a:lnTo>
                    <a:pt x="211" y="1361"/>
                  </a:lnTo>
                  <a:lnTo>
                    <a:pt x="224" y="1404"/>
                  </a:lnTo>
                  <a:lnTo>
                    <a:pt x="233" y="1448"/>
                  </a:lnTo>
                  <a:lnTo>
                    <a:pt x="235" y="1493"/>
                  </a:lnTo>
                  <a:lnTo>
                    <a:pt x="233" y="1538"/>
                  </a:lnTo>
                  <a:lnTo>
                    <a:pt x="222" y="1625"/>
                  </a:lnTo>
                  <a:lnTo>
                    <a:pt x="221" y="1660"/>
                  </a:lnTo>
                  <a:lnTo>
                    <a:pt x="224" y="1694"/>
                  </a:lnTo>
                  <a:lnTo>
                    <a:pt x="234" y="1726"/>
                  </a:lnTo>
                  <a:lnTo>
                    <a:pt x="248" y="1757"/>
                  </a:lnTo>
                  <a:lnTo>
                    <a:pt x="268" y="1784"/>
                  </a:lnTo>
                  <a:lnTo>
                    <a:pt x="292" y="1809"/>
                  </a:lnTo>
                  <a:lnTo>
                    <a:pt x="357" y="1867"/>
                  </a:lnTo>
                  <a:lnTo>
                    <a:pt x="389" y="1899"/>
                  </a:lnTo>
                  <a:lnTo>
                    <a:pt x="418" y="1934"/>
                  </a:lnTo>
                  <a:lnTo>
                    <a:pt x="441" y="1974"/>
                  </a:lnTo>
                  <a:lnTo>
                    <a:pt x="460" y="2015"/>
                  </a:lnTo>
                  <a:lnTo>
                    <a:pt x="491" y="2096"/>
                  </a:lnTo>
                  <a:lnTo>
                    <a:pt x="506" y="2128"/>
                  </a:lnTo>
                  <a:lnTo>
                    <a:pt x="524" y="2156"/>
                  </a:lnTo>
                  <a:lnTo>
                    <a:pt x="548" y="2180"/>
                  </a:lnTo>
                  <a:lnTo>
                    <a:pt x="576" y="2200"/>
                  </a:lnTo>
                  <a:lnTo>
                    <a:pt x="605" y="2215"/>
                  </a:lnTo>
                  <a:lnTo>
                    <a:pt x="638" y="2226"/>
                  </a:lnTo>
                  <a:lnTo>
                    <a:pt x="724" y="2247"/>
                  </a:lnTo>
                  <a:lnTo>
                    <a:pt x="766" y="2261"/>
                  </a:lnTo>
                  <a:lnTo>
                    <a:pt x="808" y="2279"/>
                  </a:lnTo>
                  <a:lnTo>
                    <a:pt x="846" y="2303"/>
                  </a:lnTo>
                  <a:lnTo>
                    <a:pt x="882" y="2332"/>
                  </a:lnTo>
                  <a:lnTo>
                    <a:pt x="949" y="2389"/>
                  </a:lnTo>
                  <a:lnTo>
                    <a:pt x="976" y="2410"/>
                  </a:lnTo>
                  <a:lnTo>
                    <a:pt x="1006" y="2425"/>
                  </a:lnTo>
                  <a:lnTo>
                    <a:pt x="1038" y="2436"/>
                  </a:lnTo>
                  <a:lnTo>
                    <a:pt x="1072" y="2441"/>
                  </a:lnTo>
                  <a:lnTo>
                    <a:pt x="1105" y="2441"/>
                  </a:lnTo>
                  <a:lnTo>
                    <a:pt x="1139" y="2436"/>
                  </a:lnTo>
                  <a:lnTo>
                    <a:pt x="1224" y="2415"/>
                  </a:lnTo>
                  <a:lnTo>
                    <a:pt x="1270" y="2406"/>
                  </a:lnTo>
                  <a:lnTo>
                    <a:pt x="1314" y="2404"/>
                  </a:lnTo>
                  <a:lnTo>
                    <a:pt x="1360" y="2406"/>
                  </a:lnTo>
                  <a:lnTo>
                    <a:pt x="1405" y="2415"/>
                  </a:lnTo>
                  <a:lnTo>
                    <a:pt x="1490" y="2436"/>
                  </a:lnTo>
                  <a:lnTo>
                    <a:pt x="1524" y="2441"/>
                  </a:lnTo>
                  <a:lnTo>
                    <a:pt x="1558" y="2441"/>
                  </a:lnTo>
                  <a:lnTo>
                    <a:pt x="1591" y="2436"/>
                  </a:lnTo>
                  <a:lnTo>
                    <a:pt x="1623" y="2425"/>
                  </a:lnTo>
                  <a:lnTo>
                    <a:pt x="1654" y="2410"/>
                  </a:lnTo>
                  <a:lnTo>
                    <a:pt x="1681" y="2389"/>
                  </a:lnTo>
                  <a:lnTo>
                    <a:pt x="1746" y="2332"/>
                  </a:lnTo>
                  <a:lnTo>
                    <a:pt x="1782" y="2303"/>
                  </a:lnTo>
                  <a:lnTo>
                    <a:pt x="1821" y="2279"/>
                  </a:lnTo>
                  <a:lnTo>
                    <a:pt x="1863" y="2261"/>
                  </a:lnTo>
                  <a:lnTo>
                    <a:pt x="1906" y="2247"/>
                  </a:lnTo>
                  <a:lnTo>
                    <a:pt x="1991" y="2226"/>
                  </a:lnTo>
                  <a:lnTo>
                    <a:pt x="2024" y="2215"/>
                  </a:lnTo>
                  <a:lnTo>
                    <a:pt x="2054" y="2200"/>
                  </a:lnTo>
                  <a:lnTo>
                    <a:pt x="2081" y="2180"/>
                  </a:lnTo>
                  <a:lnTo>
                    <a:pt x="2104" y="2156"/>
                  </a:lnTo>
                  <a:lnTo>
                    <a:pt x="2124" y="2128"/>
                  </a:lnTo>
                  <a:lnTo>
                    <a:pt x="2139" y="2096"/>
                  </a:lnTo>
                  <a:lnTo>
                    <a:pt x="2170" y="2015"/>
                  </a:lnTo>
                  <a:lnTo>
                    <a:pt x="2188" y="1974"/>
                  </a:lnTo>
                  <a:lnTo>
                    <a:pt x="2212" y="1934"/>
                  </a:lnTo>
                  <a:lnTo>
                    <a:pt x="2240" y="1899"/>
                  </a:lnTo>
                  <a:lnTo>
                    <a:pt x="2272" y="1867"/>
                  </a:lnTo>
                  <a:lnTo>
                    <a:pt x="2338" y="1809"/>
                  </a:lnTo>
                  <a:lnTo>
                    <a:pt x="2361" y="1784"/>
                  </a:lnTo>
                  <a:lnTo>
                    <a:pt x="2381" y="1757"/>
                  </a:lnTo>
                  <a:lnTo>
                    <a:pt x="2395" y="1726"/>
                  </a:lnTo>
                  <a:lnTo>
                    <a:pt x="2405" y="1694"/>
                  </a:lnTo>
                  <a:lnTo>
                    <a:pt x="2409" y="1660"/>
                  </a:lnTo>
                  <a:lnTo>
                    <a:pt x="2408" y="1625"/>
                  </a:lnTo>
                  <a:lnTo>
                    <a:pt x="2397" y="1538"/>
                  </a:lnTo>
                  <a:lnTo>
                    <a:pt x="2395" y="1493"/>
                  </a:lnTo>
                  <a:lnTo>
                    <a:pt x="2397" y="1448"/>
                  </a:lnTo>
                  <a:lnTo>
                    <a:pt x="2406" y="1404"/>
                  </a:lnTo>
                  <a:lnTo>
                    <a:pt x="2419" y="1361"/>
                  </a:lnTo>
                  <a:lnTo>
                    <a:pt x="2450" y="1278"/>
                  </a:lnTo>
                  <a:lnTo>
                    <a:pt x="2459" y="1246"/>
                  </a:lnTo>
                  <a:lnTo>
                    <a:pt x="2463" y="1212"/>
                  </a:lnTo>
                  <a:lnTo>
                    <a:pt x="2462" y="1178"/>
                  </a:lnTo>
                  <a:lnTo>
                    <a:pt x="2456" y="1145"/>
                  </a:lnTo>
                  <a:lnTo>
                    <a:pt x="2444" y="1113"/>
                  </a:lnTo>
                  <a:lnTo>
                    <a:pt x="2426" y="1084"/>
                  </a:lnTo>
                  <a:lnTo>
                    <a:pt x="2376" y="1012"/>
                  </a:lnTo>
                  <a:lnTo>
                    <a:pt x="2352" y="973"/>
                  </a:lnTo>
                  <a:lnTo>
                    <a:pt x="2334" y="932"/>
                  </a:lnTo>
                  <a:lnTo>
                    <a:pt x="2321" y="889"/>
                  </a:lnTo>
                  <a:lnTo>
                    <a:pt x="2312" y="843"/>
                  </a:lnTo>
                  <a:lnTo>
                    <a:pt x="2302" y="757"/>
                  </a:lnTo>
                  <a:lnTo>
                    <a:pt x="2295" y="724"/>
                  </a:lnTo>
                  <a:lnTo>
                    <a:pt x="2283" y="691"/>
                  </a:lnTo>
                  <a:lnTo>
                    <a:pt x="2265" y="663"/>
                  </a:lnTo>
                  <a:lnTo>
                    <a:pt x="2245" y="636"/>
                  </a:lnTo>
                  <a:lnTo>
                    <a:pt x="2220" y="614"/>
                  </a:lnTo>
                  <a:lnTo>
                    <a:pt x="2190" y="596"/>
                  </a:lnTo>
                  <a:lnTo>
                    <a:pt x="2113" y="555"/>
                  </a:lnTo>
                  <a:lnTo>
                    <a:pt x="2074" y="532"/>
                  </a:lnTo>
                  <a:lnTo>
                    <a:pt x="2038" y="504"/>
                  </a:lnTo>
                  <a:lnTo>
                    <a:pt x="2005" y="471"/>
                  </a:lnTo>
                  <a:lnTo>
                    <a:pt x="1977" y="435"/>
                  </a:lnTo>
                  <a:lnTo>
                    <a:pt x="1928" y="364"/>
                  </a:lnTo>
                  <a:lnTo>
                    <a:pt x="1906" y="338"/>
                  </a:lnTo>
                  <a:lnTo>
                    <a:pt x="1880" y="315"/>
                  </a:lnTo>
                  <a:lnTo>
                    <a:pt x="1852" y="296"/>
                  </a:lnTo>
                  <a:lnTo>
                    <a:pt x="1820" y="283"/>
                  </a:lnTo>
                  <a:lnTo>
                    <a:pt x="1788" y="276"/>
                  </a:lnTo>
                  <a:lnTo>
                    <a:pt x="1754" y="272"/>
                  </a:lnTo>
                  <a:lnTo>
                    <a:pt x="1666" y="272"/>
                  </a:lnTo>
                  <a:lnTo>
                    <a:pt x="1620" y="270"/>
                  </a:lnTo>
                  <a:lnTo>
                    <a:pt x="1576" y="262"/>
                  </a:lnTo>
                  <a:lnTo>
                    <a:pt x="1532" y="249"/>
                  </a:lnTo>
                  <a:lnTo>
                    <a:pt x="1491" y="229"/>
                  </a:lnTo>
                  <a:lnTo>
                    <a:pt x="1413" y="189"/>
                  </a:lnTo>
                  <a:lnTo>
                    <a:pt x="1382" y="176"/>
                  </a:lnTo>
                  <a:lnTo>
                    <a:pt x="1348" y="167"/>
                  </a:lnTo>
                  <a:lnTo>
                    <a:pt x="1314" y="165"/>
                  </a:lnTo>
                  <a:close/>
                  <a:moveTo>
                    <a:pt x="1314" y="0"/>
                  </a:moveTo>
                  <a:lnTo>
                    <a:pt x="1360" y="2"/>
                  </a:lnTo>
                  <a:lnTo>
                    <a:pt x="1405" y="11"/>
                  </a:lnTo>
                  <a:lnTo>
                    <a:pt x="1448" y="24"/>
                  </a:lnTo>
                  <a:lnTo>
                    <a:pt x="1490" y="42"/>
                  </a:lnTo>
                  <a:lnTo>
                    <a:pt x="1568" y="84"/>
                  </a:lnTo>
                  <a:lnTo>
                    <a:pt x="1598" y="97"/>
                  </a:lnTo>
                  <a:lnTo>
                    <a:pt x="1632" y="104"/>
                  </a:lnTo>
                  <a:lnTo>
                    <a:pt x="1666" y="108"/>
                  </a:lnTo>
                  <a:lnTo>
                    <a:pt x="1753" y="108"/>
                  </a:lnTo>
                  <a:lnTo>
                    <a:pt x="1800" y="111"/>
                  </a:lnTo>
                  <a:lnTo>
                    <a:pt x="1844" y="118"/>
                  </a:lnTo>
                  <a:lnTo>
                    <a:pt x="1888" y="133"/>
                  </a:lnTo>
                  <a:lnTo>
                    <a:pt x="1929" y="151"/>
                  </a:lnTo>
                  <a:lnTo>
                    <a:pt x="1967" y="174"/>
                  </a:lnTo>
                  <a:lnTo>
                    <a:pt x="2003" y="202"/>
                  </a:lnTo>
                  <a:lnTo>
                    <a:pt x="2036" y="233"/>
                  </a:lnTo>
                  <a:lnTo>
                    <a:pt x="2064" y="270"/>
                  </a:lnTo>
                  <a:lnTo>
                    <a:pt x="2113" y="342"/>
                  </a:lnTo>
                  <a:lnTo>
                    <a:pt x="2135" y="368"/>
                  </a:lnTo>
                  <a:lnTo>
                    <a:pt x="2161" y="391"/>
                  </a:lnTo>
                  <a:lnTo>
                    <a:pt x="2189" y="409"/>
                  </a:lnTo>
                  <a:lnTo>
                    <a:pt x="2266" y="449"/>
                  </a:lnTo>
                  <a:lnTo>
                    <a:pt x="2307" y="473"/>
                  </a:lnTo>
                  <a:lnTo>
                    <a:pt x="2343" y="501"/>
                  </a:lnTo>
                  <a:lnTo>
                    <a:pt x="2374" y="533"/>
                  </a:lnTo>
                  <a:lnTo>
                    <a:pt x="2402" y="569"/>
                  </a:lnTo>
                  <a:lnTo>
                    <a:pt x="2425" y="608"/>
                  </a:lnTo>
                  <a:lnTo>
                    <a:pt x="2444" y="649"/>
                  </a:lnTo>
                  <a:lnTo>
                    <a:pt x="2458" y="692"/>
                  </a:lnTo>
                  <a:lnTo>
                    <a:pt x="2467" y="737"/>
                  </a:lnTo>
                  <a:lnTo>
                    <a:pt x="2476" y="824"/>
                  </a:lnTo>
                  <a:lnTo>
                    <a:pt x="2483" y="857"/>
                  </a:lnTo>
                  <a:lnTo>
                    <a:pt x="2496" y="889"/>
                  </a:lnTo>
                  <a:lnTo>
                    <a:pt x="2512" y="918"/>
                  </a:lnTo>
                  <a:lnTo>
                    <a:pt x="2562" y="990"/>
                  </a:lnTo>
                  <a:lnTo>
                    <a:pt x="2586" y="1030"/>
                  </a:lnTo>
                  <a:lnTo>
                    <a:pt x="2605" y="1071"/>
                  </a:lnTo>
                  <a:lnTo>
                    <a:pt x="2618" y="1114"/>
                  </a:lnTo>
                  <a:lnTo>
                    <a:pt x="2627" y="1159"/>
                  </a:lnTo>
                  <a:lnTo>
                    <a:pt x="2629" y="1203"/>
                  </a:lnTo>
                  <a:lnTo>
                    <a:pt x="2627" y="1249"/>
                  </a:lnTo>
                  <a:lnTo>
                    <a:pt x="2618" y="1293"/>
                  </a:lnTo>
                  <a:lnTo>
                    <a:pt x="2605" y="1337"/>
                  </a:lnTo>
                  <a:lnTo>
                    <a:pt x="2573" y="1418"/>
                  </a:lnTo>
                  <a:lnTo>
                    <a:pt x="2565" y="1452"/>
                  </a:lnTo>
                  <a:lnTo>
                    <a:pt x="2560" y="1485"/>
                  </a:lnTo>
                  <a:lnTo>
                    <a:pt x="2561" y="1519"/>
                  </a:lnTo>
                  <a:lnTo>
                    <a:pt x="2572" y="1606"/>
                  </a:lnTo>
                  <a:lnTo>
                    <a:pt x="2574" y="1651"/>
                  </a:lnTo>
                  <a:lnTo>
                    <a:pt x="2572" y="1697"/>
                  </a:lnTo>
                  <a:lnTo>
                    <a:pt x="2564" y="1741"/>
                  </a:lnTo>
                  <a:lnTo>
                    <a:pt x="2550" y="1784"/>
                  </a:lnTo>
                  <a:lnTo>
                    <a:pt x="2532" y="1825"/>
                  </a:lnTo>
                  <a:lnTo>
                    <a:pt x="2508" y="1864"/>
                  </a:lnTo>
                  <a:lnTo>
                    <a:pt x="2480" y="1900"/>
                  </a:lnTo>
                  <a:lnTo>
                    <a:pt x="2447" y="1932"/>
                  </a:lnTo>
                  <a:lnTo>
                    <a:pt x="2382" y="1990"/>
                  </a:lnTo>
                  <a:lnTo>
                    <a:pt x="2359" y="2015"/>
                  </a:lnTo>
                  <a:lnTo>
                    <a:pt x="2339" y="2043"/>
                  </a:lnTo>
                  <a:lnTo>
                    <a:pt x="2324" y="2073"/>
                  </a:lnTo>
                  <a:lnTo>
                    <a:pt x="2294" y="2155"/>
                  </a:lnTo>
                  <a:lnTo>
                    <a:pt x="2275" y="2196"/>
                  </a:lnTo>
                  <a:lnTo>
                    <a:pt x="2251" y="2235"/>
                  </a:lnTo>
                  <a:lnTo>
                    <a:pt x="2224" y="2270"/>
                  </a:lnTo>
                  <a:lnTo>
                    <a:pt x="2192" y="2302"/>
                  </a:lnTo>
                  <a:lnTo>
                    <a:pt x="2158" y="2329"/>
                  </a:lnTo>
                  <a:lnTo>
                    <a:pt x="2120" y="2353"/>
                  </a:lnTo>
                  <a:lnTo>
                    <a:pt x="2461" y="3184"/>
                  </a:lnTo>
                  <a:lnTo>
                    <a:pt x="2466" y="3203"/>
                  </a:lnTo>
                  <a:lnTo>
                    <a:pt x="2467" y="3222"/>
                  </a:lnTo>
                  <a:lnTo>
                    <a:pt x="2463" y="3241"/>
                  </a:lnTo>
                  <a:lnTo>
                    <a:pt x="2455" y="3258"/>
                  </a:lnTo>
                  <a:lnTo>
                    <a:pt x="2443" y="3273"/>
                  </a:lnTo>
                  <a:lnTo>
                    <a:pt x="2428" y="3285"/>
                  </a:lnTo>
                  <a:lnTo>
                    <a:pt x="2410" y="3294"/>
                  </a:lnTo>
                  <a:lnTo>
                    <a:pt x="2392" y="3297"/>
                  </a:lnTo>
                  <a:lnTo>
                    <a:pt x="2373" y="3297"/>
                  </a:lnTo>
                  <a:lnTo>
                    <a:pt x="2354" y="3292"/>
                  </a:lnTo>
                  <a:lnTo>
                    <a:pt x="1977" y="3143"/>
                  </a:lnTo>
                  <a:lnTo>
                    <a:pt x="1813" y="3513"/>
                  </a:lnTo>
                  <a:lnTo>
                    <a:pt x="1803" y="3529"/>
                  </a:lnTo>
                  <a:lnTo>
                    <a:pt x="1790" y="3543"/>
                  </a:lnTo>
                  <a:lnTo>
                    <a:pt x="1775" y="3553"/>
                  </a:lnTo>
                  <a:lnTo>
                    <a:pt x="1756" y="3560"/>
                  </a:lnTo>
                  <a:lnTo>
                    <a:pt x="1738" y="3562"/>
                  </a:lnTo>
                  <a:lnTo>
                    <a:pt x="1737" y="3562"/>
                  </a:lnTo>
                  <a:lnTo>
                    <a:pt x="1717" y="3560"/>
                  </a:lnTo>
                  <a:lnTo>
                    <a:pt x="1700" y="3553"/>
                  </a:lnTo>
                  <a:lnTo>
                    <a:pt x="1683" y="3542"/>
                  </a:lnTo>
                  <a:lnTo>
                    <a:pt x="1670" y="3528"/>
                  </a:lnTo>
                  <a:lnTo>
                    <a:pt x="1660" y="3511"/>
                  </a:lnTo>
                  <a:lnTo>
                    <a:pt x="1314" y="2669"/>
                  </a:lnTo>
                  <a:lnTo>
                    <a:pt x="968" y="3511"/>
                  </a:lnTo>
                  <a:lnTo>
                    <a:pt x="959" y="3528"/>
                  </a:lnTo>
                  <a:lnTo>
                    <a:pt x="947" y="3542"/>
                  </a:lnTo>
                  <a:lnTo>
                    <a:pt x="930" y="3553"/>
                  </a:lnTo>
                  <a:lnTo>
                    <a:pt x="913" y="3560"/>
                  </a:lnTo>
                  <a:lnTo>
                    <a:pt x="893" y="3562"/>
                  </a:lnTo>
                  <a:lnTo>
                    <a:pt x="892" y="3562"/>
                  </a:lnTo>
                  <a:lnTo>
                    <a:pt x="873" y="3560"/>
                  </a:lnTo>
                  <a:lnTo>
                    <a:pt x="855" y="3553"/>
                  </a:lnTo>
                  <a:lnTo>
                    <a:pt x="839" y="3543"/>
                  </a:lnTo>
                  <a:lnTo>
                    <a:pt x="826" y="3529"/>
                  </a:lnTo>
                  <a:lnTo>
                    <a:pt x="816" y="3513"/>
                  </a:lnTo>
                  <a:lnTo>
                    <a:pt x="653" y="3143"/>
                  </a:lnTo>
                  <a:lnTo>
                    <a:pt x="275" y="3292"/>
                  </a:lnTo>
                  <a:lnTo>
                    <a:pt x="257" y="3297"/>
                  </a:lnTo>
                  <a:lnTo>
                    <a:pt x="237" y="3297"/>
                  </a:lnTo>
                  <a:lnTo>
                    <a:pt x="219" y="3294"/>
                  </a:lnTo>
                  <a:lnTo>
                    <a:pt x="201" y="3285"/>
                  </a:lnTo>
                  <a:lnTo>
                    <a:pt x="186" y="3273"/>
                  </a:lnTo>
                  <a:lnTo>
                    <a:pt x="174" y="3258"/>
                  </a:lnTo>
                  <a:lnTo>
                    <a:pt x="166" y="3241"/>
                  </a:lnTo>
                  <a:lnTo>
                    <a:pt x="163" y="3222"/>
                  </a:lnTo>
                  <a:lnTo>
                    <a:pt x="163" y="3203"/>
                  </a:lnTo>
                  <a:lnTo>
                    <a:pt x="169" y="3184"/>
                  </a:lnTo>
                  <a:lnTo>
                    <a:pt x="510" y="2353"/>
                  </a:lnTo>
                  <a:lnTo>
                    <a:pt x="472" y="2329"/>
                  </a:lnTo>
                  <a:lnTo>
                    <a:pt x="437" y="2302"/>
                  </a:lnTo>
                  <a:lnTo>
                    <a:pt x="406" y="2270"/>
                  </a:lnTo>
                  <a:lnTo>
                    <a:pt x="379" y="2235"/>
                  </a:lnTo>
                  <a:lnTo>
                    <a:pt x="355" y="2196"/>
                  </a:lnTo>
                  <a:lnTo>
                    <a:pt x="336" y="2155"/>
                  </a:lnTo>
                  <a:lnTo>
                    <a:pt x="305" y="2073"/>
                  </a:lnTo>
                  <a:lnTo>
                    <a:pt x="290" y="2043"/>
                  </a:lnTo>
                  <a:lnTo>
                    <a:pt x="271" y="2015"/>
                  </a:lnTo>
                  <a:lnTo>
                    <a:pt x="247" y="1990"/>
                  </a:lnTo>
                  <a:lnTo>
                    <a:pt x="182" y="1932"/>
                  </a:lnTo>
                  <a:lnTo>
                    <a:pt x="149" y="1900"/>
                  </a:lnTo>
                  <a:lnTo>
                    <a:pt x="121" y="1864"/>
                  </a:lnTo>
                  <a:lnTo>
                    <a:pt x="98" y="1825"/>
                  </a:lnTo>
                  <a:lnTo>
                    <a:pt x="79" y="1784"/>
                  </a:lnTo>
                  <a:lnTo>
                    <a:pt x="66" y="1741"/>
                  </a:lnTo>
                  <a:lnTo>
                    <a:pt x="58" y="1697"/>
                  </a:lnTo>
                  <a:lnTo>
                    <a:pt x="54" y="1651"/>
                  </a:lnTo>
                  <a:lnTo>
                    <a:pt x="58" y="1606"/>
                  </a:lnTo>
                  <a:lnTo>
                    <a:pt x="68" y="1519"/>
                  </a:lnTo>
                  <a:lnTo>
                    <a:pt x="70" y="1485"/>
                  </a:lnTo>
                  <a:lnTo>
                    <a:pt x="65" y="1452"/>
                  </a:lnTo>
                  <a:lnTo>
                    <a:pt x="55" y="1418"/>
                  </a:lnTo>
                  <a:lnTo>
                    <a:pt x="25" y="1337"/>
                  </a:lnTo>
                  <a:lnTo>
                    <a:pt x="11" y="1293"/>
                  </a:lnTo>
                  <a:lnTo>
                    <a:pt x="3" y="1249"/>
                  </a:lnTo>
                  <a:lnTo>
                    <a:pt x="0" y="1203"/>
                  </a:lnTo>
                  <a:lnTo>
                    <a:pt x="3" y="1159"/>
                  </a:lnTo>
                  <a:lnTo>
                    <a:pt x="11" y="1114"/>
                  </a:lnTo>
                  <a:lnTo>
                    <a:pt x="25" y="1071"/>
                  </a:lnTo>
                  <a:lnTo>
                    <a:pt x="43" y="1030"/>
                  </a:lnTo>
                  <a:lnTo>
                    <a:pt x="67" y="990"/>
                  </a:lnTo>
                  <a:lnTo>
                    <a:pt x="116" y="918"/>
                  </a:lnTo>
                  <a:lnTo>
                    <a:pt x="134" y="889"/>
                  </a:lnTo>
                  <a:lnTo>
                    <a:pt x="146" y="857"/>
                  </a:lnTo>
                  <a:lnTo>
                    <a:pt x="152" y="824"/>
                  </a:lnTo>
                  <a:lnTo>
                    <a:pt x="163" y="737"/>
                  </a:lnTo>
                  <a:lnTo>
                    <a:pt x="172" y="692"/>
                  </a:lnTo>
                  <a:lnTo>
                    <a:pt x="185" y="649"/>
                  </a:lnTo>
                  <a:lnTo>
                    <a:pt x="203" y="608"/>
                  </a:lnTo>
                  <a:lnTo>
                    <a:pt x="227" y="569"/>
                  </a:lnTo>
                  <a:lnTo>
                    <a:pt x="256" y="533"/>
                  </a:lnTo>
                  <a:lnTo>
                    <a:pt x="287" y="501"/>
                  </a:lnTo>
                  <a:lnTo>
                    <a:pt x="323" y="473"/>
                  </a:lnTo>
                  <a:lnTo>
                    <a:pt x="362" y="449"/>
                  </a:lnTo>
                  <a:lnTo>
                    <a:pt x="440" y="409"/>
                  </a:lnTo>
                  <a:lnTo>
                    <a:pt x="469" y="391"/>
                  </a:lnTo>
                  <a:lnTo>
                    <a:pt x="494" y="368"/>
                  </a:lnTo>
                  <a:lnTo>
                    <a:pt x="516" y="342"/>
                  </a:lnTo>
                  <a:lnTo>
                    <a:pt x="566" y="270"/>
                  </a:lnTo>
                  <a:lnTo>
                    <a:pt x="594" y="233"/>
                  </a:lnTo>
                  <a:lnTo>
                    <a:pt x="627" y="202"/>
                  </a:lnTo>
                  <a:lnTo>
                    <a:pt x="661" y="174"/>
                  </a:lnTo>
                  <a:lnTo>
                    <a:pt x="701" y="151"/>
                  </a:lnTo>
                  <a:lnTo>
                    <a:pt x="742" y="133"/>
                  </a:lnTo>
                  <a:lnTo>
                    <a:pt x="786" y="118"/>
                  </a:lnTo>
                  <a:lnTo>
                    <a:pt x="830" y="111"/>
                  </a:lnTo>
                  <a:lnTo>
                    <a:pt x="876" y="108"/>
                  </a:lnTo>
                  <a:lnTo>
                    <a:pt x="964" y="108"/>
                  </a:lnTo>
                  <a:lnTo>
                    <a:pt x="998" y="104"/>
                  </a:lnTo>
                  <a:lnTo>
                    <a:pt x="1030" y="97"/>
                  </a:lnTo>
                  <a:lnTo>
                    <a:pt x="1062" y="84"/>
                  </a:lnTo>
                  <a:lnTo>
                    <a:pt x="1139" y="42"/>
                  </a:lnTo>
                  <a:lnTo>
                    <a:pt x="1182" y="24"/>
                  </a:lnTo>
                  <a:lnTo>
                    <a:pt x="1225" y="11"/>
                  </a:lnTo>
                  <a:lnTo>
                    <a:pt x="1270" y="2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8"/>
            <p:cNvSpPr>
              <a:spLocks noEditPoints="1"/>
            </p:cNvSpPr>
            <p:nvPr/>
          </p:nvSpPr>
          <p:spPr bwMode="auto">
            <a:xfrm>
              <a:off x="7332663" y="1973263"/>
              <a:ext cx="287338" cy="287338"/>
            </a:xfrm>
            <a:custGeom>
              <a:avLst/>
              <a:gdLst>
                <a:gd name="T0" fmla="*/ 767 w 1815"/>
                <a:gd name="T1" fmla="*/ 179 h 1810"/>
                <a:gd name="T2" fmla="*/ 573 w 1815"/>
                <a:gd name="T3" fmla="*/ 245 h 1810"/>
                <a:gd name="T4" fmla="*/ 408 w 1815"/>
                <a:gd name="T5" fmla="*/ 359 h 1810"/>
                <a:gd name="T6" fmla="*/ 278 w 1815"/>
                <a:gd name="T7" fmla="*/ 513 h 1810"/>
                <a:gd name="T8" fmla="*/ 196 w 1815"/>
                <a:gd name="T9" fmla="*/ 698 h 1810"/>
                <a:gd name="T10" fmla="*/ 165 w 1815"/>
                <a:gd name="T11" fmla="*/ 905 h 1810"/>
                <a:gd name="T12" fmla="*/ 196 w 1815"/>
                <a:gd name="T13" fmla="*/ 1113 h 1810"/>
                <a:gd name="T14" fmla="*/ 278 w 1815"/>
                <a:gd name="T15" fmla="*/ 1298 h 1810"/>
                <a:gd name="T16" fmla="*/ 408 w 1815"/>
                <a:gd name="T17" fmla="*/ 1452 h 1810"/>
                <a:gd name="T18" fmla="*/ 573 w 1815"/>
                <a:gd name="T19" fmla="*/ 1566 h 1810"/>
                <a:gd name="T20" fmla="*/ 767 w 1815"/>
                <a:gd name="T21" fmla="*/ 1632 h 1810"/>
                <a:gd name="T22" fmla="*/ 979 w 1815"/>
                <a:gd name="T23" fmla="*/ 1642 h 1810"/>
                <a:gd name="T24" fmla="*/ 1180 w 1815"/>
                <a:gd name="T25" fmla="*/ 1593 h 1810"/>
                <a:gd name="T26" fmla="*/ 1357 w 1815"/>
                <a:gd name="T27" fmla="*/ 1494 h 1810"/>
                <a:gd name="T28" fmla="*/ 1498 w 1815"/>
                <a:gd name="T29" fmla="*/ 1353 h 1810"/>
                <a:gd name="T30" fmla="*/ 1598 w 1815"/>
                <a:gd name="T31" fmla="*/ 1177 h 1810"/>
                <a:gd name="T32" fmla="*/ 1646 w 1815"/>
                <a:gd name="T33" fmla="*/ 977 h 1810"/>
                <a:gd name="T34" fmla="*/ 1636 w 1815"/>
                <a:gd name="T35" fmla="*/ 765 h 1810"/>
                <a:gd name="T36" fmla="*/ 1570 w 1815"/>
                <a:gd name="T37" fmla="*/ 572 h 1810"/>
                <a:gd name="T38" fmla="*/ 1456 w 1815"/>
                <a:gd name="T39" fmla="*/ 407 h 1810"/>
                <a:gd name="T40" fmla="*/ 1301 w 1815"/>
                <a:gd name="T41" fmla="*/ 278 h 1810"/>
                <a:gd name="T42" fmla="*/ 1116 w 1815"/>
                <a:gd name="T43" fmla="*/ 196 h 1810"/>
                <a:gd name="T44" fmla="*/ 907 w 1815"/>
                <a:gd name="T45" fmla="*/ 165 h 1810"/>
                <a:gd name="T46" fmla="*/ 1062 w 1815"/>
                <a:gd name="T47" fmla="*/ 13 h 1810"/>
                <a:gd name="T48" fmla="*/ 1277 w 1815"/>
                <a:gd name="T49" fmla="*/ 80 h 1810"/>
                <a:gd name="T50" fmla="*/ 1467 w 1815"/>
                <a:gd name="T51" fmla="*/ 193 h 1810"/>
                <a:gd name="T52" fmla="*/ 1622 w 1815"/>
                <a:gd name="T53" fmla="*/ 349 h 1810"/>
                <a:gd name="T54" fmla="*/ 1737 w 1815"/>
                <a:gd name="T55" fmla="*/ 536 h 1810"/>
                <a:gd name="T56" fmla="*/ 1802 w 1815"/>
                <a:gd name="T57" fmla="*/ 751 h 1810"/>
                <a:gd name="T58" fmla="*/ 1812 w 1815"/>
                <a:gd name="T59" fmla="*/ 983 h 1810"/>
                <a:gd name="T60" fmla="*/ 1764 w 1815"/>
                <a:gd name="T61" fmla="*/ 1206 h 1810"/>
                <a:gd name="T62" fmla="*/ 1665 w 1815"/>
                <a:gd name="T63" fmla="*/ 1403 h 1810"/>
                <a:gd name="T64" fmla="*/ 1522 w 1815"/>
                <a:gd name="T65" fmla="*/ 1570 h 1810"/>
                <a:gd name="T66" fmla="*/ 1344 w 1815"/>
                <a:gd name="T67" fmla="*/ 1698 h 1810"/>
                <a:gd name="T68" fmla="*/ 1137 w 1815"/>
                <a:gd name="T69" fmla="*/ 1781 h 1810"/>
                <a:gd name="T70" fmla="*/ 907 w 1815"/>
                <a:gd name="T71" fmla="*/ 1810 h 1810"/>
                <a:gd name="T72" fmla="*/ 679 w 1815"/>
                <a:gd name="T73" fmla="*/ 1781 h 1810"/>
                <a:gd name="T74" fmla="*/ 471 w 1815"/>
                <a:gd name="T75" fmla="*/ 1698 h 1810"/>
                <a:gd name="T76" fmla="*/ 293 w 1815"/>
                <a:gd name="T77" fmla="*/ 1570 h 1810"/>
                <a:gd name="T78" fmla="*/ 150 w 1815"/>
                <a:gd name="T79" fmla="*/ 1403 h 1810"/>
                <a:gd name="T80" fmla="*/ 51 w 1815"/>
                <a:gd name="T81" fmla="*/ 1206 h 1810"/>
                <a:gd name="T82" fmla="*/ 3 w 1815"/>
                <a:gd name="T83" fmla="*/ 983 h 1810"/>
                <a:gd name="T84" fmla="*/ 13 w 1815"/>
                <a:gd name="T85" fmla="*/ 751 h 1810"/>
                <a:gd name="T86" fmla="*/ 79 w 1815"/>
                <a:gd name="T87" fmla="*/ 536 h 1810"/>
                <a:gd name="T88" fmla="*/ 194 w 1815"/>
                <a:gd name="T89" fmla="*/ 349 h 1810"/>
                <a:gd name="T90" fmla="*/ 349 w 1815"/>
                <a:gd name="T91" fmla="*/ 193 h 1810"/>
                <a:gd name="T92" fmla="*/ 537 w 1815"/>
                <a:gd name="T93" fmla="*/ 80 h 1810"/>
                <a:gd name="T94" fmla="*/ 753 w 1815"/>
                <a:gd name="T95" fmla="*/ 13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5" h="1810">
                  <a:moveTo>
                    <a:pt x="907" y="165"/>
                  </a:moveTo>
                  <a:lnTo>
                    <a:pt x="837" y="170"/>
                  </a:lnTo>
                  <a:lnTo>
                    <a:pt x="767" y="179"/>
                  </a:lnTo>
                  <a:lnTo>
                    <a:pt x="700" y="196"/>
                  </a:lnTo>
                  <a:lnTo>
                    <a:pt x="635" y="217"/>
                  </a:lnTo>
                  <a:lnTo>
                    <a:pt x="573" y="245"/>
                  </a:lnTo>
                  <a:lnTo>
                    <a:pt x="515" y="278"/>
                  </a:lnTo>
                  <a:lnTo>
                    <a:pt x="459" y="317"/>
                  </a:lnTo>
                  <a:lnTo>
                    <a:pt x="408" y="359"/>
                  </a:lnTo>
                  <a:lnTo>
                    <a:pt x="360" y="407"/>
                  </a:lnTo>
                  <a:lnTo>
                    <a:pt x="318" y="458"/>
                  </a:lnTo>
                  <a:lnTo>
                    <a:pt x="278" y="513"/>
                  </a:lnTo>
                  <a:lnTo>
                    <a:pt x="246" y="572"/>
                  </a:lnTo>
                  <a:lnTo>
                    <a:pt x="217" y="634"/>
                  </a:lnTo>
                  <a:lnTo>
                    <a:pt x="196" y="698"/>
                  </a:lnTo>
                  <a:lnTo>
                    <a:pt x="179" y="765"/>
                  </a:lnTo>
                  <a:lnTo>
                    <a:pt x="170" y="835"/>
                  </a:lnTo>
                  <a:lnTo>
                    <a:pt x="165" y="905"/>
                  </a:lnTo>
                  <a:lnTo>
                    <a:pt x="170" y="977"/>
                  </a:lnTo>
                  <a:lnTo>
                    <a:pt x="179" y="1046"/>
                  </a:lnTo>
                  <a:lnTo>
                    <a:pt x="196" y="1113"/>
                  </a:lnTo>
                  <a:lnTo>
                    <a:pt x="217" y="1177"/>
                  </a:lnTo>
                  <a:lnTo>
                    <a:pt x="246" y="1239"/>
                  </a:lnTo>
                  <a:lnTo>
                    <a:pt x="278" y="1298"/>
                  </a:lnTo>
                  <a:lnTo>
                    <a:pt x="318" y="1353"/>
                  </a:lnTo>
                  <a:lnTo>
                    <a:pt x="360" y="1404"/>
                  </a:lnTo>
                  <a:lnTo>
                    <a:pt x="408" y="1452"/>
                  </a:lnTo>
                  <a:lnTo>
                    <a:pt x="459" y="1494"/>
                  </a:lnTo>
                  <a:lnTo>
                    <a:pt x="515" y="1532"/>
                  </a:lnTo>
                  <a:lnTo>
                    <a:pt x="573" y="1566"/>
                  </a:lnTo>
                  <a:lnTo>
                    <a:pt x="635" y="1593"/>
                  </a:lnTo>
                  <a:lnTo>
                    <a:pt x="700" y="1616"/>
                  </a:lnTo>
                  <a:lnTo>
                    <a:pt x="767" y="1632"/>
                  </a:lnTo>
                  <a:lnTo>
                    <a:pt x="837" y="1642"/>
                  </a:lnTo>
                  <a:lnTo>
                    <a:pt x="907" y="1645"/>
                  </a:lnTo>
                  <a:lnTo>
                    <a:pt x="979" y="1642"/>
                  </a:lnTo>
                  <a:lnTo>
                    <a:pt x="1049" y="1632"/>
                  </a:lnTo>
                  <a:lnTo>
                    <a:pt x="1116" y="1616"/>
                  </a:lnTo>
                  <a:lnTo>
                    <a:pt x="1180" y="1593"/>
                  </a:lnTo>
                  <a:lnTo>
                    <a:pt x="1243" y="1566"/>
                  </a:lnTo>
                  <a:lnTo>
                    <a:pt x="1301" y="1532"/>
                  </a:lnTo>
                  <a:lnTo>
                    <a:pt x="1357" y="1494"/>
                  </a:lnTo>
                  <a:lnTo>
                    <a:pt x="1408" y="1452"/>
                  </a:lnTo>
                  <a:lnTo>
                    <a:pt x="1456" y="1404"/>
                  </a:lnTo>
                  <a:lnTo>
                    <a:pt x="1498" y="1353"/>
                  </a:lnTo>
                  <a:lnTo>
                    <a:pt x="1536" y="1298"/>
                  </a:lnTo>
                  <a:lnTo>
                    <a:pt x="1570" y="1239"/>
                  </a:lnTo>
                  <a:lnTo>
                    <a:pt x="1598" y="1177"/>
                  </a:lnTo>
                  <a:lnTo>
                    <a:pt x="1620" y="1113"/>
                  </a:lnTo>
                  <a:lnTo>
                    <a:pt x="1636" y="1046"/>
                  </a:lnTo>
                  <a:lnTo>
                    <a:pt x="1646" y="977"/>
                  </a:lnTo>
                  <a:lnTo>
                    <a:pt x="1649" y="905"/>
                  </a:lnTo>
                  <a:lnTo>
                    <a:pt x="1646" y="835"/>
                  </a:lnTo>
                  <a:lnTo>
                    <a:pt x="1636" y="765"/>
                  </a:lnTo>
                  <a:lnTo>
                    <a:pt x="1620" y="698"/>
                  </a:lnTo>
                  <a:lnTo>
                    <a:pt x="1598" y="634"/>
                  </a:lnTo>
                  <a:lnTo>
                    <a:pt x="1570" y="572"/>
                  </a:lnTo>
                  <a:lnTo>
                    <a:pt x="1536" y="513"/>
                  </a:lnTo>
                  <a:lnTo>
                    <a:pt x="1498" y="458"/>
                  </a:lnTo>
                  <a:lnTo>
                    <a:pt x="1456" y="407"/>
                  </a:lnTo>
                  <a:lnTo>
                    <a:pt x="1408" y="359"/>
                  </a:lnTo>
                  <a:lnTo>
                    <a:pt x="1357" y="317"/>
                  </a:lnTo>
                  <a:lnTo>
                    <a:pt x="1301" y="278"/>
                  </a:lnTo>
                  <a:lnTo>
                    <a:pt x="1243" y="245"/>
                  </a:lnTo>
                  <a:lnTo>
                    <a:pt x="1180" y="217"/>
                  </a:lnTo>
                  <a:lnTo>
                    <a:pt x="1116" y="196"/>
                  </a:lnTo>
                  <a:lnTo>
                    <a:pt x="1049" y="179"/>
                  </a:lnTo>
                  <a:lnTo>
                    <a:pt x="979" y="170"/>
                  </a:lnTo>
                  <a:lnTo>
                    <a:pt x="907" y="165"/>
                  </a:lnTo>
                  <a:close/>
                  <a:moveTo>
                    <a:pt x="907" y="0"/>
                  </a:moveTo>
                  <a:lnTo>
                    <a:pt x="986" y="4"/>
                  </a:lnTo>
                  <a:lnTo>
                    <a:pt x="1062" y="13"/>
                  </a:lnTo>
                  <a:lnTo>
                    <a:pt x="1137" y="30"/>
                  </a:lnTo>
                  <a:lnTo>
                    <a:pt x="1209" y="51"/>
                  </a:lnTo>
                  <a:lnTo>
                    <a:pt x="1277" y="80"/>
                  </a:lnTo>
                  <a:lnTo>
                    <a:pt x="1344" y="112"/>
                  </a:lnTo>
                  <a:lnTo>
                    <a:pt x="1407" y="150"/>
                  </a:lnTo>
                  <a:lnTo>
                    <a:pt x="1467" y="193"/>
                  </a:lnTo>
                  <a:lnTo>
                    <a:pt x="1522" y="240"/>
                  </a:lnTo>
                  <a:lnTo>
                    <a:pt x="1574" y="292"/>
                  </a:lnTo>
                  <a:lnTo>
                    <a:pt x="1622" y="349"/>
                  </a:lnTo>
                  <a:lnTo>
                    <a:pt x="1665" y="407"/>
                  </a:lnTo>
                  <a:lnTo>
                    <a:pt x="1703" y="470"/>
                  </a:lnTo>
                  <a:lnTo>
                    <a:pt x="1737" y="536"/>
                  </a:lnTo>
                  <a:lnTo>
                    <a:pt x="1764" y="606"/>
                  </a:lnTo>
                  <a:lnTo>
                    <a:pt x="1785" y="677"/>
                  </a:lnTo>
                  <a:lnTo>
                    <a:pt x="1802" y="751"/>
                  </a:lnTo>
                  <a:lnTo>
                    <a:pt x="1812" y="827"/>
                  </a:lnTo>
                  <a:lnTo>
                    <a:pt x="1815" y="905"/>
                  </a:lnTo>
                  <a:lnTo>
                    <a:pt x="1812" y="983"/>
                  </a:lnTo>
                  <a:lnTo>
                    <a:pt x="1802" y="1059"/>
                  </a:lnTo>
                  <a:lnTo>
                    <a:pt x="1785" y="1134"/>
                  </a:lnTo>
                  <a:lnTo>
                    <a:pt x="1764" y="1206"/>
                  </a:lnTo>
                  <a:lnTo>
                    <a:pt x="1737" y="1274"/>
                  </a:lnTo>
                  <a:lnTo>
                    <a:pt x="1703" y="1340"/>
                  </a:lnTo>
                  <a:lnTo>
                    <a:pt x="1665" y="1403"/>
                  </a:lnTo>
                  <a:lnTo>
                    <a:pt x="1622" y="1463"/>
                  </a:lnTo>
                  <a:lnTo>
                    <a:pt x="1574" y="1518"/>
                  </a:lnTo>
                  <a:lnTo>
                    <a:pt x="1522" y="1570"/>
                  </a:lnTo>
                  <a:lnTo>
                    <a:pt x="1467" y="1618"/>
                  </a:lnTo>
                  <a:lnTo>
                    <a:pt x="1407" y="1660"/>
                  </a:lnTo>
                  <a:lnTo>
                    <a:pt x="1344" y="1698"/>
                  </a:lnTo>
                  <a:lnTo>
                    <a:pt x="1277" y="1732"/>
                  </a:lnTo>
                  <a:lnTo>
                    <a:pt x="1209" y="1759"/>
                  </a:lnTo>
                  <a:lnTo>
                    <a:pt x="1137" y="1781"/>
                  </a:lnTo>
                  <a:lnTo>
                    <a:pt x="1062" y="1797"/>
                  </a:lnTo>
                  <a:lnTo>
                    <a:pt x="986" y="1807"/>
                  </a:lnTo>
                  <a:lnTo>
                    <a:pt x="907" y="1810"/>
                  </a:lnTo>
                  <a:lnTo>
                    <a:pt x="829" y="1807"/>
                  </a:lnTo>
                  <a:lnTo>
                    <a:pt x="753" y="1797"/>
                  </a:lnTo>
                  <a:lnTo>
                    <a:pt x="679" y="1781"/>
                  </a:lnTo>
                  <a:lnTo>
                    <a:pt x="607" y="1759"/>
                  </a:lnTo>
                  <a:lnTo>
                    <a:pt x="537" y="1732"/>
                  </a:lnTo>
                  <a:lnTo>
                    <a:pt x="471" y="1698"/>
                  </a:lnTo>
                  <a:lnTo>
                    <a:pt x="408" y="1660"/>
                  </a:lnTo>
                  <a:lnTo>
                    <a:pt x="349" y="1618"/>
                  </a:lnTo>
                  <a:lnTo>
                    <a:pt x="293" y="1570"/>
                  </a:lnTo>
                  <a:lnTo>
                    <a:pt x="241" y="1518"/>
                  </a:lnTo>
                  <a:lnTo>
                    <a:pt x="194" y="1463"/>
                  </a:lnTo>
                  <a:lnTo>
                    <a:pt x="150" y="1403"/>
                  </a:lnTo>
                  <a:lnTo>
                    <a:pt x="112" y="1340"/>
                  </a:lnTo>
                  <a:lnTo>
                    <a:pt x="79" y="1274"/>
                  </a:lnTo>
                  <a:lnTo>
                    <a:pt x="51" y="1206"/>
                  </a:lnTo>
                  <a:lnTo>
                    <a:pt x="29" y="1134"/>
                  </a:lnTo>
                  <a:lnTo>
                    <a:pt x="13" y="1059"/>
                  </a:lnTo>
                  <a:lnTo>
                    <a:pt x="3" y="983"/>
                  </a:lnTo>
                  <a:lnTo>
                    <a:pt x="0" y="905"/>
                  </a:lnTo>
                  <a:lnTo>
                    <a:pt x="3" y="827"/>
                  </a:lnTo>
                  <a:lnTo>
                    <a:pt x="13" y="751"/>
                  </a:lnTo>
                  <a:lnTo>
                    <a:pt x="29" y="677"/>
                  </a:lnTo>
                  <a:lnTo>
                    <a:pt x="51" y="606"/>
                  </a:lnTo>
                  <a:lnTo>
                    <a:pt x="79" y="536"/>
                  </a:lnTo>
                  <a:lnTo>
                    <a:pt x="112" y="470"/>
                  </a:lnTo>
                  <a:lnTo>
                    <a:pt x="150" y="407"/>
                  </a:lnTo>
                  <a:lnTo>
                    <a:pt x="194" y="349"/>
                  </a:lnTo>
                  <a:lnTo>
                    <a:pt x="241" y="292"/>
                  </a:lnTo>
                  <a:lnTo>
                    <a:pt x="293" y="240"/>
                  </a:lnTo>
                  <a:lnTo>
                    <a:pt x="349" y="193"/>
                  </a:lnTo>
                  <a:lnTo>
                    <a:pt x="408" y="150"/>
                  </a:lnTo>
                  <a:lnTo>
                    <a:pt x="471" y="112"/>
                  </a:lnTo>
                  <a:lnTo>
                    <a:pt x="537" y="80"/>
                  </a:lnTo>
                  <a:lnTo>
                    <a:pt x="607" y="51"/>
                  </a:lnTo>
                  <a:lnTo>
                    <a:pt x="679" y="30"/>
                  </a:lnTo>
                  <a:lnTo>
                    <a:pt x="753" y="13"/>
                  </a:lnTo>
                  <a:lnTo>
                    <a:pt x="829" y="4"/>
                  </a:lnTo>
                  <a:lnTo>
                    <a:pt x="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9"/>
            <p:cNvSpPr>
              <a:spLocks noEditPoints="1"/>
            </p:cNvSpPr>
            <p:nvPr/>
          </p:nvSpPr>
          <p:spPr bwMode="auto">
            <a:xfrm>
              <a:off x="7402513" y="2041526"/>
              <a:ext cx="147638" cy="150813"/>
            </a:xfrm>
            <a:custGeom>
              <a:avLst/>
              <a:gdLst>
                <a:gd name="T0" fmla="*/ 468 w 937"/>
                <a:gd name="T1" fmla="*/ 186 h 943"/>
                <a:gd name="T2" fmla="*/ 166 w 937"/>
                <a:gd name="T3" fmla="*/ 414 h 943"/>
                <a:gd name="T4" fmla="*/ 166 w 937"/>
                <a:gd name="T5" fmla="*/ 778 h 943"/>
                <a:gd name="T6" fmla="*/ 380 w 937"/>
                <a:gd name="T7" fmla="*/ 778 h 943"/>
                <a:gd name="T8" fmla="*/ 380 w 937"/>
                <a:gd name="T9" fmla="*/ 614 h 943"/>
                <a:gd name="T10" fmla="*/ 383 w 937"/>
                <a:gd name="T11" fmla="*/ 599 h 943"/>
                <a:gd name="T12" fmla="*/ 392 w 937"/>
                <a:gd name="T13" fmla="*/ 587 h 943"/>
                <a:gd name="T14" fmla="*/ 404 w 937"/>
                <a:gd name="T15" fmla="*/ 578 h 943"/>
                <a:gd name="T16" fmla="*/ 419 w 937"/>
                <a:gd name="T17" fmla="*/ 575 h 943"/>
                <a:gd name="T18" fmla="*/ 518 w 937"/>
                <a:gd name="T19" fmla="*/ 575 h 943"/>
                <a:gd name="T20" fmla="*/ 533 w 937"/>
                <a:gd name="T21" fmla="*/ 578 h 943"/>
                <a:gd name="T22" fmla="*/ 546 w 937"/>
                <a:gd name="T23" fmla="*/ 587 h 943"/>
                <a:gd name="T24" fmla="*/ 554 w 937"/>
                <a:gd name="T25" fmla="*/ 599 h 943"/>
                <a:gd name="T26" fmla="*/ 557 w 937"/>
                <a:gd name="T27" fmla="*/ 614 h 943"/>
                <a:gd name="T28" fmla="*/ 557 w 937"/>
                <a:gd name="T29" fmla="*/ 778 h 943"/>
                <a:gd name="T30" fmla="*/ 772 w 937"/>
                <a:gd name="T31" fmla="*/ 778 h 943"/>
                <a:gd name="T32" fmla="*/ 772 w 937"/>
                <a:gd name="T33" fmla="*/ 414 h 943"/>
                <a:gd name="T34" fmla="*/ 468 w 937"/>
                <a:gd name="T35" fmla="*/ 186 h 943"/>
                <a:gd name="T36" fmla="*/ 459 w 937"/>
                <a:gd name="T37" fmla="*/ 0 h 943"/>
                <a:gd name="T38" fmla="*/ 479 w 937"/>
                <a:gd name="T39" fmla="*/ 0 h 943"/>
                <a:gd name="T40" fmla="*/ 500 w 937"/>
                <a:gd name="T41" fmla="*/ 6 h 943"/>
                <a:gd name="T42" fmla="*/ 518 w 937"/>
                <a:gd name="T43" fmla="*/ 17 h 943"/>
                <a:gd name="T44" fmla="*/ 905 w 937"/>
                <a:gd name="T45" fmla="*/ 306 h 943"/>
                <a:gd name="T46" fmla="*/ 919 w 937"/>
                <a:gd name="T47" fmla="*/ 319 h 943"/>
                <a:gd name="T48" fmla="*/ 929 w 937"/>
                <a:gd name="T49" fmla="*/ 335 h 943"/>
                <a:gd name="T50" fmla="*/ 935 w 937"/>
                <a:gd name="T51" fmla="*/ 353 h 943"/>
                <a:gd name="T52" fmla="*/ 937 w 937"/>
                <a:gd name="T53" fmla="*/ 372 h 943"/>
                <a:gd name="T54" fmla="*/ 937 w 937"/>
                <a:gd name="T55" fmla="*/ 861 h 943"/>
                <a:gd name="T56" fmla="*/ 934 w 937"/>
                <a:gd name="T57" fmla="*/ 882 h 943"/>
                <a:gd name="T58" fmla="*/ 926 w 937"/>
                <a:gd name="T59" fmla="*/ 903 h 943"/>
                <a:gd name="T60" fmla="*/ 913 w 937"/>
                <a:gd name="T61" fmla="*/ 919 h 943"/>
                <a:gd name="T62" fmla="*/ 896 w 937"/>
                <a:gd name="T63" fmla="*/ 932 h 943"/>
                <a:gd name="T64" fmla="*/ 876 w 937"/>
                <a:gd name="T65" fmla="*/ 941 h 943"/>
                <a:gd name="T66" fmla="*/ 855 w 937"/>
                <a:gd name="T67" fmla="*/ 943 h 943"/>
                <a:gd name="T68" fmla="*/ 83 w 937"/>
                <a:gd name="T69" fmla="*/ 943 h 943"/>
                <a:gd name="T70" fmla="*/ 60 w 937"/>
                <a:gd name="T71" fmla="*/ 941 h 943"/>
                <a:gd name="T72" fmla="*/ 41 w 937"/>
                <a:gd name="T73" fmla="*/ 932 h 943"/>
                <a:gd name="T74" fmla="*/ 24 w 937"/>
                <a:gd name="T75" fmla="*/ 919 h 943"/>
                <a:gd name="T76" fmla="*/ 11 w 937"/>
                <a:gd name="T77" fmla="*/ 903 h 943"/>
                <a:gd name="T78" fmla="*/ 3 w 937"/>
                <a:gd name="T79" fmla="*/ 882 h 943"/>
                <a:gd name="T80" fmla="*/ 0 w 937"/>
                <a:gd name="T81" fmla="*/ 861 h 943"/>
                <a:gd name="T82" fmla="*/ 0 w 937"/>
                <a:gd name="T83" fmla="*/ 372 h 943"/>
                <a:gd name="T84" fmla="*/ 3 w 937"/>
                <a:gd name="T85" fmla="*/ 353 h 943"/>
                <a:gd name="T86" fmla="*/ 8 w 937"/>
                <a:gd name="T87" fmla="*/ 335 h 943"/>
                <a:gd name="T88" fmla="*/ 19 w 937"/>
                <a:gd name="T89" fmla="*/ 319 h 943"/>
                <a:gd name="T90" fmla="*/ 33 w 937"/>
                <a:gd name="T91" fmla="*/ 306 h 943"/>
                <a:gd name="T92" fmla="*/ 419 w 937"/>
                <a:gd name="T93" fmla="*/ 17 h 943"/>
                <a:gd name="T94" fmla="*/ 438 w 937"/>
                <a:gd name="T95" fmla="*/ 6 h 943"/>
                <a:gd name="T96" fmla="*/ 459 w 937"/>
                <a:gd name="T97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943">
                  <a:moveTo>
                    <a:pt x="468" y="186"/>
                  </a:moveTo>
                  <a:lnTo>
                    <a:pt x="166" y="414"/>
                  </a:lnTo>
                  <a:lnTo>
                    <a:pt x="166" y="778"/>
                  </a:lnTo>
                  <a:lnTo>
                    <a:pt x="380" y="778"/>
                  </a:lnTo>
                  <a:lnTo>
                    <a:pt x="380" y="614"/>
                  </a:lnTo>
                  <a:lnTo>
                    <a:pt x="383" y="599"/>
                  </a:lnTo>
                  <a:lnTo>
                    <a:pt x="392" y="587"/>
                  </a:lnTo>
                  <a:lnTo>
                    <a:pt x="404" y="578"/>
                  </a:lnTo>
                  <a:lnTo>
                    <a:pt x="419" y="575"/>
                  </a:lnTo>
                  <a:lnTo>
                    <a:pt x="518" y="575"/>
                  </a:lnTo>
                  <a:lnTo>
                    <a:pt x="533" y="578"/>
                  </a:lnTo>
                  <a:lnTo>
                    <a:pt x="546" y="587"/>
                  </a:lnTo>
                  <a:lnTo>
                    <a:pt x="554" y="599"/>
                  </a:lnTo>
                  <a:lnTo>
                    <a:pt x="557" y="614"/>
                  </a:lnTo>
                  <a:lnTo>
                    <a:pt x="557" y="778"/>
                  </a:lnTo>
                  <a:lnTo>
                    <a:pt x="772" y="778"/>
                  </a:lnTo>
                  <a:lnTo>
                    <a:pt x="772" y="414"/>
                  </a:lnTo>
                  <a:lnTo>
                    <a:pt x="468" y="186"/>
                  </a:lnTo>
                  <a:close/>
                  <a:moveTo>
                    <a:pt x="459" y="0"/>
                  </a:moveTo>
                  <a:lnTo>
                    <a:pt x="479" y="0"/>
                  </a:lnTo>
                  <a:lnTo>
                    <a:pt x="500" y="6"/>
                  </a:lnTo>
                  <a:lnTo>
                    <a:pt x="518" y="17"/>
                  </a:lnTo>
                  <a:lnTo>
                    <a:pt x="905" y="306"/>
                  </a:lnTo>
                  <a:lnTo>
                    <a:pt x="919" y="319"/>
                  </a:lnTo>
                  <a:lnTo>
                    <a:pt x="929" y="335"/>
                  </a:lnTo>
                  <a:lnTo>
                    <a:pt x="935" y="353"/>
                  </a:lnTo>
                  <a:lnTo>
                    <a:pt x="937" y="372"/>
                  </a:lnTo>
                  <a:lnTo>
                    <a:pt x="937" y="861"/>
                  </a:lnTo>
                  <a:lnTo>
                    <a:pt x="934" y="882"/>
                  </a:lnTo>
                  <a:lnTo>
                    <a:pt x="926" y="903"/>
                  </a:lnTo>
                  <a:lnTo>
                    <a:pt x="913" y="919"/>
                  </a:lnTo>
                  <a:lnTo>
                    <a:pt x="896" y="932"/>
                  </a:lnTo>
                  <a:lnTo>
                    <a:pt x="876" y="941"/>
                  </a:lnTo>
                  <a:lnTo>
                    <a:pt x="855" y="943"/>
                  </a:lnTo>
                  <a:lnTo>
                    <a:pt x="83" y="943"/>
                  </a:lnTo>
                  <a:lnTo>
                    <a:pt x="60" y="941"/>
                  </a:lnTo>
                  <a:lnTo>
                    <a:pt x="41" y="932"/>
                  </a:lnTo>
                  <a:lnTo>
                    <a:pt x="24" y="919"/>
                  </a:lnTo>
                  <a:lnTo>
                    <a:pt x="11" y="903"/>
                  </a:lnTo>
                  <a:lnTo>
                    <a:pt x="3" y="882"/>
                  </a:lnTo>
                  <a:lnTo>
                    <a:pt x="0" y="861"/>
                  </a:lnTo>
                  <a:lnTo>
                    <a:pt x="0" y="372"/>
                  </a:lnTo>
                  <a:lnTo>
                    <a:pt x="3" y="353"/>
                  </a:lnTo>
                  <a:lnTo>
                    <a:pt x="8" y="335"/>
                  </a:lnTo>
                  <a:lnTo>
                    <a:pt x="19" y="319"/>
                  </a:lnTo>
                  <a:lnTo>
                    <a:pt x="33" y="306"/>
                  </a:lnTo>
                  <a:lnTo>
                    <a:pt x="419" y="17"/>
                  </a:lnTo>
                  <a:lnTo>
                    <a:pt x="438" y="6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336077" y="1953589"/>
            <a:ext cx="446088" cy="481013"/>
            <a:chOff x="6335713" y="1952625"/>
            <a:chExt cx="446088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" name="Freeform 44"/>
            <p:cNvSpPr>
              <a:spLocks noEditPoints="1"/>
            </p:cNvSpPr>
            <p:nvPr/>
          </p:nvSpPr>
          <p:spPr bwMode="auto">
            <a:xfrm>
              <a:off x="6335713" y="2009775"/>
              <a:ext cx="446088" cy="423863"/>
            </a:xfrm>
            <a:custGeom>
              <a:avLst/>
              <a:gdLst>
                <a:gd name="T0" fmla="*/ 1690 w 3093"/>
                <a:gd name="T1" fmla="*/ 2755 h 2937"/>
                <a:gd name="T2" fmla="*/ 2911 w 3093"/>
                <a:gd name="T3" fmla="*/ 2523 h 2937"/>
                <a:gd name="T4" fmla="*/ 1690 w 3093"/>
                <a:gd name="T5" fmla="*/ 2110 h 2937"/>
                <a:gd name="T6" fmla="*/ 2911 w 3093"/>
                <a:gd name="T7" fmla="*/ 2342 h 2937"/>
                <a:gd name="T8" fmla="*/ 1690 w 3093"/>
                <a:gd name="T9" fmla="*/ 2110 h 2937"/>
                <a:gd name="T10" fmla="*/ 1690 w 3093"/>
                <a:gd name="T11" fmla="*/ 1927 h 2937"/>
                <a:gd name="T12" fmla="*/ 2911 w 3093"/>
                <a:gd name="T13" fmla="*/ 1696 h 2937"/>
                <a:gd name="T14" fmla="*/ 1309 w 3093"/>
                <a:gd name="T15" fmla="*/ 205 h 2937"/>
                <a:gd name="T16" fmla="*/ 183 w 3093"/>
                <a:gd name="T17" fmla="*/ 2463 h 2937"/>
                <a:gd name="T18" fmla="*/ 1524 w 3093"/>
                <a:gd name="T19" fmla="*/ 2447 h 2937"/>
                <a:gd name="T20" fmla="*/ 1520 w 3093"/>
                <a:gd name="T21" fmla="*/ 2405 h 2937"/>
                <a:gd name="T22" fmla="*/ 1509 w 3093"/>
                <a:gd name="T23" fmla="*/ 2345 h 2937"/>
                <a:gd name="T24" fmla="*/ 1512 w 3093"/>
                <a:gd name="T25" fmla="*/ 2075 h 2937"/>
                <a:gd name="T26" fmla="*/ 1532 w 3093"/>
                <a:gd name="T27" fmla="*/ 2018 h 2937"/>
                <a:gd name="T28" fmla="*/ 1512 w 3093"/>
                <a:gd name="T29" fmla="*/ 1962 h 2937"/>
                <a:gd name="T30" fmla="*/ 1509 w 3093"/>
                <a:gd name="T31" fmla="*/ 1693 h 2937"/>
                <a:gd name="T32" fmla="*/ 1520 w 3093"/>
                <a:gd name="T33" fmla="*/ 1630 h 2937"/>
                <a:gd name="T34" fmla="*/ 1550 w 3093"/>
                <a:gd name="T35" fmla="*/ 1578 h 2937"/>
                <a:gd name="T36" fmla="*/ 1597 w 3093"/>
                <a:gd name="T37" fmla="*/ 1538 h 2937"/>
                <a:gd name="T38" fmla="*/ 1656 w 3093"/>
                <a:gd name="T39" fmla="*/ 1517 h 2937"/>
                <a:gd name="T40" fmla="*/ 2436 w 3093"/>
                <a:gd name="T41" fmla="*/ 1514 h 2937"/>
                <a:gd name="T42" fmla="*/ 1309 w 3093"/>
                <a:gd name="T43" fmla="*/ 205 h 2937"/>
                <a:gd name="T44" fmla="*/ 1328 w 3093"/>
                <a:gd name="T45" fmla="*/ 2 h 2937"/>
                <a:gd name="T46" fmla="*/ 1364 w 3093"/>
                <a:gd name="T47" fmla="*/ 19 h 2937"/>
                <a:gd name="T48" fmla="*/ 2597 w 3093"/>
                <a:gd name="T49" fmla="*/ 951 h 2937"/>
                <a:gd name="T50" fmla="*/ 2615 w 3093"/>
                <a:gd name="T51" fmla="*/ 989 h 2937"/>
                <a:gd name="T52" fmla="*/ 2617 w 3093"/>
                <a:gd name="T53" fmla="*/ 1514 h 2937"/>
                <a:gd name="T54" fmla="*/ 2947 w 3093"/>
                <a:gd name="T55" fmla="*/ 1517 h 2937"/>
                <a:gd name="T56" fmla="*/ 3005 w 3093"/>
                <a:gd name="T57" fmla="*/ 1538 h 2937"/>
                <a:gd name="T58" fmla="*/ 3051 w 3093"/>
                <a:gd name="T59" fmla="*/ 1578 h 2937"/>
                <a:gd name="T60" fmla="*/ 3082 w 3093"/>
                <a:gd name="T61" fmla="*/ 1630 h 2937"/>
                <a:gd name="T62" fmla="*/ 3093 w 3093"/>
                <a:gd name="T63" fmla="*/ 1693 h 2937"/>
                <a:gd name="T64" fmla="*/ 3091 w 3093"/>
                <a:gd name="T65" fmla="*/ 1962 h 2937"/>
                <a:gd name="T66" fmla="*/ 3071 w 3093"/>
                <a:gd name="T67" fmla="*/ 2018 h 2937"/>
                <a:gd name="T68" fmla="*/ 3091 w 3093"/>
                <a:gd name="T69" fmla="*/ 2075 h 2937"/>
                <a:gd name="T70" fmla="*/ 3093 w 3093"/>
                <a:gd name="T71" fmla="*/ 2345 h 2937"/>
                <a:gd name="T72" fmla="*/ 3083 w 3093"/>
                <a:gd name="T73" fmla="*/ 2405 h 2937"/>
                <a:gd name="T74" fmla="*/ 3083 w 3093"/>
                <a:gd name="T75" fmla="*/ 2459 h 2937"/>
                <a:gd name="T76" fmla="*/ 3093 w 3093"/>
                <a:gd name="T77" fmla="*/ 2520 h 2937"/>
                <a:gd name="T78" fmla="*/ 3091 w 3093"/>
                <a:gd name="T79" fmla="*/ 2790 h 2937"/>
                <a:gd name="T80" fmla="*/ 3069 w 3093"/>
                <a:gd name="T81" fmla="*/ 2849 h 2937"/>
                <a:gd name="T82" fmla="*/ 3030 w 3093"/>
                <a:gd name="T83" fmla="*/ 2894 h 2937"/>
                <a:gd name="T84" fmla="*/ 2977 w 3093"/>
                <a:gd name="T85" fmla="*/ 2926 h 2937"/>
                <a:gd name="T86" fmla="*/ 2914 w 3093"/>
                <a:gd name="T87" fmla="*/ 2937 h 2937"/>
                <a:gd name="T88" fmla="*/ 1656 w 3093"/>
                <a:gd name="T89" fmla="*/ 2934 h 2937"/>
                <a:gd name="T90" fmla="*/ 1597 w 3093"/>
                <a:gd name="T91" fmla="*/ 2912 h 2937"/>
                <a:gd name="T92" fmla="*/ 1550 w 3093"/>
                <a:gd name="T93" fmla="*/ 2873 h 2937"/>
                <a:gd name="T94" fmla="*/ 1520 w 3093"/>
                <a:gd name="T95" fmla="*/ 2820 h 2937"/>
                <a:gd name="T96" fmla="*/ 1509 w 3093"/>
                <a:gd name="T97" fmla="*/ 2758 h 2937"/>
                <a:gd name="T98" fmla="*/ 91 w 3093"/>
                <a:gd name="T99" fmla="*/ 2646 h 2937"/>
                <a:gd name="T100" fmla="*/ 51 w 3093"/>
                <a:gd name="T101" fmla="*/ 2637 h 2937"/>
                <a:gd name="T102" fmla="*/ 20 w 3093"/>
                <a:gd name="T103" fmla="*/ 2611 h 2937"/>
                <a:gd name="T104" fmla="*/ 3 w 3093"/>
                <a:gd name="T105" fmla="*/ 2576 h 2937"/>
                <a:gd name="T106" fmla="*/ 0 w 3093"/>
                <a:gd name="T107" fmla="*/ 1009 h 2937"/>
                <a:gd name="T108" fmla="*/ 10 w 3093"/>
                <a:gd name="T109" fmla="*/ 968 h 2937"/>
                <a:gd name="T110" fmla="*/ 36 w 3093"/>
                <a:gd name="T111" fmla="*/ 937 h 2937"/>
                <a:gd name="T112" fmla="*/ 1272 w 3093"/>
                <a:gd name="T113" fmla="*/ 8 h 2937"/>
                <a:gd name="T114" fmla="*/ 1309 w 3093"/>
                <a:gd name="T115" fmla="*/ 0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93" h="2937">
                  <a:moveTo>
                    <a:pt x="1690" y="2523"/>
                  </a:moveTo>
                  <a:lnTo>
                    <a:pt x="1690" y="2755"/>
                  </a:lnTo>
                  <a:lnTo>
                    <a:pt x="2911" y="2755"/>
                  </a:lnTo>
                  <a:lnTo>
                    <a:pt x="2911" y="2523"/>
                  </a:lnTo>
                  <a:lnTo>
                    <a:pt x="1690" y="2523"/>
                  </a:lnTo>
                  <a:close/>
                  <a:moveTo>
                    <a:pt x="1690" y="2110"/>
                  </a:moveTo>
                  <a:lnTo>
                    <a:pt x="1690" y="2342"/>
                  </a:lnTo>
                  <a:lnTo>
                    <a:pt x="2911" y="2342"/>
                  </a:lnTo>
                  <a:lnTo>
                    <a:pt x="2911" y="2110"/>
                  </a:lnTo>
                  <a:lnTo>
                    <a:pt x="1690" y="2110"/>
                  </a:lnTo>
                  <a:close/>
                  <a:moveTo>
                    <a:pt x="1690" y="1696"/>
                  </a:moveTo>
                  <a:lnTo>
                    <a:pt x="1690" y="1927"/>
                  </a:lnTo>
                  <a:lnTo>
                    <a:pt x="2911" y="1927"/>
                  </a:lnTo>
                  <a:lnTo>
                    <a:pt x="2911" y="1696"/>
                  </a:lnTo>
                  <a:lnTo>
                    <a:pt x="1690" y="1696"/>
                  </a:lnTo>
                  <a:close/>
                  <a:moveTo>
                    <a:pt x="1309" y="205"/>
                  </a:moveTo>
                  <a:lnTo>
                    <a:pt x="183" y="1054"/>
                  </a:lnTo>
                  <a:lnTo>
                    <a:pt x="183" y="2463"/>
                  </a:lnTo>
                  <a:lnTo>
                    <a:pt x="1518" y="2463"/>
                  </a:lnTo>
                  <a:lnTo>
                    <a:pt x="1524" y="2447"/>
                  </a:lnTo>
                  <a:lnTo>
                    <a:pt x="1532" y="2432"/>
                  </a:lnTo>
                  <a:lnTo>
                    <a:pt x="1520" y="2405"/>
                  </a:lnTo>
                  <a:lnTo>
                    <a:pt x="1512" y="2375"/>
                  </a:lnTo>
                  <a:lnTo>
                    <a:pt x="1509" y="2345"/>
                  </a:lnTo>
                  <a:lnTo>
                    <a:pt x="1509" y="2107"/>
                  </a:lnTo>
                  <a:lnTo>
                    <a:pt x="1512" y="2075"/>
                  </a:lnTo>
                  <a:lnTo>
                    <a:pt x="1520" y="2046"/>
                  </a:lnTo>
                  <a:lnTo>
                    <a:pt x="1532" y="2018"/>
                  </a:lnTo>
                  <a:lnTo>
                    <a:pt x="1520" y="1991"/>
                  </a:lnTo>
                  <a:lnTo>
                    <a:pt x="1512" y="1962"/>
                  </a:lnTo>
                  <a:lnTo>
                    <a:pt x="1509" y="1931"/>
                  </a:lnTo>
                  <a:lnTo>
                    <a:pt x="1509" y="1693"/>
                  </a:lnTo>
                  <a:lnTo>
                    <a:pt x="1512" y="1661"/>
                  </a:lnTo>
                  <a:lnTo>
                    <a:pt x="1520" y="1630"/>
                  </a:lnTo>
                  <a:lnTo>
                    <a:pt x="1533" y="1603"/>
                  </a:lnTo>
                  <a:lnTo>
                    <a:pt x="1550" y="1578"/>
                  </a:lnTo>
                  <a:lnTo>
                    <a:pt x="1573" y="1556"/>
                  </a:lnTo>
                  <a:lnTo>
                    <a:pt x="1597" y="1538"/>
                  </a:lnTo>
                  <a:lnTo>
                    <a:pt x="1626" y="1525"/>
                  </a:lnTo>
                  <a:lnTo>
                    <a:pt x="1656" y="1517"/>
                  </a:lnTo>
                  <a:lnTo>
                    <a:pt x="1687" y="1514"/>
                  </a:lnTo>
                  <a:lnTo>
                    <a:pt x="2436" y="1514"/>
                  </a:lnTo>
                  <a:lnTo>
                    <a:pt x="2436" y="1054"/>
                  </a:lnTo>
                  <a:lnTo>
                    <a:pt x="1309" y="205"/>
                  </a:lnTo>
                  <a:close/>
                  <a:moveTo>
                    <a:pt x="1309" y="0"/>
                  </a:moveTo>
                  <a:lnTo>
                    <a:pt x="1328" y="2"/>
                  </a:lnTo>
                  <a:lnTo>
                    <a:pt x="1347" y="8"/>
                  </a:lnTo>
                  <a:lnTo>
                    <a:pt x="1364" y="19"/>
                  </a:lnTo>
                  <a:lnTo>
                    <a:pt x="2582" y="937"/>
                  </a:lnTo>
                  <a:lnTo>
                    <a:pt x="2597" y="951"/>
                  </a:lnTo>
                  <a:lnTo>
                    <a:pt x="2608" y="968"/>
                  </a:lnTo>
                  <a:lnTo>
                    <a:pt x="2615" y="989"/>
                  </a:lnTo>
                  <a:lnTo>
                    <a:pt x="2617" y="1009"/>
                  </a:lnTo>
                  <a:lnTo>
                    <a:pt x="2617" y="1514"/>
                  </a:lnTo>
                  <a:lnTo>
                    <a:pt x="2914" y="1514"/>
                  </a:lnTo>
                  <a:lnTo>
                    <a:pt x="2947" y="1517"/>
                  </a:lnTo>
                  <a:lnTo>
                    <a:pt x="2977" y="1525"/>
                  </a:lnTo>
                  <a:lnTo>
                    <a:pt x="3005" y="1538"/>
                  </a:lnTo>
                  <a:lnTo>
                    <a:pt x="3030" y="1556"/>
                  </a:lnTo>
                  <a:lnTo>
                    <a:pt x="3051" y="1578"/>
                  </a:lnTo>
                  <a:lnTo>
                    <a:pt x="3069" y="1603"/>
                  </a:lnTo>
                  <a:lnTo>
                    <a:pt x="3082" y="1630"/>
                  </a:lnTo>
                  <a:lnTo>
                    <a:pt x="3091" y="1661"/>
                  </a:lnTo>
                  <a:lnTo>
                    <a:pt x="3093" y="1693"/>
                  </a:lnTo>
                  <a:lnTo>
                    <a:pt x="3093" y="1931"/>
                  </a:lnTo>
                  <a:lnTo>
                    <a:pt x="3091" y="1962"/>
                  </a:lnTo>
                  <a:lnTo>
                    <a:pt x="3083" y="1991"/>
                  </a:lnTo>
                  <a:lnTo>
                    <a:pt x="3071" y="2018"/>
                  </a:lnTo>
                  <a:lnTo>
                    <a:pt x="3083" y="2046"/>
                  </a:lnTo>
                  <a:lnTo>
                    <a:pt x="3091" y="2075"/>
                  </a:lnTo>
                  <a:lnTo>
                    <a:pt x="3093" y="2107"/>
                  </a:lnTo>
                  <a:lnTo>
                    <a:pt x="3093" y="2345"/>
                  </a:lnTo>
                  <a:lnTo>
                    <a:pt x="3091" y="2375"/>
                  </a:lnTo>
                  <a:lnTo>
                    <a:pt x="3083" y="2405"/>
                  </a:lnTo>
                  <a:lnTo>
                    <a:pt x="3071" y="2432"/>
                  </a:lnTo>
                  <a:lnTo>
                    <a:pt x="3083" y="2459"/>
                  </a:lnTo>
                  <a:lnTo>
                    <a:pt x="3091" y="2489"/>
                  </a:lnTo>
                  <a:lnTo>
                    <a:pt x="3093" y="2520"/>
                  </a:lnTo>
                  <a:lnTo>
                    <a:pt x="3093" y="2758"/>
                  </a:lnTo>
                  <a:lnTo>
                    <a:pt x="3091" y="2790"/>
                  </a:lnTo>
                  <a:lnTo>
                    <a:pt x="3082" y="2820"/>
                  </a:lnTo>
                  <a:lnTo>
                    <a:pt x="3069" y="2849"/>
                  </a:lnTo>
                  <a:lnTo>
                    <a:pt x="3051" y="2873"/>
                  </a:lnTo>
                  <a:lnTo>
                    <a:pt x="3030" y="2894"/>
                  </a:lnTo>
                  <a:lnTo>
                    <a:pt x="3005" y="2912"/>
                  </a:lnTo>
                  <a:lnTo>
                    <a:pt x="2977" y="2926"/>
                  </a:lnTo>
                  <a:lnTo>
                    <a:pt x="2947" y="2934"/>
                  </a:lnTo>
                  <a:lnTo>
                    <a:pt x="2914" y="2937"/>
                  </a:lnTo>
                  <a:lnTo>
                    <a:pt x="1687" y="2937"/>
                  </a:lnTo>
                  <a:lnTo>
                    <a:pt x="1656" y="2934"/>
                  </a:lnTo>
                  <a:lnTo>
                    <a:pt x="1626" y="2926"/>
                  </a:lnTo>
                  <a:lnTo>
                    <a:pt x="1597" y="2912"/>
                  </a:lnTo>
                  <a:lnTo>
                    <a:pt x="1573" y="2894"/>
                  </a:lnTo>
                  <a:lnTo>
                    <a:pt x="1550" y="2873"/>
                  </a:lnTo>
                  <a:lnTo>
                    <a:pt x="1533" y="2849"/>
                  </a:lnTo>
                  <a:lnTo>
                    <a:pt x="1520" y="2820"/>
                  </a:lnTo>
                  <a:lnTo>
                    <a:pt x="1512" y="2790"/>
                  </a:lnTo>
                  <a:lnTo>
                    <a:pt x="1509" y="2758"/>
                  </a:lnTo>
                  <a:lnTo>
                    <a:pt x="1509" y="2646"/>
                  </a:lnTo>
                  <a:lnTo>
                    <a:pt x="91" y="2646"/>
                  </a:lnTo>
                  <a:lnTo>
                    <a:pt x="70" y="2644"/>
                  </a:lnTo>
                  <a:lnTo>
                    <a:pt x="51" y="2637"/>
                  </a:lnTo>
                  <a:lnTo>
                    <a:pt x="34" y="2626"/>
                  </a:lnTo>
                  <a:lnTo>
                    <a:pt x="20" y="2611"/>
                  </a:lnTo>
                  <a:lnTo>
                    <a:pt x="9" y="2595"/>
                  </a:lnTo>
                  <a:lnTo>
                    <a:pt x="3" y="2576"/>
                  </a:lnTo>
                  <a:lnTo>
                    <a:pt x="0" y="2555"/>
                  </a:lnTo>
                  <a:lnTo>
                    <a:pt x="0" y="1009"/>
                  </a:lnTo>
                  <a:lnTo>
                    <a:pt x="3" y="989"/>
                  </a:lnTo>
                  <a:lnTo>
                    <a:pt x="10" y="968"/>
                  </a:lnTo>
                  <a:lnTo>
                    <a:pt x="21" y="951"/>
                  </a:lnTo>
                  <a:lnTo>
                    <a:pt x="36" y="937"/>
                  </a:lnTo>
                  <a:lnTo>
                    <a:pt x="1254" y="19"/>
                  </a:lnTo>
                  <a:lnTo>
                    <a:pt x="1272" y="8"/>
                  </a:lnTo>
                  <a:lnTo>
                    <a:pt x="1290" y="2"/>
                  </a:lnTo>
                  <a:lnTo>
                    <a:pt x="1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5"/>
            <p:cNvSpPr>
              <a:spLocks/>
            </p:cNvSpPr>
            <p:nvPr/>
          </p:nvSpPr>
          <p:spPr bwMode="auto">
            <a:xfrm>
              <a:off x="6335713" y="1952625"/>
              <a:ext cx="377825" cy="158750"/>
            </a:xfrm>
            <a:custGeom>
              <a:avLst/>
              <a:gdLst>
                <a:gd name="T0" fmla="*/ 1309 w 2617"/>
                <a:gd name="T1" fmla="*/ 0 h 1100"/>
                <a:gd name="T2" fmla="*/ 1328 w 2617"/>
                <a:gd name="T3" fmla="*/ 2 h 1100"/>
                <a:gd name="T4" fmla="*/ 1347 w 2617"/>
                <a:gd name="T5" fmla="*/ 8 h 1100"/>
                <a:gd name="T6" fmla="*/ 1364 w 2617"/>
                <a:gd name="T7" fmla="*/ 18 h 1100"/>
                <a:gd name="T8" fmla="*/ 2582 w 2617"/>
                <a:gd name="T9" fmla="*/ 937 h 1100"/>
                <a:gd name="T10" fmla="*/ 2597 w 2617"/>
                <a:gd name="T11" fmla="*/ 951 h 1100"/>
                <a:gd name="T12" fmla="*/ 2608 w 2617"/>
                <a:gd name="T13" fmla="*/ 968 h 1100"/>
                <a:gd name="T14" fmla="*/ 2615 w 2617"/>
                <a:gd name="T15" fmla="*/ 986 h 1100"/>
                <a:gd name="T16" fmla="*/ 2617 w 2617"/>
                <a:gd name="T17" fmla="*/ 1007 h 1100"/>
                <a:gd name="T18" fmla="*/ 2616 w 2617"/>
                <a:gd name="T19" fmla="*/ 1026 h 1100"/>
                <a:gd name="T20" fmla="*/ 2610 w 2617"/>
                <a:gd name="T21" fmla="*/ 1046 h 1100"/>
                <a:gd name="T22" fmla="*/ 2599 w 2617"/>
                <a:gd name="T23" fmla="*/ 1063 h 1100"/>
                <a:gd name="T24" fmla="*/ 2585 w 2617"/>
                <a:gd name="T25" fmla="*/ 1080 h 1100"/>
                <a:gd name="T26" fmla="*/ 2567 w 2617"/>
                <a:gd name="T27" fmla="*/ 1091 h 1100"/>
                <a:gd name="T28" fmla="*/ 2547 w 2617"/>
                <a:gd name="T29" fmla="*/ 1098 h 1100"/>
                <a:gd name="T30" fmla="*/ 2527 w 2617"/>
                <a:gd name="T31" fmla="*/ 1100 h 1100"/>
                <a:gd name="T32" fmla="*/ 2508 w 2617"/>
                <a:gd name="T33" fmla="*/ 1098 h 1100"/>
                <a:gd name="T34" fmla="*/ 2489 w 2617"/>
                <a:gd name="T35" fmla="*/ 1092 h 1100"/>
                <a:gd name="T36" fmla="*/ 2472 w 2617"/>
                <a:gd name="T37" fmla="*/ 1082 h 1100"/>
                <a:gd name="T38" fmla="*/ 1309 w 2617"/>
                <a:gd name="T39" fmla="*/ 205 h 1100"/>
                <a:gd name="T40" fmla="*/ 146 w 2617"/>
                <a:gd name="T41" fmla="*/ 1082 h 1100"/>
                <a:gd name="T42" fmla="*/ 128 w 2617"/>
                <a:gd name="T43" fmla="*/ 1093 h 1100"/>
                <a:gd name="T44" fmla="*/ 108 w 2617"/>
                <a:gd name="T45" fmla="*/ 1098 h 1100"/>
                <a:gd name="T46" fmla="*/ 88 w 2617"/>
                <a:gd name="T47" fmla="*/ 1100 h 1100"/>
                <a:gd name="T48" fmla="*/ 69 w 2617"/>
                <a:gd name="T49" fmla="*/ 1097 h 1100"/>
                <a:gd name="T50" fmla="*/ 50 w 2617"/>
                <a:gd name="T51" fmla="*/ 1090 h 1100"/>
                <a:gd name="T52" fmla="*/ 33 w 2617"/>
                <a:gd name="T53" fmla="*/ 1079 h 1100"/>
                <a:gd name="T54" fmla="*/ 18 w 2617"/>
                <a:gd name="T55" fmla="*/ 1063 h 1100"/>
                <a:gd name="T56" fmla="*/ 8 w 2617"/>
                <a:gd name="T57" fmla="*/ 1046 h 1100"/>
                <a:gd name="T58" fmla="*/ 2 w 2617"/>
                <a:gd name="T59" fmla="*/ 1026 h 1100"/>
                <a:gd name="T60" fmla="*/ 0 w 2617"/>
                <a:gd name="T61" fmla="*/ 1007 h 1100"/>
                <a:gd name="T62" fmla="*/ 3 w 2617"/>
                <a:gd name="T63" fmla="*/ 986 h 1100"/>
                <a:gd name="T64" fmla="*/ 10 w 2617"/>
                <a:gd name="T65" fmla="*/ 968 h 1100"/>
                <a:gd name="T66" fmla="*/ 21 w 2617"/>
                <a:gd name="T67" fmla="*/ 951 h 1100"/>
                <a:gd name="T68" fmla="*/ 36 w 2617"/>
                <a:gd name="T69" fmla="*/ 937 h 1100"/>
                <a:gd name="T70" fmla="*/ 1254 w 2617"/>
                <a:gd name="T71" fmla="*/ 18 h 1100"/>
                <a:gd name="T72" fmla="*/ 1272 w 2617"/>
                <a:gd name="T73" fmla="*/ 8 h 1100"/>
                <a:gd name="T74" fmla="*/ 1290 w 2617"/>
                <a:gd name="T75" fmla="*/ 2 h 1100"/>
                <a:gd name="T76" fmla="*/ 1309 w 2617"/>
                <a:gd name="T77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17" h="1100">
                  <a:moveTo>
                    <a:pt x="1309" y="0"/>
                  </a:moveTo>
                  <a:lnTo>
                    <a:pt x="1328" y="2"/>
                  </a:lnTo>
                  <a:lnTo>
                    <a:pt x="1347" y="8"/>
                  </a:lnTo>
                  <a:lnTo>
                    <a:pt x="1364" y="18"/>
                  </a:lnTo>
                  <a:lnTo>
                    <a:pt x="2582" y="937"/>
                  </a:lnTo>
                  <a:lnTo>
                    <a:pt x="2597" y="951"/>
                  </a:lnTo>
                  <a:lnTo>
                    <a:pt x="2608" y="968"/>
                  </a:lnTo>
                  <a:lnTo>
                    <a:pt x="2615" y="986"/>
                  </a:lnTo>
                  <a:lnTo>
                    <a:pt x="2617" y="1007"/>
                  </a:lnTo>
                  <a:lnTo>
                    <a:pt x="2616" y="1026"/>
                  </a:lnTo>
                  <a:lnTo>
                    <a:pt x="2610" y="1046"/>
                  </a:lnTo>
                  <a:lnTo>
                    <a:pt x="2599" y="1063"/>
                  </a:lnTo>
                  <a:lnTo>
                    <a:pt x="2585" y="1080"/>
                  </a:lnTo>
                  <a:lnTo>
                    <a:pt x="2567" y="1091"/>
                  </a:lnTo>
                  <a:lnTo>
                    <a:pt x="2547" y="1098"/>
                  </a:lnTo>
                  <a:lnTo>
                    <a:pt x="2527" y="1100"/>
                  </a:lnTo>
                  <a:lnTo>
                    <a:pt x="2508" y="1098"/>
                  </a:lnTo>
                  <a:lnTo>
                    <a:pt x="2489" y="1092"/>
                  </a:lnTo>
                  <a:lnTo>
                    <a:pt x="2472" y="1082"/>
                  </a:lnTo>
                  <a:lnTo>
                    <a:pt x="1309" y="205"/>
                  </a:lnTo>
                  <a:lnTo>
                    <a:pt x="146" y="1082"/>
                  </a:lnTo>
                  <a:lnTo>
                    <a:pt x="128" y="1093"/>
                  </a:lnTo>
                  <a:lnTo>
                    <a:pt x="108" y="1098"/>
                  </a:lnTo>
                  <a:lnTo>
                    <a:pt x="88" y="1100"/>
                  </a:lnTo>
                  <a:lnTo>
                    <a:pt x="69" y="1097"/>
                  </a:lnTo>
                  <a:lnTo>
                    <a:pt x="50" y="1090"/>
                  </a:lnTo>
                  <a:lnTo>
                    <a:pt x="33" y="1079"/>
                  </a:lnTo>
                  <a:lnTo>
                    <a:pt x="18" y="1063"/>
                  </a:lnTo>
                  <a:lnTo>
                    <a:pt x="8" y="1046"/>
                  </a:lnTo>
                  <a:lnTo>
                    <a:pt x="2" y="1026"/>
                  </a:lnTo>
                  <a:lnTo>
                    <a:pt x="0" y="1007"/>
                  </a:lnTo>
                  <a:lnTo>
                    <a:pt x="3" y="986"/>
                  </a:lnTo>
                  <a:lnTo>
                    <a:pt x="10" y="968"/>
                  </a:lnTo>
                  <a:lnTo>
                    <a:pt x="21" y="951"/>
                  </a:lnTo>
                  <a:lnTo>
                    <a:pt x="36" y="937"/>
                  </a:lnTo>
                  <a:lnTo>
                    <a:pt x="1254" y="18"/>
                  </a:lnTo>
                  <a:lnTo>
                    <a:pt x="1272" y="8"/>
                  </a:lnTo>
                  <a:lnTo>
                    <a:pt x="1290" y="2"/>
                  </a:lnTo>
                  <a:lnTo>
                    <a:pt x="1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371215" y="1971845"/>
            <a:ext cx="504825" cy="444500"/>
            <a:chOff x="5414963" y="1971676"/>
            <a:chExt cx="504825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6" name="Freeform 50"/>
            <p:cNvSpPr>
              <a:spLocks noEditPoints="1"/>
            </p:cNvSpPr>
            <p:nvPr/>
          </p:nvSpPr>
          <p:spPr bwMode="auto">
            <a:xfrm>
              <a:off x="5487988" y="2179638"/>
              <a:ext cx="152400" cy="95250"/>
            </a:xfrm>
            <a:custGeom>
              <a:avLst/>
              <a:gdLst>
                <a:gd name="T0" fmla="*/ 182 w 1053"/>
                <a:gd name="T1" fmla="*/ 182 h 669"/>
                <a:gd name="T2" fmla="*/ 182 w 1053"/>
                <a:gd name="T3" fmla="*/ 487 h 669"/>
                <a:gd name="T4" fmla="*/ 871 w 1053"/>
                <a:gd name="T5" fmla="*/ 487 h 669"/>
                <a:gd name="T6" fmla="*/ 871 w 1053"/>
                <a:gd name="T7" fmla="*/ 182 h 669"/>
                <a:gd name="T8" fmla="*/ 182 w 1053"/>
                <a:gd name="T9" fmla="*/ 182 h 669"/>
                <a:gd name="T10" fmla="*/ 92 w 1053"/>
                <a:gd name="T11" fmla="*/ 0 h 669"/>
                <a:gd name="T12" fmla="*/ 963 w 1053"/>
                <a:gd name="T13" fmla="*/ 0 h 669"/>
                <a:gd name="T14" fmla="*/ 986 w 1053"/>
                <a:gd name="T15" fmla="*/ 3 h 669"/>
                <a:gd name="T16" fmla="*/ 1008 w 1053"/>
                <a:gd name="T17" fmla="*/ 12 h 669"/>
                <a:gd name="T18" fmla="*/ 1026 w 1053"/>
                <a:gd name="T19" fmla="*/ 26 h 669"/>
                <a:gd name="T20" fmla="*/ 1040 w 1053"/>
                <a:gd name="T21" fmla="*/ 45 h 669"/>
                <a:gd name="T22" fmla="*/ 1050 w 1053"/>
                <a:gd name="T23" fmla="*/ 66 h 669"/>
                <a:gd name="T24" fmla="*/ 1053 w 1053"/>
                <a:gd name="T25" fmla="*/ 90 h 669"/>
                <a:gd name="T26" fmla="*/ 1053 w 1053"/>
                <a:gd name="T27" fmla="*/ 577 h 669"/>
                <a:gd name="T28" fmla="*/ 1050 w 1053"/>
                <a:gd name="T29" fmla="*/ 602 h 669"/>
                <a:gd name="T30" fmla="*/ 1040 w 1053"/>
                <a:gd name="T31" fmla="*/ 623 h 669"/>
                <a:gd name="T32" fmla="*/ 1026 w 1053"/>
                <a:gd name="T33" fmla="*/ 642 h 669"/>
                <a:gd name="T34" fmla="*/ 1008 w 1053"/>
                <a:gd name="T35" fmla="*/ 656 h 669"/>
                <a:gd name="T36" fmla="*/ 986 w 1053"/>
                <a:gd name="T37" fmla="*/ 665 h 669"/>
                <a:gd name="T38" fmla="*/ 963 w 1053"/>
                <a:gd name="T39" fmla="*/ 669 h 669"/>
                <a:gd name="T40" fmla="*/ 92 w 1053"/>
                <a:gd name="T41" fmla="*/ 669 h 669"/>
                <a:gd name="T42" fmla="*/ 67 w 1053"/>
                <a:gd name="T43" fmla="*/ 665 h 669"/>
                <a:gd name="T44" fmla="*/ 45 w 1053"/>
                <a:gd name="T45" fmla="*/ 656 h 669"/>
                <a:gd name="T46" fmla="*/ 27 w 1053"/>
                <a:gd name="T47" fmla="*/ 642 h 669"/>
                <a:gd name="T48" fmla="*/ 13 w 1053"/>
                <a:gd name="T49" fmla="*/ 623 h 669"/>
                <a:gd name="T50" fmla="*/ 3 w 1053"/>
                <a:gd name="T51" fmla="*/ 602 h 669"/>
                <a:gd name="T52" fmla="*/ 0 w 1053"/>
                <a:gd name="T53" fmla="*/ 577 h 669"/>
                <a:gd name="T54" fmla="*/ 0 w 1053"/>
                <a:gd name="T55" fmla="*/ 90 h 669"/>
                <a:gd name="T56" fmla="*/ 3 w 1053"/>
                <a:gd name="T57" fmla="*/ 66 h 669"/>
                <a:gd name="T58" fmla="*/ 13 w 1053"/>
                <a:gd name="T59" fmla="*/ 45 h 669"/>
                <a:gd name="T60" fmla="*/ 27 w 1053"/>
                <a:gd name="T61" fmla="*/ 26 h 669"/>
                <a:gd name="T62" fmla="*/ 45 w 1053"/>
                <a:gd name="T63" fmla="*/ 12 h 669"/>
                <a:gd name="T64" fmla="*/ 67 w 1053"/>
                <a:gd name="T65" fmla="*/ 3 h 669"/>
                <a:gd name="T66" fmla="*/ 92 w 1053"/>
                <a:gd name="T67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3" h="669">
                  <a:moveTo>
                    <a:pt x="182" y="182"/>
                  </a:moveTo>
                  <a:lnTo>
                    <a:pt x="182" y="487"/>
                  </a:lnTo>
                  <a:lnTo>
                    <a:pt x="871" y="487"/>
                  </a:lnTo>
                  <a:lnTo>
                    <a:pt x="871" y="182"/>
                  </a:lnTo>
                  <a:lnTo>
                    <a:pt x="182" y="182"/>
                  </a:lnTo>
                  <a:close/>
                  <a:moveTo>
                    <a:pt x="92" y="0"/>
                  </a:moveTo>
                  <a:lnTo>
                    <a:pt x="963" y="0"/>
                  </a:lnTo>
                  <a:lnTo>
                    <a:pt x="986" y="3"/>
                  </a:lnTo>
                  <a:lnTo>
                    <a:pt x="1008" y="12"/>
                  </a:lnTo>
                  <a:lnTo>
                    <a:pt x="1026" y="26"/>
                  </a:lnTo>
                  <a:lnTo>
                    <a:pt x="1040" y="45"/>
                  </a:lnTo>
                  <a:lnTo>
                    <a:pt x="1050" y="66"/>
                  </a:lnTo>
                  <a:lnTo>
                    <a:pt x="1053" y="90"/>
                  </a:lnTo>
                  <a:lnTo>
                    <a:pt x="1053" y="577"/>
                  </a:lnTo>
                  <a:lnTo>
                    <a:pt x="1050" y="602"/>
                  </a:lnTo>
                  <a:lnTo>
                    <a:pt x="1040" y="623"/>
                  </a:lnTo>
                  <a:lnTo>
                    <a:pt x="1026" y="642"/>
                  </a:lnTo>
                  <a:lnTo>
                    <a:pt x="1008" y="656"/>
                  </a:lnTo>
                  <a:lnTo>
                    <a:pt x="986" y="665"/>
                  </a:lnTo>
                  <a:lnTo>
                    <a:pt x="963" y="669"/>
                  </a:lnTo>
                  <a:lnTo>
                    <a:pt x="92" y="669"/>
                  </a:lnTo>
                  <a:lnTo>
                    <a:pt x="67" y="665"/>
                  </a:lnTo>
                  <a:lnTo>
                    <a:pt x="45" y="656"/>
                  </a:lnTo>
                  <a:lnTo>
                    <a:pt x="27" y="642"/>
                  </a:lnTo>
                  <a:lnTo>
                    <a:pt x="13" y="623"/>
                  </a:lnTo>
                  <a:lnTo>
                    <a:pt x="3" y="602"/>
                  </a:lnTo>
                  <a:lnTo>
                    <a:pt x="0" y="577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3" y="45"/>
                  </a:lnTo>
                  <a:lnTo>
                    <a:pt x="27" y="26"/>
                  </a:lnTo>
                  <a:lnTo>
                    <a:pt x="45" y="12"/>
                  </a:lnTo>
                  <a:lnTo>
                    <a:pt x="67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1"/>
            <p:cNvSpPr>
              <a:spLocks noEditPoints="1"/>
            </p:cNvSpPr>
            <p:nvPr/>
          </p:nvSpPr>
          <p:spPr bwMode="auto">
            <a:xfrm>
              <a:off x="5414963" y="1971676"/>
              <a:ext cx="504825" cy="444500"/>
            </a:xfrm>
            <a:custGeom>
              <a:avLst/>
              <a:gdLst>
                <a:gd name="T0" fmla="*/ 3019 w 3502"/>
                <a:gd name="T1" fmla="*/ 2891 h 3073"/>
                <a:gd name="T2" fmla="*/ 2354 w 3502"/>
                <a:gd name="T3" fmla="*/ 2590 h 3073"/>
                <a:gd name="T4" fmla="*/ 2910 w 3502"/>
                <a:gd name="T5" fmla="*/ 2590 h 3073"/>
                <a:gd name="T6" fmla="*/ 2472 w 3502"/>
                <a:gd name="T7" fmla="*/ 2409 h 3073"/>
                <a:gd name="T8" fmla="*/ 2472 w 3502"/>
                <a:gd name="T9" fmla="*/ 1617 h 3073"/>
                <a:gd name="T10" fmla="*/ 2064 w 3502"/>
                <a:gd name="T11" fmla="*/ 2891 h 3073"/>
                <a:gd name="T12" fmla="*/ 2076 w 3502"/>
                <a:gd name="T13" fmla="*/ 2689 h 3073"/>
                <a:gd name="T14" fmla="*/ 2130 w 3502"/>
                <a:gd name="T15" fmla="*/ 2648 h 3073"/>
                <a:gd name="T16" fmla="*/ 2172 w 3502"/>
                <a:gd name="T17" fmla="*/ 2499 h 3073"/>
                <a:gd name="T18" fmla="*/ 2199 w 3502"/>
                <a:gd name="T19" fmla="*/ 2435 h 3073"/>
                <a:gd name="T20" fmla="*/ 2263 w 3502"/>
                <a:gd name="T21" fmla="*/ 2409 h 3073"/>
                <a:gd name="T22" fmla="*/ 2294 w 3502"/>
                <a:gd name="T23" fmla="*/ 1501 h 3073"/>
                <a:gd name="T24" fmla="*/ 2335 w 3502"/>
                <a:gd name="T25" fmla="*/ 1447 h 3073"/>
                <a:gd name="T26" fmla="*/ 2883 w 3502"/>
                <a:gd name="T27" fmla="*/ 1435 h 3073"/>
                <a:gd name="T28" fmla="*/ 2948 w 3502"/>
                <a:gd name="T29" fmla="*/ 1461 h 3073"/>
                <a:gd name="T30" fmla="*/ 2974 w 3502"/>
                <a:gd name="T31" fmla="*/ 1525 h 3073"/>
                <a:gd name="T32" fmla="*/ 3025 w 3502"/>
                <a:gd name="T33" fmla="*/ 2412 h 3073"/>
                <a:gd name="T34" fmla="*/ 3079 w 3502"/>
                <a:gd name="T35" fmla="*/ 2453 h 3073"/>
                <a:gd name="T36" fmla="*/ 3092 w 3502"/>
                <a:gd name="T37" fmla="*/ 2645 h 3073"/>
                <a:gd name="T38" fmla="*/ 3156 w 3502"/>
                <a:gd name="T39" fmla="*/ 2657 h 3073"/>
                <a:gd name="T40" fmla="*/ 3197 w 3502"/>
                <a:gd name="T41" fmla="*/ 2712 h 3073"/>
                <a:gd name="T42" fmla="*/ 3320 w 3502"/>
                <a:gd name="T43" fmla="*/ 2891 h 3073"/>
                <a:gd name="T44" fmla="*/ 1138 w 3502"/>
                <a:gd name="T45" fmla="*/ 747 h 3073"/>
                <a:gd name="T46" fmla="*/ 2448 w 3502"/>
                <a:gd name="T47" fmla="*/ 747 h 3073"/>
                <a:gd name="T48" fmla="*/ 799 w 3502"/>
                <a:gd name="T49" fmla="*/ 565 h 3073"/>
                <a:gd name="T50" fmla="*/ 799 w 3502"/>
                <a:gd name="T51" fmla="*/ 182 h 3073"/>
                <a:gd name="T52" fmla="*/ 2902 w 3502"/>
                <a:gd name="T53" fmla="*/ 3 h 3073"/>
                <a:gd name="T54" fmla="*/ 2956 w 3502"/>
                <a:gd name="T55" fmla="*/ 44 h 3073"/>
                <a:gd name="T56" fmla="*/ 2969 w 3502"/>
                <a:gd name="T57" fmla="*/ 656 h 3073"/>
                <a:gd name="T58" fmla="*/ 2942 w 3502"/>
                <a:gd name="T59" fmla="*/ 721 h 3073"/>
                <a:gd name="T60" fmla="*/ 2877 w 3502"/>
                <a:gd name="T61" fmla="*/ 747 h 3073"/>
                <a:gd name="T62" fmla="*/ 3410 w 3502"/>
                <a:gd name="T63" fmla="*/ 898 h 3073"/>
                <a:gd name="T64" fmla="*/ 3475 w 3502"/>
                <a:gd name="T65" fmla="*/ 925 h 3073"/>
                <a:gd name="T66" fmla="*/ 3502 w 3502"/>
                <a:gd name="T67" fmla="*/ 989 h 3073"/>
                <a:gd name="T68" fmla="*/ 3489 w 3502"/>
                <a:gd name="T69" fmla="*/ 3027 h 3073"/>
                <a:gd name="T70" fmla="*/ 3435 w 3502"/>
                <a:gd name="T71" fmla="*/ 3070 h 3073"/>
                <a:gd name="T72" fmla="*/ 67 w 3502"/>
                <a:gd name="T73" fmla="*/ 3070 h 3073"/>
                <a:gd name="T74" fmla="*/ 13 w 3502"/>
                <a:gd name="T75" fmla="*/ 3027 h 3073"/>
                <a:gd name="T76" fmla="*/ 0 w 3502"/>
                <a:gd name="T77" fmla="*/ 989 h 3073"/>
                <a:gd name="T78" fmla="*/ 27 w 3502"/>
                <a:gd name="T79" fmla="*/ 925 h 3073"/>
                <a:gd name="T80" fmla="*/ 91 w 3502"/>
                <a:gd name="T81" fmla="*/ 898 h 3073"/>
                <a:gd name="T82" fmla="*/ 707 w 3502"/>
                <a:gd name="T83" fmla="*/ 747 h 3073"/>
                <a:gd name="T84" fmla="*/ 643 w 3502"/>
                <a:gd name="T85" fmla="*/ 721 h 3073"/>
                <a:gd name="T86" fmla="*/ 617 w 3502"/>
                <a:gd name="T87" fmla="*/ 656 h 3073"/>
                <a:gd name="T88" fmla="*/ 628 w 3502"/>
                <a:gd name="T89" fmla="*/ 44 h 3073"/>
                <a:gd name="T90" fmla="*/ 684 w 3502"/>
                <a:gd name="T91" fmla="*/ 3 h 3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2" h="3073">
                  <a:moveTo>
                    <a:pt x="2246" y="2826"/>
                  </a:moveTo>
                  <a:lnTo>
                    <a:pt x="2246" y="2891"/>
                  </a:lnTo>
                  <a:lnTo>
                    <a:pt x="3019" y="2891"/>
                  </a:lnTo>
                  <a:lnTo>
                    <a:pt x="3019" y="2826"/>
                  </a:lnTo>
                  <a:lnTo>
                    <a:pt x="2246" y="2826"/>
                  </a:lnTo>
                  <a:close/>
                  <a:moveTo>
                    <a:pt x="2354" y="2590"/>
                  </a:moveTo>
                  <a:lnTo>
                    <a:pt x="2354" y="2645"/>
                  </a:lnTo>
                  <a:lnTo>
                    <a:pt x="2910" y="2645"/>
                  </a:lnTo>
                  <a:lnTo>
                    <a:pt x="2910" y="2590"/>
                  </a:lnTo>
                  <a:lnTo>
                    <a:pt x="2354" y="2590"/>
                  </a:lnTo>
                  <a:close/>
                  <a:moveTo>
                    <a:pt x="2472" y="1617"/>
                  </a:moveTo>
                  <a:lnTo>
                    <a:pt x="2472" y="2409"/>
                  </a:lnTo>
                  <a:lnTo>
                    <a:pt x="2792" y="2409"/>
                  </a:lnTo>
                  <a:lnTo>
                    <a:pt x="2792" y="1617"/>
                  </a:lnTo>
                  <a:lnTo>
                    <a:pt x="2472" y="1617"/>
                  </a:lnTo>
                  <a:close/>
                  <a:moveTo>
                    <a:pt x="182" y="1080"/>
                  </a:moveTo>
                  <a:lnTo>
                    <a:pt x="182" y="2891"/>
                  </a:lnTo>
                  <a:lnTo>
                    <a:pt x="2064" y="2891"/>
                  </a:lnTo>
                  <a:lnTo>
                    <a:pt x="2064" y="2735"/>
                  </a:lnTo>
                  <a:lnTo>
                    <a:pt x="2067" y="2712"/>
                  </a:lnTo>
                  <a:lnTo>
                    <a:pt x="2076" y="2689"/>
                  </a:lnTo>
                  <a:lnTo>
                    <a:pt x="2091" y="2671"/>
                  </a:lnTo>
                  <a:lnTo>
                    <a:pt x="2109" y="2657"/>
                  </a:lnTo>
                  <a:lnTo>
                    <a:pt x="2130" y="2648"/>
                  </a:lnTo>
                  <a:lnTo>
                    <a:pt x="2154" y="2645"/>
                  </a:lnTo>
                  <a:lnTo>
                    <a:pt x="2172" y="2645"/>
                  </a:lnTo>
                  <a:lnTo>
                    <a:pt x="2172" y="2499"/>
                  </a:lnTo>
                  <a:lnTo>
                    <a:pt x="2176" y="2476"/>
                  </a:lnTo>
                  <a:lnTo>
                    <a:pt x="2184" y="2453"/>
                  </a:lnTo>
                  <a:lnTo>
                    <a:pt x="2199" y="2435"/>
                  </a:lnTo>
                  <a:lnTo>
                    <a:pt x="2217" y="2420"/>
                  </a:lnTo>
                  <a:lnTo>
                    <a:pt x="2239" y="2412"/>
                  </a:lnTo>
                  <a:lnTo>
                    <a:pt x="2263" y="2409"/>
                  </a:lnTo>
                  <a:lnTo>
                    <a:pt x="2290" y="2409"/>
                  </a:lnTo>
                  <a:lnTo>
                    <a:pt x="2290" y="1525"/>
                  </a:lnTo>
                  <a:lnTo>
                    <a:pt x="2294" y="1501"/>
                  </a:lnTo>
                  <a:lnTo>
                    <a:pt x="2302" y="1480"/>
                  </a:lnTo>
                  <a:lnTo>
                    <a:pt x="2317" y="1461"/>
                  </a:lnTo>
                  <a:lnTo>
                    <a:pt x="2335" y="1447"/>
                  </a:lnTo>
                  <a:lnTo>
                    <a:pt x="2357" y="1438"/>
                  </a:lnTo>
                  <a:lnTo>
                    <a:pt x="2381" y="1435"/>
                  </a:lnTo>
                  <a:lnTo>
                    <a:pt x="2883" y="1435"/>
                  </a:lnTo>
                  <a:lnTo>
                    <a:pt x="2907" y="1438"/>
                  </a:lnTo>
                  <a:lnTo>
                    <a:pt x="2929" y="1447"/>
                  </a:lnTo>
                  <a:lnTo>
                    <a:pt x="2948" y="1461"/>
                  </a:lnTo>
                  <a:lnTo>
                    <a:pt x="2961" y="1480"/>
                  </a:lnTo>
                  <a:lnTo>
                    <a:pt x="2971" y="1501"/>
                  </a:lnTo>
                  <a:lnTo>
                    <a:pt x="2974" y="1525"/>
                  </a:lnTo>
                  <a:lnTo>
                    <a:pt x="2974" y="2409"/>
                  </a:lnTo>
                  <a:lnTo>
                    <a:pt x="3001" y="2409"/>
                  </a:lnTo>
                  <a:lnTo>
                    <a:pt x="3025" y="2412"/>
                  </a:lnTo>
                  <a:lnTo>
                    <a:pt x="3048" y="2420"/>
                  </a:lnTo>
                  <a:lnTo>
                    <a:pt x="3066" y="2435"/>
                  </a:lnTo>
                  <a:lnTo>
                    <a:pt x="3079" y="2453"/>
                  </a:lnTo>
                  <a:lnTo>
                    <a:pt x="3089" y="2476"/>
                  </a:lnTo>
                  <a:lnTo>
                    <a:pt x="3092" y="2499"/>
                  </a:lnTo>
                  <a:lnTo>
                    <a:pt x="3092" y="2645"/>
                  </a:lnTo>
                  <a:lnTo>
                    <a:pt x="3110" y="2645"/>
                  </a:lnTo>
                  <a:lnTo>
                    <a:pt x="3134" y="2648"/>
                  </a:lnTo>
                  <a:lnTo>
                    <a:pt x="3156" y="2657"/>
                  </a:lnTo>
                  <a:lnTo>
                    <a:pt x="3174" y="2671"/>
                  </a:lnTo>
                  <a:lnTo>
                    <a:pt x="3189" y="2689"/>
                  </a:lnTo>
                  <a:lnTo>
                    <a:pt x="3197" y="2712"/>
                  </a:lnTo>
                  <a:lnTo>
                    <a:pt x="3201" y="2735"/>
                  </a:lnTo>
                  <a:lnTo>
                    <a:pt x="3201" y="2891"/>
                  </a:lnTo>
                  <a:lnTo>
                    <a:pt x="3320" y="2891"/>
                  </a:lnTo>
                  <a:lnTo>
                    <a:pt x="3320" y="1080"/>
                  </a:lnTo>
                  <a:lnTo>
                    <a:pt x="182" y="1080"/>
                  </a:lnTo>
                  <a:close/>
                  <a:moveTo>
                    <a:pt x="1138" y="747"/>
                  </a:moveTo>
                  <a:lnTo>
                    <a:pt x="1138" y="898"/>
                  </a:lnTo>
                  <a:lnTo>
                    <a:pt x="2448" y="898"/>
                  </a:lnTo>
                  <a:lnTo>
                    <a:pt x="2448" y="747"/>
                  </a:lnTo>
                  <a:lnTo>
                    <a:pt x="1138" y="747"/>
                  </a:lnTo>
                  <a:close/>
                  <a:moveTo>
                    <a:pt x="799" y="182"/>
                  </a:moveTo>
                  <a:lnTo>
                    <a:pt x="799" y="565"/>
                  </a:lnTo>
                  <a:lnTo>
                    <a:pt x="2787" y="565"/>
                  </a:lnTo>
                  <a:lnTo>
                    <a:pt x="2787" y="182"/>
                  </a:lnTo>
                  <a:lnTo>
                    <a:pt x="799" y="182"/>
                  </a:lnTo>
                  <a:close/>
                  <a:moveTo>
                    <a:pt x="707" y="0"/>
                  </a:moveTo>
                  <a:lnTo>
                    <a:pt x="2877" y="0"/>
                  </a:lnTo>
                  <a:lnTo>
                    <a:pt x="2902" y="3"/>
                  </a:lnTo>
                  <a:lnTo>
                    <a:pt x="2924" y="13"/>
                  </a:lnTo>
                  <a:lnTo>
                    <a:pt x="2942" y="26"/>
                  </a:lnTo>
                  <a:lnTo>
                    <a:pt x="2956" y="44"/>
                  </a:lnTo>
                  <a:lnTo>
                    <a:pt x="2966" y="67"/>
                  </a:lnTo>
                  <a:lnTo>
                    <a:pt x="2969" y="90"/>
                  </a:lnTo>
                  <a:lnTo>
                    <a:pt x="2969" y="656"/>
                  </a:lnTo>
                  <a:lnTo>
                    <a:pt x="2966" y="680"/>
                  </a:lnTo>
                  <a:lnTo>
                    <a:pt x="2956" y="701"/>
                  </a:lnTo>
                  <a:lnTo>
                    <a:pt x="2942" y="721"/>
                  </a:lnTo>
                  <a:lnTo>
                    <a:pt x="2924" y="734"/>
                  </a:lnTo>
                  <a:lnTo>
                    <a:pt x="2902" y="744"/>
                  </a:lnTo>
                  <a:lnTo>
                    <a:pt x="2877" y="747"/>
                  </a:lnTo>
                  <a:lnTo>
                    <a:pt x="2630" y="747"/>
                  </a:lnTo>
                  <a:lnTo>
                    <a:pt x="2630" y="898"/>
                  </a:lnTo>
                  <a:lnTo>
                    <a:pt x="3410" y="898"/>
                  </a:lnTo>
                  <a:lnTo>
                    <a:pt x="3435" y="901"/>
                  </a:lnTo>
                  <a:lnTo>
                    <a:pt x="3457" y="911"/>
                  </a:lnTo>
                  <a:lnTo>
                    <a:pt x="3475" y="925"/>
                  </a:lnTo>
                  <a:lnTo>
                    <a:pt x="3489" y="944"/>
                  </a:lnTo>
                  <a:lnTo>
                    <a:pt x="3498" y="965"/>
                  </a:lnTo>
                  <a:lnTo>
                    <a:pt x="3502" y="989"/>
                  </a:lnTo>
                  <a:lnTo>
                    <a:pt x="3502" y="2982"/>
                  </a:lnTo>
                  <a:lnTo>
                    <a:pt x="3498" y="3006"/>
                  </a:lnTo>
                  <a:lnTo>
                    <a:pt x="3489" y="3027"/>
                  </a:lnTo>
                  <a:lnTo>
                    <a:pt x="3475" y="3046"/>
                  </a:lnTo>
                  <a:lnTo>
                    <a:pt x="3457" y="3060"/>
                  </a:lnTo>
                  <a:lnTo>
                    <a:pt x="3435" y="3070"/>
                  </a:lnTo>
                  <a:lnTo>
                    <a:pt x="3410" y="3073"/>
                  </a:lnTo>
                  <a:lnTo>
                    <a:pt x="91" y="3073"/>
                  </a:lnTo>
                  <a:lnTo>
                    <a:pt x="67" y="3070"/>
                  </a:lnTo>
                  <a:lnTo>
                    <a:pt x="45" y="3060"/>
                  </a:lnTo>
                  <a:lnTo>
                    <a:pt x="27" y="3046"/>
                  </a:lnTo>
                  <a:lnTo>
                    <a:pt x="13" y="3027"/>
                  </a:lnTo>
                  <a:lnTo>
                    <a:pt x="3" y="3006"/>
                  </a:lnTo>
                  <a:lnTo>
                    <a:pt x="0" y="2982"/>
                  </a:lnTo>
                  <a:lnTo>
                    <a:pt x="0" y="989"/>
                  </a:lnTo>
                  <a:lnTo>
                    <a:pt x="3" y="965"/>
                  </a:lnTo>
                  <a:lnTo>
                    <a:pt x="13" y="944"/>
                  </a:lnTo>
                  <a:lnTo>
                    <a:pt x="27" y="925"/>
                  </a:lnTo>
                  <a:lnTo>
                    <a:pt x="45" y="911"/>
                  </a:lnTo>
                  <a:lnTo>
                    <a:pt x="67" y="901"/>
                  </a:lnTo>
                  <a:lnTo>
                    <a:pt x="91" y="898"/>
                  </a:lnTo>
                  <a:lnTo>
                    <a:pt x="956" y="898"/>
                  </a:lnTo>
                  <a:lnTo>
                    <a:pt x="956" y="747"/>
                  </a:lnTo>
                  <a:lnTo>
                    <a:pt x="707" y="747"/>
                  </a:lnTo>
                  <a:lnTo>
                    <a:pt x="684" y="744"/>
                  </a:lnTo>
                  <a:lnTo>
                    <a:pt x="661" y="734"/>
                  </a:lnTo>
                  <a:lnTo>
                    <a:pt x="643" y="721"/>
                  </a:lnTo>
                  <a:lnTo>
                    <a:pt x="628" y="701"/>
                  </a:lnTo>
                  <a:lnTo>
                    <a:pt x="620" y="680"/>
                  </a:lnTo>
                  <a:lnTo>
                    <a:pt x="617" y="656"/>
                  </a:lnTo>
                  <a:lnTo>
                    <a:pt x="617" y="90"/>
                  </a:lnTo>
                  <a:lnTo>
                    <a:pt x="620" y="67"/>
                  </a:lnTo>
                  <a:lnTo>
                    <a:pt x="628" y="44"/>
                  </a:lnTo>
                  <a:lnTo>
                    <a:pt x="643" y="26"/>
                  </a:lnTo>
                  <a:lnTo>
                    <a:pt x="661" y="13"/>
                  </a:lnTo>
                  <a:lnTo>
                    <a:pt x="684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4436514" y="1964702"/>
            <a:ext cx="503238" cy="458787"/>
            <a:chOff x="4462463" y="1965325"/>
            <a:chExt cx="503238" cy="458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56"/>
            <p:cNvSpPr>
              <a:spLocks noEditPoints="1"/>
            </p:cNvSpPr>
            <p:nvPr/>
          </p:nvSpPr>
          <p:spPr bwMode="auto">
            <a:xfrm>
              <a:off x="4462463" y="1965325"/>
              <a:ext cx="503238" cy="458787"/>
            </a:xfrm>
            <a:custGeom>
              <a:avLst/>
              <a:gdLst>
                <a:gd name="T0" fmla="*/ 1955 w 3485"/>
                <a:gd name="T1" fmla="*/ 2991 h 3174"/>
                <a:gd name="T2" fmla="*/ 181 w 3485"/>
                <a:gd name="T3" fmla="*/ 2193 h 3174"/>
                <a:gd name="T4" fmla="*/ 193 w 3485"/>
                <a:gd name="T5" fmla="*/ 2308 h 3174"/>
                <a:gd name="T6" fmla="*/ 246 w 3485"/>
                <a:gd name="T7" fmla="*/ 2373 h 3174"/>
                <a:gd name="T8" fmla="*/ 328 w 3485"/>
                <a:gd name="T9" fmla="*/ 2397 h 3174"/>
                <a:gd name="T10" fmla="*/ 3214 w 3485"/>
                <a:gd name="T11" fmla="*/ 2387 h 3174"/>
                <a:gd name="T12" fmla="*/ 3279 w 3485"/>
                <a:gd name="T13" fmla="*/ 2333 h 3174"/>
                <a:gd name="T14" fmla="*/ 3303 w 3485"/>
                <a:gd name="T15" fmla="*/ 2251 h 3174"/>
                <a:gd name="T16" fmla="*/ 328 w 3485"/>
                <a:gd name="T17" fmla="*/ 182 h 3174"/>
                <a:gd name="T18" fmla="*/ 246 w 3485"/>
                <a:gd name="T19" fmla="*/ 207 h 3174"/>
                <a:gd name="T20" fmla="*/ 193 w 3485"/>
                <a:gd name="T21" fmla="*/ 272 h 3174"/>
                <a:gd name="T22" fmla="*/ 181 w 3485"/>
                <a:gd name="T23" fmla="*/ 2011 h 3174"/>
                <a:gd name="T24" fmla="*/ 3301 w 3485"/>
                <a:gd name="T25" fmla="*/ 300 h 3174"/>
                <a:gd name="T26" fmla="*/ 3261 w 3485"/>
                <a:gd name="T27" fmla="*/ 225 h 3174"/>
                <a:gd name="T28" fmla="*/ 3186 w 3485"/>
                <a:gd name="T29" fmla="*/ 185 h 3174"/>
                <a:gd name="T30" fmla="*/ 328 w 3485"/>
                <a:gd name="T31" fmla="*/ 0 h 3174"/>
                <a:gd name="T32" fmla="*/ 3244 w 3485"/>
                <a:gd name="T33" fmla="*/ 11 h 3174"/>
                <a:gd name="T34" fmla="*/ 3357 w 3485"/>
                <a:gd name="T35" fmla="*/ 69 h 3174"/>
                <a:gd name="T36" fmla="*/ 3440 w 3485"/>
                <a:gd name="T37" fmla="*/ 162 h 3174"/>
                <a:gd name="T38" fmla="*/ 3482 w 3485"/>
                <a:gd name="T39" fmla="*/ 284 h 3174"/>
                <a:gd name="T40" fmla="*/ 3482 w 3485"/>
                <a:gd name="T41" fmla="*/ 2295 h 3174"/>
                <a:gd name="T42" fmla="*/ 3440 w 3485"/>
                <a:gd name="T43" fmla="*/ 2417 h 3174"/>
                <a:gd name="T44" fmla="*/ 3357 w 3485"/>
                <a:gd name="T45" fmla="*/ 2511 h 3174"/>
                <a:gd name="T46" fmla="*/ 3244 w 3485"/>
                <a:gd name="T47" fmla="*/ 2568 h 3174"/>
                <a:gd name="T48" fmla="*/ 2080 w 3485"/>
                <a:gd name="T49" fmla="*/ 2579 h 3174"/>
                <a:gd name="T50" fmla="*/ 2434 w 3485"/>
                <a:gd name="T51" fmla="*/ 2994 h 3174"/>
                <a:gd name="T52" fmla="*/ 2488 w 3485"/>
                <a:gd name="T53" fmla="*/ 3037 h 3174"/>
                <a:gd name="T54" fmla="*/ 2497 w 3485"/>
                <a:gd name="T55" fmla="*/ 3107 h 3174"/>
                <a:gd name="T56" fmla="*/ 2455 w 3485"/>
                <a:gd name="T57" fmla="*/ 3161 h 3174"/>
                <a:gd name="T58" fmla="*/ 1075 w 3485"/>
                <a:gd name="T59" fmla="*/ 3174 h 3174"/>
                <a:gd name="T60" fmla="*/ 1011 w 3485"/>
                <a:gd name="T61" fmla="*/ 3147 h 3174"/>
                <a:gd name="T62" fmla="*/ 985 w 3485"/>
                <a:gd name="T63" fmla="*/ 3083 h 3174"/>
                <a:gd name="T64" fmla="*/ 1011 w 3485"/>
                <a:gd name="T65" fmla="*/ 3019 h 3174"/>
                <a:gd name="T66" fmla="*/ 1075 w 3485"/>
                <a:gd name="T67" fmla="*/ 2991 h 3174"/>
                <a:gd name="T68" fmla="*/ 328 w 3485"/>
                <a:gd name="T69" fmla="*/ 2579 h 3174"/>
                <a:gd name="T70" fmla="*/ 200 w 3485"/>
                <a:gd name="T71" fmla="*/ 2554 h 3174"/>
                <a:gd name="T72" fmla="*/ 96 w 3485"/>
                <a:gd name="T73" fmla="*/ 2484 h 3174"/>
                <a:gd name="T74" fmla="*/ 25 w 3485"/>
                <a:gd name="T75" fmla="*/ 2378 h 3174"/>
                <a:gd name="T76" fmla="*/ 0 w 3485"/>
                <a:gd name="T77" fmla="*/ 2251 h 3174"/>
                <a:gd name="T78" fmla="*/ 12 w 3485"/>
                <a:gd name="T79" fmla="*/ 241 h 3174"/>
                <a:gd name="T80" fmla="*/ 69 w 3485"/>
                <a:gd name="T81" fmla="*/ 128 h 3174"/>
                <a:gd name="T82" fmla="*/ 162 w 3485"/>
                <a:gd name="T83" fmla="*/ 44 h 3174"/>
                <a:gd name="T84" fmla="*/ 283 w 3485"/>
                <a:gd name="T85" fmla="*/ 3 h 3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85" h="3174">
                  <a:moveTo>
                    <a:pt x="1588" y="2579"/>
                  </a:moveTo>
                  <a:lnTo>
                    <a:pt x="1531" y="2991"/>
                  </a:lnTo>
                  <a:lnTo>
                    <a:pt x="1955" y="2991"/>
                  </a:lnTo>
                  <a:lnTo>
                    <a:pt x="1896" y="2579"/>
                  </a:lnTo>
                  <a:lnTo>
                    <a:pt x="1588" y="2579"/>
                  </a:lnTo>
                  <a:close/>
                  <a:moveTo>
                    <a:pt x="181" y="2193"/>
                  </a:moveTo>
                  <a:lnTo>
                    <a:pt x="181" y="2251"/>
                  </a:lnTo>
                  <a:lnTo>
                    <a:pt x="184" y="2280"/>
                  </a:lnTo>
                  <a:lnTo>
                    <a:pt x="193" y="2308"/>
                  </a:lnTo>
                  <a:lnTo>
                    <a:pt x="207" y="2333"/>
                  </a:lnTo>
                  <a:lnTo>
                    <a:pt x="225" y="2355"/>
                  </a:lnTo>
                  <a:lnTo>
                    <a:pt x="246" y="2373"/>
                  </a:lnTo>
                  <a:lnTo>
                    <a:pt x="271" y="2387"/>
                  </a:lnTo>
                  <a:lnTo>
                    <a:pt x="298" y="2395"/>
                  </a:lnTo>
                  <a:lnTo>
                    <a:pt x="328" y="2397"/>
                  </a:lnTo>
                  <a:lnTo>
                    <a:pt x="3157" y="2397"/>
                  </a:lnTo>
                  <a:lnTo>
                    <a:pt x="3186" y="2395"/>
                  </a:lnTo>
                  <a:lnTo>
                    <a:pt x="3214" y="2387"/>
                  </a:lnTo>
                  <a:lnTo>
                    <a:pt x="3239" y="2373"/>
                  </a:lnTo>
                  <a:lnTo>
                    <a:pt x="3261" y="2355"/>
                  </a:lnTo>
                  <a:lnTo>
                    <a:pt x="3279" y="2333"/>
                  </a:lnTo>
                  <a:lnTo>
                    <a:pt x="3292" y="2308"/>
                  </a:lnTo>
                  <a:lnTo>
                    <a:pt x="3301" y="2280"/>
                  </a:lnTo>
                  <a:lnTo>
                    <a:pt x="3303" y="2251"/>
                  </a:lnTo>
                  <a:lnTo>
                    <a:pt x="3303" y="2193"/>
                  </a:lnTo>
                  <a:lnTo>
                    <a:pt x="181" y="2193"/>
                  </a:lnTo>
                  <a:close/>
                  <a:moveTo>
                    <a:pt x="328" y="182"/>
                  </a:moveTo>
                  <a:lnTo>
                    <a:pt x="298" y="185"/>
                  </a:lnTo>
                  <a:lnTo>
                    <a:pt x="271" y="193"/>
                  </a:lnTo>
                  <a:lnTo>
                    <a:pt x="246" y="207"/>
                  </a:lnTo>
                  <a:lnTo>
                    <a:pt x="225" y="225"/>
                  </a:lnTo>
                  <a:lnTo>
                    <a:pt x="207" y="246"/>
                  </a:lnTo>
                  <a:lnTo>
                    <a:pt x="193" y="272"/>
                  </a:lnTo>
                  <a:lnTo>
                    <a:pt x="184" y="300"/>
                  </a:lnTo>
                  <a:lnTo>
                    <a:pt x="181" y="328"/>
                  </a:lnTo>
                  <a:lnTo>
                    <a:pt x="181" y="2011"/>
                  </a:lnTo>
                  <a:lnTo>
                    <a:pt x="3304" y="2011"/>
                  </a:lnTo>
                  <a:lnTo>
                    <a:pt x="3304" y="328"/>
                  </a:lnTo>
                  <a:lnTo>
                    <a:pt x="3301" y="300"/>
                  </a:lnTo>
                  <a:lnTo>
                    <a:pt x="3292" y="272"/>
                  </a:lnTo>
                  <a:lnTo>
                    <a:pt x="3279" y="246"/>
                  </a:lnTo>
                  <a:lnTo>
                    <a:pt x="3261" y="225"/>
                  </a:lnTo>
                  <a:lnTo>
                    <a:pt x="3239" y="207"/>
                  </a:lnTo>
                  <a:lnTo>
                    <a:pt x="3214" y="193"/>
                  </a:lnTo>
                  <a:lnTo>
                    <a:pt x="3186" y="185"/>
                  </a:lnTo>
                  <a:lnTo>
                    <a:pt x="3157" y="182"/>
                  </a:lnTo>
                  <a:lnTo>
                    <a:pt x="328" y="182"/>
                  </a:lnTo>
                  <a:close/>
                  <a:moveTo>
                    <a:pt x="328" y="0"/>
                  </a:moveTo>
                  <a:lnTo>
                    <a:pt x="3157" y="0"/>
                  </a:lnTo>
                  <a:lnTo>
                    <a:pt x="3201" y="3"/>
                  </a:lnTo>
                  <a:lnTo>
                    <a:pt x="3244" y="11"/>
                  </a:lnTo>
                  <a:lnTo>
                    <a:pt x="3285" y="25"/>
                  </a:lnTo>
                  <a:lnTo>
                    <a:pt x="3322" y="44"/>
                  </a:lnTo>
                  <a:lnTo>
                    <a:pt x="3357" y="69"/>
                  </a:lnTo>
                  <a:lnTo>
                    <a:pt x="3389" y="96"/>
                  </a:lnTo>
                  <a:lnTo>
                    <a:pt x="3416" y="128"/>
                  </a:lnTo>
                  <a:lnTo>
                    <a:pt x="3440" y="162"/>
                  </a:lnTo>
                  <a:lnTo>
                    <a:pt x="3459" y="201"/>
                  </a:lnTo>
                  <a:lnTo>
                    <a:pt x="3474" y="241"/>
                  </a:lnTo>
                  <a:lnTo>
                    <a:pt x="3482" y="284"/>
                  </a:lnTo>
                  <a:lnTo>
                    <a:pt x="3485" y="328"/>
                  </a:lnTo>
                  <a:lnTo>
                    <a:pt x="3485" y="2251"/>
                  </a:lnTo>
                  <a:lnTo>
                    <a:pt x="3482" y="2295"/>
                  </a:lnTo>
                  <a:lnTo>
                    <a:pt x="3474" y="2338"/>
                  </a:lnTo>
                  <a:lnTo>
                    <a:pt x="3459" y="2378"/>
                  </a:lnTo>
                  <a:lnTo>
                    <a:pt x="3440" y="2417"/>
                  </a:lnTo>
                  <a:lnTo>
                    <a:pt x="3416" y="2452"/>
                  </a:lnTo>
                  <a:lnTo>
                    <a:pt x="3389" y="2484"/>
                  </a:lnTo>
                  <a:lnTo>
                    <a:pt x="3357" y="2511"/>
                  </a:lnTo>
                  <a:lnTo>
                    <a:pt x="3322" y="2535"/>
                  </a:lnTo>
                  <a:lnTo>
                    <a:pt x="3285" y="2554"/>
                  </a:lnTo>
                  <a:lnTo>
                    <a:pt x="3244" y="2568"/>
                  </a:lnTo>
                  <a:lnTo>
                    <a:pt x="3201" y="2577"/>
                  </a:lnTo>
                  <a:lnTo>
                    <a:pt x="3157" y="2579"/>
                  </a:lnTo>
                  <a:lnTo>
                    <a:pt x="2080" y="2579"/>
                  </a:lnTo>
                  <a:lnTo>
                    <a:pt x="2138" y="2991"/>
                  </a:lnTo>
                  <a:lnTo>
                    <a:pt x="2409" y="2991"/>
                  </a:lnTo>
                  <a:lnTo>
                    <a:pt x="2434" y="2994"/>
                  </a:lnTo>
                  <a:lnTo>
                    <a:pt x="2455" y="3004"/>
                  </a:lnTo>
                  <a:lnTo>
                    <a:pt x="2474" y="3019"/>
                  </a:lnTo>
                  <a:lnTo>
                    <a:pt x="2488" y="3037"/>
                  </a:lnTo>
                  <a:lnTo>
                    <a:pt x="2497" y="3058"/>
                  </a:lnTo>
                  <a:lnTo>
                    <a:pt x="2501" y="3083"/>
                  </a:lnTo>
                  <a:lnTo>
                    <a:pt x="2497" y="3107"/>
                  </a:lnTo>
                  <a:lnTo>
                    <a:pt x="2488" y="3128"/>
                  </a:lnTo>
                  <a:lnTo>
                    <a:pt x="2474" y="3147"/>
                  </a:lnTo>
                  <a:lnTo>
                    <a:pt x="2455" y="3161"/>
                  </a:lnTo>
                  <a:lnTo>
                    <a:pt x="2434" y="3171"/>
                  </a:lnTo>
                  <a:lnTo>
                    <a:pt x="2409" y="3174"/>
                  </a:lnTo>
                  <a:lnTo>
                    <a:pt x="1075" y="3174"/>
                  </a:lnTo>
                  <a:lnTo>
                    <a:pt x="1052" y="3171"/>
                  </a:lnTo>
                  <a:lnTo>
                    <a:pt x="1029" y="3161"/>
                  </a:lnTo>
                  <a:lnTo>
                    <a:pt x="1011" y="3147"/>
                  </a:lnTo>
                  <a:lnTo>
                    <a:pt x="997" y="3128"/>
                  </a:lnTo>
                  <a:lnTo>
                    <a:pt x="988" y="3107"/>
                  </a:lnTo>
                  <a:lnTo>
                    <a:pt x="985" y="3083"/>
                  </a:lnTo>
                  <a:lnTo>
                    <a:pt x="988" y="3058"/>
                  </a:lnTo>
                  <a:lnTo>
                    <a:pt x="997" y="3037"/>
                  </a:lnTo>
                  <a:lnTo>
                    <a:pt x="1011" y="3019"/>
                  </a:lnTo>
                  <a:lnTo>
                    <a:pt x="1029" y="3004"/>
                  </a:lnTo>
                  <a:lnTo>
                    <a:pt x="1052" y="2994"/>
                  </a:lnTo>
                  <a:lnTo>
                    <a:pt x="1075" y="2991"/>
                  </a:lnTo>
                  <a:lnTo>
                    <a:pt x="1347" y="2991"/>
                  </a:lnTo>
                  <a:lnTo>
                    <a:pt x="1405" y="2579"/>
                  </a:lnTo>
                  <a:lnTo>
                    <a:pt x="328" y="2579"/>
                  </a:lnTo>
                  <a:lnTo>
                    <a:pt x="283" y="2577"/>
                  </a:lnTo>
                  <a:lnTo>
                    <a:pt x="241" y="2568"/>
                  </a:lnTo>
                  <a:lnTo>
                    <a:pt x="200" y="2554"/>
                  </a:lnTo>
                  <a:lnTo>
                    <a:pt x="162" y="2535"/>
                  </a:lnTo>
                  <a:lnTo>
                    <a:pt x="127" y="2511"/>
                  </a:lnTo>
                  <a:lnTo>
                    <a:pt x="96" y="2484"/>
                  </a:lnTo>
                  <a:lnTo>
                    <a:pt x="69" y="2452"/>
                  </a:lnTo>
                  <a:lnTo>
                    <a:pt x="45" y="2417"/>
                  </a:lnTo>
                  <a:lnTo>
                    <a:pt x="25" y="2378"/>
                  </a:lnTo>
                  <a:lnTo>
                    <a:pt x="12" y="2338"/>
                  </a:lnTo>
                  <a:lnTo>
                    <a:pt x="3" y="2295"/>
                  </a:lnTo>
                  <a:lnTo>
                    <a:pt x="0" y="2251"/>
                  </a:lnTo>
                  <a:lnTo>
                    <a:pt x="0" y="328"/>
                  </a:lnTo>
                  <a:lnTo>
                    <a:pt x="3" y="284"/>
                  </a:lnTo>
                  <a:lnTo>
                    <a:pt x="12" y="241"/>
                  </a:lnTo>
                  <a:lnTo>
                    <a:pt x="25" y="201"/>
                  </a:lnTo>
                  <a:lnTo>
                    <a:pt x="45" y="162"/>
                  </a:lnTo>
                  <a:lnTo>
                    <a:pt x="69" y="128"/>
                  </a:lnTo>
                  <a:lnTo>
                    <a:pt x="96" y="96"/>
                  </a:lnTo>
                  <a:lnTo>
                    <a:pt x="127" y="69"/>
                  </a:lnTo>
                  <a:lnTo>
                    <a:pt x="162" y="44"/>
                  </a:lnTo>
                  <a:lnTo>
                    <a:pt x="200" y="25"/>
                  </a:lnTo>
                  <a:lnTo>
                    <a:pt x="241" y="11"/>
                  </a:lnTo>
                  <a:lnTo>
                    <a:pt x="283" y="3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7"/>
            <p:cNvSpPr>
              <a:spLocks noEditPoints="1"/>
            </p:cNvSpPr>
            <p:nvPr/>
          </p:nvSpPr>
          <p:spPr bwMode="auto">
            <a:xfrm>
              <a:off x="4640263" y="2051050"/>
              <a:ext cx="147638" cy="149225"/>
            </a:xfrm>
            <a:custGeom>
              <a:avLst/>
              <a:gdLst>
                <a:gd name="T0" fmla="*/ 514 w 1028"/>
                <a:gd name="T1" fmla="*/ 205 h 1042"/>
                <a:gd name="T2" fmla="*/ 181 w 1028"/>
                <a:gd name="T3" fmla="*/ 456 h 1042"/>
                <a:gd name="T4" fmla="*/ 181 w 1028"/>
                <a:gd name="T5" fmla="*/ 860 h 1042"/>
                <a:gd name="T6" fmla="*/ 417 w 1028"/>
                <a:gd name="T7" fmla="*/ 860 h 1042"/>
                <a:gd name="T8" fmla="*/ 417 w 1028"/>
                <a:gd name="T9" fmla="*/ 669 h 1042"/>
                <a:gd name="T10" fmla="*/ 419 w 1028"/>
                <a:gd name="T11" fmla="*/ 656 h 1042"/>
                <a:gd name="T12" fmla="*/ 427 w 1028"/>
                <a:gd name="T13" fmla="*/ 646 h 1042"/>
                <a:gd name="T14" fmla="*/ 437 w 1028"/>
                <a:gd name="T15" fmla="*/ 638 h 1042"/>
                <a:gd name="T16" fmla="*/ 450 w 1028"/>
                <a:gd name="T17" fmla="*/ 635 h 1042"/>
                <a:gd name="T18" fmla="*/ 577 w 1028"/>
                <a:gd name="T19" fmla="*/ 635 h 1042"/>
                <a:gd name="T20" fmla="*/ 590 w 1028"/>
                <a:gd name="T21" fmla="*/ 638 h 1042"/>
                <a:gd name="T22" fmla="*/ 601 w 1028"/>
                <a:gd name="T23" fmla="*/ 646 h 1042"/>
                <a:gd name="T24" fmla="*/ 608 w 1028"/>
                <a:gd name="T25" fmla="*/ 656 h 1042"/>
                <a:gd name="T26" fmla="*/ 610 w 1028"/>
                <a:gd name="T27" fmla="*/ 669 h 1042"/>
                <a:gd name="T28" fmla="*/ 610 w 1028"/>
                <a:gd name="T29" fmla="*/ 860 h 1042"/>
                <a:gd name="T30" fmla="*/ 845 w 1028"/>
                <a:gd name="T31" fmla="*/ 860 h 1042"/>
                <a:gd name="T32" fmla="*/ 845 w 1028"/>
                <a:gd name="T33" fmla="*/ 456 h 1042"/>
                <a:gd name="T34" fmla="*/ 514 w 1028"/>
                <a:gd name="T35" fmla="*/ 205 h 1042"/>
                <a:gd name="T36" fmla="*/ 514 w 1028"/>
                <a:gd name="T37" fmla="*/ 0 h 1042"/>
                <a:gd name="T38" fmla="*/ 533 w 1028"/>
                <a:gd name="T39" fmla="*/ 2 h 1042"/>
                <a:gd name="T40" fmla="*/ 551 w 1028"/>
                <a:gd name="T41" fmla="*/ 9 h 1042"/>
                <a:gd name="T42" fmla="*/ 568 w 1028"/>
                <a:gd name="T43" fmla="*/ 19 h 1042"/>
                <a:gd name="T44" fmla="*/ 991 w 1028"/>
                <a:gd name="T45" fmla="*/ 339 h 1042"/>
                <a:gd name="T46" fmla="*/ 1007 w 1028"/>
                <a:gd name="T47" fmla="*/ 353 h 1042"/>
                <a:gd name="T48" fmla="*/ 1018 w 1028"/>
                <a:gd name="T49" fmla="*/ 371 h 1042"/>
                <a:gd name="T50" fmla="*/ 1025 w 1028"/>
                <a:gd name="T51" fmla="*/ 391 h 1042"/>
                <a:gd name="T52" fmla="*/ 1028 w 1028"/>
                <a:gd name="T53" fmla="*/ 412 h 1042"/>
                <a:gd name="T54" fmla="*/ 1028 w 1028"/>
                <a:gd name="T55" fmla="*/ 951 h 1042"/>
                <a:gd name="T56" fmla="*/ 1024 w 1028"/>
                <a:gd name="T57" fmla="*/ 975 h 1042"/>
                <a:gd name="T58" fmla="*/ 1015 w 1028"/>
                <a:gd name="T59" fmla="*/ 997 h 1042"/>
                <a:gd name="T60" fmla="*/ 1000 w 1028"/>
                <a:gd name="T61" fmla="*/ 1015 h 1042"/>
                <a:gd name="T62" fmla="*/ 982 w 1028"/>
                <a:gd name="T63" fmla="*/ 1030 h 1042"/>
                <a:gd name="T64" fmla="*/ 961 w 1028"/>
                <a:gd name="T65" fmla="*/ 1038 h 1042"/>
                <a:gd name="T66" fmla="*/ 937 w 1028"/>
                <a:gd name="T67" fmla="*/ 1042 h 1042"/>
                <a:gd name="T68" fmla="*/ 91 w 1028"/>
                <a:gd name="T69" fmla="*/ 1042 h 1042"/>
                <a:gd name="T70" fmla="*/ 66 w 1028"/>
                <a:gd name="T71" fmla="*/ 1038 h 1042"/>
                <a:gd name="T72" fmla="*/ 45 w 1028"/>
                <a:gd name="T73" fmla="*/ 1030 h 1042"/>
                <a:gd name="T74" fmla="*/ 26 w 1028"/>
                <a:gd name="T75" fmla="*/ 1015 h 1042"/>
                <a:gd name="T76" fmla="*/ 12 w 1028"/>
                <a:gd name="T77" fmla="*/ 997 h 1042"/>
                <a:gd name="T78" fmla="*/ 3 w 1028"/>
                <a:gd name="T79" fmla="*/ 975 h 1042"/>
                <a:gd name="T80" fmla="*/ 0 w 1028"/>
                <a:gd name="T81" fmla="*/ 951 h 1042"/>
                <a:gd name="T82" fmla="*/ 0 w 1028"/>
                <a:gd name="T83" fmla="*/ 412 h 1042"/>
                <a:gd name="T84" fmla="*/ 2 w 1028"/>
                <a:gd name="T85" fmla="*/ 391 h 1042"/>
                <a:gd name="T86" fmla="*/ 9 w 1028"/>
                <a:gd name="T87" fmla="*/ 371 h 1042"/>
                <a:gd name="T88" fmla="*/ 21 w 1028"/>
                <a:gd name="T89" fmla="*/ 353 h 1042"/>
                <a:gd name="T90" fmla="*/ 36 w 1028"/>
                <a:gd name="T91" fmla="*/ 339 h 1042"/>
                <a:gd name="T92" fmla="*/ 459 w 1028"/>
                <a:gd name="T93" fmla="*/ 19 h 1042"/>
                <a:gd name="T94" fmla="*/ 475 w 1028"/>
                <a:gd name="T95" fmla="*/ 9 h 1042"/>
                <a:gd name="T96" fmla="*/ 495 w 1028"/>
                <a:gd name="T97" fmla="*/ 2 h 1042"/>
                <a:gd name="T98" fmla="*/ 514 w 1028"/>
                <a:gd name="T99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8" h="1042">
                  <a:moveTo>
                    <a:pt x="514" y="205"/>
                  </a:moveTo>
                  <a:lnTo>
                    <a:pt x="181" y="456"/>
                  </a:lnTo>
                  <a:lnTo>
                    <a:pt x="181" y="860"/>
                  </a:lnTo>
                  <a:lnTo>
                    <a:pt x="417" y="860"/>
                  </a:lnTo>
                  <a:lnTo>
                    <a:pt x="417" y="669"/>
                  </a:lnTo>
                  <a:lnTo>
                    <a:pt x="419" y="656"/>
                  </a:lnTo>
                  <a:lnTo>
                    <a:pt x="427" y="646"/>
                  </a:lnTo>
                  <a:lnTo>
                    <a:pt x="437" y="638"/>
                  </a:lnTo>
                  <a:lnTo>
                    <a:pt x="450" y="635"/>
                  </a:lnTo>
                  <a:lnTo>
                    <a:pt x="577" y="635"/>
                  </a:lnTo>
                  <a:lnTo>
                    <a:pt x="590" y="638"/>
                  </a:lnTo>
                  <a:lnTo>
                    <a:pt x="601" y="646"/>
                  </a:lnTo>
                  <a:lnTo>
                    <a:pt x="608" y="656"/>
                  </a:lnTo>
                  <a:lnTo>
                    <a:pt x="610" y="669"/>
                  </a:lnTo>
                  <a:lnTo>
                    <a:pt x="610" y="860"/>
                  </a:lnTo>
                  <a:lnTo>
                    <a:pt x="845" y="860"/>
                  </a:lnTo>
                  <a:lnTo>
                    <a:pt x="845" y="456"/>
                  </a:lnTo>
                  <a:lnTo>
                    <a:pt x="514" y="205"/>
                  </a:lnTo>
                  <a:close/>
                  <a:moveTo>
                    <a:pt x="514" y="0"/>
                  </a:moveTo>
                  <a:lnTo>
                    <a:pt x="533" y="2"/>
                  </a:lnTo>
                  <a:lnTo>
                    <a:pt x="551" y="9"/>
                  </a:lnTo>
                  <a:lnTo>
                    <a:pt x="568" y="19"/>
                  </a:lnTo>
                  <a:lnTo>
                    <a:pt x="991" y="339"/>
                  </a:lnTo>
                  <a:lnTo>
                    <a:pt x="1007" y="353"/>
                  </a:lnTo>
                  <a:lnTo>
                    <a:pt x="1018" y="371"/>
                  </a:lnTo>
                  <a:lnTo>
                    <a:pt x="1025" y="391"/>
                  </a:lnTo>
                  <a:lnTo>
                    <a:pt x="1028" y="412"/>
                  </a:lnTo>
                  <a:lnTo>
                    <a:pt x="1028" y="951"/>
                  </a:lnTo>
                  <a:lnTo>
                    <a:pt x="1024" y="975"/>
                  </a:lnTo>
                  <a:lnTo>
                    <a:pt x="1015" y="997"/>
                  </a:lnTo>
                  <a:lnTo>
                    <a:pt x="1000" y="1015"/>
                  </a:lnTo>
                  <a:lnTo>
                    <a:pt x="982" y="1030"/>
                  </a:lnTo>
                  <a:lnTo>
                    <a:pt x="961" y="1038"/>
                  </a:lnTo>
                  <a:lnTo>
                    <a:pt x="937" y="1042"/>
                  </a:lnTo>
                  <a:lnTo>
                    <a:pt x="91" y="1042"/>
                  </a:lnTo>
                  <a:lnTo>
                    <a:pt x="66" y="1038"/>
                  </a:lnTo>
                  <a:lnTo>
                    <a:pt x="45" y="1030"/>
                  </a:lnTo>
                  <a:lnTo>
                    <a:pt x="26" y="1015"/>
                  </a:lnTo>
                  <a:lnTo>
                    <a:pt x="12" y="997"/>
                  </a:lnTo>
                  <a:lnTo>
                    <a:pt x="3" y="975"/>
                  </a:lnTo>
                  <a:lnTo>
                    <a:pt x="0" y="951"/>
                  </a:lnTo>
                  <a:lnTo>
                    <a:pt x="0" y="412"/>
                  </a:lnTo>
                  <a:lnTo>
                    <a:pt x="2" y="391"/>
                  </a:lnTo>
                  <a:lnTo>
                    <a:pt x="9" y="371"/>
                  </a:lnTo>
                  <a:lnTo>
                    <a:pt x="21" y="353"/>
                  </a:lnTo>
                  <a:lnTo>
                    <a:pt x="36" y="339"/>
                  </a:lnTo>
                  <a:lnTo>
                    <a:pt x="459" y="19"/>
                  </a:lnTo>
                  <a:lnTo>
                    <a:pt x="475" y="9"/>
                  </a:lnTo>
                  <a:lnTo>
                    <a:pt x="495" y="2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3495456" y="2014708"/>
            <a:ext cx="514366" cy="358774"/>
            <a:chOff x="3508375" y="2036763"/>
            <a:chExt cx="446088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62"/>
            <p:cNvSpPr>
              <a:spLocks noEditPoints="1"/>
            </p:cNvSpPr>
            <p:nvPr/>
          </p:nvSpPr>
          <p:spPr bwMode="auto">
            <a:xfrm>
              <a:off x="3679825" y="2036763"/>
              <a:ext cx="274638" cy="276225"/>
            </a:xfrm>
            <a:custGeom>
              <a:avLst/>
              <a:gdLst>
                <a:gd name="T0" fmla="*/ 490 w 2079"/>
                <a:gd name="T1" fmla="*/ 888 h 2082"/>
                <a:gd name="T2" fmla="*/ 1622 w 2079"/>
                <a:gd name="T3" fmla="*/ 1765 h 2082"/>
                <a:gd name="T4" fmla="*/ 942 w 2079"/>
                <a:gd name="T5" fmla="*/ 1080 h 2082"/>
                <a:gd name="T6" fmla="*/ 927 w 2079"/>
                <a:gd name="T7" fmla="*/ 1039 h 2082"/>
                <a:gd name="T8" fmla="*/ 932 w 2079"/>
                <a:gd name="T9" fmla="*/ 996 h 2082"/>
                <a:gd name="T10" fmla="*/ 956 w 2079"/>
                <a:gd name="T11" fmla="*/ 958 h 2082"/>
                <a:gd name="T12" fmla="*/ 994 w 2079"/>
                <a:gd name="T13" fmla="*/ 933 h 2082"/>
                <a:gd name="T14" fmla="*/ 1037 w 2079"/>
                <a:gd name="T15" fmla="*/ 929 h 2082"/>
                <a:gd name="T16" fmla="*/ 1078 w 2079"/>
                <a:gd name="T17" fmla="*/ 943 h 2082"/>
                <a:gd name="T18" fmla="*/ 1763 w 2079"/>
                <a:gd name="T19" fmla="*/ 1625 h 2082"/>
                <a:gd name="T20" fmla="*/ 886 w 2079"/>
                <a:gd name="T21" fmla="*/ 492 h 2082"/>
                <a:gd name="T22" fmla="*/ 245 w 2079"/>
                <a:gd name="T23" fmla="*/ 622 h 2082"/>
                <a:gd name="T24" fmla="*/ 727 w 2079"/>
                <a:gd name="T25" fmla="*/ 370 h 2082"/>
                <a:gd name="T26" fmla="*/ 631 w 2079"/>
                <a:gd name="T27" fmla="*/ 0 h 2082"/>
                <a:gd name="T28" fmla="*/ 670 w 2079"/>
                <a:gd name="T29" fmla="*/ 10 h 2082"/>
                <a:gd name="T30" fmla="*/ 703 w 2079"/>
                <a:gd name="T31" fmla="*/ 35 h 2082"/>
                <a:gd name="T32" fmla="*/ 1599 w 2079"/>
                <a:gd name="T33" fmla="*/ 565 h 2082"/>
                <a:gd name="T34" fmla="*/ 1634 w 2079"/>
                <a:gd name="T35" fmla="*/ 589 h 2082"/>
                <a:gd name="T36" fmla="*/ 1656 w 2079"/>
                <a:gd name="T37" fmla="*/ 627 h 2082"/>
                <a:gd name="T38" fmla="*/ 2079 w 2079"/>
                <a:gd name="T39" fmla="*/ 1974 h 2082"/>
                <a:gd name="T40" fmla="*/ 2073 w 2079"/>
                <a:gd name="T41" fmla="*/ 2016 h 2082"/>
                <a:gd name="T42" fmla="*/ 2050 w 2079"/>
                <a:gd name="T43" fmla="*/ 2053 h 2082"/>
                <a:gd name="T44" fmla="*/ 2017 w 2079"/>
                <a:gd name="T45" fmla="*/ 2074 h 2082"/>
                <a:gd name="T46" fmla="*/ 1979 w 2079"/>
                <a:gd name="T47" fmla="*/ 2082 h 2082"/>
                <a:gd name="T48" fmla="*/ 1950 w 2079"/>
                <a:gd name="T49" fmla="*/ 2076 h 2082"/>
                <a:gd name="T50" fmla="*/ 605 w 2079"/>
                <a:gd name="T51" fmla="*/ 1649 h 2082"/>
                <a:gd name="T52" fmla="*/ 573 w 2079"/>
                <a:gd name="T53" fmla="*/ 1620 h 2082"/>
                <a:gd name="T54" fmla="*/ 289 w 2079"/>
                <a:gd name="T55" fmla="*/ 922 h 2082"/>
                <a:gd name="T56" fmla="*/ 21 w 2079"/>
                <a:gd name="T57" fmla="*/ 689 h 2082"/>
                <a:gd name="T58" fmla="*/ 2 w 2079"/>
                <a:gd name="T59" fmla="*/ 652 h 2082"/>
                <a:gd name="T60" fmla="*/ 1 w 2079"/>
                <a:gd name="T61" fmla="*/ 611 h 2082"/>
                <a:gd name="T62" fmla="*/ 16 w 2079"/>
                <a:gd name="T63" fmla="*/ 574 h 2082"/>
                <a:gd name="T64" fmla="*/ 557 w 2079"/>
                <a:gd name="T65" fmla="*/ 29 h 2082"/>
                <a:gd name="T66" fmla="*/ 591 w 2079"/>
                <a:gd name="T67" fmla="*/ 7 h 2082"/>
                <a:gd name="T68" fmla="*/ 631 w 2079"/>
                <a:gd name="T6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9" h="2082">
                  <a:moveTo>
                    <a:pt x="886" y="492"/>
                  </a:moveTo>
                  <a:lnTo>
                    <a:pt x="490" y="888"/>
                  </a:lnTo>
                  <a:lnTo>
                    <a:pt x="730" y="1483"/>
                  </a:lnTo>
                  <a:lnTo>
                    <a:pt x="1622" y="1765"/>
                  </a:lnTo>
                  <a:lnTo>
                    <a:pt x="956" y="1097"/>
                  </a:lnTo>
                  <a:lnTo>
                    <a:pt x="942" y="1080"/>
                  </a:lnTo>
                  <a:lnTo>
                    <a:pt x="932" y="1059"/>
                  </a:lnTo>
                  <a:lnTo>
                    <a:pt x="927" y="1039"/>
                  </a:lnTo>
                  <a:lnTo>
                    <a:pt x="927" y="1016"/>
                  </a:lnTo>
                  <a:lnTo>
                    <a:pt x="932" y="996"/>
                  </a:lnTo>
                  <a:lnTo>
                    <a:pt x="942" y="975"/>
                  </a:lnTo>
                  <a:lnTo>
                    <a:pt x="956" y="958"/>
                  </a:lnTo>
                  <a:lnTo>
                    <a:pt x="973" y="943"/>
                  </a:lnTo>
                  <a:lnTo>
                    <a:pt x="994" y="933"/>
                  </a:lnTo>
                  <a:lnTo>
                    <a:pt x="1015" y="929"/>
                  </a:lnTo>
                  <a:lnTo>
                    <a:pt x="1037" y="929"/>
                  </a:lnTo>
                  <a:lnTo>
                    <a:pt x="1058" y="933"/>
                  </a:lnTo>
                  <a:lnTo>
                    <a:pt x="1078" y="943"/>
                  </a:lnTo>
                  <a:lnTo>
                    <a:pt x="1096" y="958"/>
                  </a:lnTo>
                  <a:lnTo>
                    <a:pt x="1763" y="1625"/>
                  </a:lnTo>
                  <a:lnTo>
                    <a:pt x="1481" y="732"/>
                  </a:lnTo>
                  <a:lnTo>
                    <a:pt x="886" y="492"/>
                  </a:lnTo>
                  <a:close/>
                  <a:moveTo>
                    <a:pt x="621" y="245"/>
                  </a:moveTo>
                  <a:lnTo>
                    <a:pt x="245" y="622"/>
                  </a:lnTo>
                  <a:lnTo>
                    <a:pt x="369" y="729"/>
                  </a:lnTo>
                  <a:lnTo>
                    <a:pt x="727" y="370"/>
                  </a:lnTo>
                  <a:lnTo>
                    <a:pt x="621" y="245"/>
                  </a:lnTo>
                  <a:close/>
                  <a:moveTo>
                    <a:pt x="631" y="0"/>
                  </a:moveTo>
                  <a:lnTo>
                    <a:pt x="651" y="3"/>
                  </a:lnTo>
                  <a:lnTo>
                    <a:pt x="670" y="10"/>
                  </a:lnTo>
                  <a:lnTo>
                    <a:pt x="687" y="21"/>
                  </a:lnTo>
                  <a:lnTo>
                    <a:pt x="703" y="35"/>
                  </a:lnTo>
                  <a:lnTo>
                    <a:pt x="922" y="293"/>
                  </a:lnTo>
                  <a:lnTo>
                    <a:pt x="1599" y="565"/>
                  </a:lnTo>
                  <a:lnTo>
                    <a:pt x="1617" y="575"/>
                  </a:lnTo>
                  <a:lnTo>
                    <a:pt x="1634" y="589"/>
                  </a:lnTo>
                  <a:lnTo>
                    <a:pt x="1647" y="607"/>
                  </a:lnTo>
                  <a:lnTo>
                    <a:pt x="1656" y="627"/>
                  </a:lnTo>
                  <a:lnTo>
                    <a:pt x="2075" y="1952"/>
                  </a:lnTo>
                  <a:lnTo>
                    <a:pt x="2079" y="1974"/>
                  </a:lnTo>
                  <a:lnTo>
                    <a:pt x="2078" y="1995"/>
                  </a:lnTo>
                  <a:lnTo>
                    <a:pt x="2073" y="2016"/>
                  </a:lnTo>
                  <a:lnTo>
                    <a:pt x="2063" y="2035"/>
                  </a:lnTo>
                  <a:lnTo>
                    <a:pt x="2050" y="2053"/>
                  </a:lnTo>
                  <a:lnTo>
                    <a:pt x="2035" y="2065"/>
                  </a:lnTo>
                  <a:lnTo>
                    <a:pt x="2017" y="2074"/>
                  </a:lnTo>
                  <a:lnTo>
                    <a:pt x="1999" y="2079"/>
                  </a:lnTo>
                  <a:lnTo>
                    <a:pt x="1979" y="2082"/>
                  </a:lnTo>
                  <a:lnTo>
                    <a:pt x="1965" y="2081"/>
                  </a:lnTo>
                  <a:lnTo>
                    <a:pt x="1950" y="2076"/>
                  </a:lnTo>
                  <a:lnTo>
                    <a:pt x="626" y="1659"/>
                  </a:lnTo>
                  <a:lnTo>
                    <a:pt x="605" y="1649"/>
                  </a:lnTo>
                  <a:lnTo>
                    <a:pt x="588" y="1636"/>
                  </a:lnTo>
                  <a:lnTo>
                    <a:pt x="573" y="1620"/>
                  </a:lnTo>
                  <a:lnTo>
                    <a:pt x="563" y="1601"/>
                  </a:lnTo>
                  <a:lnTo>
                    <a:pt x="289" y="922"/>
                  </a:lnTo>
                  <a:lnTo>
                    <a:pt x="34" y="703"/>
                  </a:lnTo>
                  <a:lnTo>
                    <a:pt x="21" y="689"/>
                  </a:lnTo>
                  <a:lnTo>
                    <a:pt x="9" y="671"/>
                  </a:lnTo>
                  <a:lnTo>
                    <a:pt x="2" y="652"/>
                  </a:lnTo>
                  <a:lnTo>
                    <a:pt x="0" y="631"/>
                  </a:lnTo>
                  <a:lnTo>
                    <a:pt x="1" y="611"/>
                  </a:lnTo>
                  <a:lnTo>
                    <a:pt x="6" y="591"/>
                  </a:lnTo>
                  <a:lnTo>
                    <a:pt x="16" y="574"/>
                  </a:lnTo>
                  <a:lnTo>
                    <a:pt x="29" y="557"/>
                  </a:lnTo>
                  <a:lnTo>
                    <a:pt x="557" y="29"/>
                  </a:lnTo>
                  <a:lnTo>
                    <a:pt x="572" y="17"/>
                  </a:lnTo>
                  <a:lnTo>
                    <a:pt x="591" y="7"/>
                  </a:lnTo>
                  <a:lnTo>
                    <a:pt x="610" y="1"/>
                  </a:lnTo>
                  <a:lnTo>
                    <a:pt x="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63"/>
            <p:cNvSpPr>
              <a:spLocks/>
            </p:cNvSpPr>
            <p:nvPr/>
          </p:nvSpPr>
          <p:spPr bwMode="auto">
            <a:xfrm>
              <a:off x="3508375" y="2322513"/>
              <a:ext cx="446088" cy="25400"/>
            </a:xfrm>
            <a:custGeom>
              <a:avLst/>
              <a:gdLst>
                <a:gd name="T0" fmla="*/ 99 w 3375"/>
                <a:gd name="T1" fmla="*/ 0 h 199"/>
                <a:gd name="T2" fmla="*/ 3275 w 3375"/>
                <a:gd name="T3" fmla="*/ 0 h 199"/>
                <a:gd name="T4" fmla="*/ 3298 w 3375"/>
                <a:gd name="T5" fmla="*/ 2 h 199"/>
                <a:gd name="T6" fmla="*/ 3319 w 3375"/>
                <a:gd name="T7" fmla="*/ 11 h 199"/>
                <a:gd name="T8" fmla="*/ 3338 w 3375"/>
                <a:gd name="T9" fmla="*/ 22 h 199"/>
                <a:gd name="T10" fmla="*/ 3353 w 3375"/>
                <a:gd name="T11" fmla="*/ 37 h 199"/>
                <a:gd name="T12" fmla="*/ 3365 w 3375"/>
                <a:gd name="T13" fmla="*/ 56 h 199"/>
                <a:gd name="T14" fmla="*/ 3372 w 3375"/>
                <a:gd name="T15" fmla="*/ 76 h 199"/>
                <a:gd name="T16" fmla="*/ 3375 w 3375"/>
                <a:gd name="T17" fmla="*/ 100 h 199"/>
                <a:gd name="T18" fmla="*/ 3372 w 3375"/>
                <a:gd name="T19" fmla="*/ 123 h 199"/>
                <a:gd name="T20" fmla="*/ 3365 w 3375"/>
                <a:gd name="T21" fmla="*/ 143 h 199"/>
                <a:gd name="T22" fmla="*/ 3353 w 3375"/>
                <a:gd name="T23" fmla="*/ 162 h 199"/>
                <a:gd name="T24" fmla="*/ 3338 w 3375"/>
                <a:gd name="T25" fmla="*/ 177 h 199"/>
                <a:gd name="T26" fmla="*/ 3319 w 3375"/>
                <a:gd name="T27" fmla="*/ 188 h 199"/>
                <a:gd name="T28" fmla="*/ 3298 w 3375"/>
                <a:gd name="T29" fmla="*/ 196 h 199"/>
                <a:gd name="T30" fmla="*/ 3275 w 3375"/>
                <a:gd name="T31" fmla="*/ 199 h 199"/>
                <a:gd name="T32" fmla="*/ 99 w 3375"/>
                <a:gd name="T33" fmla="*/ 199 h 199"/>
                <a:gd name="T34" fmla="*/ 77 w 3375"/>
                <a:gd name="T35" fmla="*/ 196 h 199"/>
                <a:gd name="T36" fmla="*/ 55 w 3375"/>
                <a:gd name="T37" fmla="*/ 188 h 199"/>
                <a:gd name="T38" fmla="*/ 37 w 3375"/>
                <a:gd name="T39" fmla="*/ 177 h 199"/>
                <a:gd name="T40" fmla="*/ 22 w 3375"/>
                <a:gd name="T41" fmla="*/ 162 h 199"/>
                <a:gd name="T42" fmla="*/ 10 w 3375"/>
                <a:gd name="T43" fmla="*/ 143 h 199"/>
                <a:gd name="T44" fmla="*/ 3 w 3375"/>
                <a:gd name="T45" fmla="*/ 123 h 199"/>
                <a:gd name="T46" fmla="*/ 0 w 3375"/>
                <a:gd name="T47" fmla="*/ 100 h 199"/>
                <a:gd name="T48" fmla="*/ 0 w 3375"/>
                <a:gd name="T49" fmla="*/ 100 h 199"/>
                <a:gd name="T50" fmla="*/ 3 w 3375"/>
                <a:gd name="T51" fmla="*/ 76 h 199"/>
                <a:gd name="T52" fmla="*/ 10 w 3375"/>
                <a:gd name="T53" fmla="*/ 56 h 199"/>
                <a:gd name="T54" fmla="*/ 22 w 3375"/>
                <a:gd name="T55" fmla="*/ 37 h 199"/>
                <a:gd name="T56" fmla="*/ 37 w 3375"/>
                <a:gd name="T57" fmla="*/ 22 h 199"/>
                <a:gd name="T58" fmla="*/ 55 w 3375"/>
                <a:gd name="T59" fmla="*/ 11 h 199"/>
                <a:gd name="T60" fmla="*/ 77 w 3375"/>
                <a:gd name="T61" fmla="*/ 2 h 199"/>
                <a:gd name="T62" fmla="*/ 99 w 3375"/>
                <a:gd name="T6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5" h="199">
                  <a:moveTo>
                    <a:pt x="99" y="0"/>
                  </a:moveTo>
                  <a:lnTo>
                    <a:pt x="3275" y="0"/>
                  </a:lnTo>
                  <a:lnTo>
                    <a:pt x="3298" y="2"/>
                  </a:lnTo>
                  <a:lnTo>
                    <a:pt x="3319" y="11"/>
                  </a:lnTo>
                  <a:lnTo>
                    <a:pt x="3338" y="22"/>
                  </a:lnTo>
                  <a:lnTo>
                    <a:pt x="3353" y="37"/>
                  </a:lnTo>
                  <a:lnTo>
                    <a:pt x="3365" y="56"/>
                  </a:lnTo>
                  <a:lnTo>
                    <a:pt x="3372" y="76"/>
                  </a:lnTo>
                  <a:lnTo>
                    <a:pt x="3375" y="100"/>
                  </a:lnTo>
                  <a:lnTo>
                    <a:pt x="3372" y="123"/>
                  </a:lnTo>
                  <a:lnTo>
                    <a:pt x="3365" y="143"/>
                  </a:lnTo>
                  <a:lnTo>
                    <a:pt x="3353" y="162"/>
                  </a:lnTo>
                  <a:lnTo>
                    <a:pt x="3338" y="177"/>
                  </a:lnTo>
                  <a:lnTo>
                    <a:pt x="3319" y="188"/>
                  </a:lnTo>
                  <a:lnTo>
                    <a:pt x="3298" y="196"/>
                  </a:lnTo>
                  <a:lnTo>
                    <a:pt x="3275" y="199"/>
                  </a:lnTo>
                  <a:lnTo>
                    <a:pt x="99" y="199"/>
                  </a:lnTo>
                  <a:lnTo>
                    <a:pt x="77" y="196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0" y="143"/>
                  </a:lnTo>
                  <a:lnTo>
                    <a:pt x="3" y="123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586958" y="1897063"/>
            <a:ext cx="460375" cy="593725"/>
            <a:chOff x="2586038" y="1897063"/>
            <a:chExt cx="4603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68"/>
            <p:cNvSpPr>
              <a:spLocks noEditPoints="1"/>
            </p:cNvSpPr>
            <p:nvPr/>
          </p:nvSpPr>
          <p:spPr bwMode="auto">
            <a:xfrm>
              <a:off x="2586038" y="1897063"/>
              <a:ext cx="460375" cy="593725"/>
            </a:xfrm>
            <a:custGeom>
              <a:avLst/>
              <a:gdLst>
                <a:gd name="T0" fmla="*/ 1408 w 2610"/>
                <a:gd name="T1" fmla="*/ 3211 h 3360"/>
                <a:gd name="T2" fmla="*/ 321 w 2610"/>
                <a:gd name="T3" fmla="*/ 517 h 3360"/>
                <a:gd name="T4" fmla="*/ 234 w 2610"/>
                <a:gd name="T5" fmla="*/ 541 h 3360"/>
                <a:gd name="T6" fmla="*/ 173 w 2610"/>
                <a:gd name="T7" fmla="*/ 602 h 3360"/>
                <a:gd name="T8" fmla="*/ 149 w 2610"/>
                <a:gd name="T9" fmla="*/ 688 h 3360"/>
                <a:gd name="T10" fmla="*/ 160 w 2610"/>
                <a:gd name="T11" fmla="*/ 1738 h 3360"/>
                <a:gd name="T12" fmla="*/ 210 w 2610"/>
                <a:gd name="T13" fmla="*/ 1809 h 3360"/>
                <a:gd name="T14" fmla="*/ 290 w 2610"/>
                <a:gd name="T15" fmla="*/ 1847 h 3360"/>
                <a:gd name="T16" fmla="*/ 2320 w 2610"/>
                <a:gd name="T17" fmla="*/ 1847 h 3360"/>
                <a:gd name="T18" fmla="*/ 2400 w 2610"/>
                <a:gd name="T19" fmla="*/ 1809 h 3360"/>
                <a:gd name="T20" fmla="*/ 2449 w 2610"/>
                <a:gd name="T21" fmla="*/ 1738 h 3360"/>
                <a:gd name="T22" fmla="*/ 2461 w 2610"/>
                <a:gd name="T23" fmla="*/ 688 h 3360"/>
                <a:gd name="T24" fmla="*/ 2437 w 2610"/>
                <a:gd name="T25" fmla="*/ 602 h 3360"/>
                <a:gd name="T26" fmla="*/ 2375 w 2610"/>
                <a:gd name="T27" fmla="*/ 541 h 3360"/>
                <a:gd name="T28" fmla="*/ 2289 w 2610"/>
                <a:gd name="T29" fmla="*/ 517 h 3360"/>
                <a:gd name="T30" fmla="*/ 1202 w 2610"/>
                <a:gd name="T31" fmla="*/ 368 h 3360"/>
                <a:gd name="T32" fmla="*/ 1202 w 2610"/>
                <a:gd name="T33" fmla="*/ 148 h 3360"/>
                <a:gd name="T34" fmla="*/ 1501 w 2610"/>
                <a:gd name="T35" fmla="*/ 2 h 3360"/>
                <a:gd name="T36" fmla="*/ 1546 w 2610"/>
                <a:gd name="T37" fmla="*/ 36 h 3360"/>
                <a:gd name="T38" fmla="*/ 1557 w 2610"/>
                <a:gd name="T39" fmla="*/ 368 h 3360"/>
                <a:gd name="T40" fmla="*/ 2374 w 2610"/>
                <a:gd name="T41" fmla="*/ 380 h 3360"/>
                <a:gd name="T42" fmla="*/ 2485 w 2610"/>
                <a:gd name="T43" fmla="*/ 435 h 3360"/>
                <a:gd name="T44" fmla="*/ 2566 w 2610"/>
                <a:gd name="T45" fmla="*/ 527 h 3360"/>
                <a:gd name="T46" fmla="*/ 2607 w 2610"/>
                <a:gd name="T47" fmla="*/ 644 h 3360"/>
                <a:gd name="T48" fmla="*/ 2607 w 2610"/>
                <a:gd name="T49" fmla="*/ 1722 h 3360"/>
                <a:gd name="T50" fmla="*/ 2566 w 2610"/>
                <a:gd name="T51" fmla="*/ 1840 h 3360"/>
                <a:gd name="T52" fmla="*/ 2485 w 2610"/>
                <a:gd name="T53" fmla="*/ 1931 h 3360"/>
                <a:gd name="T54" fmla="*/ 2374 w 2610"/>
                <a:gd name="T55" fmla="*/ 1987 h 3360"/>
                <a:gd name="T56" fmla="*/ 1557 w 2610"/>
                <a:gd name="T57" fmla="*/ 1998 h 3360"/>
                <a:gd name="T58" fmla="*/ 1546 w 2610"/>
                <a:gd name="T59" fmla="*/ 3323 h 3360"/>
                <a:gd name="T60" fmla="*/ 1501 w 2610"/>
                <a:gd name="T61" fmla="*/ 3357 h 3360"/>
                <a:gd name="T62" fmla="*/ 1109 w 2610"/>
                <a:gd name="T63" fmla="*/ 3357 h 3360"/>
                <a:gd name="T64" fmla="*/ 1063 w 2610"/>
                <a:gd name="T65" fmla="*/ 3323 h 3360"/>
                <a:gd name="T66" fmla="*/ 1053 w 2610"/>
                <a:gd name="T67" fmla="*/ 1998 h 3360"/>
                <a:gd name="T68" fmla="*/ 235 w 2610"/>
                <a:gd name="T69" fmla="*/ 1987 h 3360"/>
                <a:gd name="T70" fmla="*/ 125 w 2610"/>
                <a:gd name="T71" fmla="*/ 1931 h 3360"/>
                <a:gd name="T72" fmla="*/ 44 w 2610"/>
                <a:gd name="T73" fmla="*/ 1840 h 3360"/>
                <a:gd name="T74" fmla="*/ 3 w 2610"/>
                <a:gd name="T75" fmla="*/ 1722 h 3360"/>
                <a:gd name="T76" fmla="*/ 3 w 2610"/>
                <a:gd name="T77" fmla="*/ 644 h 3360"/>
                <a:gd name="T78" fmla="*/ 44 w 2610"/>
                <a:gd name="T79" fmla="*/ 527 h 3360"/>
                <a:gd name="T80" fmla="*/ 125 w 2610"/>
                <a:gd name="T81" fmla="*/ 435 h 3360"/>
                <a:gd name="T82" fmla="*/ 235 w 2610"/>
                <a:gd name="T83" fmla="*/ 380 h 3360"/>
                <a:gd name="T84" fmla="*/ 1053 w 2610"/>
                <a:gd name="T85" fmla="*/ 368 h 3360"/>
                <a:gd name="T86" fmla="*/ 1063 w 2610"/>
                <a:gd name="T87" fmla="*/ 36 h 3360"/>
                <a:gd name="T88" fmla="*/ 1109 w 2610"/>
                <a:gd name="T89" fmla="*/ 2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0" h="3360">
                  <a:moveTo>
                    <a:pt x="1202" y="1998"/>
                  </a:moveTo>
                  <a:lnTo>
                    <a:pt x="1202" y="3211"/>
                  </a:lnTo>
                  <a:lnTo>
                    <a:pt x="1408" y="3211"/>
                  </a:lnTo>
                  <a:lnTo>
                    <a:pt x="1408" y="1998"/>
                  </a:lnTo>
                  <a:lnTo>
                    <a:pt x="1202" y="1998"/>
                  </a:lnTo>
                  <a:close/>
                  <a:moveTo>
                    <a:pt x="321" y="517"/>
                  </a:moveTo>
                  <a:lnTo>
                    <a:pt x="290" y="520"/>
                  </a:lnTo>
                  <a:lnTo>
                    <a:pt x="261" y="528"/>
                  </a:lnTo>
                  <a:lnTo>
                    <a:pt x="234" y="541"/>
                  </a:lnTo>
                  <a:lnTo>
                    <a:pt x="210" y="557"/>
                  </a:lnTo>
                  <a:lnTo>
                    <a:pt x="189" y="578"/>
                  </a:lnTo>
                  <a:lnTo>
                    <a:pt x="173" y="602"/>
                  </a:lnTo>
                  <a:lnTo>
                    <a:pt x="160" y="629"/>
                  </a:lnTo>
                  <a:lnTo>
                    <a:pt x="152" y="658"/>
                  </a:lnTo>
                  <a:lnTo>
                    <a:pt x="149" y="688"/>
                  </a:lnTo>
                  <a:lnTo>
                    <a:pt x="149" y="1679"/>
                  </a:lnTo>
                  <a:lnTo>
                    <a:pt x="152" y="1710"/>
                  </a:lnTo>
                  <a:lnTo>
                    <a:pt x="160" y="1738"/>
                  </a:lnTo>
                  <a:lnTo>
                    <a:pt x="173" y="1765"/>
                  </a:lnTo>
                  <a:lnTo>
                    <a:pt x="189" y="1789"/>
                  </a:lnTo>
                  <a:lnTo>
                    <a:pt x="210" y="1809"/>
                  </a:lnTo>
                  <a:lnTo>
                    <a:pt x="234" y="1827"/>
                  </a:lnTo>
                  <a:lnTo>
                    <a:pt x="261" y="1839"/>
                  </a:lnTo>
                  <a:lnTo>
                    <a:pt x="290" y="1847"/>
                  </a:lnTo>
                  <a:lnTo>
                    <a:pt x="321" y="1849"/>
                  </a:lnTo>
                  <a:lnTo>
                    <a:pt x="2289" y="1849"/>
                  </a:lnTo>
                  <a:lnTo>
                    <a:pt x="2320" y="1847"/>
                  </a:lnTo>
                  <a:lnTo>
                    <a:pt x="2349" y="1839"/>
                  </a:lnTo>
                  <a:lnTo>
                    <a:pt x="2375" y="1827"/>
                  </a:lnTo>
                  <a:lnTo>
                    <a:pt x="2400" y="1809"/>
                  </a:lnTo>
                  <a:lnTo>
                    <a:pt x="2421" y="1789"/>
                  </a:lnTo>
                  <a:lnTo>
                    <a:pt x="2437" y="1765"/>
                  </a:lnTo>
                  <a:lnTo>
                    <a:pt x="2449" y="1738"/>
                  </a:lnTo>
                  <a:lnTo>
                    <a:pt x="2458" y="1710"/>
                  </a:lnTo>
                  <a:lnTo>
                    <a:pt x="2461" y="1679"/>
                  </a:lnTo>
                  <a:lnTo>
                    <a:pt x="2461" y="688"/>
                  </a:lnTo>
                  <a:lnTo>
                    <a:pt x="2458" y="658"/>
                  </a:lnTo>
                  <a:lnTo>
                    <a:pt x="2449" y="629"/>
                  </a:lnTo>
                  <a:lnTo>
                    <a:pt x="2437" y="602"/>
                  </a:lnTo>
                  <a:lnTo>
                    <a:pt x="2421" y="578"/>
                  </a:lnTo>
                  <a:lnTo>
                    <a:pt x="2400" y="557"/>
                  </a:lnTo>
                  <a:lnTo>
                    <a:pt x="2375" y="541"/>
                  </a:lnTo>
                  <a:lnTo>
                    <a:pt x="2349" y="528"/>
                  </a:lnTo>
                  <a:lnTo>
                    <a:pt x="2320" y="520"/>
                  </a:lnTo>
                  <a:lnTo>
                    <a:pt x="2289" y="517"/>
                  </a:lnTo>
                  <a:lnTo>
                    <a:pt x="321" y="517"/>
                  </a:lnTo>
                  <a:close/>
                  <a:moveTo>
                    <a:pt x="1202" y="148"/>
                  </a:moveTo>
                  <a:lnTo>
                    <a:pt x="1202" y="368"/>
                  </a:lnTo>
                  <a:lnTo>
                    <a:pt x="1408" y="368"/>
                  </a:lnTo>
                  <a:lnTo>
                    <a:pt x="1408" y="148"/>
                  </a:lnTo>
                  <a:lnTo>
                    <a:pt x="1202" y="148"/>
                  </a:lnTo>
                  <a:close/>
                  <a:moveTo>
                    <a:pt x="1128" y="0"/>
                  </a:moveTo>
                  <a:lnTo>
                    <a:pt x="1482" y="0"/>
                  </a:lnTo>
                  <a:lnTo>
                    <a:pt x="1501" y="2"/>
                  </a:lnTo>
                  <a:lnTo>
                    <a:pt x="1520" y="10"/>
                  </a:lnTo>
                  <a:lnTo>
                    <a:pt x="1534" y="22"/>
                  </a:lnTo>
                  <a:lnTo>
                    <a:pt x="1546" y="36"/>
                  </a:lnTo>
                  <a:lnTo>
                    <a:pt x="1553" y="55"/>
                  </a:lnTo>
                  <a:lnTo>
                    <a:pt x="1557" y="74"/>
                  </a:lnTo>
                  <a:lnTo>
                    <a:pt x="1557" y="368"/>
                  </a:lnTo>
                  <a:lnTo>
                    <a:pt x="2289" y="368"/>
                  </a:lnTo>
                  <a:lnTo>
                    <a:pt x="2333" y="371"/>
                  </a:lnTo>
                  <a:lnTo>
                    <a:pt x="2374" y="380"/>
                  </a:lnTo>
                  <a:lnTo>
                    <a:pt x="2413" y="394"/>
                  </a:lnTo>
                  <a:lnTo>
                    <a:pt x="2450" y="413"/>
                  </a:lnTo>
                  <a:lnTo>
                    <a:pt x="2485" y="435"/>
                  </a:lnTo>
                  <a:lnTo>
                    <a:pt x="2515" y="463"/>
                  </a:lnTo>
                  <a:lnTo>
                    <a:pt x="2543" y="492"/>
                  </a:lnTo>
                  <a:lnTo>
                    <a:pt x="2566" y="527"/>
                  </a:lnTo>
                  <a:lnTo>
                    <a:pt x="2584" y="563"/>
                  </a:lnTo>
                  <a:lnTo>
                    <a:pt x="2598" y="603"/>
                  </a:lnTo>
                  <a:lnTo>
                    <a:pt x="2607" y="644"/>
                  </a:lnTo>
                  <a:lnTo>
                    <a:pt x="2610" y="688"/>
                  </a:lnTo>
                  <a:lnTo>
                    <a:pt x="2610" y="1679"/>
                  </a:lnTo>
                  <a:lnTo>
                    <a:pt x="2607" y="1722"/>
                  </a:lnTo>
                  <a:lnTo>
                    <a:pt x="2598" y="1764"/>
                  </a:lnTo>
                  <a:lnTo>
                    <a:pt x="2584" y="1803"/>
                  </a:lnTo>
                  <a:lnTo>
                    <a:pt x="2566" y="1840"/>
                  </a:lnTo>
                  <a:lnTo>
                    <a:pt x="2543" y="1874"/>
                  </a:lnTo>
                  <a:lnTo>
                    <a:pt x="2515" y="1905"/>
                  </a:lnTo>
                  <a:lnTo>
                    <a:pt x="2485" y="1931"/>
                  </a:lnTo>
                  <a:lnTo>
                    <a:pt x="2450" y="1955"/>
                  </a:lnTo>
                  <a:lnTo>
                    <a:pt x="2413" y="1973"/>
                  </a:lnTo>
                  <a:lnTo>
                    <a:pt x="2374" y="1987"/>
                  </a:lnTo>
                  <a:lnTo>
                    <a:pt x="2333" y="1996"/>
                  </a:lnTo>
                  <a:lnTo>
                    <a:pt x="2289" y="1998"/>
                  </a:lnTo>
                  <a:lnTo>
                    <a:pt x="1557" y="1998"/>
                  </a:lnTo>
                  <a:lnTo>
                    <a:pt x="1557" y="3286"/>
                  </a:lnTo>
                  <a:lnTo>
                    <a:pt x="1553" y="3305"/>
                  </a:lnTo>
                  <a:lnTo>
                    <a:pt x="1546" y="3323"/>
                  </a:lnTo>
                  <a:lnTo>
                    <a:pt x="1534" y="3338"/>
                  </a:lnTo>
                  <a:lnTo>
                    <a:pt x="1520" y="3349"/>
                  </a:lnTo>
                  <a:lnTo>
                    <a:pt x="1501" y="3357"/>
                  </a:lnTo>
                  <a:lnTo>
                    <a:pt x="1482" y="3360"/>
                  </a:lnTo>
                  <a:lnTo>
                    <a:pt x="1128" y="3360"/>
                  </a:lnTo>
                  <a:lnTo>
                    <a:pt x="1109" y="3357"/>
                  </a:lnTo>
                  <a:lnTo>
                    <a:pt x="1090" y="3349"/>
                  </a:lnTo>
                  <a:lnTo>
                    <a:pt x="1076" y="3338"/>
                  </a:lnTo>
                  <a:lnTo>
                    <a:pt x="1063" y="3323"/>
                  </a:lnTo>
                  <a:lnTo>
                    <a:pt x="1056" y="3305"/>
                  </a:lnTo>
                  <a:lnTo>
                    <a:pt x="1053" y="3286"/>
                  </a:lnTo>
                  <a:lnTo>
                    <a:pt x="1053" y="1998"/>
                  </a:lnTo>
                  <a:lnTo>
                    <a:pt x="321" y="1998"/>
                  </a:lnTo>
                  <a:lnTo>
                    <a:pt x="276" y="1996"/>
                  </a:lnTo>
                  <a:lnTo>
                    <a:pt x="235" y="1987"/>
                  </a:lnTo>
                  <a:lnTo>
                    <a:pt x="196" y="1973"/>
                  </a:lnTo>
                  <a:lnTo>
                    <a:pt x="159" y="1955"/>
                  </a:lnTo>
                  <a:lnTo>
                    <a:pt x="125" y="1931"/>
                  </a:lnTo>
                  <a:lnTo>
                    <a:pt x="94" y="1905"/>
                  </a:lnTo>
                  <a:lnTo>
                    <a:pt x="67" y="1874"/>
                  </a:lnTo>
                  <a:lnTo>
                    <a:pt x="44" y="1840"/>
                  </a:lnTo>
                  <a:lnTo>
                    <a:pt x="26" y="1803"/>
                  </a:lnTo>
                  <a:lnTo>
                    <a:pt x="11" y="1764"/>
                  </a:lnTo>
                  <a:lnTo>
                    <a:pt x="3" y="1722"/>
                  </a:lnTo>
                  <a:lnTo>
                    <a:pt x="0" y="1679"/>
                  </a:lnTo>
                  <a:lnTo>
                    <a:pt x="0" y="688"/>
                  </a:lnTo>
                  <a:lnTo>
                    <a:pt x="3" y="644"/>
                  </a:lnTo>
                  <a:lnTo>
                    <a:pt x="11" y="603"/>
                  </a:lnTo>
                  <a:lnTo>
                    <a:pt x="26" y="563"/>
                  </a:lnTo>
                  <a:lnTo>
                    <a:pt x="44" y="527"/>
                  </a:lnTo>
                  <a:lnTo>
                    <a:pt x="67" y="492"/>
                  </a:lnTo>
                  <a:lnTo>
                    <a:pt x="94" y="463"/>
                  </a:lnTo>
                  <a:lnTo>
                    <a:pt x="125" y="435"/>
                  </a:lnTo>
                  <a:lnTo>
                    <a:pt x="159" y="413"/>
                  </a:lnTo>
                  <a:lnTo>
                    <a:pt x="196" y="394"/>
                  </a:lnTo>
                  <a:lnTo>
                    <a:pt x="235" y="380"/>
                  </a:lnTo>
                  <a:lnTo>
                    <a:pt x="276" y="371"/>
                  </a:lnTo>
                  <a:lnTo>
                    <a:pt x="321" y="368"/>
                  </a:lnTo>
                  <a:lnTo>
                    <a:pt x="1053" y="368"/>
                  </a:lnTo>
                  <a:lnTo>
                    <a:pt x="1053" y="74"/>
                  </a:lnTo>
                  <a:lnTo>
                    <a:pt x="1056" y="55"/>
                  </a:lnTo>
                  <a:lnTo>
                    <a:pt x="1063" y="36"/>
                  </a:lnTo>
                  <a:lnTo>
                    <a:pt x="1076" y="22"/>
                  </a:lnTo>
                  <a:lnTo>
                    <a:pt x="1090" y="10"/>
                  </a:lnTo>
                  <a:lnTo>
                    <a:pt x="1109" y="2"/>
                  </a:lnTo>
                  <a:lnTo>
                    <a:pt x="1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9"/>
            <p:cNvSpPr>
              <a:spLocks/>
            </p:cNvSpPr>
            <p:nvPr/>
          </p:nvSpPr>
          <p:spPr bwMode="auto">
            <a:xfrm>
              <a:off x="2624138" y="1998663"/>
              <a:ext cx="25400" cy="26988"/>
            </a:xfrm>
            <a:custGeom>
              <a:avLst/>
              <a:gdLst>
                <a:gd name="T0" fmla="*/ 74 w 149"/>
                <a:gd name="T1" fmla="*/ 0 h 148"/>
                <a:gd name="T2" fmla="*/ 93 w 149"/>
                <a:gd name="T3" fmla="*/ 3 h 148"/>
                <a:gd name="T4" fmla="*/ 112 w 149"/>
                <a:gd name="T5" fmla="*/ 10 h 148"/>
                <a:gd name="T6" fmla="*/ 127 w 149"/>
                <a:gd name="T7" fmla="*/ 22 h 148"/>
                <a:gd name="T8" fmla="*/ 138 w 149"/>
                <a:gd name="T9" fmla="*/ 37 h 148"/>
                <a:gd name="T10" fmla="*/ 146 w 149"/>
                <a:gd name="T11" fmla="*/ 55 h 148"/>
                <a:gd name="T12" fmla="*/ 149 w 149"/>
                <a:gd name="T13" fmla="*/ 74 h 148"/>
                <a:gd name="T14" fmla="*/ 146 w 149"/>
                <a:gd name="T15" fmla="*/ 94 h 148"/>
                <a:gd name="T16" fmla="*/ 138 w 149"/>
                <a:gd name="T17" fmla="*/ 111 h 148"/>
                <a:gd name="T18" fmla="*/ 127 w 149"/>
                <a:gd name="T19" fmla="*/ 127 h 148"/>
                <a:gd name="T20" fmla="*/ 112 w 149"/>
                <a:gd name="T21" fmla="*/ 139 h 148"/>
                <a:gd name="T22" fmla="*/ 93 w 149"/>
                <a:gd name="T23" fmla="*/ 146 h 148"/>
                <a:gd name="T24" fmla="*/ 74 w 149"/>
                <a:gd name="T25" fmla="*/ 148 h 148"/>
                <a:gd name="T26" fmla="*/ 55 w 149"/>
                <a:gd name="T27" fmla="*/ 146 h 148"/>
                <a:gd name="T28" fmla="*/ 37 w 149"/>
                <a:gd name="T29" fmla="*/ 139 h 148"/>
                <a:gd name="T30" fmla="*/ 21 w 149"/>
                <a:gd name="T31" fmla="*/ 127 h 148"/>
                <a:gd name="T32" fmla="*/ 10 w 149"/>
                <a:gd name="T33" fmla="*/ 111 h 148"/>
                <a:gd name="T34" fmla="*/ 2 w 149"/>
                <a:gd name="T35" fmla="*/ 94 h 148"/>
                <a:gd name="T36" fmla="*/ 0 w 149"/>
                <a:gd name="T37" fmla="*/ 74 h 148"/>
                <a:gd name="T38" fmla="*/ 2 w 149"/>
                <a:gd name="T39" fmla="*/ 55 h 148"/>
                <a:gd name="T40" fmla="*/ 10 w 149"/>
                <a:gd name="T41" fmla="*/ 37 h 148"/>
                <a:gd name="T42" fmla="*/ 21 w 149"/>
                <a:gd name="T43" fmla="*/ 22 h 148"/>
                <a:gd name="T44" fmla="*/ 37 w 149"/>
                <a:gd name="T45" fmla="*/ 10 h 148"/>
                <a:gd name="T46" fmla="*/ 55 w 149"/>
                <a:gd name="T47" fmla="*/ 3 h 148"/>
                <a:gd name="T48" fmla="*/ 74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4" y="0"/>
                  </a:moveTo>
                  <a:lnTo>
                    <a:pt x="93" y="3"/>
                  </a:lnTo>
                  <a:lnTo>
                    <a:pt x="112" y="10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6" y="55"/>
                  </a:lnTo>
                  <a:lnTo>
                    <a:pt x="149" y="74"/>
                  </a:lnTo>
                  <a:lnTo>
                    <a:pt x="146" y="94"/>
                  </a:lnTo>
                  <a:lnTo>
                    <a:pt x="138" y="111"/>
                  </a:lnTo>
                  <a:lnTo>
                    <a:pt x="127" y="127"/>
                  </a:lnTo>
                  <a:lnTo>
                    <a:pt x="112" y="139"/>
                  </a:lnTo>
                  <a:lnTo>
                    <a:pt x="93" y="146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9"/>
                  </a:lnTo>
                  <a:lnTo>
                    <a:pt x="21" y="127"/>
                  </a:lnTo>
                  <a:lnTo>
                    <a:pt x="10" y="111"/>
                  </a:lnTo>
                  <a:lnTo>
                    <a:pt x="2" y="94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0"/>
            <p:cNvSpPr>
              <a:spLocks/>
            </p:cNvSpPr>
            <p:nvPr/>
          </p:nvSpPr>
          <p:spPr bwMode="auto">
            <a:xfrm>
              <a:off x="2982913" y="1998663"/>
              <a:ext cx="25400" cy="26988"/>
            </a:xfrm>
            <a:custGeom>
              <a:avLst/>
              <a:gdLst>
                <a:gd name="T0" fmla="*/ 75 w 149"/>
                <a:gd name="T1" fmla="*/ 0 h 148"/>
                <a:gd name="T2" fmla="*/ 94 w 149"/>
                <a:gd name="T3" fmla="*/ 3 h 148"/>
                <a:gd name="T4" fmla="*/ 112 w 149"/>
                <a:gd name="T5" fmla="*/ 10 h 148"/>
                <a:gd name="T6" fmla="*/ 127 w 149"/>
                <a:gd name="T7" fmla="*/ 22 h 148"/>
                <a:gd name="T8" fmla="*/ 139 w 149"/>
                <a:gd name="T9" fmla="*/ 37 h 148"/>
                <a:gd name="T10" fmla="*/ 147 w 149"/>
                <a:gd name="T11" fmla="*/ 55 h 148"/>
                <a:gd name="T12" fmla="*/ 149 w 149"/>
                <a:gd name="T13" fmla="*/ 74 h 148"/>
                <a:gd name="T14" fmla="*/ 147 w 149"/>
                <a:gd name="T15" fmla="*/ 94 h 148"/>
                <a:gd name="T16" fmla="*/ 139 w 149"/>
                <a:gd name="T17" fmla="*/ 111 h 148"/>
                <a:gd name="T18" fmla="*/ 127 w 149"/>
                <a:gd name="T19" fmla="*/ 127 h 148"/>
                <a:gd name="T20" fmla="*/ 112 w 149"/>
                <a:gd name="T21" fmla="*/ 139 h 148"/>
                <a:gd name="T22" fmla="*/ 94 w 149"/>
                <a:gd name="T23" fmla="*/ 146 h 148"/>
                <a:gd name="T24" fmla="*/ 75 w 149"/>
                <a:gd name="T25" fmla="*/ 148 h 148"/>
                <a:gd name="T26" fmla="*/ 56 w 149"/>
                <a:gd name="T27" fmla="*/ 146 h 148"/>
                <a:gd name="T28" fmla="*/ 37 w 149"/>
                <a:gd name="T29" fmla="*/ 139 h 148"/>
                <a:gd name="T30" fmla="*/ 22 w 149"/>
                <a:gd name="T31" fmla="*/ 127 h 148"/>
                <a:gd name="T32" fmla="*/ 10 w 149"/>
                <a:gd name="T33" fmla="*/ 111 h 148"/>
                <a:gd name="T34" fmla="*/ 3 w 149"/>
                <a:gd name="T35" fmla="*/ 94 h 148"/>
                <a:gd name="T36" fmla="*/ 0 w 149"/>
                <a:gd name="T37" fmla="*/ 74 h 148"/>
                <a:gd name="T38" fmla="*/ 3 w 149"/>
                <a:gd name="T39" fmla="*/ 55 h 148"/>
                <a:gd name="T40" fmla="*/ 10 w 149"/>
                <a:gd name="T41" fmla="*/ 37 h 148"/>
                <a:gd name="T42" fmla="*/ 22 w 149"/>
                <a:gd name="T43" fmla="*/ 22 h 148"/>
                <a:gd name="T44" fmla="*/ 37 w 149"/>
                <a:gd name="T45" fmla="*/ 10 h 148"/>
                <a:gd name="T46" fmla="*/ 56 w 149"/>
                <a:gd name="T47" fmla="*/ 3 h 148"/>
                <a:gd name="T48" fmla="*/ 75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lnTo>
                    <a:pt x="94" y="3"/>
                  </a:lnTo>
                  <a:lnTo>
                    <a:pt x="112" y="10"/>
                  </a:lnTo>
                  <a:lnTo>
                    <a:pt x="127" y="22"/>
                  </a:lnTo>
                  <a:lnTo>
                    <a:pt x="139" y="37"/>
                  </a:lnTo>
                  <a:lnTo>
                    <a:pt x="147" y="55"/>
                  </a:lnTo>
                  <a:lnTo>
                    <a:pt x="149" y="74"/>
                  </a:lnTo>
                  <a:lnTo>
                    <a:pt x="147" y="94"/>
                  </a:lnTo>
                  <a:lnTo>
                    <a:pt x="139" y="111"/>
                  </a:lnTo>
                  <a:lnTo>
                    <a:pt x="127" y="127"/>
                  </a:lnTo>
                  <a:lnTo>
                    <a:pt x="112" y="139"/>
                  </a:lnTo>
                  <a:lnTo>
                    <a:pt x="94" y="146"/>
                  </a:lnTo>
                  <a:lnTo>
                    <a:pt x="75" y="148"/>
                  </a:lnTo>
                  <a:lnTo>
                    <a:pt x="56" y="146"/>
                  </a:lnTo>
                  <a:lnTo>
                    <a:pt x="37" y="139"/>
                  </a:lnTo>
                  <a:lnTo>
                    <a:pt x="22" y="127"/>
                  </a:lnTo>
                  <a:lnTo>
                    <a:pt x="10" y="111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1"/>
            <p:cNvSpPr>
              <a:spLocks noEditPoints="1"/>
            </p:cNvSpPr>
            <p:nvPr/>
          </p:nvSpPr>
          <p:spPr bwMode="auto">
            <a:xfrm>
              <a:off x="2652713" y="2051050"/>
              <a:ext cx="74612" cy="122238"/>
            </a:xfrm>
            <a:custGeom>
              <a:avLst/>
              <a:gdLst>
                <a:gd name="T0" fmla="*/ 149 w 421"/>
                <a:gd name="T1" fmla="*/ 271 h 691"/>
                <a:gd name="T2" fmla="*/ 250 w 421"/>
                <a:gd name="T3" fmla="*/ 269 h 691"/>
                <a:gd name="T4" fmla="*/ 269 w 421"/>
                <a:gd name="T5" fmla="*/ 249 h 691"/>
                <a:gd name="T6" fmla="*/ 272 w 421"/>
                <a:gd name="T7" fmla="*/ 184 h 691"/>
                <a:gd name="T8" fmla="*/ 261 w 421"/>
                <a:gd name="T9" fmla="*/ 159 h 691"/>
                <a:gd name="T10" fmla="*/ 235 w 421"/>
                <a:gd name="T11" fmla="*/ 149 h 691"/>
                <a:gd name="T12" fmla="*/ 75 w 421"/>
                <a:gd name="T13" fmla="*/ 0 h 691"/>
                <a:gd name="T14" fmla="*/ 269 w 421"/>
                <a:gd name="T15" fmla="*/ 3 h 691"/>
                <a:gd name="T16" fmla="*/ 329 w 421"/>
                <a:gd name="T17" fmla="*/ 24 h 691"/>
                <a:gd name="T18" fmla="*/ 377 w 421"/>
                <a:gd name="T19" fmla="*/ 65 h 691"/>
                <a:gd name="T20" fmla="*/ 409 w 421"/>
                <a:gd name="T21" fmla="*/ 120 h 691"/>
                <a:gd name="T22" fmla="*/ 421 w 421"/>
                <a:gd name="T23" fmla="*/ 184 h 691"/>
                <a:gd name="T24" fmla="*/ 418 w 421"/>
                <a:gd name="T25" fmla="*/ 265 h 691"/>
                <a:gd name="T26" fmla="*/ 399 w 421"/>
                <a:gd name="T27" fmla="*/ 322 h 691"/>
                <a:gd name="T28" fmla="*/ 364 w 421"/>
                <a:gd name="T29" fmla="*/ 368 h 691"/>
                <a:gd name="T30" fmla="*/ 316 w 421"/>
                <a:gd name="T31" fmla="*/ 402 h 691"/>
                <a:gd name="T32" fmla="*/ 258 w 421"/>
                <a:gd name="T33" fmla="*/ 418 h 691"/>
                <a:gd name="T34" fmla="*/ 412 w 421"/>
                <a:gd name="T35" fmla="*/ 581 h 691"/>
                <a:gd name="T36" fmla="*/ 421 w 421"/>
                <a:gd name="T37" fmla="*/ 618 h 691"/>
                <a:gd name="T38" fmla="*/ 411 w 421"/>
                <a:gd name="T39" fmla="*/ 655 h 691"/>
                <a:gd name="T40" fmla="*/ 382 w 421"/>
                <a:gd name="T41" fmla="*/ 682 h 691"/>
                <a:gd name="T42" fmla="*/ 346 w 421"/>
                <a:gd name="T43" fmla="*/ 691 h 691"/>
                <a:gd name="T44" fmla="*/ 318 w 421"/>
                <a:gd name="T45" fmla="*/ 686 h 691"/>
                <a:gd name="T46" fmla="*/ 293 w 421"/>
                <a:gd name="T47" fmla="*/ 668 h 691"/>
                <a:gd name="T48" fmla="*/ 149 w 421"/>
                <a:gd name="T49" fmla="*/ 617 h 691"/>
                <a:gd name="T50" fmla="*/ 139 w 421"/>
                <a:gd name="T51" fmla="*/ 654 h 691"/>
                <a:gd name="T52" fmla="*/ 112 w 421"/>
                <a:gd name="T53" fmla="*/ 681 h 691"/>
                <a:gd name="T54" fmla="*/ 75 w 421"/>
                <a:gd name="T55" fmla="*/ 691 h 691"/>
                <a:gd name="T56" fmla="*/ 37 w 421"/>
                <a:gd name="T57" fmla="*/ 681 h 691"/>
                <a:gd name="T58" fmla="*/ 10 w 421"/>
                <a:gd name="T59" fmla="*/ 654 h 691"/>
                <a:gd name="T60" fmla="*/ 0 w 421"/>
                <a:gd name="T61" fmla="*/ 617 h 691"/>
                <a:gd name="T62" fmla="*/ 3 w 421"/>
                <a:gd name="T63" fmla="*/ 54 h 691"/>
                <a:gd name="T64" fmla="*/ 22 w 421"/>
                <a:gd name="T65" fmla="*/ 21 h 691"/>
                <a:gd name="T66" fmla="*/ 55 w 421"/>
                <a:gd name="T67" fmla="*/ 2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691">
                  <a:moveTo>
                    <a:pt x="149" y="149"/>
                  </a:moveTo>
                  <a:lnTo>
                    <a:pt x="149" y="271"/>
                  </a:lnTo>
                  <a:lnTo>
                    <a:pt x="235" y="271"/>
                  </a:lnTo>
                  <a:lnTo>
                    <a:pt x="250" y="269"/>
                  </a:lnTo>
                  <a:lnTo>
                    <a:pt x="261" y="260"/>
                  </a:lnTo>
                  <a:lnTo>
                    <a:pt x="269" y="249"/>
                  </a:lnTo>
                  <a:lnTo>
                    <a:pt x="272" y="235"/>
                  </a:lnTo>
                  <a:lnTo>
                    <a:pt x="272" y="184"/>
                  </a:lnTo>
                  <a:lnTo>
                    <a:pt x="269" y="170"/>
                  </a:lnTo>
                  <a:lnTo>
                    <a:pt x="261" y="159"/>
                  </a:lnTo>
                  <a:lnTo>
                    <a:pt x="250" y="151"/>
                  </a:lnTo>
                  <a:lnTo>
                    <a:pt x="235" y="149"/>
                  </a:lnTo>
                  <a:lnTo>
                    <a:pt x="149" y="149"/>
                  </a:lnTo>
                  <a:close/>
                  <a:moveTo>
                    <a:pt x="75" y="0"/>
                  </a:moveTo>
                  <a:lnTo>
                    <a:pt x="235" y="0"/>
                  </a:lnTo>
                  <a:lnTo>
                    <a:pt x="269" y="3"/>
                  </a:lnTo>
                  <a:lnTo>
                    <a:pt x="300" y="11"/>
                  </a:lnTo>
                  <a:lnTo>
                    <a:pt x="329" y="24"/>
                  </a:lnTo>
                  <a:lnTo>
                    <a:pt x="356" y="43"/>
                  </a:lnTo>
                  <a:lnTo>
                    <a:pt x="377" y="65"/>
                  </a:lnTo>
                  <a:lnTo>
                    <a:pt x="396" y="91"/>
                  </a:lnTo>
                  <a:lnTo>
                    <a:pt x="409" y="120"/>
                  </a:lnTo>
                  <a:lnTo>
                    <a:pt x="418" y="152"/>
                  </a:lnTo>
                  <a:lnTo>
                    <a:pt x="421" y="184"/>
                  </a:lnTo>
                  <a:lnTo>
                    <a:pt x="421" y="235"/>
                  </a:lnTo>
                  <a:lnTo>
                    <a:pt x="418" y="265"/>
                  </a:lnTo>
                  <a:lnTo>
                    <a:pt x="411" y="295"/>
                  </a:lnTo>
                  <a:lnTo>
                    <a:pt x="399" y="322"/>
                  </a:lnTo>
                  <a:lnTo>
                    <a:pt x="383" y="346"/>
                  </a:lnTo>
                  <a:lnTo>
                    <a:pt x="364" y="368"/>
                  </a:lnTo>
                  <a:lnTo>
                    <a:pt x="341" y="386"/>
                  </a:lnTo>
                  <a:lnTo>
                    <a:pt x="316" y="402"/>
                  </a:lnTo>
                  <a:lnTo>
                    <a:pt x="288" y="412"/>
                  </a:lnTo>
                  <a:lnTo>
                    <a:pt x="258" y="418"/>
                  </a:lnTo>
                  <a:lnTo>
                    <a:pt x="400" y="565"/>
                  </a:lnTo>
                  <a:lnTo>
                    <a:pt x="412" y="581"/>
                  </a:lnTo>
                  <a:lnTo>
                    <a:pt x="419" y="599"/>
                  </a:lnTo>
                  <a:lnTo>
                    <a:pt x="421" y="618"/>
                  </a:lnTo>
                  <a:lnTo>
                    <a:pt x="418" y="637"/>
                  </a:lnTo>
                  <a:lnTo>
                    <a:pt x="411" y="655"/>
                  </a:lnTo>
                  <a:lnTo>
                    <a:pt x="399" y="671"/>
                  </a:lnTo>
                  <a:lnTo>
                    <a:pt x="382" y="682"/>
                  </a:lnTo>
                  <a:lnTo>
                    <a:pt x="365" y="689"/>
                  </a:lnTo>
                  <a:lnTo>
                    <a:pt x="346" y="691"/>
                  </a:lnTo>
                  <a:lnTo>
                    <a:pt x="332" y="690"/>
                  </a:lnTo>
                  <a:lnTo>
                    <a:pt x="318" y="686"/>
                  </a:lnTo>
                  <a:lnTo>
                    <a:pt x="305" y="679"/>
                  </a:lnTo>
                  <a:lnTo>
                    <a:pt x="293" y="668"/>
                  </a:lnTo>
                  <a:lnTo>
                    <a:pt x="149" y="520"/>
                  </a:lnTo>
                  <a:lnTo>
                    <a:pt x="149" y="617"/>
                  </a:lnTo>
                  <a:lnTo>
                    <a:pt x="146" y="637"/>
                  </a:lnTo>
                  <a:lnTo>
                    <a:pt x="139" y="654"/>
                  </a:lnTo>
                  <a:lnTo>
                    <a:pt x="128" y="669"/>
                  </a:lnTo>
                  <a:lnTo>
                    <a:pt x="112" y="681"/>
                  </a:lnTo>
                  <a:lnTo>
                    <a:pt x="95" y="688"/>
                  </a:lnTo>
                  <a:lnTo>
                    <a:pt x="75" y="691"/>
                  </a:lnTo>
                  <a:lnTo>
                    <a:pt x="55" y="688"/>
                  </a:lnTo>
                  <a:lnTo>
                    <a:pt x="37" y="681"/>
                  </a:lnTo>
                  <a:lnTo>
                    <a:pt x="22" y="669"/>
                  </a:lnTo>
                  <a:lnTo>
                    <a:pt x="10" y="654"/>
                  </a:lnTo>
                  <a:lnTo>
                    <a:pt x="3" y="637"/>
                  </a:lnTo>
                  <a:lnTo>
                    <a:pt x="0" y="617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2"/>
            <p:cNvSpPr>
              <a:spLocks/>
            </p:cNvSpPr>
            <p:nvPr/>
          </p:nvSpPr>
          <p:spPr bwMode="auto">
            <a:xfrm>
              <a:off x="2740025" y="2051050"/>
              <a:ext cx="73025" cy="122238"/>
            </a:xfrm>
            <a:custGeom>
              <a:avLst/>
              <a:gdLst>
                <a:gd name="T0" fmla="*/ 347 w 420"/>
                <a:gd name="T1" fmla="*/ 0 h 691"/>
                <a:gd name="T2" fmla="*/ 384 w 420"/>
                <a:gd name="T3" fmla="*/ 10 h 691"/>
                <a:gd name="T4" fmla="*/ 410 w 420"/>
                <a:gd name="T5" fmla="*/ 37 h 691"/>
                <a:gd name="T6" fmla="*/ 420 w 420"/>
                <a:gd name="T7" fmla="*/ 74 h 691"/>
                <a:gd name="T8" fmla="*/ 410 w 420"/>
                <a:gd name="T9" fmla="*/ 112 h 691"/>
                <a:gd name="T10" fmla="*/ 384 w 420"/>
                <a:gd name="T11" fmla="*/ 138 h 691"/>
                <a:gd name="T12" fmla="*/ 347 w 420"/>
                <a:gd name="T13" fmla="*/ 149 h 691"/>
                <a:gd name="T14" fmla="*/ 157 w 420"/>
                <a:gd name="T15" fmla="*/ 149 h 691"/>
                <a:gd name="T16" fmla="*/ 151 w 420"/>
                <a:gd name="T17" fmla="*/ 153 h 691"/>
                <a:gd name="T18" fmla="*/ 149 w 420"/>
                <a:gd name="T19" fmla="*/ 160 h 691"/>
                <a:gd name="T20" fmla="*/ 347 w 420"/>
                <a:gd name="T21" fmla="*/ 271 h 691"/>
                <a:gd name="T22" fmla="*/ 384 w 420"/>
                <a:gd name="T23" fmla="*/ 281 h 691"/>
                <a:gd name="T24" fmla="*/ 410 w 420"/>
                <a:gd name="T25" fmla="*/ 308 h 691"/>
                <a:gd name="T26" fmla="*/ 420 w 420"/>
                <a:gd name="T27" fmla="*/ 345 h 691"/>
                <a:gd name="T28" fmla="*/ 410 w 420"/>
                <a:gd name="T29" fmla="*/ 382 h 691"/>
                <a:gd name="T30" fmla="*/ 384 w 420"/>
                <a:gd name="T31" fmla="*/ 409 h 691"/>
                <a:gd name="T32" fmla="*/ 347 w 420"/>
                <a:gd name="T33" fmla="*/ 419 h 691"/>
                <a:gd name="T34" fmla="*/ 149 w 420"/>
                <a:gd name="T35" fmla="*/ 530 h 691"/>
                <a:gd name="T36" fmla="*/ 151 w 420"/>
                <a:gd name="T37" fmla="*/ 537 h 691"/>
                <a:gd name="T38" fmla="*/ 157 w 420"/>
                <a:gd name="T39" fmla="*/ 542 h 691"/>
                <a:gd name="T40" fmla="*/ 347 w 420"/>
                <a:gd name="T41" fmla="*/ 542 h 691"/>
                <a:gd name="T42" fmla="*/ 384 w 420"/>
                <a:gd name="T43" fmla="*/ 553 h 691"/>
                <a:gd name="T44" fmla="*/ 410 w 420"/>
                <a:gd name="T45" fmla="*/ 579 h 691"/>
                <a:gd name="T46" fmla="*/ 420 w 420"/>
                <a:gd name="T47" fmla="*/ 617 h 691"/>
                <a:gd name="T48" fmla="*/ 410 w 420"/>
                <a:gd name="T49" fmla="*/ 654 h 691"/>
                <a:gd name="T50" fmla="*/ 384 w 420"/>
                <a:gd name="T51" fmla="*/ 681 h 691"/>
                <a:gd name="T52" fmla="*/ 347 w 420"/>
                <a:gd name="T53" fmla="*/ 691 h 691"/>
                <a:gd name="T54" fmla="*/ 132 w 420"/>
                <a:gd name="T55" fmla="*/ 689 h 691"/>
                <a:gd name="T56" fmla="*/ 79 w 420"/>
                <a:gd name="T57" fmla="*/ 669 h 691"/>
                <a:gd name="T58" fmla="*/ 38 w 420"/>
                <a:gd name="T59" fmla="*/ 634 h 691"/>
                <a:gd name="T60" fmla="*/ 10 w 420"/>
                <a:gd name="T61" fmla="*/ 586 h 691"/>
                <a:gd name="T62" fmla="*/ 0 w 420"/>
                <a:gd name="T63" fmla="*/ 530 h 691"/>
                <a:gd name="T64" fmla="*/ 2 w 420"/>
                <a:gd name="T65" fmla="*/ 131 h 691"/>
                <a:gd name="T66" fmla="*/ 22 w 420"/>
                <a:gd name="T67" fmla="*/ 79 h 691"/>
                <a:gd name="T68" fmla="*/ 57 w 420"/>
                <a:gd name="T69" fmla="*/ 38 h 691"/>
                <a:gd name="T70" fmla="*/ 105 w 420"/>
                <a:gd name="T71" fmla="*/ 10 h 691"/>
                <a:gd name="T72" fmla="*/ 161 w 420"/>
                <a:gd name="T73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0" h="691">
                  <a:moveTo>
                    <a:pt x="161" y="0"/>
                  </a:moveTo>
                  <a:lnTo>
                    <a:pt x="347" y="0"/>
                  </a:lnTo>
                  <a:lnTo>
                    <a:pt x="366" y="2"/>
                  </a:lnTo>
                  <a:lnTo>
                    <a:pt x="384" y="10"/>
                  </a:lnTo>
                  <a:lnTo>
                    <a:pt x="399" y="21"/>
                  </a:lnTo>
                  <a:lnTo>
                    <a:pt x="410" y="37"/>
                  </a:lnTo>
                  <a:lnTo>
                    <a:pt x="418" y="54"/>
                  </a:lnTo>
                  <a:lnTo>
                    <a:pt x="420" y="74"/>
                  </a:lnTo>
                  <a:lnTo>
                    <a:pt x="418" y="93"/>
                  </a:lnTo>
                  <a:lnTo>
                    <a:pt x="410" y="112"/>
                  </a:lnTo>
                  <a:lnTo>
                    <a:pt x="399" y="126"/>
                  </a:lnTo>
                  <a:lnTo>
                    <a:pt x="384" y="138"/>
                  </a:lnTo>
                  <a:lnTo>
                    <a:pt x="366" y="145"/>
                  </a:lnTo>
                  <a:lnTo>
                    <a:pt x="347" y="149"/>
                  </a:lnTo>
                  <a:lnTo>
                    <a:pt x="161" y="149"/>
                  </a:lnTo>
                  <a:lnTo>
                    <a:pt x="157" y="149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49" y="157"/>
                  </a:lnTo>
                  <a:lnTo>
                    <a:pt x="149" y="160"/>
                  </a:lnTo>
                  <a:lnTo>
                    <a:pt x="149" y="271"/>
                  </a:lnTo>
                  <a:lnTo>
                    <a:pt x="347" y="271"/>
                  </a:lnTo>
                  <a:lnTo>
                    <a:pt x="366" y="274"/>
                  </a:lnTo>
                  <a:lnTo>
                    <a:pt x="384" y="281"/>
                  </a:lnTo>
                  <a:lnTo>
                    <a:pt x="399" y="293"/>
                  </a:lnTo>
                  <a:lnTo>
                    <a:pt x="410" y="308"/>
                  </a:lnTo>
                  <a:lnTo>
                    <a:pt x="418" y="326"/>
                  </a:lnTo>
                  <a:lnTo>
                    <a:pt x="420" y="345"/>
                  </a:lnTo>
                  <a:lnTo>
                    <a:pt x="418" y="365"/>
                  </a:lnTo>
                  <a:lnTo>
                    <a:pt x="410" y="382"/>
                  </a:lnTo>
                  <a:lnTo>
                    <a:pt x="399" y="398"/>
                  </a:lnTo>
                  <a:lnTo>
                    <a:pt x="384" y="409"/>
                  </a:lnTo>
                  <a:lnTo>
                    <a:pt x="366" y="417"/>
                  </a:lnTo>
                  <a:lnTo>
                    <a:pt x="347" y="419"/>
                  </a:lnTo>
                  <a:lnTo>
                    <a:pt x="149" y="419"/>
                  </a:lnTo>
                  <a:lnTo>
                    <a:pt x="149" y="530"/>
                  </a:lnTo>
                  <a:lnTo>
                    <a:pt x="149" y="534"/>
                  </a:lnTo>
                  <a:lnTo>
                    <a:pt x="151" y="537"/>
                  </a:lnTo>
                  <a:lnTo>
                    <a:pt x="153" y="540"/>
                  </a:lnTo>
                  <a:lnTo>
                    <a:pt x="157" y="542"/>
                  </a:lnTo>
                  <a:lnTo>
                    <a:pt x="161" y="542"/>
                  </a:lnTo>
                  <a:lnTo>
                    <a:pt x="347" y="542"/>
                  </a:lnTo>
                  <a:lnTo>
                    <a:pt x="366" y="545"/>
                  </a:lnTo>
                  <a:lnTo>
                    <a:pt x="384" y="553"/>
                  </a:lnTo>
                  <a:lnTo>
                    <a:pt x="399" y="564"/>
                  </a:lnTo>
                  <a:lnTo>
                    <a:pt x="410" y="579"/>
                  </a:lnTo>
                  <a:lnTo>
                    <a:pt x="418" y="597"/>
                  </a:lnTo>
                  <a:lnTo>
                    <a:pt x="420" y="617"/>
                  </a:lnTo>
                  <a:lnTo>
                    <a:pt x="418" y="637"/>
                  </a:lnTo>
                  <a:lnTo>
                    <a:pt x="410" y="654"/>
                  </a:lnTo>
                  <a:lnTo>
                    <a:pt x="399" y="669"/>
                  </a:lnTo>
                  <a:lnTo>
                    <a:pt x="384" y="681"/>
                  </a:lnTo>
                  <a:lnTo>
                    <a:pt x="366" y="688"/>
                  </a:lnTo>
                  <a:lnTo>
                    <a:pt x="347" y="691"/>
                  </a:lnTo>
                  <a:lnTo>
                    <a:pt x="161" y="691"/>
                  </a:lnTo>
                  <a:lnTo>
                    <a:pt x="132" y="689"/>
                  </a:lnTo>
                  <a:lnTo>
                    <a:pt x="105" y="681"/>
                  </a:lnTo>
                  <a:lnTo>
                    <a:pt x="79" y="669"/>
                  </a:lnTo>
                  <a:lnTo>
                    <a:pt x="57" y="653"/>
                  </a:lnTo>
                  <a:lnTo>
                    <a:pt x="38" y="634"/>
                  </a:lnTo>
                  <a:lnTo>
                    <a:pt x="22" y="611"/>
                  </a:lnTo>
                  <a:lnTo>
                    <a:pt x="10" y="586"/>
                  </a:lnTo>
                  <a:lnTo>
                    <a:pt x="2" y="559"/>
                  </a:lnTo>
                  <a:lnTo>
                    <a:pt x="0" y="530"/>
                  </a:lnTo>
                  <a:lnTo>
                    <a:pt x="0" y="160"/>
                  </a:lnTo>
                  <a:lnTo>
                    <a:pt x="2" y="131"/>
                  </a:lnTo>
                  <a:lnTo>
                    <a:pt x="10" y="104"/>
                  </a:lnTo>
                  <a:lnTo>
                    <a:pt x="22" y="79"/>
                  </a:lnTo>
                  <a:lnTo>
                    <a:pt x="38" y="56"/>
                  </a:lnTo>
                  <a:lnTo>
                    <a:pt x="57" y="38"/>
                  </a:lnTo>
                  <a:lnTo>
                    <a:pt x="79" y="21"/>
                  </a:lnTo>
                  <a:lnTo>
                    <a:pt x="105" y="10"/>
                  </a:lnTo>
                  <a:lnTo>
                    <a:pt x="132" y="2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3"/>
            <p:cNvSpPr>
              <a:spLocks/>
            </p:cNvSpPr>
            <p:nvPr/>
          </p:nvSpPr>
          <p:spPr bwMode="auto">
            <a:xfrm>
              <a:off x="2911475" y="2051050"/>
              <a:ext cx="74612" cy="122238"/>
            </a:xfrm>
            <a:custGeom>
              <a:avLst/>
              <a:gdLst>
                <a:gd name="T0" fmla="*/ 74 w 421"/>
                <a:gd name="T1" fmla="*/ 0 h 691"/>
                <a:gd name="T2" fmla="*/ 347 w 421"/>
                <a:gd name="T3" fmla="*/ 0 h 691"/>
                <a:gd name="T4" fmla="*/ 366 w 421"/>
                <a:gd name="T5" fmla="*/ 2 h 691"/>
                <a:gd name="T6" fmla="*/ 384 w 421"/>
                <a:gd name="T7" fmla="*/ 10 h 691"/>
                <a:gd name="T8" fmla="*/ 399 w 421"/>
                <a:gd name="T9" fmla="*/ 21 h 691"/>
                <a:gd name="T10" fmla="*/ 410 w 421"/>
                <a:gd name="T11" fmla="*/ 37 h 691"/>
                <a:gd name="T12" fmla="*/ 419 w 421"/>
                <a:gd name="T13" fmla="*/ 54 h 691"/>
                <a:gd name="T14" fmla="*/ 421 w 421"/>
                <a:gd name="T15" fmla="*/ 74 h 691"/>
                <a:gd name="T16" fmla="*/ 419 w 421"/>
                <a:gd name="T17" fmla="*/ 93 h 691"/>
                <a:gd name="T18" fmla="*/ 410 w 421"/>
                <a:gd name="T19" fmla="*/ 112 h 691"/>
                <a:gd name="T20" fmla="*/ 399 w 421"/>
                <a:gd name="T21" fmla="*/ 126 h 691"/>
                <a:gd name="T22" fmla="*/ 384 w 421"/>
                <a:gd name="T23" fmla="*/ 138 h 691"/>
                <a:gd name="T24" fmla="*/ 366 w 421"/>
                <a:gd name="T25" fmla="*/ 145 h 691"/>
                <a:gd name="T26" fmla="*/ 347 w 421"/>
                <a:gd name="T27" fmla="*/ 149 h 691"/>
                <a:gd name="T28" fmla="*/ 285 w 421"/>
                <a:gd name="T29" fmla="*/ 149 h 691"/>
                <a:gd name="T30" fmla="*/ 285 w 421"/>
                <a:gd name="T31" fmla="*/ 617 h 691"/>
                <a:gd name="T32" fmla="*/ 282 w 421"/>
                <a:gd name="T33" fmla="*/ 637 h 691"/>
                <a:gd name="T34" fmla="*/ 275 w 421"/>
                <a:gd name="T35" fmla="*/ 654 h 691"/>
                <a:gd name="T36" fmla="*/ 263 w 421"/>
                <a:gd name="T37" fmla="*/ 669 h 691"/>
                <a:gd name="T38" fmla="*/ 248 w 421"/>
                <a:gd name="T39" fmla="*/ 681 h 691"/>
                <a:gd name="T40" fmla="*/ 231 w 421"/>
                <a:gd name="T41" fmla="*/ 688 h 691"/>
                <a:gd name="T42" fmla="*/ 210 w 421"/>
                <a:gd name="T43" fmla="*/ 691 h 691"/>
                <a:gd name="T44" fmla="*/ 191 w 421"/>
                <a:gd name="T45" fmla="*/ 688 h 691"/>
                <a:gd name="T46" fmla="*/ 173 w 421"/>
                <a:gd name="T47" fmla="*/ 681 h 691"/>
                <a:gd name="T48" fmla="*/ 158 w 421"/>
                <a:gd name="T49" fmla="*/ 669 h 691"/>
                <a:gd name="T50" fmla="*/ 146 w 421"/>
                <a:gd name="T51" fmla="*/ 654 h 691"/>
                <a:gd name="T52" fmla="*/ 139 w 421"/>
                <a:gd name="T53" fmla="*/ 637 h 691"/>
                <a:gd name="T54" fmla="*/ 136 w 421"/>
                <a:gd name="T55" fmla="*/ 617 h 691"/>
                <a:gd name="T56" fmla="*/ 136 w 421"/>
                <a:gd name="T57" fmla="*/ 149 h 691"/>
                <a:gd name="T58" fmla="*/ 74 w 421"/>
                <a:gd name="T59" fmla="*/ 149 h 691"/>
                <a:gd name="T60" fmla="*/ 55 w 421"/>
                <a:gd name="T61" fmla="*/ 145 h 691"/>
                <a:gd name="T62" fmla="*/ 37 w 421"/>
                <a:gd name="T63" fmla="*/ 138 h 691"/>
                <a:gd name="T64" fmla="*/ 22 w 421"/>
                <a:gd name="T65" fmla="*/ 126 h 691"/>
                <a:gd name="T66" fmla="*/ 11 w 421"/>
                <a:gd name="T67" fmla="*/ 112 h 691"/>
                <a:gd name="T68" fmla="*/ 2 w 421"/>
                <a:gd name="T69" fmla="*/ 93 h 691"/>
                <a:gd name="T70" fmla="*/ 0 w 421"/>
                <a:gd name="T71" fmla="*/ 74 h 691"/>
                <a:gd name="T72" fmla="*/ 2 w 421"/>
                <a:gd name="T73" fmla="*/ 54 h 691"/>
                <a:gd name="T74" fmla="*/ 11 w 421"/>
                <a:gd name="T75" fmla="*/ 37 h 691"/>
                <a:gd name="T76" fmla="*/ 22 w 421"/>
                <a:gd name="T77" fmla="*/ 21 h 691"/>
                <a:gd name="T78" fmla="*/ 37 w 421"/>
                <a:gd name="T79" fmla="*/ 10 h 691"/>
                <a:gd name="T80" fmla="*/ 55 w 421"/>
                <a:gd name="T81" fmla="*/ 2 h 691"/>
                <a:gd name="T82" fmla="*/ 74 w 421"/>
                <a:gd name="T83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1" h="691">
                  <a:moveTo>
                    <a:pt x="74" y="0"/>
                  </a:moveTo>
                  <a:lnTo>
                    <a:pt x="347" y="0"/>
                  </a:lnTo>
                  <a:lnTo>
                    <a:pt x="366" y="2"/>
                  </a:lnTo>
                  <a:lnTo>
                    <a:pt x="384" y="10"/>
                  </a:lnTo>
                  <a:lnTo>
                    <a:pt x="399" y="21"/>
                  </a:lnTo>
                  <a:lnTo>
                    <a:pt x="410" y="37"/>
                  </a:lnTo>
                  <a:lnTo>
                    <a:pt x="419" y="54"/>
                  </a:lnTo>
                  <a:lnTo>
                    <a:pt x="421" y="74"/>
                  </a:lnTo>
                  <a:lnTo>
                    <a:pt x="419" y="93"/>
                  </a:lnTo>
                  <a:lnTo>
                    <a:pt x="410" y="112"/>
                  </a:lnTo>
                  <a:lnTo>
                    <a:pt x="399" y="126"/>
                  </a:lnTo>
                  <a:lnTo>
                    <a:pt x="384" y="138"/>
                  </a:lnTo>
                  <a:lnTo>
                    <a:pt x="366" y="145"/>
                  </a:lnTo>
                  <a:lnTo>
                    <a:pt x="347" y="149"/>
                  </a:lnTo>
                  <a:lnTo>
                    <a:pt x="285" y="149"/>
                  </a:lnTo>
                  <a:lnTo>
                    <a:pt x="285" y="617"/>
                  </a:lnTo>
                  <a:lnTo>
                    <a:pt x="282" y="637"/>
                  </a:lnTo>
                  <a:lnTo>
                    <a:pt x="275" y="654"/>
                  </a:lnTo>
                  <a:lnTo>
                    <a:pt x="263" y="669"/>
                  </a:lnTo>
                  <a:lnTo>
                    <a:pt x="248" y="681"/>
                  </a:lnTo>
                  <a:lnTo>
                    <a:pt x="231" y="688"/>
                  </a:lnTo>
                  <a:lnTo>
                    <a:pt x="210" y="691"/>
                  </a:lnTo>
                  <a:lnTo>
                    <a:pt x="191" y="688"/>
                  </a:lnTo>
                  <a:lnTo>
                    <a:pt x="173" y="681"/>
                  </a:lnTo>
                  <a:lnTo>
                    <a:pt x="158" y="669"/>
                  </a:lnTo>
                  <a:lnTo>
                    <a:pt x="146" y="654"/>
                  </a:lnTo>
                  <a:lnTo>
                    <a:pt x="139" y="637"/>
                  </a:lnTo>
                  <a:lnTo>
                    <a:pt x="136" y="617"/>
                  </a:lnTo>
                  <a:lnTo>
                    <a:pt x="136" y="149"/>
                  </a:lnTo>
                  <a:lnTo>
                    <a:pt x="74" y="149"/>
                  </a:lnTo>
                  <a:lnTo>
                    <a:pt x="55" y="145"/>
                  </a:lnTo>
                  <a:lnTo>
                    <a:pt x="37" y="138"/>
                  </a:lnTo>
                  <a:lnTo>
                    <a:pt x="22" y="126"/>
                  </a:lnTo>
                  <a:lnTo>
                    <a:pt x="11" y="112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1" y="37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4"/>
            <p:cNvSpPr>
              <a:spLocks/>
            </p:cNvSpPr>
            <p:nvPr/>
          </p:nvSpPr>
          <p:spPr bwMode="auto">
            <a:xfrm>
              <a:off x="2825750" y="2051050"/>
              <a:ext cx="74612" cy="122238"/>
            </a:xfrm>
            <a:custGeom>
              <a:avLst/>
              <a:gdLst>
                <a:gd name="T0" fmla="*/ 347 w 422"/>
                <a:gd name="T1" fmla="*/ 0 h 691"/>
                <a:gd name="T2" fmla="*/ 367 w 422"/>
                <a:gd name="T3" fmla="*/ 2 h 691"/>
                <a:gd name="T4" fmla="*/ 385 w 422"/>
                <a:gd name="T5" fmla="*/ 10 h 691"/>
                <a:gd name="T6" fmla="*/ 400 w 422"/>
                <a:gd name="T7" fmla="*/ 21 h 691"/>
                <a:gd name="T8" fmla="*/ 411 w 422"/>
                <a:gd name="T9" fmla="*/ 37 h 691"/>
                <a:gd name="T10" fmla="*/ 419 w 422"/>
                <a:gd name="T11" fmla="*/ 54 h 691"/>
                <a:gd name="T12" fmla="*/ 422 w 422"/>
                <a:gd name="T13" fmla="*/ 74 h 691"/>
                <a:gd name="T14" fmla="*/ 422 w 422"/>
                <a:gd name="T15" fmla="*/ 617 h 691"/>
                <a:gd name="T16" fmla="*/ 419 w 422"/>
                <a:gd name="T17" fmla="*/ 637 h 691"/>
                <a:gd name="T18" fmla="*/ 411 w 422"/>
                <a:gd name="T19" fmla="*/ 655 h 691"/>
                <a:gd name="T20" fmla="*/ 399 w 422"/>
                <a:gd name="T21" fmla="*/ 671 h 691"/>
                <a:gd name="T22" fmla="*/ 383 w 422"/>
                <a:gd name="T23" fmla="*/ 682 h 691"/>
                <a:gd name="T24" fmla="*/ 364 w 422"/>
                <a:gd name="T25" fmla="*/ 689 h 691"/>
                <a:gd name="T26" fmla="*/ 347 w 422"/>
                <a:gd name="T27" fmla="*/ 691 h 691"/>
                <a:gd name="T28" fmla="*/ 330 w 422"/>
                <a:gd name="T29" fmla="*/ 689 h 691"/>
                <a:gd name="T30" fmla="*/ 315 w 422"/>
                <a:gd name="T31" fmla="*/ 684 h 691"/>
                <a:gd name="T32" fmla="*/ 301 w 422"/>
                <a:gd name="T33" fmla="*/ 676 h 691"/>
                <a:gd name="T34" fmla="*/ 289 w 422"/>
                <a:gd name="T35" fmla="*/ 664 h 691"/>
                <a:gd name="T36" fmla="*/ 281 w 422"/>
                <a:gd name="T37" fmla="*/ 650 h 691"/>
                <a:gd name="T38" fmla="*/ 149 w 422"/>
                <a:gd name="T39" fmla="*/ 389 h 691"/>
                <a:gd name="T40" fmla="*/ 149 w 422"/>
                <a:gd name="T41" fmla="*/ 617 h 691"/>
                <a:gd name="T42" fmla="*/ 146 w 422"/>
                <a:gd name="T43" fmla="*/ 637 h 691"/>
                <a:gd name="T44" fmla="*/ 139 w 422"/>
                <a:gd name="T45" fmla="*/ 654 h 691"/>
                <a:gd name="T46" fmla="*/ 128 w 422"/>
                <a:gd name="T47" fmla="*/ 669 h 691"/>
                <a:gd name="T48" fmla="*/ 112 w 422"/>
                <a:gd name="T49" fmla="*/ 681 h 691"/>
                <a:gd name="T50" fmla="*/ 95 w 422"/>
                <a:gd name="T51" fmla="*/ 688 h 691"/>
                <a:gd name="T52" fmla="*/ 75 w 422"/>
                <a:gd name="T53" fmla="*/ 691 h 691"/>
                <a:gd name="T54" fmla="*/ 55 w 422"/>
                <a:gd name="T55" fmla="*/ 688 h 691"/>
                <a:gd name="T56" fmla="*/ 37 w 422"/>
                <a:gd name="T57" fmla="*/ 681 h 691"/>
                <a:gd name="T58" fmla="*/ 22 w 422"/>
                <a:gd name="T59" fmla="*/ 669 h 691"/>
                <a:gd name="T60" fmla="*/ 11 w 422"/>
                <a:gd name="T61" fmla="*/ 654 h 691"/>
                <a:gd name="T62" fmla="*/ 3 w 422"/>
                <a:gd name="T63" fmla="*/ 637 h 691"/>
                <a:gd name="T64" fmla="*/ 0 w 422"/>
                <a:gd name="T65" fmla="*/ 617 h 691"/>
                <a:gd name="T66" fmla="*/ 0 w 422"/>
                <a:gd name="T67" fmla="*/ 74 h 691"/>
                <a:gd name="T68" fmla="*/ 3 w 422"/>
                <a:gd name="T69" fmla="*/ 54 h 691"/>
                <a:gd name="T70" fmla="*/ 11 w 422"/>
                <a:gd name="T71" fmla="*/ 36 h 691"/>
                <a:gd name="T72" fmla="*/ 23 w 422"/>
                <a:gd name="T73" fmla="*/ 20 h 691"/>
                <a:gd name="T74" fmla="*/ 39 w 422"/>
                <a:gd name="T75" fmla="*/ 9 h 691"/>
                <a:gd name="T76" fmla="*/ 58 w 422"/>
                <a:gd name="T77" fmla="*/ 2 h 691"/>
                <a:gd name="T78" fmla="*/ 78 w 422"/>
                <a:gd name="T79" fmla="*/ 0 h 691"/>
                <a:gd name="T80" fmla="*/ 97 w 422"/>
                <a:gd name="T81" fmla="*/ 3 h 691"/>
                <a:gd name="T82" fmla="*/ 115 w 422"/>
                <a:gd name="T83" fmla="*/ 11 h 691"/>
                <a:gd name="T84" fmla="*/ 130 w 422"/>
                <a:gd name="T85" fmla="*/ 23 h 691"/>
                <a:gd name="T86" fmla="*/ 141 w 422"/>
                <a:gd name="T87" fmla="*/ 41 h 691"/>
                <a:gd name="T88" fmla="*/ 273 w 422"/>
                <a:gd name="T89" fmla="*/ 302 h 691"/>
                <a:gd name="T90" fmla="*/ 273 w 422"/>
                <a:gd name="T91" fmla="*/ 74 h 691"/>
                <a:gd name="T92" fmla="*/ 275 w 422"/>
                <a:gd name="T93" fmla="*/ 54 h 691"/>
                <a:gd name="T94" fmla="*/ 283 w 422"/>
                <a:gd name="T95" fmla="*/ 37 h 691"/>
                <a:gd name="T96" fmla="*/ 294 w 422"/>
                <a:gd name="T97" fmla="*/ 21 h 691"/>
                <a:gd name="T98" fmla="*/ 310 w 422"/>
                <a:gd name="T99" fmla="*/ 10 h 691"/>
                <a:gd name="T100" fmla="*/ 327 w 422"/>
                <a:gd name="T101" fmla="*/ 2 h 691"/>
                <a:gd name="T102" fmla="*/ 347 w 422"/>
                <a:gd name="T103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2" h="691">
                  <a:moveTo>
                    <a:pt x="347" y="0"/>
                  </a:moveTo>
                  <a:lnTo>
                    <a:pt x="367" y="2"/>
                  </a:lnTo>
                  <a:lnTo>
                    <a:pt x="385" y="10"/>
                  </a:lnTo>
                  <a:lnTo>
                    <a:pt x="400" y="21"/>
                  </a:lnTo>
                  <a:lnTo>
                    <a:pt x="411" y="37"/>
                  </a:lnTo>
                  <a:lnTo>
                    <a:pt x="419" y="54"/>
                  </a:lnTo>
                  <a:lnTo>
                    <a:pt x="422" y="74"/>
                  </a:lnTo>
                  <a:lnTo>
                    <a:pt x="422" y="617"/>
                  </a:lnTo>
                  <a:lnTo>
                    <a:pt x="419" y="637"/>
                  </a:lnTo>
                  <a:lnTo>
                    <a:pt x="411" y="655"/>
                  </a:lnTo>
                  <a:lnTo>
                    <a:pt x="399" y="671"/>
                  </a:lnTo>
                  <a:lnTo>
                    <a:pt x="383" y="682"/>
                  </a:lnTo>
                  <a:lnTo>
                    <a:pt x="364" y="689"/>
                  </a:lnTo>
                  <a:lnTo>
                    <a:pt x="347" y="691"/>
                  </a:lnTo>
                  <a:lnTo>
                    <a:pt x="330" y="689"/>
                  </a:lnTo>
                  <a:lnTo>
                    <a:pt x="315" y="684"/>
                  </a:lnTo>
                  <a:lnTo>
                    <a:pt x="301" y="676"/>
                  </a:lnTo>
                  <a:lnTo>
                    <a:pt x="289" y="664"/>
                  </a:lnTo>
                  <a:lnTo>
                    <a:pt x="281" y="650"/>
                  </a:lnTo>
                  <a:lnTo>
                    <a:pt x="149" y="389"/>
                  </a:lnTo>
                  <a:lnTo>
                    <a:pt x="149" y="617"/>
                  </a:lnTo>
                  <a:lnTo>
                    <a:pt x="146" y="637"/>
                  </a:lnTo>
                  <a:lnTo>
                    <a:pt x="139" y="654"/>
                  </a:lnTo>
                  <a:lnTo>
                    <a:pt x="128" y="669"/>
                  </a:lnTo>
                  <a:lnTo>
                    <a:pt x="112" y="681"/>
                  </a:lnTo>
                  <a:lnTo>
                    <a:pt x="95" y="688"/>
                  </a:lnTo>
                  <a:lnTo>
                    <a:pt x="75" y="691"/>
                  </a:lnTo>
                  <a:lnTo>
                    <a:pt x="55" y="688"/>
                  </a:lnTo>
                  <a:lnTo>
                    <a:pt x="37" y="681"/>
                  </a:lnTo>
                  <a:lnTo>
                    <a:pt x="22" y="669"/>
                  </a:lnTo>
                  <a:lnTo>
                    <a:pt x="11" y="654"/>
                  </a:lnTo>
                  <a:lnTo>
                    <a:pt x="3" y="637"/>
                  </a:lnTo>
                  <a:lnTo>
                    <a:pt x="0" y="617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1" y="36"/>
                  </a:lnTo>
                  <a:lnTo>
                    <a:pt x="23" y="20"/>
                  </a:lnTo>
                  <a:lnTo>
                    <a:pt x="39" y="9"/>
                  </a:lnTo>
                  <a:lnTo>
                    <a:pt x="58" y="2"/>
                  </a:lnTo>
                  <a:lnTo>
                    <a:pt x="78" y="0"/>
                  </a:lnTo>
                  <a:lnTo>
                    <a:pt x="97" y="3"/>
                  </a:lnTo>
                  <a:lnTo>
                    <a:pt x="115" y="11"/>
                  </a:lnTo>
                  <a:lnTo>
                    <a:pt x="130" y="23"/>
                  </a:lnTo>
                  <a:lnTo>
                    <a:pt x="141" y="41"/>
                  </a:lnTo>
                  <a:lnTo>
                    <a:pt x="273" y="302"/>
                  </a:lnTo>
                  <a:lnTo>
                    <a:pt x="273" y="74"/>
                  </a:lnTo>
                  <a:lnTo>
                    <a:pt x="275" y="54"/>
                  </a:lnTo>
                  <a:lnTo>
                    <a:pt x="283" y="37"/>
                  </a:lnTo>
                  <a:lnTo>
                    <a:pt x="294" y="21"/>
                  </a:lnTo>
                  <a:lnTo>
                    <a:pt x="310" y="10"/>
                  </a:lnTo>
                  <a:lnTo>
                    <a:pt x="327" y="2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1651464" y="1897063"/>
            <a:ext cx="460375" cy="593725"/>
            <a:chOff x="1663700" y="1897063"/>
            <a:chExt cx="46037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79"/>
            <p:cNvSpPr>
              <a:spLocks noEditPoints="1"/>
            </p:cNvSpPr>
            <p:nvPr/>
          </p:nvSpPr>
          <p:spPr bwMode="auto">
            <a:xfrm>
              <a:off x="1663700" y="1897063"/>
              <a:ext cx="460375" cy="593725"/>
            </a:xfrm>
            <a:custGeom>
              <a:avLst/>
              <a:gdLst>
                <a:gd name="T0" fmla="*/ 1408 w 2610"/>
                <a:gd name="T1" fmla="*/ 3211 h 3360"/>
                <a:gd name="T2" fmla="*/ 321 w 2610"/>
                <a:gd name="T3" fmla="*/ 517 h 3360"/>
                <a:gd name="T4" fmla="*/ 234 w 2610"/>
                <a:gd name="T5" fmla="*/ 541 h 3360"/>
                <a:gd name="T6" fmla="*/ 173 w 2610"/>
                <a:gd name="T7" fmla="*/ 602 h 3360"/>
                <a:gd name="T8" fmla="*/ 149 w 2610"/>
                <a:gd name="T9" fmla="*/ 688 h 3360"/>
                <a:gd name="T10" fmla="*/ 160 w 2610"/>
                <a:gd name="T11" fmla="*/ 1738 h 3360"/>
                <a:gd name="T12" fmla="*/ 210 w 2610"/>
                <a:gd name="T13" fmla="*/ 1809 h 3360"/>
                <a:gd name="T14" fmla="*/ 290 w 2610"/>
                <a:gd name="T15" fmla="*/ 1847 h 3360"/>
                <a:gd name="T16" fmla="*/ 2320 w 2610"/>
                <a:gd name="T17" fmla="*/ 1847 h 3360"/>
                <a:gd name="T18" fmla="*/ 2400 w 2610"/>
                <a:gd name="T19" fmla="*/ 1809 h 3360"/>
                <a:gd name="T20" fmla="*/ 2449 w 2610"/>
                <a:gd name="T21" fmla="*/ 1738 h 3360"/>
                <a:gd name="T22" fmla="*/ 2461 w 2610"/>
                <a:gd name="T23" fmla="*/ 688 h 3360"/>
                <a:gd name="T24" fmla="*/ 2437 w 2610"/>
                <a:gd name="T25" fmla="*/ 602 h 3360"/>
                <a:gd name="T26" fmla="*/ 2375 w 2610"/>
                <a:gd name="T27" fmla="*/ 541 h 3360"/>
                <a:gd name="T28" fmla="*/ 2289 w 2610"/>
                <a:gd name="T29" fmla="*/ 517 h 3360"/>
                <a:gd name="T30" fmla="*/ 1202 w 2610"/>
                <a:gd name="T31" fmla="*/ 368 h 3360"/>
                <a:gd name="T32" fmla="*/ 1202 w 2610"/>
                <a:gd name="T33" fmla="*/ 148 h 3360"/>
                <a:gd name="T34" fmla="*/ 1501 w 2610"/>
                <a:gd name="T35" fmla="*/ 2 h 3360"/>
                <a:gd name="T36" fmla="*/ 1546 w 2610"/>
                <a:gd name="T37" fmla="*/ 36 h 3360"/>
                <a:gd name="T38" fmla="*/ 1557 w 2610"/>
                <a:gd name="T39" fmla="*/ 368 h 3360"/>
                <a:gd name="T40" fmla="*/ 2374 w 2610"/>
                <a:gd name="T41" fmla="*/ 380 h 3360"/>
                <a:gd name="T42" fmla="*/ 2485 w 2610"/>
                <a:gd name="T43" fmla="*/ 435 h 3360"/>
                <a:gd name="T44" fmla="*/ 2566 w 2610"/>
                <a:gd name="T45" fmla="*/ 527 h 3360"/>
                <a:gd name="T46" fmla="*/ 2607 w 2610"/>
                <a:gd name="T47" fmla="*/ 644 h 3360"/>
                <a:gd name="T48" fmla="*/ 2607 w 2610"/>
                <a:gd name="T49" fmla="*/ 1722 h 3360"/>
                <a:gd name="T50" fmla="*/ 2566 w 2610"/>
                <a:gd name="T51" fmla="*/ 1840 h 3360"/>
                <a:gd name="T52" fmla="*/ 2485 w 2610"/>
                <a:gd name="T53" fmla="*/ 1931 h 3360"/>
                <a:gd name="T54" fmla="*/ 2374 w 2610"/>
                <a:gd name="T55" fmla="*/ 1987 h 3360"/>
                <a:gd name="T56" fmla="*/ 1557 w 2610"/>
                <a:gd name="T57" fmla="*/ 1998 h 3360"/>
                <a:gd name="T58" fmla="*/ 1546 w 2610"/>
                <a:gd name="T59" fmla="*/ 3323 h 3360"/>
                <a:gd name="T60" fmla="*/ 1501 w 2610"/>
                <a:gd name="T61" fmla="*/ 3357 h 3360"/>
                <a:gd name="T62" fmla="*/ 1109 w 2610"/>
                <a:gd name="T63" fmla="*/ 3357 h 3360"/>
                <a:gd name="T64" fmla="*/ 1063 w 2610"/>
                <a:gd name="T65" fmla="*/ 3323 h 3360"/>
                <a:gd name="T66" fmla="*/ 1053 w 2610"/>
                <a:gd name="T67" fmla="*/ 1998 h 3360"/>
                <a:gd name="T68" fmla="*/ 235 w 2610"/>
                <a:gd name="T69" fmla="*/ 1987 h 3360"/>
                <a:gd name="T70" fmla="*/ 125 w 2610"/>
                <a:gd name="T71" fmla="*/ 1931 h 3360"/>
                <a:gd name="T72" fmla="*/ 44 w 2610"/>
                <a:gd name="T73" fmla="*/ 1840 h 3360"/>
                <a:gd name="T74" fmla="*/ 3 w 2610"/>
                <a:gd name="T75" fmla="*/ 1722 h 3360"/>
                <a:gd name="T76" fmla="*/ 3 w 2610"/>
                <a:gd name="T77" fmla="*/ 644 h 3360"/>
                <a:gd name="T78" fmla="*/ 44 w 2610"/>
                <a:gd name="T79" fmla="*/ 527 h 3360"/>
                <a:gd name="T80" fmla="*/ 125 w 2610"/>
                <a:gd name="T81" fmla="*/ 435 h 3360"/>
                <a:gd name="T82" fmla="*/ 235 w 2610"/>
                <a:gd name="T83" fmla="*/ 380 h 3360"/>
                <a:gd name="T84" fmla="*/ 1053 w 2610"/>
                <a:gd name="T85" fmla="*/ 368 h 3360"/>
                <a:gd name="T86" fmla="*/ 1063 w 2610"/>
                <a:gd name="T87" fmla="*/ 36 h 3360"/>
                <a:gd name="T88" fmla="*/ 1109 w 2610"/>
                <a:gd name="T89" fmla="*/ 2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0" h="3360">
                  <a:moveTo>
                    <a:pt x="1202" y="1998"/>
                  </a:moveTo>
                  <a:lnTo>
                    <a:pt x="1202" y="3211"/>
                  </a:lnTo>
                  <a:lnTo>
                    <a:pt x="1408" y="3211"/>
                  </a:lnTo>
                  <a:lnTo>
                    <a:pt x="1408" y="1998"/>
                  </a:lnTo>
                  <a:lnTo>
                    <a:pt x="1202" y="1998"/>
                  </a:lnTo>
                  <a:close/>
                  <a:moveTo>
                    <a:pt x="321" y="517"/>
                  </a:moveTo>
                  <a:lnTo>
                    <a:pt x="290" y="520"/>
                  </a:lnTo>
                  <a:lnTo>
                    <a:pt x="261" y="528"/>
                  </a:lnTo>
                  <a:lnTo>
                    <a:pt x="234" y="541"/>
                  </a:lnTo>
                  <a:lnTo>
                    <a:pt x="210" y="557"/>
                  </a:lnTo>
                  <a:lnTo>
                    <a:pt x="189" y="578"/>
                  </a:lnTo>
                  <a:lnTo>
                    <a:pt x="173" y="602"/>
                  </a:lnTo>
                  <a:lnTo>
                    <a:pt x="160" y="629"/>
                  </a:lnTo>
                  <a:lnTo>
                    <a:pt x="152" y="658"/>
                  </a:lnTo>
                  <a:lnTo>
                    <a:pt x="149" y="688"/>
                  </a:lnTo>
                  <a:lnTo>
                    <a:pt x="149" y="1679"/>
                  </a:lnTo>
                  <a:lnTo>
                    <a:pt x="152" y="1710"/>
                  </a:lnTo>
                  <a:lnTo>
                    <a:pt x="160" y="1738"/>
                  </a:lnTo>
                  <a:lnTo>
                    <a:pt x="173" y="1765"/>
                  </a:lnTo>
                  <a:lnTo>
                    <a:pt x="189" y="1789"/>
                  </a:lnTo>
                  <a:lnTo>
                    <a:pt x="210" y="1809"/>
                  </a:lnTo>
                  <a:lnTo>
                    <a:pt x="234" y="1827"/>
                  </a:lnTo>
                  <a:lnTo>
                    <a:pt x="261" y="1839"/>
                  </a:lnTo>
                  <a:lnTo>
                    <a:pt x="290" y="1847"/>
                  </a:lnTo>
                  <a:lnTo>
                    <a:pt x="321" y="1849"/>
                  </a:lnTo>
                  <a:lnTo>
                    <a:pt x="2289" y="1849"/>
                  </a:lnTo>
                  <a:lnTo>
                    <a:pt x="2320" y="1847"/>
                  </a:lnTo>
                  <a:lnTo>
                    <a:pt x="2349" y="1839"/>
                  </a:lnTo>
                  <a:lnTo>
                    <a:pt x="2375" y="1827"/>
                  </a:lnTo>
                  <a:lnTo>
                    <a:pt x="2400" y="1809"/>
                  </a:lnTo>
                  <a:lnTo>
                    <a:pt x="2421" y="1789"/>
                  </a:lnTo>
                  <a:lnTo>
                    <a:pt x="2437" y="1765"/>
                  </a:lnTo>
                  <a:lnTo>
                    <a:pt x="2449" y="1738"/>
                  </a:lnTo>
                  <a:lnTo>
                    <a:pt x="2458" y="1710"/>
                  </a:lnTo>
                  <a:lnTo>
                    <a:pt x="2461" y="1679"/>
                  </a:lnTo>
                  <a:lnTo>
                    <a:pt x="2461" y="688"/>
                  </a:lnTo>
                  <a:lnTo>
                    <a:pt x="2458" y="658"/>
                  </a:lnTo>
                  <a:lnTo>
                    <a:pt x="2449" y="629"/>
                  </a:lnTo>
                  <a:lnTo>
                    <a:pt x="2437" y="602"/>
                  </a:lnTo>
                  <a:lnTo>
                    <a:pt x="2421" y="578"/>
                  </a:lnTo>
                  <a:lnTo>
                    <a:pt x="2400" y="557"/>
                  </a:lnTo>
                  <a:lnTo>
                    <a:pt x="2375" y="541"/>
                  </a:lnTo>
                  <a:lnTo>
                    <a:pt x="2349" y="528"/>
                  </a:lnTo>
                  <a:lnTo>
                    <a:pt x="2320" y="520"/>
                  </a:lnTo>
                  <a:lnTo>
                    <a:pt x="2289" y="517"/>
                  </a:lnTo>
                  <a:lnTo>
                    <a:pt x="321" y="517"/>
                  </a:lnTo>
                  <a:close/>
                  <a:moveTo>
                    <a:pt x="1202" y="148"/>
                  </a:moveTo>
                  <a:lnTo>
                    <a:pt x="1202" y="368"/>
                  </a:lnTo>
                  <a:lnTo>
                    <a:pt x="1408" y="368"/>
                  </a:lnTo>
                  <a:lnTo>
                    <a:pt x="1408" y="148"/>
                  </a:lnTo>
                  <a:lnTo>
                    <a:pt x="1202" y="148"/>
                  </a:lnTo>
                  <a:close/>
                  <a:moveTo>
                    <a:pt x="1128" y="0"/>
                  </a:moveTo>
                  <a:lnTo>
                    <a:pt x="1482" y="0"/>
                  </a:lnTo>
                  <a:lnTo>
                    <a:pt x="1501" y="2"/>
                  </a:lnTo>
                  <a:lnTo>
                    <a:pt x="1520" y="10"/>
                  </a:lnTo>
                  <a:lnTo>
                    <a:pt x="1534" y="22"/>
                  </a:lnTo>
                  <a:lnTo>
                    <a:pt x="1546" y="36"/>
                  </a:lnTo>
                  <a:lnTo>
                    <a:pt x="1553" y="55"/>
                  </a:lnTo>
                  <a:lnTo>
                    <a:pt x="1557" y="74"/>
                  </a:lnTo>
                  <a:lnTo>
                    <a:pt x="1557" y="368"/>
                  </a:lnTo>
                  <a:lnTo>
                    <a:pt x="2289" y="368"/>
                  </a:lnTo>
                  <a:lnTo>
                    <a:pt x="2333" y="371"/>
                  </a:lnTo>
                  <a:lnTo>
                    <a:pt x="2374" y="380"/>
                  </a:lnTo>
                  <a:lnTo>
                    <a:pt x="2413" y="394"/>
                  </a:lnTo>
                  <a:lnTo>
                    <a:pt x="2450" y="413"/>
                  </a:lnTo>
                  <a:lnTo>
                    <a:pt x="2485" y="435"/>
                  </a:lnTo>
                  <a:lnTo>
                    <a:pt x="2515" y="463"/>
                  </a:lnTo>
                  <a:lnTo>
                    <a:pt x="2543" y="492"/>
                  </a:lnTo>
                  <a:lnTo>
                    <a:pt x="2566" y="527"/>
                  </a:lnTo>
                  <a:lnTo>
                    <a:pt x="2584" y="563"/>
                  </a:lnTo>
                  <a:lnTo>
                    <a:pt x="2598" y="603"/>
                  </a:lnTo>
                  <a:lnTo>
                    <a:pt x="2607" y="644"/>
                  </a:lnTo>
                  <a:lnTo>
                    <a:pt x="2610" y="688"/>
                  </a:lnTo>
                  <a:lnTo>
                    <a:pt x="2610" y="1679"/>
                  </a:lnTo>
                  <a:lnTo>
                    <a:pt x="2607" y="1722"/>
                  </a:lnTo>
                  <a:lnTo>
                    <a:pt x="2598" y="1764"/>
                  </a:lnTo>
                  <a:lnTo>
                    <a:pt x="2584" y="1803"/>
                  </a:lnTo>
                  <a:lnTo>
                    <a:pt x="2566" y="1840"/>
                  </a:lnTo>
                  <a:lnTo>
                    <a:pt x="2543" y="1874"/>
                  </a:lnTo>
                  <a:lnTo>
                    <a:pt x="2515" y="1905"/>
                  </a:lnTo>
                  <a:lnTo>
                    <a:pt x="2485" y="1931"/>
                  </a:lnTo>
                  <a:lnTo>
                    <a:pt x="2450" y="1955"/>
                  </a:lnTo>
                  <a:lnTo>
                    <a:pt x="2413" y="1973"/>
                  </a:lnTo>
                  <a:lnTo>
                    <a:pt x="2374" y="1987"/>
                  </a:lnTo>
                  <a:lnTo>
                    <a:pt x="2333" y="1996"/>
                  </a:lnTo>
                  <a:lnTo>
                    <a:pt x="2289" y="1998"/>
                  </a:lnTo>
                  <a:lnTo>
                    <a:pt x="1557" y="1998"/>
                  </a:lnTo>
                  <a:lnTo>
                    <a:pt x="1557" y="3286"/>
                  </a:lnTo>
                  <a:lnTo>
                    <a:pt x="1553" y="3305"/>
                  </a:lnTo>
                  <a:lnTo>
                    <a:pt x="1546" y="3323"/>
                  </a:lnTo>
                  <a:lnTo>
                    <a:pt x="1534" y="3338"/>
                  </a:lnTo>
                  <a:lnTo>
                    <a:pt x="1520" y="3349"/>
                  </a:lnTo>
                  <a:lnTo>
                    <a:pt x="1501" y="3357"/>
                  </a:lnTo>
                  <a:lnTo>
                    <a:pt x="1482" y="3360"/>
                  </a:lnTo>
                  <a:lnTo>
                    <a:pt x="1128" y="3360"/>
                  </a:lnTo>
                  <a:lnTo>
                    <a:pt x="1109" y="3357"/>
                  </a:lnTo>
                  <a:lnTo>
                    <a:pt x="1090" y="3349"/>
                  </a:lnTo>
                  <a:lnTo>
                    <a:pt x="1076" y="3338"/>
                  </a:lnTo>
                  <a:lnTo>
                    <a:pt x="1063" y="3323"/>
                  </a:lnTo>
                  <a:lnTo>
                    <a:pt x="1056" y="3305"/>
                  </a:lnTo>
                  <a:lnTo>
                    <a:pt x="1053" y="3286"/>
                  </a:lnTo>
                  <a:lnTo>
                    <a:pt x="1053" y="1998"/>
                  </a:lnTo>
                  <a:lnTo>
                    <a:pt x="321" y="1998"/>
                  </a:lnTo>
                  <a:lnTo>
                    <a:pt x="276" y="1996"/>
                  </a:lnTo>
                  <a:lnTo>
                    <a:pt x="235" y="1987"/>
                  </a:lnTo>
                  <a:lnTo>
                    <a:pt x="196" y="1973"/>
                  </a:lnTo>
                  <a:lnTo>
                    <a:pt x="159" y="1955"/>
                  </a:lnTo>
                  <a:lnTo>
                    <a:pt x="125" y="1931"/>
                  </a:lnTo>
                  <a:lnTo>
                    <a:pt x="94" y="1905"/>
                  </a:lnTo>
                  <a:lnTo>
                    <a:pt x="67" y="1874"/>
                  </a:lnTo>
                  <a:lnTo>
                    <a:pt x="44" y="1840"/>
                  </a:lnTo>
                  <a:lnTo>
                    <a:pt x="26" y="1803"/>
                  </a:lnTo>
                  <a:lnTo>
                    <a:pt x="11" y="1764"/>
                  </a:lnTo>
                  <a:lnTo>
                    <a:pt x="3" y="1722"/>
                  </a:lnTo>
                  <a:lnTo>
                    <a:pt x="0" y="1679"/>
                  </a:lnTo>
                  <a:lnTo>
                    <a:pt x="0" y="688"/>
                  </a:lnTo>
                  <a:lnTo>
                    <a:pt x="3" y="644"/>
                  </a:lnTo>
                  <a:lnTo>
                    <a:pt x="11" y="603"/>
                  </a:lnTo>
                  <a:lnTo>
                    <a:pt x="26" y="563"/>
                  </a:lnTo>
                  <a:lnTo>
                    <a:pt x="44" y="527"/>
                  </a:lnTo>
                  <a:lnTo>
                    <a:pt x="67" y="492"/>
                  </a:lnTo>
                  <a:lnTo>
                    <a:pt x="94" y="463"/>
                  </a:lnTo>
                  <a:lnTo>
                    <a:pt x="125" y="435"/>
                  </a:lnTo>
                  <a:lnTo>
                    <a:pt x="159" y="413"/>
                  </a:lnTo>
                  <a:lnTo>
                    <a:pt x="196" y="394"/>
                  </a:lnTo>
                  <a:lnTo>
                    <a:pt x="235" y="380"/>
                  </a:lnTo>
                  <a:lnTo>
                    <a:pt x="276" y="371"/>
                  </a:lnTo>
                  <a:lnTo>
                    <a:pt x="321" y="368"/>
                  </a:lnTo>
                  <a:lnTo>
                    <a:pt x="1053" y="368"/>
                  </a:lnTo>
                  <a:lnTo>
                    <a:pt x="1053" y="74"/>
                  </a:lnTo>
                  <a:lnTo>
                    <a:pt x="1056" y="55"/>
                  </a:lnTo>
                  <a:lnTo>
                    <a:pt x="1063" y="36"/>
                  </a:lnTo>
                  <a:lnTo>
                    <a:pt x="1076" y="22"/>
                  </a:lnTo>
                  <a:lnTo>
                    <a:pt x="1090" y="10"/>
                  </a:lnTo>
                  <a:lnTo>
                    <a:pt x="1109" y="2"/>
                  </a:lnTo>
                  <a:lnTo>
                    <a:pt x="1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0"/>
            <p:cNvSpPr>
              <a:spLocks/>
            </p:cNvSpPr>
            <p:nvPr/>
          </p:nvSpPr>
          <p:spPr bwMode="auto">
            <a:xfrm>
              <a:off x="1701800" y="1998663"/>
              <a:ext cx="25400" cy="26988"/>
            </a:xfrm>
            <a:custGeom>
              <a:avLst/>
              <a:gdLst>
                <a:gd name="T0" fmla="*/ 74 w 149"/>
                <a:gd name="T1" fmla="*/ 0 h 148"/>
                <a:gd name="T2" fmla="*/ 93 w 149"/>
                <a:gd name="T3" fmla="*/ 3 h 148"/>
                <a:gd name="T4" fmla="*/ 112 w 149"/>
                <a:gd name="T5" fmla="*/ 10 h 148"/>
                <a:gd name="T6" fmla="*/ 127 w 149"/>
                <a:gd name="T7" fmla="*/ 22 h 148"/>
                <a:gd name="T8" fmla="*/ 138 w 149"/>
                <a:gd name="T9" fmla="*/ 37 h 148"/>
                <a:gd name="T10" fmla="*/ 146 w 149"/>
                <a:gd name="T11" fmla="*/ 55 h 148"/>
                <a:gd name="T12" fmla="*/ 149 w 149"/>
                <a:gd name="T13" fmla="*/ 74 h 148"/>
                <a:gd name="T14" fmla="*/ 146 w 149"/>
                <a:gd name="T15" fmla="*/ 94 h 148"/>
                <a:gd name="T16" fmla="*/ 138 w 149"/>
                <a:gd name="T17" fmla="*/ 111 h 148"/>
                <a:gd name="T18" fmla="*/ 127 w 149"/>
                <a:gd name="T19" fmla="*/ 127 h 148"/>
                <a:gd name="T20" fmla="*/ 112 w 149"/>
                <a:gd name="T21" fmla="*/ 139 h 148"/>
                <a:gd name="T22" fmla="*/ 93 w 149"/>
                <a:gd name="T23" fmla="*/ 146 h 148"/>
                <a:gd name="T24" fmla="*/ 74 w 149"/>
                <a:gd name="T25" fmla="*/ 148 h 148"/>
                <a:gd name="T26" fmla="*/ 55 w 149"/>
                <a:gd name="T27" fmla="*/ 146 h 148"/>
                <a:gd name="T28" fmla="*/ 37 w 149"/>
                <a:gd name="T29" fmla="*/ 139 h 148"/>
                <a:gd name="T30" fmla="*/ 21 w 149"/>
                <a:gd name="T31" fmla="*/ 127 h 148"/>
                <a:gd name="T32" fmla="*/ 10 w 149"/>
                <a:gd name="T33" fmla="*/ 111 h 148"/>
                <a:gd name="T34" fmla="*/ 3 w 149"/>
                <a:gd name="T35" fmla="*/ 94 h 148"/>
                <a:gd name="T36" fmla="*/ 0 w 149"/>
                <a:gd name="T37" fmla="*/ 74 h 148"/>
                <a:gd name="T38" fmla="*/ 3 w 149"/>
                <a:gd name="T39" fmla="*/ 55 h 148"/>
                <a:gd name="T40" fmla="*/ 10 w 149"/>
                <a:gd name="T41" fmla="*/ 37 h 148"/>
                <a:gd name="T42" fmla="*/ 21 w 149"/>
                <a:gd name="T43" fmla="*/ 22 h 148"/>
                <a:gd name="T44" fmla="*/ 37 w 149"/>
                <a:gd name="T45" fmla="*/ 10 h 148"/>
                <a:gd name="T46" fmla="*/ 55 w 149"/>
                <a:gd name="T47" fmla="*/ 3 h 148"/>
                <a:gd name="T48" fmla="*/ 74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4" y="0"/>
                  </a:moveTo>
                  <a:lnTo>
                    <a:pt x="93" y="3"/>
                  </a:lnTo>
                  <a:lnTo>
                    <a:pt x="112" y="10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6" y="55"/>
                  </a:lnTo>
                  <a:lnTo>
                    <a:pt x="149" y="74"/>
                  </a:lnTo>
                  <a:lnTo>
                    <a:pt x="146" y="94"/>
                  </a:lnTo>
                  <a:lnTo>
                    <a:pt x="138" y="111"/>
                  </a:lnTo>
                  <a:lnTo>
                    <a:pt x="127" y="127"/>
                  </a:lnTo>
                  <a:lnTo>
                    <a:pt x="112" y="139"/>
                  </a:lnTo>
                  <a:lnTo>
                    <a:pt x="93" y="146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9"/>
                  </a:lnTo>
                  <a:lnTo>
                    <a:pt x="21" y="127"/>
                  </a:lnTo>
                  <a:lnTo>
                    <a:pt x="10" y="111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81"/>
            <p:cNvSpPr>
              <a:spLocks/>
            </p:cNvSpPr>
            <p:nvPr/>
          </p:nvSpPr>
          <p:spPr bwMode="auto">
            <a:xfrm>
              <a:off x="2060575" y="1998663"/>
              <a:ext cx="25400" cy="26988"/>
            </a:xfrm>
            <a:custGeom>
              <a:avLst/>
              <a:gdLst>
                <a:gd name="T0" fmla="*/ 75 w 149"/>
                <a:gd name="T1" fmla="*/ 0 h 148"/>
                <a:gd name="T2" fmla="*/ 94 w 149"/>
                <a:gd name="T3" fmla="*/ 3 h 148"/>
                <a:gd name="T4" fmla="*/ 112 w 149"/>
                <a:gd name="T5" fmla="*/ 10 h 148"/>
                <a:gd name="T6" fmla="*/ 127 w 149"/>
                <a:gd name="T7" fmla="*/ 22 h 148"/>
                <a:gd name="T8" fmla="*/ 139 w 149"/>
                <a:gd name="T9" fmla="*/ 37 h 148"/>
                <a:gd name="T10" fmla="*/ 147 w 149"/>
                <a:gd name="T11" fmla="*/ 55 h 148"/>
                <a:gd name="T12" fmla="*/ 149 w 149"/>
                <a:gd name="T13" fmla="*/ 74 h 148"/>
                <a:gd name="T14" fmla="*/ 147 w 149"/>
                <a:gd name="T15" fmla="*/ 94 h 148"/>
                <a:gd name="T16" fmla="*/ 139 w 149"/>
                <a:gd name="T17" fmla="*/ 111 h 148"/>
                <a:gd name="T18" fmla="*/ 127 w 149"/>
                <a:gd name="T19" fmla="*/ 127 h 148"/>
                <a:gd name="T20" fmla="*/ 112 w 149"/>
                <a:gd name="T21" fmla="*/ 139 h 148"/>
                <a:gd name="T22" fmla="*/ 94 w 149"/>
                <a:gd name="T23" fmla="*/ 146 h 148"/>
                <a:gd name="T24" fmla="*/ 75 w 149"/>
                <a:gd name="T25" fmla="*/ 148 h 148"/>
                <a:gd name="T26" fmla="*/ 56 w 149"/>
                <a:gd name="T27" fmla="*/ 146 h 148"/>
                <a:gd name="T28" fmla="*/ 37 w 149"/>
                <a:gd name="T29" fmla="*/ 139 h 148"/>
                <a:gd name="T30" fmla="*/ 22 w 149"/>
                <a:gd name="T31" fmla="*/ 127 h 148"/>
                <a:gd name="T32" fmla="*/ 10 w 149"/>
                <a:gd name="T33" fmla="*/ 111 h 148"/>
                <a:gd name="T34" fmla="*/ 3 w 149"/>
                <a:gd name="T35" fmla="*/ 94 h 148"/>
                <a:gd name="T36" fmla="*/ 0 w 149"/>
                <a:gd name="T37" fmla="*/ 74 h 148"/>
                <a:gd name="T38" fmla="*/ 3 w 149"/>
                <a:gd name="T39" fmla="*/ 55 h 148"/>
                <a:gd name="T40" fmla="*/ 10 w 149"/>
                <a:gd name="T41" fmla="*/ 37 h 148"/>
                <a:gd name="T42" fmla="*/ 22 w 149"/>
                <a:gd name="T43" fmla="*/ 22 h 148"/>
                <a:gd name="T44" fmla="*/ 37 w 149"/>
                <a:gd name="T45" fmla="*/ 10 h 148"/>
                <a:gd name="T46" fmla="*/ 56 w 149"/>
                <a:gd name="T47" fmla="*/ 3 h 148"/>
                <a:gd name="T48" fmla="*/ 75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lnTo>
                    <a:pt x="94" y="3"/>
                  </a:lnTo>
                  <a:lnTo>
                    <a:pt x="112" y="10"/>
                  </a:lnTo>
                  <a:lnTo>
                    <a:pt x="127" y="22"/>
                  </a:lnTo>
                  <a:lnTo>
                    <a:pt x="139" y="37"/>
                  </a:lnTo>
                  <a:lnTo>
                    <a:pt x="147" y="55"/>
                  </a:lnTo>
                  <a:lnTo>
                    <a:pt x="149" y="74"/>
                  </a:lnTo>
                  <a:lnTo>
                    <a:pt x="147" y="94"/>
                  </a:lnTo>
                  <a:lnTo>
                    <a:pt x="139" y="111"/>
                  </a:lnTo>
                  <a:lnTo>
                    <a:pt x="127" y="127"/>
                  </a:lnTo>
                  <a:lnTo>
                    <a:pt x="112" y="139"/>
                  </a:lnTo>
                  <a:lnTo>
                    <a:pt x="94" y="146"/>
                  </a:lnTo>
                  <a:lnTo>
                    <a:pt x="75" y="148"/>
                  </a:lnTo>
                  <a:lnTo>
                    <a:pt x="56" y="146"/>
                  </a:lnTo>
                  <a:lnTo>
                    <a:pt x="37" y="139"/>
                  </a:lnTo>
                  <a:lnTo>
                    <a:pt x="22" y="127"/>
                  </a:lnTo>
                  <a:lnTo>
                    <a:pt x="10" y="111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82"/>
            <p:cNvSpPr>
              <a:spLocks/>
            </p:cNvSpPr>
            <p:nvPr/>
          </p:nvSpPr>
          <p:spPr bwMode="auto">
            <a:xfrm>
              <a:off x="1727200" y="2051050"/>
              <a:ext cx="74613" cy="122238"/>
            </a:xfrm>
            <a:custGeom>
              <a:avLst/>
              <a:gdLst>
                <a:gd name="T0" fmla="*/ 347 w 421"/>
                <a:gd name="T1" fmla="*/ 0 h 691"/>
                <a:gd name="T2" fmla="*/ 384 w 421"/>
                <a:gd name="T3" fmla="*/ 10 h 691"/>
                <a:gd name="T4" fmla="*/ 411 w 421"/>
                <a:gd name="T5" fmla="*/ 37 h 691"/>
                <a:gd name="T6" fmla="*/ 421 w 421"/>
                <a:gd name="T7" fmla="*/ 74 h 691"/>
                <a:gd name="T8" fmla="*/ 411 w 421"/>
                <a:gd name="T9" fmla="*/ 112 h 691"/>
                <a:gd name="T10" fmla="*/ 384 w 421"/>
                <a:gd name="T11" fmla="*/ 138 h 691"/>
                <a:gd name="T12" fmla="*/ 347 w 421"/>
                <a:gd name="T13" fmla="*/ 149 h 691"/>
                <a:gd name="T14" fmla="*/ 191 w 421"/>
                <a:gd name="T15" fmla="*/ 152 h 691"/>
                <a:gd name="T16" fmla="*/ 161 w 421"/>
                <a:gd name="T17" fmla="*/ 173 h 691"/>
                <a:gd name="T18" fmla="*/ 149 w 421"/>
                <a:gd name="T19" fmla="*/ 210 h 691"/>
                <a:gd name="T20" fmla="*/ 161 w 421"/>
                <a:gd name="T21" fmla="*/ 246 h 691"/>
                <a:gd name="T22" fmla="*/ 191 w 421"/>
                <a:gd name="T23" fmla="*/ 268 h 691"/>
                <a:gd name="T24" fmla="*/ 244 w 421"/>
                <a:gd name="T25" fmla="*/ 274 h 691"/>
                <a:gd name="T26" fmla="*/ 307 w 421"/>
                <a:gd name="T27" fmla="*/ 294 h 691"/>
                <a:gd name="T28" fmla="*/ 359 w 421"/>
                <a:gd name="T29" fmla="*/ 332 h 691"/>
                <a:gd name="T30" fmla="*/ 397 w 421"/>
                <a:gd name="T31" fmla="*/ 384 h 691"/>
                <a:gd name="T32" fmla="*/ 418 w 421"/>
                <a:gd name="T33" fmla="*/ 447 h 691"/>
                <a:gd name="T34" fmla="*/ 418 w 421"/>
                <a:gd name="T35" fmla="*/ 515 h 691"/>
                <a:gd name="T36" fmla="*/ 397 w 421"/>
                <a:gd name="T37" fmla="*/ 577 h 691"/>
                <a:gd name="T38" fmla="*/ 359 w 421"/>
                <a:gd name="T39" fmla="*/ 629 h 691"/>
                <a:gd name="T40" fmla="*/ 307 w 421"/>
                <a:gd name="T41" fmla="*/ 667 h 691"/>
                <a:gd name="T42" fmla="*/ 244 w 421"/>
                <a:gd name="T43" fmla="*/ 688 h 691"/>
                <a:gd name="T44" fmla="*/ 75 w 421"/>
                <a:gd name="T45" fmla="*/ 691 h 691"/>
                <a:gd name="T46" fmla="*/ 37 w 421"/>
                <a:gd name="T47" fmla="*/ 681 h 691"/>
                <a:gd name="T48" fmla="*/ 10 w 421"/>
                <a:gd name="T49" fmla="*/ 654 h 691"/>
                <a:gd name="T50" fmla="*/ 0 w 421"/>
                <a:gd name="T51" fmla="*/ 617 h 691"/>
                <a:gd name="T52" fmla="*/ 10 w 421"/>
                <a:gd name="T53" fmla="*/ 579 h 691"/>
                <a:gd name="T54" fmla="*/ 37 w 421"/>
                <a:gd name="T55" fmla="*/ 553 h 691"/>
                <a:gd name="T56" fmla="*/ 75 w 421"/>
                <a:gd name="T57" fmla="*/ 542 h 691"/>
                <a:gd name="T58" fmla="*/ 230 w 421"/>
                <a:gd name="T59" fmla="*/ 539 h 691"/>
                <a:gd name="T60" fmla="*/ 261 w 421"/>
                <a:gd name="T61" fmla="*/ 518 h 691"/>
                <a:gd name="T62" fmla="*/ 272 w 421"/>
                <a:gd name="T63" fmla="*/ 481 h 691"/>
                <a:gd name="T64" fmla="*/ 261 w 421"/>
                <a:gd name="T65" fmla="*/ 445 h 691"/>
                <a:gd name="T66" fmla="*/ 230 w 421"/>
                <a:gd name="T67" fmla="*/ 422 h 691"/>
                <a:gd name="T68" fmla="*/ 176 w 421"/>
                <a:gd name="T69" fmla="*/ 417 h 691"/>
                <a:gd name="T70" fmla="*/ 114 w 421"/>
                <a:gd name="T71" fmla="*/ 396 h 691"/>
                <a:gd name="T72" fmla="*/ 61 w 421"/>
                <a:gd name="T73" fmla="*/ 358 h 691"/>
                <a:gd name="T74" fmla="*/ 23 w 421"/>
                <a:gd name="T75" fmla="*/ 306 h 691"/>
                <a:gd name="T76" fmla="*/ 3 w 421"/>
                <a:gd name="T77" fmla="*/ 244 h 691"/>
                <a:gd name="T78" fmla="*/ 3 w 421"/>
                <a:gd name="T79" fmla="*/ 175 h 691"/>
                <a:gd name="T80" fmla="*/ 23 w 421"/>
                <a:gd name="T81" fmla="*/ 113 h 691"/>
                <a:gd name="T82" fmla="*/ 61 w 421"/>
                <a:gd name="T83" fmla="*/ 61 h 691"/>
                <a:gd name="T84" fmla="*/ 114 w 421"/>
                <a:gd name="T85" fmla="*/ 23 h 691"/>
                <a:gd name="T86" fmla="*/ 176 w 421"/>
                <a:gd name="T87" fmla="*/ 2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1" h="691">
                  <a:moveTo>
                    <a:pt x="210" y="0"/>
                  </a:moveTo>
                  <a:lnTo>
                    <a:pt x="347" y="0"/>
                  </a:lnTo>
                  <a:lnTo>
                    <a:pt x="366" y="2"/>
                  </a:lnTo>
                  <a:lnTo>
                    <a:pt x="384" y="10"/>
                  </a:lnTo>
                  <a:lnTo>
                    <a:pt x="399" y="21"/>
                  </a:lnTo>
                  <a:lnTo>
                    <a:pt x="411" y="37"/>
                  </a:lnTo>
                  <a:lnTo>
                    <a:pt x="418" y="54"/>
                  </a:lnTo>
                  <a:lnTo>
                    <a:pt x="421" y="74"/>
                  </a:lnTo>
                  <a:lnTo>
                    <a:pt x="418" y="93"/>
                  </a:lnTo>
                  <a:lnTo>
                    <a:pt x="411" y="112"/>
                  </a:lnTo>
                  <a:lnTo>
                    <a:pt x="399" y="126"/>
                  </a:lnTo>
                  <a:lnTo>
                    <a:pt x="384" y="138"/>
                  </a:lnTo>
                  <a:lnTo>
                    <a:pt x="366" y="145"/>
                  </a:lnTo>
                  <a:lnTo>
                    <a:pt x="347" y="149"/>
                  </a:lnTo>
                  <a:lnTo>
                    <a:pt x="210" y="149"/>
                  </a:lnTo>
                  <a:lnTo>
                    <a:pt x="191" y="152"/>
                  </a:lnTo>
                  <a:lnTo>
                    <a:pt x="174" y="160"/>
                  </a:lnTo>
                  <a:lnTo>
                    <a:pt x="161" y="173"/>
                  </a:lnTo>
                  <a:lnTo>
                    <a:pt x="152" y="191"/>
                  </a:lnTo>
                  <a:lnTo>
                    <a:pt x="149" y="210"/>
                  </a:lnTo>
                  <a:lnTo>
                    <a:pt x="152" y="229"/>
                  </a:lnTo>
                  <a:lnTo>
                    <a:pt x="161" y="246"/>
                  </a:lnTo>
                  <a:lnTo>
                    <a:pt x="174" y="259"/>
                  </a:lnTo>
                  <a:lnTo>
                    <a:pt x="191" y="268"/>
                  </a:lnTo>
                  <a:lnTo>
                    <a:pt x="210" y="271"/>
                  </a:lnTo>
                  <a:lnTo>
                    <a:pt x="244" y="274"/>
                  </a:lnTo>
                  <a:lnTo>
                    <a:pt x="277" y="282"/>
                  </a:lnTo>
                  <a:lnTo>
                    <a:pt x="307" y="294"/>
                  </a:lnTo>
                  <a:lnTo>
                    <a:pt x="335" y="312"/>
                  </a:lnTo>
                  <a:lnTo>
                    <a:pt x="359" y="332"/>
                  </a:lnTo>
                  <a:lnTo>
                    <a:pt x="381" y="357"/>
                  </a:lnTo>
                  <a:lnTo>
                    <a:pt x="397" y="384"/>
                  </a:lnTo>
                  <a:lnTo>
                    <a:pt x="411" y="415"/>
                  </a:lnTo>
                  <a:lnTo>
                    <a:pt x="418" y="447"/>
                  </a:lnTo>
                  <a:lnTo>
                    <a:pt x="421" y="481"/>
                  </a:lnTo>
                  <a:lnTo>
                    <a:pt x="418" y="515"/>
                  </a:lnTo>
                  <a:lnTo>
                    <a:pt x="411" y="547"/>
                  </a:lnTo>
                  <a:lnTo>
                    <a:pt x="397" y="577"/>
                  </a:lnTo>
                  <a:lnTo>
                    <a:pt x="381" y="605"/>
                  </a:lnTo>
                  <a:lnTo>
                    <a:pt x="359" y="629"/>
                  </a:lnTo>
                  <a:lnTo>
                    <a:pt x="335" y="651"/>
                  </a:lnTo>
                  <a:lnTo>
                    <a:pt x="307" y="667"/>
                  </a:lnTo>
                  <a:lnTo>
                    <a:pt x="277" y="681"/>
                  </a:lnTo>
                  <a:lnTo>
                    <a:pt x="244" y="688"/>
                  </a:lnTo>
                  <a:lnTo>
                    <a:pt x="210" y="691"/>
                  </a:lnTo>
                  <a:lnTo>
                    <a:pt x="75" y="691"/>
                  </a:lnTo>
                  <a:lnTo>
                    <a:pt x="55" y="688"/>
                  </a:lnTo>
                  <a:lnTo>
                    <a:pt x="37" y="681"/>
                  </a:lnTo>
                  <a:lnTo>
                    <a:pt x="22" y="669"/>
                  </a:lnTo>
                  <a:lnTo>
                    <a:pt x="10" y="654"/>
                  </a:lnTo>
                  <a:lnTo>
                    <a:pt x="3" y="637"/>
                  </a:lnTo>
                  <a:lnTo>
                    <a:pt x="0" y="617"/>
                  </a:lnTo>
                  <a:lnTo>
                    <a:pt x="3" y="597"/>
                  </a:lnTo>
                  <a:lnTo>
                    <a:pt x="10" y="579"/>
                  </a:lnTo>
                  <a:lnTo>
                    <a:pt x="22" y="564"/>
                  </a:lnTo>
                  <a:lnTo>
                    <a:pt x="37" y="553"/>
                  </a:lnTo>
                  <a:lnTo>
                    <a:pt x="55" y="545"/>
                  </a:lnTo>
                  <a:lnTo>
                    <a:pt x="75" y="542"/>
                  </a:lnTo>
                  <a:lnTo>
                    <a:pt x="210" y="542"/>
                  </a:lnTo>
                  <a:lnTo>
                    <a:pt x="230" y="539"/>
                  </a:lnTo>
                  <a:lnTo>
                    <a:pt x="247" y="531"/>
                  </a:lnTo>
                  <a:lnTo>
                    <a:pt x="261" y="518"/>
                  </a:lnTo>
                  <a:lnTo>
                    <a:pt x="269" y="500"/>
                  </a:lnTo>
                  <a:lnTo>
                    <a:pt x="272" y="481"/>
                  </a:lnTo>
                  <a:lnTo>
                    <a:pt x="269" y="461"/>
                  </a:lnTo>
                  <a:lnTo>
                    <a:pt x="261" y="445"/>
                  </a:lnTo>
                  <a:lnTo>
                    <a:pt x="247" y="432"/>
                  </a:lnTo>
                  <a:lnTo>
                    <a:pt x="230" y="422"/>
                  </a:lnTo>
                  <a:lnTo>
                    <a:pt x="210" y="419"/>
                  </a:lnTo>
                  <a:lnTo>
                    <a:pt x="176" y="417"/>
                  </a:lnTo>
                  <a:lnTo>
                    <a:pt x="144" y="409"/>
                  </a:lnTo>
                  <a:lnTo>
                    <a:pt x="114" y="396"/>
                  </a:lnTo>
                  <a:lnTo>
                    <a:pt x="86" y="379"/>
                  </a:lnTo>
                  <a:lnTo>
                    <a:pt x="61" y="358"/>
                  </a:lnTo>
                  <a:lnTo>
                    <a:pt x="41" y="333"/>
                  </a:lnTo>
                  <a:lnTo>
                    <a:pt x="23" y="306"/>
                  </a:lnTo>
                  <a:lnTo>
                    <a:pt x="11" y="276"/>
                  </a:lnTo>
                  <a:lnTo>
                    <a:pt x="3" y="244"/>
                  </a:lnTo>
                  <a:lnTo>
                    <a:pt x="0" y="210"/>
                  </a:lnTo>
                  <a:lnTo>
                    <a:pt x="3" y="175"/>
                  </a:lnTo>
                  <a:lnTo>
                    <a:pt x="11" y="143"/>
                  </a:lnTo>
                  <a:lnTo>
                    <a:pt x="23" y="113"/>
                  </a:lnTo>
                  <a:lnTo>
                    <a:pt x="41" y="86"/>
                  </a:lnTo>
                  <a:lnTo>
                    <a:pt x="61" y="61"/>
                  </a:lnTo>
                  <a:lnTo>
                    <a:pt x="86" y="40"/>
                  </a:lnTo>
                  <a:lnTo>
                    <a:pt x="114" y="23"/>
                  </a:lnTo>
                  <a:lnTo>
                    <a:pt x="144" y="10"/>
                  </a:lnTo>
                  <a:lnTo>
                    <a:pt x="176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3"/>
            <p:cNvSpPr>
              <a:spLocks noEditPoints="1"/>
            </p:cNvSpPr>
            <p:nvPr/>
          </p:nvSpPr>
          <p:spPr bwMode="auto">
            <a:xfrm>
              <a:off x="1812925" y="2051050"/>
              <a:ext cx="74613" cy="122238"/>
            </a:xfrm>
            <a:custGeom>
              <a:avLst/>
              <a:gdLst>
                <a:gd name="T0" fmla="*/ 179 w 421"/>
                <a:gd name="T1" fmla="*/ 151 h 691"/>
                <a:gd name="T2" fmla="*/ 157 w 421"/>
                <a:gd name="T3" fmla="*/ 167 h 691"/>
                <a:gd name="T4" fmla="*/ 149 w 421"/>
                <a:gd name="T5" fmla="*/ 194 h 691"/>
                <a:gd name="T6" fmla="*/ 151 w 421"/>
                <a:gd name="T7" fmla="*/ 512 h 691"/>
                <a:gd name="T8" fmla="*/ 167 w 421"/>
                <a:gd name="T9" fmla="*/ 534 h 691"/>
                <a:gd name="T10" fmla="*/ 194 w 421"/>
                <a:gd name="T11" fmla="*/ 542 h 691"/>
                <a:gd name="T12" fmla="*/ 241 w 421"/>
                <a:gd name="T13" fmla="*/ 540 h 691"/>
                <a:gd name="T14" fmla="*/ 263 w 421"/>
                <a:gd name="T15" fmla="*/ 524 h 691"/>
                <a:gd name="T16" fmla="*/ 272 w 421"/>
                <a:gd name="T17" fmla="*/ 497 h 691"/>
                <a:gd name="T18" fmla="*/ 269 w 421"/>
                <a:gd name="T19" fmla="*/ 179 h 691"/>
                <a:gd name="T20" fmla="*/ 253 w 421"/>
                <a:gd name="T21" fmla="*/ 157 h 691"/>
                <a:gd name="T22" fmla="*/ 227 w 421"/>
                <a:gd name="T23" fmla="*/ 149 h 691"/>
                <a:gd name="T24" fmla="*/ 194 w 421"/>
                <a:gd name="T25" fmla="*/ 0 h 691"/>
                <a:gd name="T26" fmla="*/ 262 w 421"/>
                <a:gd name="T27" fmla="*/ 3 h 691"/>
                <a:gd name="T28" fmla="*/ 324 w 421"/>
                <a:gd name="T29" fmla="*/ 27 h 691"/>
                <a:gd name="T30" fmla="*/ 375 w 421"/>
                <a:gd name="T31" fmla="*/ 69 h 691"/>
                <a:gd name="T32" fmla="*/ 409 w 421"/>
                <a:gd name="T33" fmla="*/ 126 h 691"/>
                <a:gd name="T34" fmla="*/ 421 w 421"/>
                <a:gd name="T35" fmla="*/ 194 h 691"/>
                <a:gd name="T36" fmla="*/ 418 w 421"/>
                <a:gd name="T37" fmla="*/ 532 h 691"/>
                <a:gd name="T38" fmla="*/ 394 w 421"/>
                <a:gd name="T39" fmla="*/ 595 h 691"/>
                <a:gd name="T40" fmla="*/ 351 w 421"/>
                <a:gd name="T41" fmla="*/ 646 h 691"/>
                <a:gd name="T42" fmla="*/ 295 w 421"/>
                <a:gd name="T43" fmla="*/ 679 h 691"/>
                <a:gd name="T44" fmla="*/ 227 w 421"/>
                <a:gd name="T45" fmla="*/ 691 h 691"/>
                <a:gd name="T46" fmla="*/ 159 w 421"/>
                <a:gd name="T47" fmla="*/ 688 h 691"/>
                <a:gd name="T48" fmla="*/ 96 w 421"/>
                <a:gd name="T49" fmla="*/ 664 h 691"/>
                <a:gd name="T50" fmla="*/ 45 w 421"/>
                <a:gd name="T51" fmla="*/ 622 h 691"/>
                <a:gd name="T52" fmla="*/ 12 w 421"/>
                <a:gd name="T53" fmla="*/ 565 h 691"/>
                <a:gd name="T54" fmla="*/ 0 w 421"/>
                <a:gd name="T55" fmla="*/ 497 h 691"/>
                <a:gd name="T56" fmla="*/ 3 w 421"/>
                <a:gd name="T57" fmla="*/ 159 h 691"/>
                <a:gd name="T58" fmla="*/ 26 w 421"/>
                <a:gd name="T59" fmla="*/ 95 h 691"/>
                <a:gd name="T60" fmla="*/ 69 w 421"/>
                <a:gd name="T61" fmla="*/ 45 h 691"/>
                <a:gd name="T62" fmla="*/ 126 w 421"/>
                <a:gd name="T63" fmla="*/ 12 h 691"/>
                <a:gd name="T64" fmla="*/ 194 w 421"/>
                <a:gd name="T65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1" h="691">
                  <a:moveTo>
                    <a:pt x="194" y="149"/>
                  </a:moveTo>
                  <a:lnTo>
                    <a:pt x="179" y="151"/>
                  </a:lnTo>
                  <a:lnTo>
                    <a:pt x="167" y="157"/>
                  </a:lnTo>
                  <a:lnTo>
                    <a:pt x="157" y="167"/>
                  </a:lnTo>
                  <a:lnTo>
                    <a:pt x="151" y="179"/>
                  </a:lnTo>
                  <a:lnTo>
                    <a:pt x="149" y="194"/>
                  </a:lnTo>
                  <a:lnTo>
                    <a:pt x="149" y="497"/>
                  </a:lnTo>
                  <a:lnTo>
                    <a:pt x="151" y="512"/>
                  </a:lnTo>
                  <a:lnTo>
                    <a:pt x="157" y="524"/>
                  </a:lnTo>
                  <a:lnTo>
                    <a:pt x="167" y="534"/>
                  </a:lnTo>
                  <a:lnTo>
                    <a:pt x="179" y="540"/>
                  </a:lnTo>
                  <a:lnTo>
                    <a:pt x="194" y="542"/>
                  </a:lnTo>
                  <a:lnTo>
                    <a:pt x="227" y="542"/>
                  </a:lnTo>
                  <a:lnTo>
                    <a:pt x="241" y="540"/>
                  </a:lnTo>
                  <a:lnTo>
                    <a:pt x="253" y="534"/>
                  </a:lnTo>
                  <a:lnTo>
                    <a:pt x="263" y="524"/>
                  </a:lnTo>
                  <a:lnTo>
                    <a:pt x="269" y="512"/>
                  </a:lnTo>
                  <a:lnTo>
                    <a:pt x="272" y="497"/>
                  </a:lnTo>
                  <a:lnTo>
                    <a:pt x="272" y="194"/>
                  </a:lnTo>
                  <a:lnTo>
                    <a:pt x="269" y="179"/>
                  </a:lnTo>
                  <a:lnTo>
                    <a:pt x="263" y="167"/>
                  </a:lnTo>
                  <a:lnTo>
                    <a:pt x="253" y="157"/>
                  </a:lnTo>
                  <a:lnTo>
                    <a:pt x="241" y="151"/>
                  </a:lnTo>
                  <a:lnTo>
                    <a:pt x="227" y="149"/>
                  </a:lnTo>
                  <a:lnTo>
                    <a:pt x="194" y="149"/>
                  </a:lnTo>
                  <a:close/>
                  <a:moveTo>
                    <a:pt x="194" y="0"/>
                  </a:moveTo>
                  <a:lnTo>
                    <a:pt x="227" y="0"/>
                  </a:lnTo>
                  <a:lnTo>
                    <a:pt x="262" y="3"/>
                  </a:lnTo>
                  <a:lnTo>
                    <a:pt x="295" y="12"/>
                  </a:lnTo>
                  <a:lnTo>
                    <a:pt x="324" y="27"/>
                  </a:lnTo>
                  <a:lnTo>
                    <a:pt x="351" y="45"/>
                  </a:lnTo>
                  <a:lnTo>
                    <a:pt x="375" y="69"/>
                  </a:lnTo>
                  <a:lnTo>
                    <a:pt x="394" y="95"/>
                  </a:lnTo>
                  <a:lnTo>
                    <a:pt x="409" y="126"/>
                  </a:lnTo>
                  <a:lnTo>
                    <a:pt x="418" y="159"/>
                  </a:lnTo>
                  <a:lnTo>
                    <a:pt x="421" y="194"/>
                  </a:lnTo>
                  <a:lnTo>
                    <a:pt x="421" y="497"/>
                  </a:lnTo>
                  <a:lnTo>
                    <a:pt x="418" y="532"/>
                  </a:lnTo>
                  <a:lnTo>
                    <a:pt x="409" y="565"/>
                  </a:lnTo>
                  <a:lnTo>
                    <a:pt x="394" y="595"/>
                  </a:lnTo>
                  <a:lnTo>
                    <a:pt x="375" y="622"/>
                  </a:lnTo>
                  <a:lnTo>
                    <a:pt x="351" y="646"/>
                  </a:lnTo>
                  <a:lnTo>
                    <a:pt x="324" y="664"/>
                  </a:lnTo>
                  <a:lnTo>
                    <a:pt x="295" y="679"/>
                  </a:lnTo>
                  <a:lnTo>
                    <a:pt x="262" y="688"/>
                  </a:lnTo>
                  <a:lnTo>
                    <a:pt x="227" y="691"/>
                  </a:lnTo>
                  <a:lnTo>
                    <a:pt x="194" y="691"/>
                  </a:lnTo>
                  <a:lnTo>
                    <a:pt x="159" y="688"/>
                  </a:lnTo>
                  <a:lnTo>
                    <a:pt x="126" y="679"/>
                  </a:lnTo>
                  <a:lnTo>
                    <a:pt x="96" y="664"/>
                  </a:lnTo>
                  <a:lnTo>
                    <a:pt x="69" y="646"/>
                  </a:lnTo>
                  <a:lnTo>
                    <a:pt x="45" y="622"/>
                  </a:lnTo>
                  <a:lnTo>
                    <a:pt x="26" y="595"/>
                  </a:lnTo>
                  <a:lnTo>
                    <a:pt x="12" y="565"/>
                  </a:lnTo>
                  <a:lnTo>
                    <a:pt x="3" y="532"/>
                  </a:lnTo>
                  <a:lnTo>
                    <a:pt x="0" y="497"/>
                  </a:lnTo>
                  <a:lnTo>
                    <a:pt x="0" y="194"/>
                  </a:lnTo>
                  <a:lnTo>
                    <a:pt x="3" y="159"/>
                  </a:lnTo>
                  <a:lnTo>
                    <a:pt x="12" y="126"/>
                  </a:lnTo>
                  <a:lnTo>
                    <a:pt x="26" y="95"/>
                  </a:lnTo>
                  <a:lnTo>
                    <a:pt x="45" y="69"/>
                  </a:lnTo>
                  <a:lnTo>
                    <a:pt x="69" y="45"/>
                  </a:lnTo>
                  <a:lnTo>
                    <a:pt x="96" y="27"/>
                  </a:lnTo>
                  <a:lnTo>
                    <a:pt x="126" y="12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84"/>
            <p:cNvSpPr>
              <a:spLocks noEditPoints="1"/>
            </p:cNvSpPr>
            <p:nvPr/>
          </p:nvSpPr>
          <p:spPr bwMode="auto">
            <a:xfrm>
              <a:off x="1985963" y="2051050"/>
              <a:ext cx="74613" cy="122238"/>
            </a:xfrm>
            <a:custGeom>
              <a:avLst/>
              <a:gdLst>
                <a:gd name="T0" fmla="*/ 149 w 421"/>
                <a:gd name="T1" fmla="*/ 149 h 691"/>
                <a:gd name="T2" fmla="*/ 149 w 421"/>
                <a:gd name="T3" fmla="*/ 542 h 691"/>
                <a:gd name="T4" fmla="*/ 165 w 421"/>
                <a:gd name="T5" fmla="*/ 542 h 691"/>
                <a:gd name="T6" fmla="*/ 190 w 421"/>
                <a:gd name="T7" fmla="*/ 539 h 691"/>
                <a:gd name="T8" fmla="*/ 213 w 421"/>
                <a:gd name="T9" fmla="*/ 532 h 691"/>
                <a:gd name="T10" fmla="*/ 232 w 421"/>
                <a:gd name="T11" fmla="*/ 519 h 691"/>
                <a:gd name="T12" fmla="*/ 249 w 421"/>
                <a:gd name="T13" fmla="*/ 502 h 691"/>
                <a:gd name="T14" fmla="*/ 261 w 421"/>
                <a:gd name="T15" fmla="*/ 483 h 691"/>
                <a:gd name="T16" fmla="*/ 269 w 421"/>
                <a:gd name="T17" fmla="*/ 460 h 691"/>
                <a:gd name="T18" fmla="*/ 272 w 421"/>
                <a:gd name="T19" fmla="*/ 437 h 691"/>
                <a:gd name="T20" fmla="*/ 272 w 421"/>
                <a:gd name="T21" fmla="*/ 254 h 691"/>
                <a:gd name="T22" fmla="*/ 269 w 421"/>
                <a:gd name="T23" fmla="*/ 230 h 691"/>
                <a:gd name="T24" fmla="*/ 261 w 421"/>
                <a:gd name="T25" fmla="*/ 208 h 691"/>
                <a:gd name="T26" fmla="*/ 249 w 421"/>
                <a:gd name="T27" fmla="*/ 188 h 691"/>
                <a:gd name="T28" fmla="*/ 232 w 421"/>
                <a:gd name="T29" fmla="*/ 171 h 691"/>
                <a:gd name="T30" fmla="*/ 213 w 421"/>
                <a:gd name="T31" fmla="*/ 159 h 691"/>
                <a:gd name="T32" fmla="*/ 190 w 421"/>
                <a:gd name="T33" fmla="*/ 151 h 691"/>
                <a:gd name="T34" fmla="*/ 165 w 421"/>
                <a:gd name="T35" fmla="*/ 149 h 691"/>
                <a:gd name="T36" fmla="*/ 149 w 421"/>
                <a:gd name="T37" fmla="*/ 149 h 691"/>
                <a:gd name="T38" fmla="*/ 74 w 421"/>
                <a:gd name="T39" fmla="*/ 0 h 691"/>
                <a:gd name="T40" fmla="*/ 165 w 421"/>
                <a:gd name="T41" fmla="*/ 0 h 691"/>
                <a:gd name="T42" fmla="*/ 203 w 421"/>
                <a:gd name="T43" fmla="*/ 2 h 691"/>
                <a:gd name="T44" fmla="*/ 239 w 421"/>
                <a:gd name="T45" fmla="*/ 10 h 691"/>
                <a:gd name="T46" fmla="*/ 273 w 421"/>
                <a:gd name="T47" fmla="*/ 23 h 691"/>
                <a:gd name="T48" fmla="*/ 304 w 421"/>
                <a:gd name="T49" fmla="*/ 41 h 691"/>
                <a:gd name="T50" fmla="*/ 333 w 421"/>
                <a:gd name="T51" fmla="*/ 62 h 691"/>
                <a:gd name="T52" fmla="*/ 358 w 421"/>
                <a:gd name="T53" fmla="*/ 87 h 691"/>
                <a:gd name="T54" fmla="*/ 380 w 421"/>
                <a:gd name="T55" fmla="*/ 116 h 691"/>
                <a:gd name="T56" fmla="*/ 397 w 421"/>
                <a:gd name="T57" fmla="*/ 147 h 691"/>
                <a:gd name="T58" fmla="*/ 410 w 421"/>
                <a:gd name="T59" fmla="*/ 180 h 691"/>
                <a:gd name="T60" fmla="*/ 418 w 421"/>
                <a:gd name="T61" fmla="*/ 216 h 691"/>
                <a:gd name="T62" fmla="*/ 421 w 421"/>
                <a:gd name="T63" fmla="*/ 254 h 691"/>
                <a:gd name="T64" fmla="*/ 421 w 421"/>
                <a:gd name="T65" fmla="*/ 437 h 691"/>
                <a:gd name="T66" fmla="*/ 418 w 421"/>
                <a:gd name="T67" fmla="*/ 474 h 691"/>
                <a:gd name="T68" fmla="*/ 410 w 421"/>
                <a:gd name="T69" fmla="*/ 510 h 691"/>
                <a:gd name="T70" fmla="*/ 397 w 421"/>
                <a:gd name="T71" fmla="*/ 543 h 691"/>
                <a:gd name="T72" fmla="*/ 380 w 421"/>
                <a:gd name="T73" fmla="*/ 575 h 691"/>
                <a:gd name="T74" fmla="*/ 358 w 421"/>
                <a:gd name="T75" fmla="*/ 604 h 691"/>
                <a:gd name="T76" fmla="*/ 333 w 421"/>
                <a:gd name="T77" fmla="*/ 628 h 691"/>
                <a:gd name="T78" fmla="*/ 304 w 421"/>
                <a:gd name="T79" fmla="*/ 650 h 691"/>
                <a:gd name="T80" fmla="*/ 273 w 421"/>
                <a:gd name="T81" fmla="*/ 667 h 691"/>
                <a:gd name="T82" fmla="*/ 239 w 421"/>
                <a:gd name="T83" fmla="*/ 681 h 691"/>
                <a:gd name="T84" fmla="*/ 203 w 421"/>
                <a:gd name="T85" fmla="*/ 688 h 691"/>
                <a:gd name="T86" fmla="*/ 165 w 421"/>
                <a:gd name="T87" fmla="*/ 691 h 691"/>
                <a:gd name="T88" fmla="*/ 74 w 421"/>
                <a:gd name="T89" fmla="*/ 691 h 691"/>
                <a:gd name="T90" fmla="*/ 54 w 421"/>
                <a:gd name="T91" fmla="*/ 688 h 691"/>
                <a:gd name="T92" fmla="*/ 37 w 421"/>
                <a:gd name="T93" fmla="*/ 681 h 691"/>
                <a:gd name="T94" fmla="*/ 21 w 421"/>
                <a:gd name="T95" fmla="*/ 669 h 691"/>
                <a:gd name="T96" fmla="*/ 10 w 421"/>
                <a:gd name="T97" fmla="*/ 654 h 691"/>
                <a:gd name="T98" fmla="*/ 3 w 421"/>
                <a:gd name="T99" fmla="*/ 637 h 691"/>
                <a:gd name="T100" fmla="*/ 0 w 421"/>
                <a:gd name="T101" fmla="*/ 617 h 691"/>
                <a:gd name="T102" fmla="*/ 0 w 421"/>
                <a:gd name="T103" fmla="*/ 74 h 691"/>
                <a:gd name="T104" fmla="*/ 3 w 421"/>
                <a:gd name="T105" fmla="*/ 54 h 691"/>
                <a:gd name="T106" fmla="*/ 10 w 421"/>
                <a:gd name="T107" fmla="*/ 37 h 691"/>
                <a:gd name="T108" fmla="*/ 21 w 421"/>
                <a:gd name="T109" fmla="*/ 21 h 691"/>
                <a:gd name="T110" fmla="*/ 37 w 421"/>
                <a:gd name="T111" fmla="*/ 10 h 691"/>
                <a:gd name="T112" fmla="*/ 54 w 421"/>
                <a:gd name="T113" fmla="*/ 2 h 691"/>
                <a:gd name="T114" fmla="*/ 74 w 421"/>
                <a:gd name="T115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691">
                  <a:moveTo>
                    <a:pt x="149" y="149"/>
                  </a:moveTo>
                  <a:lnTo>
                    <a:pt x="149" y="542"/>
                  </a:lnTo>
                  <a:lnTo>
                    <a:pt x="165" y="542"/>
                  </a:lnTo>
                  <a:lnTo>
                    <a:pt x="190" y="539"/>
                  </a:lnTo>
                  <a:lnTo>
                    <a:pt x="213" y="532"/>
                  </a:lnTo>
                  <a:lnTo>
                    <a:pt x="232" y="519"/>
                  </a:lnTo>
                  <a:lnTo>
                    <a:pt x="249" y="502"/>
                  </a:lnTo>
                  <a:lnTo>
                    <a:pt x="261" y="483"/>
                  </a:lnTo>
                  <a:lnTo>
                    <a:pt x="269" y="460"/>
                  </a:lnTo>
                  <a:lnTo>
                    <a:pt x="272" y="437"/>
                  </a:lnTo>
                  <a:lnTo>
                    <a:pt x="272" y="254"/>
                  </a:lnTo>
                  <a:lnTo>
                    <a:pt x="269" y="230"/>
                  </a:lnTo>
                  <a:lnTo>
                    <a:pt x="261" y="208"/>
                  </a:lnTo>
                  <a:lnTo>
                    <a:pt x="249" y="188"/>
                  </a:lnTo>
                  <a:lnTo>
                    <a:pt x="232" y="171"/>
                  </a:lnTo>
                  <a:lnTo>
                    <a:pt x="213" y="159"/>
                  </a:lnTo>
                  <a:lnTo>
                    <a:pt x="190" y="151"/>
                  </a:lnTo>
                  <a:lnTo>
                    <a:pt x="165" y="149"/>
                  </a:lnTo>
                  <a:lnTo>
                    <a:pt x="149" y="149"/>
                  </a:lnTo>
                  <a:close/>
                  <a:moveTo>
                    <a:pt x="74" y="0"/>
                  </a:moveTo>
                  <a:lnTo>
                    <a:pt x="165" y="0"/>
                  </a:lnTo>
                  <a:lnTo>
                    <a:pt x="203" y="2"/>
                  </a:lnTo>
                  <a:lnTo>
                    <a:pt x="239" y="10"/>
                  </a:lnTo>
                  <a:lnTo>
                    <a:pt x="273" y="23"/>
                  </a:lnTo>
                  <a:lnTo>
                    <a:pt x="304" y="41"/>
                  </a:lnTo>
                  <a:lnTo>
                    <a:pt x="333" y="62"/>
                  </a:lnTo>
                  <a:lnTo>
                    <a:pt x="358" y="87"/>
                  </a:lnTo>
                  <a:lnTo>
                    <a:pt x="380" y="116"/>
                  </a:lnTo>
                  <a:lnTo>
                    <a:pt x="397" y="147"/>
                  </a:lnTo>
                  <a:lnTo>
                    <a:pt x="410" y="180"/>
                  </a:lnTo>
                  <a:lnTo>
                    <a:pt x="418" y="216"/>
                  </a:lnTo>
                  <a:lnTo>
                    <a:pt x="421" y="254"/>
                  </a:lnTo>
                  <a:lnTo>
                    <a:pt x="421" y="437"/>
                  </a:lnTo>
                  <a:lnTo>
                    <a:pt x="418" y="474"/>
                  </a:lnTo>
                  <a:lnTo>
                    <a:pt x="410" y="510"/>
                  </a:lnTo>
                  <a:lnTo>
                    <a:pt x="397" y="543"/>
                  </a:lnTo>
                  <a:lnTo>
                    <a:pt x="380" y="575"/>
                  </a:lnTo>
                  <a:lnTo>
                    <a:pt x="358" y="604"/>
                  </a:lnTo>
                  <a:lnTo>
                    <a:pt x="333" y="628"/>
                  </a:lnTo>
                  <a:lnTo>
                    <a:pt x="304" y="650"/>
                  </a:lnTo>
                  <a:lnTo>
                    <a:pt x="273" y="667"/>
                  </a:lnTo>
                  <a:lnTo>
                    <a:pt x="239" y="681"/>
                  </a:lnTo>
                  <a:lnTo>
                    <a:pt x="203" y="688"/>
                  </a:lnTo>
                  <a:lnTo>
                    <a:pt x="165" y="691"/>
                  </a:lnTo>
                  <a:lnTo>
                    <a:pt x="74" y="691"/>
                  </a:lnTo>
                  <a:lnTo>
                    <a:pt x="54" y="688"/>
                  </a:lnTo>
                  <a:lnTo>
                    <a:pt x="37" y="681"/>
                  </a:lnTo>
                  <a:lnTo>
                    <a:pt x="21" y="669"/>
                  </a:lnTo>
                  <a:lnTo>
                    <a:pt x="10" y="654"/>
                  </a:lnTo>
                  <a:lnTo>
                    <a:pt x="3" y="637"/>
                  </a:lnTo>
                  <a:lnTo>
                    <a:pt x="0" y="617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5"/>
            <p:cNvSpPr>
              <a:spLocks/>
            </p:cNvSpPr>
            <p:nvPr/>
          </p:nvSpPr>
          <p:spPr bwMode="auto">
            <a:xfrm>
              <a:off x="1900238" y="2051050"/>
              <a:ext cx="73025" cy="122238"/>
            </a:xfrm>
            <a:custGeom>
              <a:avLst/>
              <a:gdLst>
                <a:gd name="T0" fmla="*/ 75 w 421"/>
                <a:gd name="T1" fmla="*/ 0 h 691"/>
                <a:gd name="T2" fmla="*/ 94 w 421"/>
                <a:gd name="T3" fmla="*/ 2 h 691"/>
                <a:gd name="T4" fmla="*/ 112 w 421"/>
                <a:gd name="T5" fmla="*/ 10 h 691"/>
                <a:gd name="T6" fmla="*/ 127 w 421"/>
                <a:gd name="T7" fmla="*/ 21 h 691"/>
                <a:gd name="T8" fmla="*/ 138 w 421"/>
                <a:gd name="T9" fmla="*/ 37 h 691"/>
                <a:gd name="T10" fmla="*/ 147 w 421"/>
                <a:gd name="T11" fmla="*/ 54 h 691"/>
                <a:gd name="T12" fmla="*/ 149 w 421"/>
                <a:gd name="T13" fmla="*/ 74 h 691"/>
                <a:gd name="T14" fmla="*/ 149 w 421"/>
                <a:gd name="T15" fmla="*/ 493 h 691"/>
                <a:gd name="T16" fmla="*/ 152 w 421"/>
                <a:gd name="T17" fmla="*/ 508 h 691"/>
                <a:gd name="T18" fmla="*/ 159 w 421"/>
                <a:gd name="T19" fmla="*/ 522 h 691"/>
                <a:gd name="T20" fmla="*/ 169 w 421"/>
                <a:gd name="T21" fmla="*/ 533 h 691"/>
                <a:gd name="T22" fmla="*/ 183 w 421"/>
                <a:gd name="T23" fmla="*/ 540 h 691"/>
                <a:gd name="T24" fmla="*/ 199 w 421"/>
                <a:gd name="T25" fmla="*/ 542 h 691"/>
                <a:gd name="T26" fmla="*/ 347 w 421"/>
                <a:gd name="T27" fmla="*/ 542 h 691"/>
                <a:gd name="T28" fmla="*/ 367 w 421"/>
                <a:gd name="T29" fmla="*/ 545 h 691"/>
                <a:gd name="T30" fmla="*/ 384 w 421"/>
                <a:gd name="T31" fmla="*/ 553 h 691"/>
                <a:gd name="T32" fmla="*/ 399 w 421"/>
                <a:gd name="T33" fmla="*/ 564 h 691"/>
                <a:gd name="T34" fmla="*/ 411 w 421"/>
                <a:gd name="T35" fmla="*/ 579 h 691"/>
                <a:gd name="T36" fmla="*/ 419 w 421"/>
                <a:gd name="T37" fmla="*/ 597 h 691"/>
                <a:gd name="T38" fmla="*/ 421 w 421"/>
                <a:gd name="T39" fmla="*/ 617 h 691"/>
                <a:gd name="T40" fmla="*/ 419 w 421"/>
                <a:gd name="T41" fmla="*/ 637 h 691"/>
                <a:gd name="T42" fmla="*/ 411 w 421"/>
                <a:gd name="T43" fmla="*/ 654 h 691"/>
                <a:gd name="T44" fmla="*/ 399 w 421"/>
                <a:gd name="T45" fmla="*/ 669 h 691"/>
                <a:gd name="T46" fmla="*/ 384 w 421"/>
                <a:gd name="T47" fmla="*/ 681 h 691"/>
                <a:gd name="T48" fmla="*/ 367 w 421"/>
                <a:gd name="T49" fmla="*/ 688 h 691"/>
                <a:gd name="T50" fmla="*/ 347 w 421"/>
                <a:gd name="T51" fmla="*/ 691 h 691"/>
                <a:gd name="T52" fmla="*/ 199 w 421"/>
                <a:gd name="T53" fmla="*/ 691 h 691"/>
                <a:gd name="T54" fmla="*/ 163 w 421"/>
                <a:gd name="T55" fmla="*/ 688 h 691"/>
                <a:gd name="T56" fmla="*/ 129 w 421"/>
                <a:gd name="T57" fmla="*/ 679 h 691"/>
                <a:gd name="T58" fmla="*/ 98 w 421"/>
                <a:gd name="T59" fmla="*/ 664 h 691"/>
                <a:gd name="T60" fmla="*/ 71 w 421"/>
                <a:gd name="T61" fmla="*/ 645 h 691"/>
                <a:gd name="T62" fmla="*/ 47 w 421"/>
                <a:gd name="T63" fmla="*/ 620 h 691"/>
                <a:gd name="T64" fmla="*/ 27 w 421"/>
                <a:gd name="T65" fmla="*/ 593 h 691"/>
                <a:gd name="T66" fmla="*/ 13 w 421"/>
                <a:gd name="T67" fmla="*/ 562 h 691"/>
                <a:gd name="T68" fmla="*/ 4 w 421"/>
                <a:gd name="T69" fmla="*/ 529 h 691"/>
                <a:gd name="T70" fmla="*/ 0 w 421"/>
                <a:gd name="T71" fmla="*/ 493 h 691"/>
                <a:gd name="T72" fmla="*/ 0 w 421"/>
                <a:gd name="T73" fmla="*/ 74 h 691"/>
                <a:gd name="T74" fmla="*/ 3 w 421"/>
                <a:gd name="T75" fmla="*/ 54 h 691"/>
                <a:gd name="T76" fmla="*/ 10 w 421"/>
                <a:gd name="T77" fmla="*/ 37 h 691"/>
                <a:gd name="T78" fmla="*/ 22 w 421"/>
                <a:gd name="T79" fmla="*/ 21 h 691"/>
                <a:gd name="T80" fmla="*/ 37 w 421"/>
                <a:gd name="T81" fmla="*/ 10 h 691"/>
                <a:gd name="T82" fmla="*/ 55 w 421"/>
                <a:gd name="T83" fmla="*/ 2 h 691"/>
                <a:gd name="T84" fmla="*/ 75 w 421"/>
                <a:gd name="T85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691">
                  <a:moveTo>
                    <a:pt x="75" y="0"/>
                  </a:moveTo>
                  <a:lnTo>
                    <a:pt x="94" y="2"/>
                  </a:lnTo>
                  <a:lnTo>
                    <a:pt x="112" y="10"/>
                  </a:lnTo>
                  <a:lnTo>
                    <a:pt x="127" y="21"/>
                  </a:lnTo>
                  <a:lnTo>
                    <a:pt x="138" y="37"/>
                  </a:lnTo>
                  <a:lnTo>
                    <a:pt x="147" y="54"/>
                  </a:lnTo>
                  <a:lnTo>
                    <a:pt x="149" y="74"/>
                  </a:lnTo>
                  <a:lnTo>
                    <a:pt x="149" y="493"/>
                  </a:lnTo>
                  <a:lnTo>
                    <a:pt x="152" y="508"/>
                  </a:lnTo>
                  <a:lnTo>
                    <a:pt x="159" y="522"/>
                  </a:lnTo>
                  <a:lnTo>
                    <a:pt x="169" y="533"/>
                  </a:lnTo>
                  <a:lnTo>
                    <a:pt x="183" y="540"/>
                  </a:lnTo>
                  <a:lnTo>
                    <a:pt x="199" y="542"/>
                  </a:lnTo>
                  <a:lnTo>
                    <a:pt x="347" y="542"/>
                  </a:lnTo>
                  <a:lnTo>
                    <a:pt x="367" y="545"/>
                  </a:lnTo>
                  <a:lnTo>
                    <a:pt x="384" y="553"/>
                  </a:lnTo>
                  <a:lnTo>
                    <a:pt x="399" y="564"/>
                  </a:lnTo>
                  <a:lnTo>
                    <a:pt x="411" y="579"/>
                  </a:lnTo>
                  <a:lnTo>
                    <a:pt x="419" y="597"/>
                  </a:lnTo>
                  <a:lnTo>
                    <a:pt x="421" y="617"/>
                  </a:lnTo>
                  <a:lnTo>
                    <a:pt x="419" y="637"/>
                  </a:lnTo>
                  <a:lnTo>
                    <a:pt x="411" y="654"/>
                  </a:lnTo>
                  <a:lnTo>
                    <a:pt x="399" y="669"/>
                  </a:lnTo>
                  <a:lnTo>
                    <a:pt x="384" y="681"/>
                  </a:lnTo>
                  <a:lnTo>
                    <a:pt x="367" y="688"/>
                  </a:lnTo>
                  <a:lnTo>
                    <a:pt x="347" y="691"/>
                  </a:lnTo>
                  <a:lnTo>
                    <a:pt x="199" y="691"/>
                  </a:lnTo>
                  <a:lnTo>
                    <a:pt x="163" y="688"/>
                  </a:lnTo>
                  <a:lnTo>
                    <a:pt x="129" y="679"/>
                  </a:lnTo>
                  <a:lnTo>
                    <a:pt x="98" y="664"/>
                  </a:lnTo>
                  <a:lnTo>
                    <a:pt x="71" y="645"/>
                  </a:lnTo>
                  <a:lnTo>
                    <a:pt x="47" y="620"/>
                  </a:lnTo>
                  <a:lnTo>
                    <a:pt x="27" y="593"/>
                  </a:lnTo>
                  <a:lnTo>
                    <a:pt x="13" y="562"/>
                  </a:lnTo>
                  <a:lnTo>
                    <a:pt x="4" y="529"/>
                  </a:lnTo>
                  <a:lnTo>
                    <a:pt x="0" y="493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676282" y="2019470"/>
            <a:ext cx="539750" cy="349250"/>
            <a:chOff x="741363" y="2017713"/>
            <a:chExt cx="539750" cy="349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90"/>
            <p:cNvSpPr>
              <a:spLocks noEditPoints="1"/>
            </p:cNvSpPr>
            <p:nvPr/>
          </p:nvSpPr>
          <p:spPr bwMode="auto">
            <a:xfrm>
              <a:off x="741363" y="2017713"/>
              <a:ext cx="539750" cy="349250"/>
            </a:xfrm>
            <a:custGeom>
              <a:avLst/>
              <a:gdLst>
                <a:gd name="T0" fmla="*/ 2711 w 3398"/>
                <a:gd name="T1" fmla="*/ 1810 h 2202"/>
                <a:gd name="T2" fmla="*/ 2658 w 3398"/>
                <a:gd name="T3" fmla="*/ 1889 h 2202"/>
                <a:gd name="T4" fmla="*/ 2678 w 3398"/>
                <a:gd name="T5" fmla="*/ 1982 h 2202"/>
                <a:gd name="T6" fmla="*/ 2755 w 3398"/>
                <a:gd name="T7" fmla="*/ 2035 h 2202"/>
                <a:gd name="T8" fmla="*/ 2849 w 3398"/>
                <a:gd name="T9" fmla="*/ 2016 h 2202"/>
                <a:gd name="T10" fmla="*/ 2901 w 3398"/>
                <a:gd name="T11" fmla="*/ 1938 h 2202"/>
                <a:gd name="T12" fmla="*/ 2883 w 3398"/>
                <a:gd name="T13" fmla="*/ 1844 h 2202"/>
                <a:gd name="T14" fmla="*/ 2804 w 3398"/>
                <a:gd name="T15" fmla="*/ 1792 h 2202"/>
                <a:gd name="T16" fmla="*/ 556 w 3398"/>
                <a:gd name="T17" fmla="*/ 1799 h 2202"/>
                <a:gd name="T18" fmla="*/ 490 w 3398"/>
                <a:gd name="T19" fmla="*/ 1865 h 2202"/>
                <a:gd name="T20" fmla="*/ 490 w 3398"/>
                <a:gd name="T21" fmla="*/ 1962 h 2202"/>
                <a:gd name="T22" fmla="*/ 556 w 3398"/>
                <a:gd name="T23" fmla="*/ 2028 h 2202"/>
                <a:gd name="T24" fmla="*/ 653 w 3398"/>
                <a:gd name="T25" fmla="*/ 2028 h 2202"/>
                <a:gd name="T26" fmla="*/ 719 w 3398"/>
                <a:gd name="T27" fmla="*/ 1962 h 2202"/>
                <a:gd name="T28" fmla="*/ 719 w 3398"/>
                <a:gd name="T29" fmla="*/ 1865 h 2202"/>
                <a:gd name="T30" fmla="*/ 653 w 3398"/>
                <a:gd name="T31" fmla="*/ 1799 h 2202"/>
                <a:gd name="T32" fmla="*/ 2410 w 3398"/>
                <a:gd name="T33" fmla="*/ 1831 h 2202"/>
                <a:gd name="T34" fmla="*/ 2561 w 3398"/>
                <a:gd name="T35" fmla="*/ 1725 h 2202"/>
                <a:gd name="T36" fmla="*/ 2696 w 3398"/>
                <a:gd name="T37" fmla="*/ 1638 h 2202"/>
                <a:gd name="T38" fmla="*/ 2863 w 3398"/>
                <a:gd name="T39" fmla="*/ 1638 h 2202"/>
                <a:gd name="T40" fmla="*/ 2998 w 3398"/>
                <a:gd name="T41" fmla="*/ 1725 h 2202"/>
                <a:gd name="T42" fmla="*/ 3233 w 3398"/>
                <a:gd name="T43" fmla="*/ 1831 h 2202"/>
                <a:gd name="T44" fmla="*/ 2991 w 3398"/>
                <a:gd name="T45" fmla="*/ 979 h 2202"/>
                <a:gd name="T46" fmla="*/ 2893 w 3398"/>
                <a:gd name="T47" fmla="*/ 930 h 2202"/>
                <a:gd name="T48" fmla="*/ 165 w 3398"/>
                <a:gd name="T49" fmla="*/ 1831 h 2202"/>
                <a:gd name="T50" fmla="*/ 386 w 3398"/>
                <a:gd name="T51" fmla="*/ 1725 h 2202"/>
                <a:gd name="T52" fmla="*/ 521 w 3398"/>
                <a:gd name="T53" fmla="*/ 1638 h 2202"/>
                <a:gd name="T54" fmla="*/ 688 w 3398"/>
                <a:gd name="T55" fmla="*/ 1638 h 2202"/>
                <a:gd name="T56" fmla="*/ 823 w 3398"/>
                <a:gd name="T57" fmla="*/ 1725 h 2202"/>
                <a:gd name="T58" fmla="*/ 2245 w 3398"/>
                <a:gd name="T59" fmla="*/ 1831 h 2202"/>
                <a:gd name="T60" fmla="*/ 2327 w 3398"/>
                <a:gd name="T61" fmla="*/ 0 h 2202"/>
                <a:gd name="T62" fmla="*/ 2399 w 3398"/>
                <a:gd name="T63" fmla="*/ 41 h 2202"/>
                <a:gd name="T64" fmla="*/ 2864 w 3398"/>
                <a:gd name="T65" fmla="*/ 764 h 2202"/>
                <a:gd name="T66" fmla="*/ 3024 w 3398"/>
                <a:gd name="T67" fmla="*/ 802 h 2202"/>
                <a:gd name="T68" fmla="*/ 3148 w 3398"/>
                <a:gd name="T69" fmla="*/ 909 h 2202"/>
                <a:gd name="T70" fmla="*/ 3398 w 3398"/>
                <a:gd name="T71" fmla="*/ 1379 h 2202"/>
                <a:gd name="T72" fmla="*/ 3373 w 3398"/>
                <a:gd name="T73" fmla="*/ 1972 h 2202"/>
                <a:gd name="T74" fmla="*/ 3057 w 3398"/>
                <a:gd name="T75" fmla="*/ 1996 h 2202"/>
                <a:gd name="T76" fmla="*/ 2969 w 3398"/>
                <a:gd name="T77" fmla="*/ 2131 h 2202"/>
                <a:gd name="T78" fmla="*/ 2823 w 3398"/>
                <a:gd name="T79" fmla="*/ 2198 h 2202"/>
                <a:gd name="T80" fmla="*/ 2658 w 3398"/>
                <a:gd name="T81" fmla="*/ 2175 h 2202"/>
                <a:gd name="T82" fmla="*/ 2538 w 3398"/>
                <a:gd name="T83" fmla="*/ 2070 h 2202"/>
                <a:gd name="T84" fmla="*/ 868 w 3398"/>
                <a:gd name="T85" fmla="*/ 2034 h 2202"/>
                <a:gd name="T86" fmla="*/ 762 w 3398"/>
                <a:gd name="T87" fmla="*/ 2155 h 2202"/>
                <a:gd name="T88" fmla="*/ 605 w 3398"/>
                <a:gd name="T89" fmla="*/ 2202 h 2202"/>
                <a:gd name="T90" fmla="*/ 447 w 3398"/>
                <a:gd name="T91" fmla="*/ 2155 h 2202"/>
                <a:gd name="T92" fmla="*/ 343 w 3398"/>
                <a:gd name="T93" fmla="*/ 2034 h 2202"/>
                <a:gd name="T94" fmla="*/ 41 w 3398"/>
                <a:gd name="T95" fmla="*/ 1984 h 2202"/>
                <a:gd name="T96" fmla="*/ 0 w 3398"/>
                <a:gd name="T97" fmla="*/ 1913 h 2202"/>
                <a:gd name="T98" fmla="*/ 24 w 3398"/>
                <a:gd name="T99" fmla="*/ 25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98" h="2202">
                  <a:moveTo>
                    <a:pt x="2780" y="1790"/>
                  </a:moveTo>
                  <a:lnTo>
                    <a:pt x="2755" y="1792"/>
                  </a:lnTo>
                  <a:lnTo>
                    <a:pt x="2732" y="1799"/>
                  </a:lnTo>
                  <a:lnTo>
                    <a:pt x="2711" y="1810"/>
                  </a:lnTo>
                  <a:lnTo>
                    <a:pt x="2692" y="1826"/>
                  </a:lnTo>
                  <a:lnTo>
                    <a:pt x="2678" y="1844"/>
                  </a:lnTo>
                  <a:lnTo>
                    <a:pt x="2665" y="1865"/>
                  </a:lnTo>
                  <a:lnTo>
                    <a:pt x="2658" y="1889"/>
                  </a:lnTo>
                  <a:lnTo>
                    <a:pt x="2656" y="1913"/>
                  </a:lnTo>
                  <a:lnTo>
                    <a:pt x="2658" y="1938"/>
                  </a:lnTo>
                  <a:lnTo>
                    <a:pt x="2665" y="1962"/>
                  </a:lnTo>
                  <a:lnTo>
                    <a:pt x="2678" y="1982"/>
                  </a:lnTo>
                  <a:lnTo>
                    <a:pt x="2692" y="2001"/>
                  </a:lnTo>
                  <a:lnTo>
                    <a:pt x="2711" y="2016"/>
                  </a:lnTo>
                  <a:lnTo>
                    <a:pt x="2732" y="2028"/>
                  </a:lnTo>
                  <a:lnTo>
                    <a:pt x="2755" y="2035"/>
                  </a:lnTo>
                  <a:lnTo>
                    <a:pt x="2780" y="2037"/>
                  </a:lnTo>
                  <a:lnTo>
                    <a:pt x="2804" y="2035"/>
                  </a:lnTo>
                  <a:lnTo>
                    <a:pt x="2828" y="2028"/>
                  </a:lnTo>
                  <a:lnTo>
                    <a:pt x="2849" y="2016"/>
                  </a:lnTo>
                  <a:lnTo>
                    <a:pt x="2867" y="2001"/>
                  </a:lnTo>
                  <a:lnTo>
                    <a:pt x="2883" y="1982"/>
                  </a:lnTo>
                  <a:lnTo>
                    <a:pt x="2894" y="1962"/>
                  </a:lnTo>
                  <a:lnTo>
                    <a:pt x="2901" y="1938"/>
                  </a:lnTo>
                  <a:lnTo>
                    <a:pt x="2904" y="1913"/>
                  </a:lnTo>
                  <a:lnTo>
                    <a:pt x="2901" y="1889"/>
                  </a:lnTo>
                  <a:lnTo>
                    <a:pt x="2894" y="1865"/>
                  </a:lnTo>
                  <a:lnTo>
                    <a:pt x="2883" y="1844"/>
                  </a:lnTo>
                  <a:lnTo>
                    <a:pt x="2867" y="1826"/>
                  </a:lnTo>
                  <a:lnTo>
                    <a:pt x="2849" y="1810"/>
                  </a:lnTo>
                  <a:lnTo>
                    <a:pt x="2828" y="1799"/>
                  </a:lnTo>
                  <a:lnTo>
                    <a:pt x="2804" y="1792"/>
                  </a:lnTo>
                  <a:lnTo>
                    <a:pt x="2780" y="1790"/>
                  </a:lnTo>
                  <a:close/>
                  <a:moveTo>
                    <a:pt x="605" y="1790"/>
                  </a:moveTo>
                  <a:lnTo>
                    <a:pt x="580" y="1792"/>
                  </a:lnTo>
                  <a:lnTo>
                    <a:pt x="556" y="1799"/>
                  </a:lnTo>
                  <a:lnTo>
                    <a:pt x="536" y="1810"/>
                  </a:lnTo>
                  <a:lnTo>
                    <a:pt x="517" y="1826"/>
                  </a:lnTo>
                  <a:lnTo>
                    <a:pt x="502" y="1844"/>
                  </a:lnTo>
                  <a:lnTo>
                    <a:pt x="490" y="1865"/>
                  </a:lnTo>
                  <a:lnTo>
                    <a:pt x="483" y="1889"/>
                  </a:lnTo>
                  <a:lnTo>
                    <a:pt x="481" y="1913"/>
                  </a:lnTo>
                  <a:lnTo>
                    <a:pt x="483" y="1938"/>
                  </a:lnTo>
                  <a:lnTo>
                    <a:pt x="490" y="1962"/>
                  </a:lnTo>
                  <a:lnTo>
                    <a:pt x="502" y="1982"/>
                  </a:lnTo>
                  <a:lnTo>
                    <a:pt x="517" y="2001"/>
                  </a:lnTo>
                  <a:lnTo>
                    <a:pt x="536" y="2016"/>
                  </a:lnTo>
                  <a:lnTo>
                    <a:pt x="556" y="2028"/>
                  </a:lnTo>
                  <a:lnTo>
                    <a:pt x="580" y="2035"/>
                  </a:lnTo>
                  <a:lnTo>
                    <a:pt x="605" y="2037"/>
                  </a:lnTo>
                  <a:lnTo>
                    <a:pt x="630" y="2035"/>
                  </a:lnTo>
                  <a:lnTo>
                    <a:pt x="653" y="2028"/>
                  </a:lnTo>
                  <a:lnTo>
                    <a:pt x="674" y="2016"/>
                  </a:lnTo>
                  <a:lnTo>
                    <a:pt x="692" y="2001"/>
                  </a:lnTo>
                  <a:lnTo>
                    <a:pt x="708" y="1982"/>
                  </a:lnTo>
                  <a:lnTo>
                    <a:pt x="719" y="1962"/>
                  </a:lnTo>
                  <a:lnTo>
                    <a:pt x="726" y="1938"/>
                  </a:lnTo>
                  <a:lnTo>
                    <a:pt x="728" y="1913"/>
                  </a:lnTo>
                  <a:lnTo>
                    <a:pt x="726" y="1889"/>
                  </a:lnTo>
                  <a:lnTo>
                    <a:pt x="719" y="1865"/>
                  </a:lnTo>
                  <a:lnTo>
                    <a:pt x="708" y="1844"/>
                  </a:lnTo>
                  <a:lnTo>
                    <a:pt x="692" y="1826"/>
                  </a:lnTo>
                  <a:lnTo>
                    <a:pt x="674" y="1810"/>
                  </a:lnTo>
                  <a:lnTo>
                    <a:pt x="653" y="1799"/>
                  </a:lnTo>
                  <a:lnTo>
                    <a:pt x="630" y="1792"/>
                  </a:lnTo>
                  <a:lnTo>
                    <a:pt x="605" y="1790"/>
                  </a:lnTo>
                  <a:close/>
                  <a:moveTo>
                    <a:pt x="2410" y="928"/>
                  </a:moveTo>
                  <a:lnTo>
                    <a:pt x="2410" y="1831"/>
                  </a:lnTo>
                  <a:lnTo>
                    <a:pt x="2504" y="1831"/>
                  </a:lnTo>
                  <a:lnTo>
                    <a:pt x="2518" y="1793"/>
                  </a:lnTo>
                  <a:lnTo>
                    <a:pt x="2538" y="1757"/>
                  </a:lnTo>
                  <a:lnTo>
                    <a:pt x="2561" y="1725"/>
                  </a:lnTo>
                  <a:lnTo>
                    <a:pt x="2590" y="1696"/>
                  </a:lnTo>
                  <a:lnTo>
                    <a:pt x="2622" y="1672"/>
                  </a:lnTo>
                  <a:lnTo>
                    <a:pt x="2658" y="1652"/>
                  </a:lnTo>
                  <a:lnTo>
                    <a:pt x="2696" y="1638"/>
                  </a:lnTo>
                  <a:lnTo>
                    <a:pt x="2738" y="1628"/>
                  </a:lnTo>
                  <a:lnTo>
                    <a:pt x="2780" y="1625"/>
                  </a:lnTo>
                  <a:lnTo>
                    <a:pt x="2823" y="1628"/>
                  </a:lnTo>
                  <a:lnTo>
                    <a:pt x="2863" y="1638"/>
                  </a:lnTo>
                  <a:lnTo>
                    <a:pt x="2902" y="1652"/>
                  </a:lnTo>
                  <a:lnTo>
                    <a:pt x="2937" y="1672"/>
                  </a:lnTo>
                  <a:lnTo>
                    <a:pt x="2969" y="1696"/>
                  </a:lnTo>
                  <a:lnTo>
                    <a:pt x="2998" y="1725"/>
                  </a:lnTo>
                  <a:lnTo>
                    <a:pt x="3023" y="1757"/>
                  </a:lnTo>
                  <a:lnTo>
                    <a:pt x="3042" y="1793"/>
                  </a:lnTo>
                  <a:lnTo>
                    <a:pt x="3057" y="1831"/>
                  </a:lnTo>
                  <a:lnTo>
                    <a:pt x="3233" y="1831"/>
                  </a:lnTo>
                  <a:lnTo>
                    <a:pt x="3233" y="1401"/>
                  </a:lnTo>
                  <a:lnTo>
                    <a:pt x="3026" y="1024"/>
                  </a:lnTo>
                  <a:lnTo>
                    <a:pt x="3011" y="999"/>
                  </a:lnTo>
                  <a:lnTo>
                    <a:pt x="2991" y="979"/>
                  </a:lnTo>
                  <a:lnTo>
                    <a:pt x="2970" y="961"/>
                  </a:lnTo>
                  <a:lnTo>
                    <a:pt x="2946" y="947"/>
                  </a:lnTo>
                  <a:lnTo>
                    <a:pt x="2920" y="937"/>
                  </a:lnTo>
                  <a:lnTo>
                    <a:pt x="2893" y="930"/>
                  </a:lnTo>
                  <a:lnTo>
                    <a:pt x="2864" y="928"/>
                  </a:lnTo>
                  <a:lnTo>
                    <a:pt x="2410" y="928"/>
                  </a:lnTo>
                  <a:close/>
                  <a:moveTo>
                    <a:pt x="165" y="165"/>
                  </a:moveTo>
                  <a:lnTo>
                    <a:pt x="165" y="1831"/>
                  </a:lnTo>
                  <a:lnTo>
                    <a:pt x="329" y="1831"/>
                  </a:lnTo>
                  <a:lnTo>
                    <a:pt x="343" y="1793"/>
                  </a:lnTo>
                  <a:lnTo>
                    <a:pt x="363" y="1757"/>
                  </a:lnTo>
                  <a:lnTo>
                    <a:pt x="386" y="1725"/>
                  </a:lnTo>
                  <a:lnTo>
                    <a:pt x="415" y="1696"/>
                  </a:lnTo>
                  <a:lnTo>
                    <a:pt x="447" y="1672"/>
                  </a:lnTo>
                  <a:lnTo>
                    <a:pt x="483" y="1652"/>
                  </a:lnTo>
                  <a:lnTo>
                    <a:pt x="521" y="1638"/>
                  </a:lnTo>
                  <a:lnTo>
                    <a:pt x="563" y="1628"/>
                  </a:lnTo>
                  <a:lnTo>
                    <a:pt x="605" y="1625"/>
                  </a:lnTo>
                  <a:lnTo>
                    <a:pt x="648" y="1628"/>
                  </a:lnTo>
                  <a:lnTo>
                    <a:pt x="688" y="1638"/>
                  </a:lnTo>
                  <a:lnTo>
                    <a:pt x="726" y="1652"/>
                  </a:lnTo>
                  <a:lnTo>
                    <a:pt x="762" y="1672"/>
                  </a:lnTo>
                  <a:lnTo>
                    <a:pt x="794" y="1696"/>
                  </a:lnTo>
                  <a:lnTo>
                    <a:pt x="823" y="1725"/>
                  </a:lnTo>
                  <a:lnTo>
                    <a:pt x="847" y="1757"/>
                  </a:lnTo>
                  <a:lnTo>
                    <a:pt x="868" y="1793"/>
                  </a:lnTo>
                  <a:lnTo>
                    <a:pt x="882" y="1831"/>
                  </a:lnTo>
                  <a:lnTo>
                    <a:pt x="2245" y="1831"/>
                  </a:lnTo>
                  <a:lnTo>
                    <a:pt x="2245" y="165"/>
                  </a:lnTo>
                  <a:lnTo>
                    <a:pt x="165" y="165"/>
                  </a:lnTo>
                  <a:close/>
                  <a:moveTo>
                    <a:pt x="82" y="0"/>
                  </a:moveTo>
                  <a:lnTo>
                    <a:pt x="2327" y="0"/>
                  </a:lnTo>
                  <a:lnTo>
                    <a:pt x="2350" y="3"/>
                  </a:lnTo>
                  <a:lnTo>
                    <a:pt x="2370" y="11"/>
                  </a:lnTo>
                  <a:lnTo>
                    <a:pt x="2386" y="25"/>
                  </a:lnTo>
                  <a:lnTo>
                    <a:pt x="2399" y="41"/>
                  </a:lnTo>
                  <a:lnTo>
                    <a:pt x="2407" y="61"/>
                  </a:lnTo>
                  <a:lnTo>
                    <a:pt x="2410" y="82"/>
                  </a:lnTo>
                  <a:lnTo>
                    <a:pt x="2410" y="764"/>
                  </a:lnTo>
                  <a:lnTo>
                    <a:pt x="2864" y="764"/>
                  </a:lnTo>
                  <a:lnTo>
                    <a:pt x="2906" y="766"/>
                  </a:lnTo>
                  <a:lnTo>
                    <a:pt x="2948" y="774"/>
                  </a:lnTo>
                  <a:lnTo>
                    <a:pt x="2987" y="785"/>
                  </a:lnTo>
                  <a:lnTo>
                    <a:pt x="3024" y="802"/>
                  </a:lnTo>
                  <a:lnTo>
                    <a:pt x="3059" y="823"/>
                  </a:lnTo>
                  <a:lnTo>
                    <a:pt x="3092" y="848"/>
                  </a:lnTo>
                  <a:lnTo>
                    <a:pt x="3122" y="877"/>
                  </a:lnTo>
                  <a:lnTo>
                    <a:pt x="3148" y="909"/>
                  </a:lnTo>
                  <a:lnTo>
                    <a:pt x="3170" y="945"/>
                  </a:lnTo>
                  <a:lnTo>
                    <a:pt x="3388" y="1340"/>
                  </a:lnTo>
                  <a:lnTo>
                    <a:pt x="3395" y="1360"/>
                  </a:lnTo>
                  <a:lnTo>
                    <a:pt x="3398" y="1379"/>
                  </a:lnTo>
                  <a:lnTo>
                    <a:pt x="3398" y="1913"/>
                  </a:lnTo>
                  <a:lnTo>
                    <a:pt x="3395" y="1935"/>
                  </a:lnTo>
                  <a:lnTo>
                    <a:pt x="3387" y="1955"/>
                  </a:lnTo>
                  <a:lnTo>
                    <a:pt x="3373" y="1972"/>
                  </a:lnTo>
                  <a:lnTo>
                    <a:pt x="3357" y="1984"/>
                  </a:lnTo>
                  <a:lnTo>
                    <a:pt x="3337" y="1993"/>
                  </a:lnTo>
                  <a:lnTo>
                    <a:pt x="3316" y="1996"/>
                  </a:lnTo>
                  <a:lnTo>
                    <a:pt x="3057" y="1996"/>
                  </a:lnTo>
                  <a:lnTo>
                    <a:pt x="3042" y="2034"/>
                  </a:lnTo>
                  <a:lnTo>
                    <a:pt x="3023" y="2070"/>
                  </a:lnTo>
                  <a:lnTo>
                    <a:pt x="2998" y="2102"/>
                  </a:lnTo>
                  <a:lnTo>
                    <a:pt x="2969" y="2131"/>
                  </a:lnTo>
                  <a:lnTo>
                    <a:pt x="2937" y="2155"/>
                  </a:lnTo>
                  <a:lnTo>
                    <a:pt x="2902" y="2175"/>
                  </a:lnTo>
                  <a:lnTo>
                    <a:pt x="2863" y="2189"/>
                  </a:lnTo>
                  <a:lnTo>
                    <a:pt x="2823" y="2198"/>
                  </a:lnTo>
                  <a:lnTo>
                    <a:pt x="2780" y="2202"/>
                  </a:lnTo>
                  <a:lnTo>
                    <a:pt x="2738" y="2198"/>
                  </a:lnTo>
                  <a:lnTo>
                    <a:pt x="2696" y="2189"/>
                  </a:lnTo>
                  <a:lnTo>
                    <a:pt x="2658" y="2175"/>
                  </a:lnTo>
                  <a:lnTo>
                    <a:pt x="2622" y="2155"/>
                  </a:lnTo>
                  <a:lnTo>
                    <a:pt x="2590" y="2131"/>
                  </a:lnTo>
                  <a:lnTo>
                    <a:pt x="2561" y="2102"/>
                  </a:lnTo>
                  <a:lnTo>
                    <a:pt x="2538" y="2070"/>
                  </a:lnTo>
                  <a:lnTo>
                    <a:pt x="2518" y="2034"/>
                  </a:lnTo>
                  <a:lnTo>
                    <a:pt x="2504" y="1996"/>
                  </a:lnTo>
                  <a:lnTo>
                    <a:pt x="882" y="1996"/>
                  </a:lnTo>
                  <a:lnTo>
                    <a:pt x="868" y="2034"/>
                  </a:lnTo>
                  <a:lnTo>
                    <a:pt x="847" y="2070"/>
                  </a:lnTo>
                  <a:lnTo>
                    <a:pt x="823" y="2102"/>
                  </a:lnTo>
                  <a:lnTo>
                    <a:pt x="794" y="2131"/>
                  </a:lnTo>
                  <a:lnTo>
                    <a:pt x="762" y="2155"/>
                  </a:lnTo>
                  <a:lnTo>
                    <a:pt x="726" y="2175"/>
                  </a:lnTo>
                  <a:lnTo>
                    <a:pt x="688" y="2189"/>
                  </a:lnTo>
                  <a:lnTo>
                    <a:pt x="648" y="2198"/>
                  </a:lnTo>
                  <a:lnTo>
                    <a:pt x="605" y="2202"/>
                  </a:lnTo>
                  <a:lnTo>
                    <a:pt x="563" y="2198"/>
                  </a:lnTo>
                  <a:lnTo>
                    <a:pt x="521" y="2189"/>
                  </a:lnTo>
                  <a:lnTo>
                    <a:pt x="483" y="2175"/>
                  </a:lnTo>
                  <a:lnTo>
                    <a:pt x="447" y="2155"/>
                  </a:lnTo>
                  <a:lnTo>
                    <a:pt x="415" y="2131"/>
                  </a:lnTo>
                  <a:lnTo>
                    <a:pt x="386" y="2102"/>
                  </a:lnTo>
                  <a:lnTo>
                    <a:pt x="363" y="2070"/>
                  </a:lnTo>
                  <a:lnTo>
                    <a:pt x="343" y="2034"/>
                  </a:lnTo>
                  <a:lnTo>
                    <a:pt x="329" y="1996"/>
                  </a:lnTo>
                  <a:lnTo>
                    <a:pt x="82" y="1996"/>
                  </a:lnTo>
                  <a:lnTo>
                    <a:pt x="61" y="1993"/>
                  </a:lnTo>
                  <a:lnTo>
                    <a:pt x="41" y="1984"/>
                  </a:lnTo>
                  <a:lnTo>
                    <a:pt x="24" y="1972"/>
                  </a:lnTo>
                  <a:lnTo>
                    <a:pt x="11" y="1955"/>
                  </a:lnTo>
                  <a:lnTo>
                    <a:pt x="3" y="1935"/>
                  </a:lnTo>
                  <a:lnTo>
                    <a:pt x="0" y="1913"/>
                  </a:lnTo>
                  <a:lnTo>
                    <a:pt x="0" y="82"/>
                  </a:lnTo>
                  <a:lnTo>
                    <a:pt x="3" y="61"/>
                  </a:lnTo>
                  <a:lnTo>
                    <a:pt x="11" y="41"/>
                  </a:lnTo>
                  <a:lnTo>
                    <a:pt x="24" y="25"/>
                  </a:lnTo>
                  <a:lnTo>
                    <a:pt x="41" y="11"/>
                  </a:lnTo>
                  <a:lnTo>
                    <a:pt x="61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1"/>
            <p:cNvSpPr>
              <a:spLocks/>
            </p:cNvSpPr>
            <p:nvPr/>
          </p:nvSpPr>
          <p:spPr bwMode="auto">
            <a:xfrm>
              <a:off x="889001" y="2090738"/>
              <a:ext cx="149225" cy="104775"/>
            </a:xfrm>
            <a:custGeom>
              <a:avLst/>
              <a:gdLst>
                <a:gd name="T0" fmla="*/ 608 w 938"/>
                <a:gd name="T1" fmla="*/ 0 h 667"/>
                <a:gd name="T2" fmla="*/ 626 w 938"/>
                <a:gd name="T3" fmla="*/ 0 h 667"/>
                <a:gd name="T4" fmla="*/ 644 w 938"/>
                <a:gd name="T5" fmla="*/ 4 h 667"/>
                <a:gd name="T6" fmla="*/ 661 w 938"/>
                <a:gd name="T7" fmla="*/ 12 h 667"/>
                <a:gd name="T8" fmla="*/ 675 w 938"/>
                <a:gd name="T9" fmla="*/ 24 h 667"/>
                <a:gd name="T10" fmla="*/ 905 w 938"/>
                <a:gd name="T11" fmla="*/ 253 h 667"/>
                <a:gd name="T12" fmla="*/ 919 w 938"/>
                <a:gd name="T13" fmla="*/ 271 h 667"/>
                <a:gd name="T14" fmla="*/ 930 w 938"/>
                <a:gd name="T15" fmla="*/ 290 h 667"/>
                <a:gd name="T16" fmla="*/ 936 w 938"/>
                <a:gd name="T17" fmla="*/ 312 h 667"/>
                <a:gd name="T18" fmla="*/ 938 w 938"/>
                <a:gd name="T19" fmla="*/ 333 h 667"/>
                <a:gd name="T20" fmla="*/ 936 w 938"/>
                <a:gd name="T21" fmla="*/ 355 h 667"/>
                <a:gd name="T22" fmla="*/ 930 w 938"/>
                <a:gd name="T23" fmla="*/ 377 h 667"/>
                <a:gd name="T24" fmla="*/ 919 w 938"/>
                <a:gd name="T25" fmla="*/ 396 h 667"/>
                <a:gd name="T26" fmla="*/ 905 w 938"/>
                <a:gd name="T27" fmla="*/ 414 h 667"/>
                <a:gd name="T28" fmla="*/ 675 w 938"/>
                <a:gd name="T29" fmla="*/ 643 h 667"/>
                <a:gd name="T30" fmla="*/ 663 w 938"/>
                <a:gd name="T31" fmla="*/ 654 h 667"/>
                <a:gd name="T32" fmla="*/ 648 w 938"/>
                <a:gd name="T33" fmla="*/ 661 h 667"/>
                <a:gd name="T34" fmla="*/ 633 w 938"/>
                <a:gd name="T35" fmla="*/ 666 h 667"/>
                <a:gd name="T36" fmla="*/ 617 w 938"/>
                <a:gd name="T37" fmla="*/ 667 h 667"/>
                <a:gd name="T38" fmla="*/ 601 w 938"/>
                <a:gd name="T39" fmla="*/ 666 h 667"/>
                <a:gd name="T40" fmla="*/ 586 w 938"/>
                <a:gd name="T41" fmla="*/ 661 h 667"/>
                <a:gd name="T42" fmla="*/ 572 w 938"/>
                <a:gd name="T43" fmla="*/ 654 h 667"/>
                <a:gd name="T44" fmla="*/ 559 w 938"/>
                <a:gd name="T45" fmla="*/ 643 h 667"/>
                <a:gd name="T46" fmla="*/ 547 w 938"/>
                <a:gd name="T47" fmla="*/ 628 h 667"/>
                <a:gd name="T48" fmla="*/ 539 w 938"/>
                <a:gd name="T49" fmla="*/ 611 h 667"/>
                <a:gd name="T50" fmla="*/ 535 w 938"/>
                <a:gd name="T51" fmla="*/ 594 h 667"/>
                <a:gd name="T52" fmla="*/ 535 w 938"/>
                <a:gd name="T53" fmla="*/ 575 h 667"/>
                <a:gd name="T54" fmla="*/ 539 w 938"/>
                <a:gd name="T55" fmla="*/ 558 h 667"/>
                <a:gd name="T56" fmla="*/ 547 w 938"/>
                <a:gd name="T57" fmla="*/ 541 h 667"/>
                <a:gd name="T58" fmla="*/ 559 w 938"/>
                <a:gd name="T59" fmla="*/ 527 h 667"/>
                <a:gd name="T60" fmla="*/ 670 w 938"/>
                <a:gd name="T61" fmla="*/ 416 h 667"/>
                <a:gd name="T62" fmla="*/ 83 w 938"/>
                <a:gd name="T63" fmla="*/ 416 h 667"/>
                <a:gd name="T64" fmla="*/ 61 w 938"/>
                <a:gd name="T65" fmla="*/ 413 h 667"/>
                <a:gd name="T66" fmla="*/ 42 w 938"/>
                <a:gd name="T67" fmla="*/ 404 h 667"/>
                <a:gd name="T68" fmla="*/ 25 w 938"/>
                <a:gd name="T69" fmla="*/ 392 h 667"/>
                <a:gd name="T70" fmla="*/ 12 w 938"/>
                <a:gd name="T71" fmla="*/ 375 h 667"/>
                <a:gd name="T72" fmla="*/ 3 w 938"/>
                <a:gd name="T73" fmla="*/ 355 h 667"/>
                <a:gd name="T74" fmla="*/ 0 w 938"/>
                <a:gd name="T75" fmla="*/ 333 h 667"/>
                <a:gd name="T76" fmla="*/ 3 w 938"/>
                <a:gd name="T77" fmla="*/ 312 h 667"/>
                <a:gd name="T78" fmla="*/ 12 w 938"/>
                <a:gd name="T79" fmla="*/ 292 h 667"/>
                <a:gd name="T80" fmla="*/ 25 w 938"/>
                <a:gd name="T81" fmla="*/ 275 h 667"/>
                <a:gd name="T82" fmla="*/ 42 w 938"/>
                <a:gd name="T83" fmla="*/ 262 h 667"/>
                <a:gd name="T84" fmla="*/ 61 w 938"/>
                <a:gd name="T85" fmla="*/ 254 h 667"/>
                <a:gd name="T86" fmla="*/ 83 w 938"/>
                <a:gd name="T87" fmla="*/ 251 h 667"/>
                <a:gd name="T88" fmla="*/ 670 w 938"/>
                <a:gd name="T89" fmla="*/ 251 h 667"/>
                <a:gd name="T90" fmla="*/ 559 w 938"/>
                <a:gd name="T91" fmla="*/ 140 h 667"/>
                <a:gd name="T92" fmla="*/ 547 w 938"/>
                <a:gd name="T93" fmla="*/ 126 h 667"/>
                <a:gd name="T94" fmla="*/ 539 w 938"/>
                <a:gd name="T95" fmla="*/ 109 h 667"/>
                <a:gd name="T96" fmla="*/ 535 w 938"/>
                <a:gd name="T97" fmla="*/ 92 h 667"/>
                <a:gd name="T98" fmla="*/ 535 w 938"/>
                <a:gd name="T99" fmla="*/ 73 h 667"/>
                <a:gd name="T100" fmla="*/ 539 w 938"/>
                <a:gd name="T101" fmla="*/ 56 h 667"/>
                <a:gd name="T102" fmla="*/ 547 w 938"/>
                <a:gd name="T103" fmla="*/ 39 h 667"/>
                <a:gd name="T104" fmla="*/ 559 w 938"/>
                <a:gd name="T105" fmla="*/ 24 h 667"/>
                <a:gd name="T106" fmla="*/ 573 w 938"/>
                <a:gd name="T107" fmla="*/ 12 h 667"/>
                <a:gd name="T108" fmla="*/ 591 w 938"/>
                <a:gd name="T109" fmla="*/ 4 h 667"/>
                <a:gd name="T110" fmla="*/ 608 w 938"/>
                <a:gd name="T111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8" h="667">
                  <a:moveTo>
                    <a:pt x="608" y="0"/>
                  </a:moveTo>
                  <a:lnTo>
                    <a:pt x="626" y="0"/>
                  </a:lnTo>
                  <a:lnTo>
                    <a:pt x="644" y="4"/>
                  </a:lnTo>
                  <a:lnTo>
                    <a:pt x="661" y="12"/>
                  </a:lnTo>
                  <a:lnTo>
                    <a:pt x="675" y="24"/>
                  </a:lnTo>
                  <a:lnTo>
                    <a:pt x="905" y="253"/>
                  </a:lnTo>
                  <a:lnTo>
                    <a:pt x="919" y="271"/>
                  </a:lnTo>
                  <a:lnTo>
                    <a:pt x="930" y="290"/>
                  </a:lnTo>
                  <a:lnTo>
                    <a:pt x="936" y="312"/>
                  </a:lnTo>
                  <a:lnTo>
                    <a:pt x="938" y="333"/>
                  </a:lnTo>
                  <a:lnTo>
                    <a:pt x="936" y="355"/>
                  </a:lnTo>
                  <a:lnTo>
                    <a:pt x="930" y="377"/>
                  </a:lnTo>
                  <a:lnTo>
                    <a:pt x="919" y="396"/>
                  </a:lnTo>
                  <a:lnTo>
                    <a:pt x="905" y="414"/>
                  </a:lnTo>
                  <a:lnTo>
                    <a:pt x="675" y="643"/>
                  </a:lnTo>
                  <a:lnTo>
                    <a:pt x="663" y="654"/>
                  </a:lnTo>
                  <a:lnTo>
                    <a:pt x="648" y="661"/>
                  </a:lnTo>
                  <a:lnTo>
                    <a:pt x="633" y="666"/>
                  </a:lnTo>
                  <a:lnTo>
                    <a:pt x="617" y="667"/>
                  </a:lnTo>
                  <a:lnTo>
                    <a:pt x="601" y="666"/>
                  </a:lnTo>
                  <a:lnTo>
                    <a:pt x="586" y="661"/>
                  </a:lnTo>
                  <a:lnTo>
                    <a:pt x="572" y="654"/>
                  </a:lnTo>
                  <a:lnTo>
                    <a:pt x="559" y="643"/>
                  </a:lnTo>
                  <a:lnTo>
                    <a:pt x="547" y="628"/>
                  </a:lnTo>
                  <a:lnTo>
                    <a:pt x="539" y="611"/>
                  </a:lnTo>
                  <a:lnTo>
                    <a:pt x="535" y="594"/>
                  </a:lnTo>
                  <a:lnTo>
                    <a:pt x="535" y="575"/>
                  </a:lnTo>
                  <a:lnTo>
                    <a:pt x="539" y="558"/>
                  </a:lnTo>
                  <a:lnTo>
                    <a:pt x="547" y="541"/>
                  </a:lnTo>
                  <a:lnTo>
                    <a:pt x="559" y="527"/>
                  </a:lnTo>
                  <a:lnTo>
                    <a:pt x="670" y="416"/>
                  </a:lnTo>
                  <a:lnTo>
                    <a:pt x="83" y="416"/>
                  </a:lnTo>
                  <a:lnTo>
                    <a:pt x="61" y="413"/>
                  </a:lnTo>
                  <a:lnTo>
                    <a:pt x="42" y="404"/>
                  </a:lnTo>
                  <a:lnTo>
                    <a:pt x="25" y="392"/>
                  </a:lnTo>
                  <a:lnTo>
                    <a:pt x="12" y="375"/>
                  </a:lnTo>
                  <a:lnTo>
                    <a:pt x="3" y="355"/>
                  </a:lnTo>
                  <a:lnTo>
                    <a:pt x="0" y="333"/>
                  </a:lnTo>
                  <a:lnTo>
                    <a:pt x="3" y="312"/>
                  </a:lnTo>
                  <a:lnTo>
                    <a:pt x="12" y="292"/>
                  </a:lnTo>
                  <a:lnTo>
                    <a:pt x="25" y="275"/>
                  </a:lnTo>
                  <a:lnTo>
                    <a:pt x="42" y="262"/>
                  </a:lnTo>
                  <a:lnTo>
                    <a:pt x="61" y="254"/>
                  </a:lnTo>
                  <a:lnTo>
                    <a:pt x="83" y="251"/>
                  </a:lnTo>
                  <a:lnTo>
                    <a:pt x="670" y="251"/>
                  </a:lnTo>
                  <a:lnTo>
                    <a:pt x="559" y="140"/>
                  </a:lnTo>
                  <a:lnTo>
                    <a:pt x="547" y="126"/>
                  </a:lnTo>
                  <a:lnTo>
                    <a:pt x="539" y="109"/>
                  </a:lnTo>
                  <a:lnTo>
                    <a:pt x="535" y="92"/>
                  </a:lnTo>
                  <a:lnTo>
                    <a:pt x="535" y="73"/>
                  </a:lnTo>
                  <a:lnTo>
                    <a:pt x="539" y="56"/>
                  </a:lnTo>
                  <a:lnTo>
                    <a:pt x="547" y="39"/>
                  </a:lnTo>
                  <a:lnTo>
                    <a:pt x="559" y="24"/>
                  </a:lnTo>
                  <a:lnTo>
                    <a:pt x="573" y="12"/>
                  </a:lnTo>
                  <a:lnTo>
                    <a:pt x="591" y="4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2"/>
            <p:cNvSpPr>
              <a:spLocks/>
            </p:cNvSpPr>
            <p:nvPr/>
          </p:nvSpPr>
          <p:spPr bwMode="auto">
            <a:xfrm>
              <a:off x="827088" y="2157413"/>
              <a:ext cx="149225" cy="106363"/>
            </a:xfrm>
            <a:custGeom>
              <a:avLst/>
              <a:gdLst>
                <a:gd name="T0" fmla="*/ 312 w 938"/>
                <a:gd name="T1" fmla="*/ 0 h 667"/>
                <a:gd name="T2" fmla="*/ 331 w 938"/>
                <a:gd name="T3" fmla="*/ 0 h 667"/>
                <a:gd name="T4" fmla="*/ 348 w 938"/>
                <a:gd name="T5" fmla="*/ 4 h 667"/>
                <a:gd name="T6" fmla="*/ 365 w 938"/>
                <a:gd name="T7" fmla="*/ 11 h 667"/>
                <a:gd name="T8" fmla="*/ 379 w 938"/>
                <a:gd name="T9" fmla="*/ 24 h 667"/>
                <a:gd name="T10" fmla="*/ 391 w 938"/>
                <a:gd name="T11" fmla="*/ 38 h 667"/>
                <a:gd name="T12" fmla="*/ 399 w 938"/>
                <a:gd name="T13" fmla="*/ 54 h 667"/>
                <a:gd name="T14" fmla="*/ 403 w 938"/>
                <a:gd name="T15" fmla="*/ 73 h 667"/>
                <a:gd name="T16" fmla="*/ 403 w 938"/>
                <a:gd name="T17" fmla="*/ 91 h 667"/>
                <a:gd name="T18" fmla="*/ 399 w 938"/>
                <a:gd name="T19" fmla="*/ 108 h 667"/>
                <a:gd name="T20" fmla="*/ 391 w 938"/>
                <a:gd name="T21" fmla="*/ 124 h 667"/>
                <a:gd name="T22" fmla="*/ 379 w 938"/>
                <a:gd name="T23" fmla="*/ 140 h 667"/>
                <a:gd name="T24" fmla="*/ 269 w 938"/>
                <a:gd name="T25" fmla="*/ 250 h 667"/>
                <a:gd name="T26" fmla="*/ 855 w 938"/>
                <a:gd name="T27" fmla="*/ 250 h 667"/>
                <a:gd name="T28" fmla="*/ 877 w 938"/>
                <a:gd name="T29" fmla="*/ 253 h 667"/>
                <a:gd name="T30" fmla="*/ 896 w 938"/>
                <a:gd name="T31" fmla="*/ 261 h 667"/>
                <a:gd name="T32" fmla="*/ 914 w 938"/>
                <a:gd name="T33" fmla="*/ 275 h 667"/>
                <a:gd name="T34" fmla="*/ 926 w 938"/>
                <a:gd name="T35" fmla="*/ 291 h 667"/>
                <a:gd name="T36" fmla="*/ 934 w 938"/>
                <a:gd name="T37" fmla="*/ 311 h 667"/>
                <a:gd name="T38" fmla="*/ 938 w 938"/>
                <a:gd name="T39" fmla="*/ 333 h 667"/>
                <a:gd name="T40" fmla="*/ 934 w 938"/>
                <a:gd name="T41" fmla="*/ 355 h 667"/>
                <a:gd name="T42" fmla="*/ 926 w 938"/>
                <a:gd name="T43" fmla="*/ 375 h 667"/>
                <a:gd name="T44" fmla="*/ 914 w 938"/>
                <a:gd name="T45" fmla="*/ 391 h 667"/>
                <a:gd name="T46" fmla="*/ 896 w 938"/>
                <a:gd name="T47" fmla="*/ 404 h 667"/>
                <a:gd name="T48" fmla="*/ 877 w 938"/>
                <a:gd name="T49" fmla="*/ 413 h 667"/>
                <a:gd name="T50" fmla="*/ 855 w 938"/>
                <a:gd name="T51" fmla="*/ 415 h 667"/>
                <a:gd name="T52" fmla="*/ 269 w 938"/>
                <a:gd name="T53" fmla="*/ 415 h 667"/>
                <a:gd name="T54" fmla="*/ 379 w 938"/>
                <a:gd name="T55" fmla="*/ 526 h 667"/>
                <a:gd name="T56" fmla="*/ 391 w 938"/>
                <a:gd name="T57" fmla="*/ 541 h 667"/>
                <a:gd name="T58" fmla="*/ 399 w 938"/>
                <a:gd name="T59" fmla="*/ 558 h 667"/>
                <a:gd name="T60" fmla="*/ 403 w 938"/>
                <a:gd name="T61" fmla="*/ 575 h 667"/>
                <a:gd name="T62" fmla="*/ 403 w 938"/>
                <a:gd name="T63" fmla="*/ 593 h 667"/>
                <a:gd name="T64" fmla="*/ 399 w 938"/>
                <a:gd name="T65" fmla="*/ 611 h 667"/>
                <a:gd name="T66" fmla="*/ 391 w 938"/>
                <a:gd name="T67" fmla="*/ 628 h 667"/>
                <a:gd name="T68" fmla="*/ 379 w 938"/>
                <a:gd name="T69" fmla="*/ 642 h 667"/>
                <a:gd name="T70" fmla="*/ 367 w 938"/>
                <a:gd name="T71" fmla="*/ 652 h 667"/>
                <a:gd name="T72" fmla="*/ 352 w 938"/>
                <a:gd name="T73" fmla="*/ 661 h 667"/>
                <a:gd name="T74" fmla="*/ 337 w 938"/>
                <a:gd name="T75" fmla="*/ 665 h 667"/>
                <a:gd name="T76" fmla="*/ 321 w 938"/>
                <a:gd name="T77" fmla="*/ 667 h 667"/>
                <a:gd name="T78" fmla="*/ 305 w 938"/>
                <a:gd name="T79" fmla="*/ 665 h 667"/>
                <a:gd name="T80" fmla="*/ 291 w 938"/>
                <a:gd name="T81" fmla="*/ 661 h 667"/>
                <a:gd name="T82" fmla="*/ 276 w 938"/>
                <a:gd name="T83" fmla="*/ 652 h 667"/>
                <a:gd name="T84" fmla="*/ 263 w 938"/>
                <a:gd name="T85" fmla="*/ 642 h 667"/>
                <a:gd name="T86" fmla="*/ 34 w 938"/>
                <a:gd name="T87" fmla="*/ 414 h 667"/>
                <a:gd name="T88" fmla="*/ 20 w 938"/>
                <a:gd name="T89" fmla="*/ 396 h 667"/>
                <a:gd name="T90" fmla="*/ 9 w 938"/>
                <a:gd name="T91" fmla="*/ 377 h 667"/>
                <a:gd name="T92" fmla="*/ 2 w 938"/>
                <a:gd name="T93" fmla="*/ 355 h 667"/>
                <a:gd name="T94" fmla="*/ 0 w 938"/>
                <a:gd name="T95" fmla="*/ 333 h 667"/>
                <a:gd name="T96" fmla="*/ 2 w 938"/>
                <a:gd name="T97" fmla="*/ 311 h 667"/>
                <a:gd name="T98" fmla="*/ 9 w 938"/>
                <a:gd name="T99" fmla="*/ 289 h 667"/>
                <a:gd name="T100" fmla="*/ 20 w 938"/>
                <a:gd name="T101" fmla="*/ 270 h 667"/>
                <a:gd name="T102" fmla="*/ 34 w 938"/>
                <a:gd name="T103" fmla="*/ 252 h 667"/>
                <a:gd name="T104" fmla="*/ 263 w 938"/>
                <a:gd name="T105" fmla="*/ 24 h 667"/>
                <a:gd name="T106" fmla="*/ 278 w 938"/>
                <a:gd name="T107" fmla="*/ 11 h 667"/>
                <a:gd name="T108" fmla="*/ 295 w 938"/>
                <a:gd name="T109" fmla="*/ 4 h 667"/>
                <a:gd name="T110" fmla="*/ 312 w 938"/>
                <a:gd name="T111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8" h="667">
                  <a:moveTo>
                    <a:pt x="312" y="0"/>
                  </a:moveTo>
                  <a:lnTo>
                    <a:pt x="331" y="0"/>
                  </a:lnTo>
                  <a:lnTo>
                    <a:pt x="348" y="4"/>
                  </a:lnTo>
                  <a:lnTo>
                    <a:pt x="365" y="11"/>
                  </a:lnTo>
                  <a:lnTo>
                    <a:pt x="379" y="24"/>
                  </a:lnTo>
                  <a:lnTo>
                    <a:pt x="391" y="38"/>
                  </a:lnTo>
                  <a:lnTo>
                    <a:pt x="399" y="54"/>
                  </a:lnTo>
                  <a:lnTo>
                    <a:pt x="403" y="73"/>
                  </a:lnTo>
                  <a:lnTo>
                    <a:pt x="403" y="91"/>
                  </a:lnTo>
                  <a:lnTo>
                    <a:pt x="399" y="108"/>
                  </a:lnTo>
                  <a:lnTo>
                    <a:pt x="391" y="124"/>
                  </a:lnTo>
                  <a:lnTo>
                    <a:pt x="379" y="140"/>
                  </a:lnTo>
                  <a:lnTo>
                    <a:pt x="269" y="250"/>
                  </a:lnTo>
                  <a:lnTo>
                    <a:pt x="855" y="250"/>
                  </a:lnTo>
                  <a:lnTo>
                    <a:pt x="877" y="253"/>
                  </a:lnTo>
                  <a:lnTo>
                    <a:pt x="896" y="261"/>
                  </a:lnTo>
                  <a:lnTo>
                    <a:pt x="914" y="275"/>
                  </a:lnTo>
                  <a:lnTo>
                    <a:pt x="926" y="291"/>
                  </a:lnTo>
                  <a:lnTo>
                    <a:pt x="934" y="311"/>
                  </a:lnTo>
                  <a:lnTo>
                    <a:pt x="938" y="333"/>
                  </a:lnTo>
                  <a:lnTo>
                    <a:pt x="934" y="355"/>
                  </a:lnTo>
                  <a:lnTo>
                    <a:pt x="926" y="375"/>
                  </a:lnTo>
                  <a:lnTo>
                    <a:pt x="914" y="391"/>
                  </a:lnTo>
                  <a:lnTo>
                    <a:pt x="896" y="404"/>
                  </a:lnTo>
                  <a:lnTo>
                    <a:pt x="877" y="413"/>
                  </a:lnTo>
                  <a:lnTo>
                    <a:pt x="855" y="415"/>
                  </a:lnTo>
                  <a:lnTo>
                    <a:pt x="269" y="415"/>
                  </a:lnTo>
                  <a:lnTo>
                    <a:pt x="379" y="526"/>
                  </a:lnTo>
                  <a:lnTo>
                    <a:pt x="391" y="541"/>
                  </a:lnTo>
                  <a:lnTo>
                    <a:pt x="399" y="558"/>
                  </a:lnTo>
                  <a:lnTo>
                    <a:pt x="403" y="575"/>
                  </a:lnTo>
                  <a:lnTo>
                    <a:pt x="403" y="593"/>
                  </a:lnTo>
                  <a:lnTo>
                    <a:pt x="399" y="611"/>
                  </a:lnTo>
                  <a:lnTo>
                    <a:pt x="391" y="628"/>
                  </a:lnTo>
                  <a:lnTo>
                    <a:pt x="379" y="642"/>
                  </a:lnTo>
                  <a:lnTo>
                    <a:pt x="367" y="652"/>
                  </a:lnTo>
                  <a:lnTo>
                    <a:pt x="352" y="661"/>
                  </a:lnTo>
                  <a:lnTo>
                    <a:pt x="337" y="665"/>
                  </a:lnTo>
                  <a:lnTo>
                    <a:pt x="321" y="667"/>
                  </a:lnTo>
                  <a:lnTo>
                    <a:pt x="305" y="665"/>
                  </a:lnTo>
                  <a:lnTo>
                    <a:pt x="291" y="661"/>
                  </a:lnTo>
                  <a:lnTo>
                    <a:pt x="276" y="652"/>
                  </a:lnTo>
                  <a:lnTo>
                    <a:pt x="263" y="642"/>
                  </a:lnTo>
                  <a:lnTo>
                    <a:pt x="34" y="414"/>
                  </a:lnTo>
                  <a:lnTo>
                    <a:pt x="20" y="396"/>
                  </a:lnTo>
                  <a:lnTo>
                    <a:pt x="9" y="377"/>
                  </a:lnTo>
                  <a:lnTo>
                    <a:pt x="2" y="355"/>
                  </a:lnTo>
                  <a:lnTo>
                    <a:pt x="0" y="333"/>
                  </a:lnTo>
                  <a:lnTo>
                    <a:pt x="2" y="311"/>
                  </a:lnTo>
                  <a:lnTo>
                    <a:pt x="9" y="289"/>
                  </a:lnTo>
                  <a:lnTo>
                    <a:pt x="20" y="270"/>
                  </a:lnTo>
                  <a:lnTo>
                    <a:pt x="34" y="252"/>
                  </a:lnTo>
                  <a:lnTo>
                    <a:pt x="263" y="24"/>
                  </a:lnTo>
                  <a:lnTo>
                    <a:pt x="278" y="11"/>
                  </a:lnTo>
                  <a:lnTo>
                    <a:pt x="295" y="4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4" name="Freeform 97"/>
          <p:cNvSpPr>
            <a:spLocks noEditPoints="1"/>
          </p:cNvSpPr>
          <p:nvPr/>
        </p:nvSpPr>
        <p:spPr bwMode="auto">
          <a:xfrm>
            <a:off x="10954021" y="2794858"/>
            <a:ext cx="565150" cy="342900"/>
          </a:xfrm>
          <a:custGeom>
            <a:avLst/>
            <a:gdLst>
              <a:gd name="T0" fmla="*/ 1045 w 3565"/>
              <a:gd name="T1" fmla="*/ 1754 h 2153"/>
              <a:gd name="T2" fmla="*/ 1075 w 3565"/>
              <a:gd name="T3" fmla="*/ 1795 h 2153"/>
              <a:gd name="T4" fmla="*/ 2455 w 3565"/>
              <a:gd name="T5" fmla="*/ 1803 h 2153"/>
              <a:gd name="T6" fmla="*/ 2502 w 3565"/>
              <a:gd name="T7" fmla="*/ 1784 h 2153"/>
              <a:gd name="T8" fmla="*/ 2522 w 3565"/>
              <a:gd name="T9" fmla="*/ 1736 h 2153"/>
              <a:gd name="T10" fmla="*/ 2395 w 3565"/>
              <a:gd name="T11" fmla="*/ 1674 h 2153"/>
              <a:gd name="T12" fmla="*/ 2346 w 3565"/>
              <a:gd name="T13" fmla="*/ 1715 h 2153"/>
              <a:gd name="T14" fmla="*/ 2282 w 3565"/>
              <a:gd name="T15" fmla="*/ 1707 h 2153"/>
              <a:gd name="T16" fmla="*/ 2245 w 3565"/>
              <a:gd name="T17" fmla="*/ 1654 h 2153"/>
              <a:gd name="T18" fmla="*/ 1299 w 3565"/>
              <a:gd name="T19" fmla="*/ 1693 h 2153"/>
              <a:gd name="T20" fmla="*/ 1241 w 3565"/>
              <a:gd name="T21" fmla="*/ 1719 h 2153"/>
              <a:gd name="T22" fmla="*/ 1181 w 3565"/>
              <a:gd name="T23" fmla="*/ 1693 h 2153"/>
              <a:gd name="T24" fmla="*/ 1043 w 3565"/>
              <a:gd name="T25" fmla="*/ 1654 h 2153"/>
              <a:gd name="T26" fmla="*/ 3092 w 3565"/>
              <a:gd name="T27" fmla="*/ 1488 h 2153"/>
              <a:gd name="T28" fmla="*/ 472 w 3565"/>
              <a:gd name="T29" fmla="*/ 1197 h 2153"/>
              <a:gd name="T30" fmla="*/ 3092 w 3565"/>
              <a:gd name="T31" fmla="*/ 1197 h 2153"/>
              <a:gd name="T32" fmla="*/ 472 w 3565"/>
              <a:gd name="T33" fmla="*/ 1031 h 2153"/>
              <a:gd name="T34" fmla="*/ 472 w 3565"/>
              <a:gd name="T35" fmla="*/ 968 h 2153"/>
              <a:gd name="T36" fmla="*/ 3092 w 3565"/>
              <a:gd name="T37" fmla="*/ 803 h 2153"/>
              <a:gd name="T38" fmla="*/ 472 w 3565"/>
              <a:gd name="T39" fmla="*/ 508 h 2153"/>
              <a:gd name="T40" fmla="*/ 3092 w 3565"/>
              <a:gd name="T41" fmla="*/ 508 h 2153"/>
              <a:gd name="T42" fmla="*/ 166 w 3565"/>
              <a:gd name="T43" fmla="*/ 1987 h 2153"/>
              <a:gd name="T44" fmla="*/ 309 w 3565"/>
              <a:gd name="T45" fmla="*/ 403 h 2153"/>
              <a:gd name="T46" fmla="*/ 347 w 3565"/>
              <a:gd name="T47" fmla="*/ 353 h 2153"/>
              <a:gd name="T48" fmla="*/ 3175 w 3565"/>
              <a:gd name="T49" fmla="*/ 342 h 2153"/>
              <a:gd name="T50" fmla="*/ 3234 w 3565"/>
              <a:gd name="T51" fmla="*/ 366 h 2153"/>
              <a:gd name="T52" fmla="*/ 3257 w 3565"/>
              <a:gd name="T53" fmla="*/ 425 h 2153"/>
              <a:gd name="T54" fmla="*/ 3399 w 3565"/>
              <a:gd name="T55" fmla="*/ 165 h 2153"/>
              <a:gd name="T56" fmla="*/ 3481 w 3565"/>
              <a:gd name="T57" fmla="*/ 0 h 2153"/>
              <a:gd name="T58" fmla="*/ 3540 w 3565"/>
              <a:gd name="T59" fmla="*/ 24 h 2153"/>
              <a:gd name="T60" fmla="*/ 3565 w 3565"/>
              <a:gd name="T61" fmla="*/ 83 h 2153"/>
              <a:gd name="T62" fmla="*/ 3553 w 3565"/>
              <a:gd name="T63" fmla="*/ 2112 h 2153"/>
              <a:gd name="T64" fmla="*/ 3503 w 3565"/>
              <a:gd name="T65" fmla="*/ 2150 h 2153"/>
              <a:gd name="T66" fmla="*/ 3152 w 3565"/>
              <a:gd name="T67" fmla="*/ 2150 h 2153"/>
              <a:gd name="T68" fmla="*/ 3104 w 3565"/>
              <a:gd name="T69" fmla="*/ 2112 h 2153"/>
              <a:gd name="T70" fmla="*/ 3092 w 3565"/>
              <a:gd name="T71" fmla="*/ 1654 h 2153"/>
              <a:gd name="T72" fmla="*/ 2684 w 3565"/>
              <a:gd name="T73" fmla="*/ 1772 h 2153"/>
              <a:gd name="T74" fmla="*/ 2646 w 3565"/>
              <a:gd name="T75" fmla="*/ 1867 h 2153"/>
              <a:gd name="T76" fmla="*/ 2573 w 3565"/>
              <a:gd name="T77" fmla="*/ 1936 h 2153"/>
              <a:gd name="T78" fmla="*/ 2501 w 3565"/>
              <a:gd name="T79" fmla="*/ 1983 h 2153"/>
              <a:gd name="T80" fmla="*/ 2451 w 3565"/>
              <a:gd name="T81" fmla="*/ 2023 h 2153"/>
              <a:gd name="T82" fmla="*/ 2237 w 3565"/>
              <a:gd name="T83" fmla="*/ 2023 h 2153"/>
              <a:gd name="T84" fmla="*/ 2189 w 3565"/>
              <a:gd name="T85" fmla="*/ 1987 h 2153"/>
              <a:gd name="T86" fmla="*/ 1376 w 3565"/>
              <a:gd name="T87" fmla="*/ 1987 h 2153"/>
              <a:gd name="T88" fmla="*/ 1327 w 3565"/>
              <a:gd name="T89" fmla="*/ 2023 h 2153"/>
              <a:gd name="T90" fmla="*/ 1112 w 3565"/>
              <a:gd name="T91" fmla="*/ 2023 h 2153"/>
              <a:gd name="T92" fmla="*/ 1062 w 3565"/>
              <a:gd name="T93" fmla="*/ 1983 h 2153"/>
              <a:gd name="T94" fmla="*/ 991 w 3565"/>
              <a:gd name="T95" fmla="*/ 1936 h 2153"/>
              <a:gd name="T96" fmla="*/ 917 w 3565"/>
              <a:gd name="T97" fmla="*/ 1867 h 2153"/>
              <a:gd name="T98" fmla="*/ 880 w 3565"/>
              <a:gd name="T99" fmla="*/ 1772 h 2153"/>
              <a:gd name="T100" fmla="*/ 472 w 3565"/>
              <a:gd name="T101" fmla="*/ 1654 h 2153"/>
              <a:gd name="T102" fmla="*/ 461 w 3565"/>
              <a:gd name="T103" fmla="*/ 2112 h 2153"/>
              <a:gd name="T104" fmla="*/ 411 w 3565"/>
              <a:gd name="T105" fmla="*/ 2150 h 2153"/>
              <a:gd name="T106" fmla="*/ 61 w 3565"/>
              <a:gd name="T107" fmla="*/ 2150 h 2153"/>
              <a:gd name="T108" fmla="*/ 11 w 3565"/>
              <a:gd name="T109" fmla="*/ 2112 h 2153"/>
              <a:gd name="T110" fmla="*/ 0 w 3565"/>
              <a:gd name="T111" fmla="*/ 83 h 2153"/>
              <a:gd name="T112" fmla="*/ 24 w 3565"/>
              <a:gd name="T113" fmla="*/ 24 h 2153"/>
              <a:gd name="T114" fmla="*/ 82 w 3565"/>
              <a:gd name="T115" fmla="*/ 0 h 2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65" h="2153">
                <a:moveTo>
                  <a:pt x="1043" y="1654"/>
                </a:moveTo>
                <a:lnTo>
                  <a:pt x="1043" y="1736"/>
                </a:lnTo>
                <a:lnTo>
                  <a:pt x="1045" y="1754"/>
                </a:lnTo>
                <a:lnTo>
                  <a:pt x="1052" y="1771"/>
                </a:lnTo>
                <a:lnTo>
                  <a:pt x="1062" y="1784"/>
                </a:lnTo>
                <a:lnTo>
                  <a:pt x="1075" y="1795"/>
                </a:lnTo>
                <a:lnTo>
                  <a:pt x="1092" y="1801"/>
                </a:lnTo>
                <a:lnTo>
                  <a:pt x="1109" y="1803"/>
                </a:lnTo>
                <a:lnTo>
                  <a:pt x="2455" y="1803"/>
                </a:lnTo>
                <a:lnTo>
                  <a:pt x="2472" y="1801"/>
                </a:lnTo>
                <a:lnTo>
                  <a:pt x="2488" y="1795"/>
                </a:lnTo>
                <a:lnTo>
                  <a:pt x="2502" y="1784"/>
                </a:lnTo>
                <a:lnTo>
                  <a:pt x="2512" y="1771"/>
                </a:lnTo>
                <a:lnTo>
                  <a:pt x="2520" y="1754"/>
                </a:lnTo>
                <a:lnTo>
                  <a:pt x="2522" y="1736"/>
                </a:lnTo>
                <a:lnTo>
                  <a:pt x="2522" y="1654"/>
                </a:lnTo>
                <a:lnTo>
                  <a:pt x="2402" y="1654"/>
                </a:lnTo>
                <a:lnTo>
                  <a:pt x="2395" y="1674"/>
                </a:lnTo>
                <a:lnTo>
                  <a:pt x="2383" y="1693"/>
                </a:lnTo>
                <a:lnTo>
                  <a:pt x="2366" y="1707"/>
                </a:lnTo>
                <a:lnTo>
                  <a:pt x="2346" y="1715"/>
                </a:lnTo>
                <a:lnTo>
                  <a:pt x="2324" y="1719"/>
                </a:lnTo>
                <a:lnTo>
                  <a:pt x="2301" y="1715"/>
                </a:lnTo>
                <a:lnTo>
                  <a:pt x="2282" y="1707"/>
                </a:lnTo>
                <a:lnTo>
                  <a:pt x="2264" y="1693"/>
                </a:lnTo>
                <a:lnTo>
                  <a:pt x="2252" y="1674"/>
                </a:lnTo>
                <a:lnTo>
                  <a:pt x="2245" y="1654"/>
                </a:lnTo>
                <a:lnTo>
                  <a:pt x="1319" y="1654"/>
                </a:lnTo>
                <a:lnTo>
                  <a:pt x="1312" y="1674"/>
                </a:lnTo>
                <a:lnTo>
                  <a:pt x="1299" y="1693"/>
                </a:lnTo>
                <a:lnTo>
                  <a:pt x="1283" y="1707"/>
                </a:lnTo>
                <a:lnTo>
                  <a:pt x="1262" y="1715"/>
                </a:lnTo>
                <a:lnTo>
                  <a:pt x="1241" y="1719"/>
                </a:lnTo>
                <a:lnTo>
                  <a:pt x="1218" y="1715"/>
                </a:lnTo>
                <a:lnTo>
                  <a:pt x="1198" y="1707"/>
                </a:lnTo>
                <a:lnTo>
                  <a:pt x="1181" y="1693"/>
                </a:lnTo>
                <a:lnTo>
                  <a:pt x="1169" y="1674"/>
                </a:lnTo>
                <a:lnTo>
                  <a:pt x="1162" y="1654"/>
                </a:lnTo>
                <a:lnTo>
                  <a:pt x="1043" y="1654"/>
                </a:lnTo>
                <a:close/>
                <a:moveTo>
                  <a:pt x="472" y="1425"/>
                </a:moveTo>
                <a:lnTo>
                  <a:pt x="472" y="1488"/>
                </a:lnTo>
                <a:lnTo>
                  <a:pt x="3092" y="1488"/>
                </a:lnTo>
                <a:lnTo>
                  <a:pt x="3092" y="1425"/>
                </a:lnTo>
                <a:lnTo>
                  <a:pt x="472" y="1425"/>
                </a:lnTo>
                <a:close/>
                <a:moveTo>
                  <a:pt x="472" y="1197"/>
                </a:moveTo>
                <a:lnTo>
                  <a:pt x="472" y="1260"/>
                </a:lnTo>
                <a:lnTo>
                  <a:pt x="3092" y="1260"/>
                </a:lnTo>
                <a:lnTo>
                  <a:pt x="3092" y="1197"/>
                </a:lnTo>
                <a:lnTo>
                  <a:pt x="472" y="1197"/>
                </a:lnTo>
                <a:close/>
                <a:moveTo>
                  <a:pt x="472" y="968"/>
                </a:moveTo>
                <a:lnTo>
                  <a:pt x="472" y="1031"/>
                </a:lnTo>
                <a:lnTo>
                  <a:pt x="3092" y="1031"/>
                </a:lnTo>
                <a:lnTo>
                  <a:pt x="3092" y="968"/>
                </a:lnTo>
                <a:lnTo>
                  <a:pt x="472" y="968"/>
                </a:lnTo>
                <a:close/>
                <a:moveTo>
                  <a:pt x="472" y="740"/>
                </a:moveTo>
                <a:lnTo>
                  <a:pt x="472" y="803"/>
                </a:lnTo>
                <a:lnTo>
                  <a:pt x="3092" y="803"/>
                </a:lnTo>
                <a:lnTo>
                  <a:pt x="3092" y="740"/>
                </a:lnTo>
                <a:lnTo>
                  <a:pt x="472" y="740"/>
                </a:lnTo>
                <a:close/>
                <a:moveTo>
                  <a:pt x="472" y="508"/>
                </a:moveTo>
                <a:lnTo>
                  <a:pt x="472" y="575"/>
                </a:lnTo>
                <a:lnTo>
                  <a:pt x="3092" y="575"/>
                </a:lnTo>
                <a:lnTo>
                  <a:pt x="3092" y="508"/>
                </a:lnTo>
                <a:lnTo>
                  <a:pt x="472" y="508"/>
                </a:lnTo>
                <a:close/>
                <a:moveTo>
                  <a:pt x="166" y="165"/>
                </a:moveTo>
                <a:lnTo>
                  <a:pt x="166" y="1987"/>
                </a:lnTo>
                <a:lnTo>
                  <a:pt x="307" y="1987"/>
                </a:lnTo>
                <a:lnTo>
                  <a:pt x="307" y="425"/>
                </a:lnTo>
                <a:lnTo>
                  <a:pt x="309" y="403"/>
                </a:lnTo>
                <a:lnTo>
                  <a:pt x="318" y="384"/>
                </a:lnTo>
                <a:lnTo>
                  <a:pt x="331" y="366"/>
                </a:lnTo>
                <a:lnTo>
                  <a:pt x="347" y="353"/>
                </a:lnTo>
                <a:lnTo>
                  <a:pt x="368" y="346"/>
                </a:lnTo>
                <a:lnTo>
                  <a:pt x="389" y="342"/>
                </a:lnTo>
                <a:lnTo>
                  <a:pt x="3175" y="342"/>
                </a:lnTo>
                <a:lnTo>
                  <a:pt x="3197" y="346"/>
                </a:lnTo>
                <a:lnTo>
                  <a:pt x="3216" y="353"/>
                </a:lnTo>
                <a:lnTo>
                  <a:pt x="3234" y="366"/>
                </a:lnTo>
                <a:lnTo>
                  <a:pt x="3245" y="384"/>
                </a:lnTo>
                <a:lnTo>
                  <a:pt x="3254" y="403"/>
                </a:lnTo>
                <a:lnTo>
                  <a:pt x="3257" y="425"/>
                </a:lnTo>
                <a:lnTo>
                  <a:pt x="3257" y="1987"/>
                </a:lnTo>
                <a:lnTo>
                  <a:pt x="3399" y="1987"/>
                </a:lnTo>
                <a:lnTo>
                  <a:pt x="3399" y="165"/>
                </a:lnTo>
                <a:lnTo>
                  <a:pt x="166" y="165"/>
                </a:lnTo>
                <a:close/>
                <a:moveTo>
                  <a:pt x="82" y="0"/>
                </a:moveTo>
                <a:lnTo>
                  <a:pt x="3481" y="0"/>
                </a:lnTo>
                <a:lnTo>
                  <a:pt x="3503" y="2"/>
                </a:lnTo>
                <a:lnTo>
                  <a:pt x="3523" y="11"/>
                </a:lnTo>
                <a:lnTo>
                  <a:pt x="3540" y="24"/>
                </a:lnTo>
                <a:lnTo>
                  <a:pt x="3553" y="41"/>
                </a:lnTo>
                <a:lnTo>
                  <a:pt x="3561" y="61"/>
                </a:lnTo>
                <a:lnTo>
                  <a:pt x="3565" y="83"/>
                </a:lnTo>
                <a:lnTo>
                  <a:pt x="3565" y="2070"/>
                </a:lnTo>
                <a:lnTo>
                  <a:pt x="3561" y="2092"/>
                </a:lnTo>
                <a:lnTo>
                  <a:pt x="3553" y="2112"/>
                </a:lnTo>
                <a:lnTo>
                  <a:pt x="3540" y="2128"/>
                </a:lnTo>
                <a:lnTo>
                  <a:pt x="3523" y="2141"/>
                </a:lnTo>
                <a:lnTo>
                  <a:pt x="3503" y="2150"/>
                </a:lnTo>
                <a:lnTo>
                  <a:pt x="3481" y="2153"/>
                </a:lnTo>
                <a:lnTo>
                  <a:pt x="3175" y="2153"/>
                </a:lnTo>
                <a:lnTo>
                  <a:pt x="3152" y="2150"/>
                </a:lnTo>
                <a:lnTo>
                  <a:pt x="3133" y="2141"/>
                </a:lnTo>
                <a:lnTo>
                  <a:pt x="3117" y="2128"/>
                </a:lnTo>
                <a:lnTo>
                  <a:pt x="3104" y="2112"/>
                </a:lnTo>
                <a:lnTo>
                  <a:pt x="3095" y="2092"/>
                </a:lnTo>
                <a:lnTo>
                  <a:pt x="3092" y="2070"/>
                </a:lnTo>
                <a:lnTo>
                  <a:pt x="3092" y="1654"/>
                </a:lnTo>
                <a:lnTo>
                  <a:pt x="2687" y="1654"/>
                </a:lnTo>
                <a:lnTo>
                  <a:pt x="2687" y="1736"/>
                </a:lnTo>
                <a:lnTo>
                  <a:pt x="2684" y="1772"/>
                </a:lnTo>
                <a:lnTo>
                  <a:pt x="2676" y="1806"/>
                </a:lnTo>
                <a:lnTo>
                  <a:pt x="2663" y="1838"/>
                </a:lnTo>
                <a:lnTo>
                  <a:pt x="2646" y="1867"/>
                </a:lnTo>
                <a:lnTo>
                  <a:pt x="2626" y="1894"/>
                </a:lnTo>
                <a:lnTo>
                  <a:pt x="2601" y="1917"/>
                </a:lnTo>
                <a:lnTo>
                  <a:pt x="2573" y="1936"/>
                </a:lnTo>
                <a:lnTo>
                  <a:pt x="2542" y="1952"/>
                </a:lnTo>
                <a:lnTo>
                  <a:pt x="2510" y="1962"/>
                </a:lnTo>
                <a:lnTo>
                  <a:pt x="2501" y="1983"/>
                </a:lnTo>
                <a:lnTo>
                  <a:pt x="2488" y="2000"/>
                </a:lnTo>
                <a:lnTo>
                  <a:pt x="2472" y="2014"/>
                </a:lnTo>
                <a:lnTo>
                  <a:pt x="2451" y="2023"/>
                </a:lnTo>
                <a:lnTo>
                  <a:pt x="2429" y="2026"/>
                </a:lnTo>
                <a:lnTo>
                  <a:pt x="2258" y="2026"/>
                </a:lnTo>
                <a:lnTo>
                  <a:pt x="2237" y="2023"/>
                </a:lnTo>
                <a:lnTo>
                  <a:pt x="2218" y="2015"/>
                </a:lnTo>
                <a:lnTo>
                  <a:pt x="2202" y="2003"/>
                </a:lnTo>
                <a:lnTo>
                  <a:pt x="2189" y="1987"/>
                </a:lnTo>
                <a:lnTo>
                  <a:pt x="2180" y="1969"/>
                </a:lnTo>
                <a:lnTo>
                  <a:pt x="1385" y="1969"/>
                </a:lnTo>
                <a:lnTo>
                  <a:pt x="1376" y="1987"/>
                </a:lnTo>
                <a:lnTo>
                  <a:pt x="1363" y="2003"/>
                </a:lnTo>
                <a:lnTo>
                  <a:pt x="1347" y="2015"/>
                </a:lnTo>
                <a:lnTo>
                  <a:pt x="1327" y="2023"/>
                </a:lnTo>
                <a:lnTo>
                  <a:pt x="1306" y="2026"/>
                </a:lnTo>
                <a:lnTo>
                  <a:pt x="1135" y="2026"/>
                </a:lnTo>
                <a:lnTo>
                  <a:pt x="1112" y="2023"/>
                </a:lnTo>
                <a:lnTo>
                  <a:pt x="1093" y="2014"/>
                </a:lnTo>
                <a:lnTo>
                  <a:pt x="1075" y="2000"/>
                </a:lnTo>
                <a:lnTo>
                  <a:pt x="1062" y="1983"/>
                </a:lnTo>
                <a:lnTo>
                  <a:pt x="1055" y="1962"/>
                </a:lnTo>
                <a:lnTo>
                  <a:pt x="1022" y="1952"/>
                </a:lnTo>
                <a:lnTo>
                  <a:pt x="991" y="1936"/>
                </a:lnTo>
                <a:lnTo>
                  <a:pt x="964" y="1917"/>
                </a:lnTo>
                <a:lnTo>
                  <a:pt x="939" y="1894"/>
                </a:lnTo>
                <a:lnTo>
                  <a:pt x="917" y="1867"/>
                </a:lnTo>
                <a:lnTo>
                  <a:pt x="901" y="1838"/>
                </a:lnTo>
                <a:lnTo>
                  <a:pt x="888" y="1806"/>
                </a:lnTo>
                <a:lnTo>
                  <a:pt x="880" y="1772"/>
                </a:lnTo>
                <a:lnTo>
                  <a:pt x="877" y="1736"/>
                </a:lnTo>
                <a:lnTo>
                  <a:pt x="877" y="1654"/>
                </a:lnTo>
                <a:lnTo>
                  <a:pt x="472" y="1654"/>
                </a:lnTo>
                <a:lnTo>
                  <a:pt x="472" y="2070"/>
                </a:lnTo>
                <a:lnTo>
                  <a:pt x="470" y="2092"/>
                </a:lnTo>
                <a:lnTo>
                  <a:pt x="461" y="2112"/>
                </a:lnTo>
                <a:lnTo>
                  <a:pt x="448" y="2128"/>
                </a:lnTo>
                <a:lnTo>
                  <a:pt x="432" y="2141"/>
                </a:lnTo>
                <a:lnTo>
                  <a:pt x="411" y="2150"/>
                </a:lnTo>
                <a:lnTo>
                  <a:pt x="389" y="2153"/>
                </a:lnTo>
                <a:lnTo>
                  <a:pt x="82" y="2153"/>
                </a:lnTo>
                <a:lnTo>
                  <a:pt x="61" y="2150"/>
                </a:lnTo>
                <a:lnTo>
                  <a:pt x="41" y="2141"/>
                </a:lnTo>
                <a:lnTo>
                  <a:pt x="24" y="2128"/>
                </a:lnTo>
                <a:lnTo>
                  <a:pt x="11" y="2112"/>
                </a:lnTo>
                <a:lnTo>
                  <a:pt x="3" y="2092"/>
                </a:lnTo>
                <a:lnTo>
                  <a:pt x="0" y="2070"/>
                </a:lnTo>
                <a:lnTo>
                  <a:pt x="0" y="83"/>
                </a:lnTo>
                <a:lnTo>
                  <a:pt x="3" y="61"/>
                </a:lnTo>
                <a:lnTo>
                  <a:pt x="11" y="41"/>
                </a:lnTo>
                <a:lnTo>
                  <a:pt x="24" y="24"/>
                </a:lnTo>
                <a:lnTo>
                  <a:pt x="41" y="11"/>
                </a:lnTo>
                <a:lnTo>
                  <a:pt x="61" y="2"/>
                </a:lnTo>
                <a:lnTo>
                  <a:pt x="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102"/>
          <p:cNvSpPr>
            <a:spLocks noEditPoints="1"/>
          </p:cNvSpPr>
          <p:nvPr/>
        </p:nvSpPr>
        <p:spPr bwMode="auto">
          <a:xfrm>
            <a:off x="10145522" y="2735327"/>
            <a:ext cx="311150" cy="461963"/>
          </a:xfrm>
          <a:custGeom>
            <a:avLst/>
            <a:gdLst>
              <a:gd name="T0" fmla="*/ 969 w 2359"/>
              <a:gd name="T1" fmla="*/ 3267 h 3483"/>
              <a:gd name="T2" fmla="*/ 978 w 2359"/>
              <a:gd name="T3" fmla="*/ 3282 h 3483"/>
              <a:gd name="T4" fmla="*/ 1373 w 2359"/>
              <a:gd name="T5" fmla="*/ 3285 h 3483"/>
              <a:gd name="T6" fmla="*/ 1387 w 2359"/>
              <a:gd name="T7" fmla="*/ 3277 h 3483"/>
              <a:gd name="T8" fmla="*/ 1390 w 2359"/>
              <a:gd name="T9" fmla="*/ 947 h 3483"/>
              <a:gd name="T10" fmla="*/ 634 w 2359"/>
              <a:gd name="T11" fmla="*/ 280 h 3483"/>
              <a:gd name="T12" fmla="*/ 1726 w 2359"/>
              <a:gd name="T13" fmla="*/ 748 h 3483"/>
              <a:gd name="T14" fmla="*/ 634 w 2359"/>
              <a:gd name="T15" fmla="*/ 280 h 3483"/>
              <a:gd name="T16" fmla="*/ 1942 w 2359"/>
              <a:gd name="T17" fmla="*/ 830 h 3483"/>
              <a:gd name="T18" fmla="*/ 2160 w 2359"/>
              <a:gd name="T19" fmla="*/ 199 h 3483"/>
              <a:gd name="T20" fmla="*/ 199 w 2359"/>
              <a:gd name="T21" fmla="*/ 199 h 3483"/>
              <a:gd name="T22" fmla="*/ 417 w 2359"/>
              <a:gd name="T23" fmla="*/ 830 h 3483"/>
              <a:gd name="T24" fmla="*/ 199 w 2359"/>
              <a:gd name="T25" fmla="*/ 199 h 3483"/>
              <a:gd name="T26" fmla="*/ 534 w 2359"/>
              <a:gd name="T27" fmla="*/ 0 h 3483"/>
              <a:gd name="T28" fmla="*/ 580 w 2359"/>
              <a:gd name="T29" fmla="*/ 11 h 3483"/>
              <a:gd name="T30" fmla="*/ 614 w 2359"/>
              <a:gd name="T31" fmla="*/ 40 h 3483"/>
              <a:gd name="T32" fmla="*/ 632 w 2359"/>
              <a:gd name="T33" fmla="*/ 82 h 3483"/>
              <a:gd name="T34" fmla="*/ 1734 w 2359"/>
              <a:gd name="T35" fmla="*/ 60 h 3483"/>
              <a:gd name="T36" fmla="*/ 1761 w 2359"/>
              <a:gd name="T37" fmla="*/ 24 h 3483"/>
              <a:gd name="T38" fmla="*/ 1801 w 2359"/>
              <a:gd name="T39" fmla="*/ 3 h 3483"/>
              <a:gd name="T40" fmla="*/ 2260 w 2359"/>
              <a:gd name="T41" fmla="*/ 0 h 3483"/>
              <a:gd name="T42" fmla="*/ 2304 w 2359"/>
              <a:gd name="T43" fmla="*/ 10 h 3483"/>
              <a:gd name="T44" fmla="*/ 2338 w 2359"/>
              <a:gd name="T45" fmla="*/ 37 h 3483"/>
              <a:gd name="T46" fmla="*/ 2357 w 2359"/>
              <a:gd name="T47" fmla="*/ 77 h 3483"/>
              <a:gd name="T48" fmla="*/ 2359 w 2359"/>
              <a:gd name="T49" fmla="*/ 929 h 3483"/>
              <a:gd name="T50" fmla="*/ 2349 w 2359"/>
              <a:gd name="T51" fmla="*/ 972 h 3483"/>
              <a:gd name="T52" fmla="*/ 2322 w 2359"/>
              <a:gd name="T53" fmla="*/ 1006 h 3483"/>
              <a:gd name="T54" fmla="*/ 2282 w 2359"/>
              <a:gd name="T55" fmla="*/ 1025 h 3483"/>
              <a:gd name="T56" fmla="*/ 1825 w 2359"/>
              <a:gd name="T57" fmla="*/ 1027 h 3483"/>
              <a:gd name="T58" fmla="*/ 1780 w 2359"/>
              <a:gd name="T59" fmla="*/ 1017 h 3483"/>
              <a:gd name="T60" fmla="*/ 1745 w 2359"/>
              <a:gd name="T61" fmla="*/ 988 h 3483"/>
              <a:gd name="T62" fmla="*/ 1727 w 2359"/>
              <a:gd name="T63" fmla="*/ 947 h 3483"/>
              <a:gd name="T64" fmla="*/ 1589 w 2359"/>
              <a:gd name="T65" fmla="*/ 3267 h 3483"/>
              <a:gd name="T66" fmla="*/ 1578 w 2359"/>
              <a:gd name="T67" fmla="*/ 3335 h 3483"/>
              <a:gd name="T68" fmla="*/ 1547 w 2359"/>
              <a:gd name="T69" fmla="*/ 3395 h 3483"/>
              <a:gd name="T70" fmla="*/ 1500 w 2359"/>
              <a:gd name="T71" fmla="*/ 3442 h 3483"/>
              <a:gd name="T72" fmla="*/ 1441 w 2359"/>
              <a:gd name="T73" fmla="*/ 3472 h 3483"/>
              <a:gd name="T74" fmla="*/ 1373 w 2359"/>
              <a:gd name="T75" fmla="*/ 3483 h 3483"/>
              <a:gd name="T76" fmla="*/ 952 w 2359"/>
              <a:gd name="T77" fmla="*/ 3481 h 3483"/>
              <a:gd name="T78" fmla="*/ 887 w 2359"/>
              <a:gd name="T79" fmla="*/ 3460 h 3483"/>
              <a:gd name="T80" fmla="*/ 834 w 2359"/>
              <a:gd name="T81" fmla="*/ 3420 h 3483"/>
              <a:gd name="T82" fmla="*/ 795 w 2359"/>
              <a:gd name="T83" fmla="*/ 3367 h 3483"/>
              <a:gd name="T84" fmla="*/ 773 w 2359"/>
              <a:gd name="T85" fmla="*/ 3302 h 3483"/>
              <a:gd name="T86" fmla="*/ 770 w 2359"/>
              <a:gd name="T87" fmla="*/ 947 h 3483"/>
              <a:gd name="T88" fmla="*/ 626 w 2359"/>
              <a:gd name="T89" fmla="*/ 968 h 3483"/>
              <a:gd name="T90" fmla="*/ 599 w 2359"/>
              <a:gd name="T91" fmla="*/ 1004 h 3483"/>
              <a:gd name="T92" fmla="*/ 559 w 2359"/>
              <a:gd name="T93" fmla="*/ 1025 h 3483"/>
              <a:gd name="T94" fmla="*/ 100 w 2359"/>
              <a:gd name="T95" fmla="*/ 1027 h 3483"/>
              <a:gd name="T96" fmla="*/ 56 w 2359"/>
              <a:gd name="T97" fmla="*/ 1018 h 3483"/>
              <a:gd name="T98" fmla="*/ 22 w 2359"/>
              <a:gd name="T99" fmla="*/ 990 h 3483"/>
              <a:gd name="T100" fmla="*/ 3 w 2359"/>
              <a:gd name="T101" fmla="*/ 951 h 3483"/>
              <a:gd name="T102" fmla="*/ 0 w 2359"/>
              <a:gd name="T103" fmla="*/ 99 h 3483"/>
              <a:gd name="T104" fmla="*/ 11 w 2359"/>
              <a:gd name="T105" fmla="*/ 55 h 3483"/>
              <a:gd name="T106" fmla="*/ 37 w 2359"/>
              <a:gd name="T107" fmla="*/ 21 h 3483"/>
              <a:gd name="T108" fmla="*/ 77 w 2359"/>
              <a:gd name="T109" fmla="*/ 2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59" h="3483">
                <a:moveTo>
                  <a:pt x="969" y="947"/>
                </a:moveTo>
                <a:lnTo>
                  <a:pt x="969" y="3267"/>
                </a:lnTo>
                <a:lnTo>
                  <a:pt x="971" y="3277"/>
                </a:lnTo>
                <a:lnTo>
                  <a:pt x="978" y="3282"/>
                </a:lnTo>
                <a:lnTo>
                  <a:pt x="986" y="3285"/>
                </a:lnTo>
                <a:lnTo>
                  <a:pt x="1373" y="3285"/>
                </a:lnTo>
                <a:lnTo>
                  <a:pt x="1381" y="3282"/>
                </a:lnTo>
                <a:lnTo>
                  <a:pt x="1387" y="3277"/>
                </a:lnTo>
                <a:lnTo>
                  <a:pt x="1390" y="3267"/>
                </a:lnTo>
                <a:lnTo>
                  <a:pt x="1390" y="947"/>
                </a:lnTo>
                <a:lnTo>
                  <a:pt x="969" y="947"/>
                </a:lnTo>
                <a:close/>
                <a:moveTo>
                  <a:pt x="634" y="280"/>
                </a:moveTo>
                <a:lnTo>
                  <a:pt x="634" y="748"/>
                </a:lnTo>
                <a:lnTo>
                  <a:pt x="1726" y="748"/>
                </a:lnTo>
                <a:lnTo>
                  <a:pt x="1726" y="280"/>
                </a:lnTo>
                <a:lnTo>
                  <a:pt x="634" y="280"/>
                </a:lnTo>
                <a:close/>
                <a:moveTo>
                  <a:pt x="1942" y="199"/>
                </a:moveTo>
                <a:lnTo>
                  <a:pt x="1942" y="830"/>
                </a:lnTo>
                <a:lnTo>
                  <a:pt x="2160" y="830"/>
                </a:lnTo>
                <a:lnTo>
                  <a:pt x="2160" y="199"/>
                </a:lnTo>
                <a:lnTo>
                  <a:pt x="1942" y="199"/>
                </a:lnTo>
                <a:close/>
                <a:moveTo>
                  <a:pt x="199" y="199"/>
                </a:moveTo>
                <a:lnTo>
                  <a:pt x="199" y="830"/>
                </a:lnTo>
                <a:lnTo>
                  <a:pt x="417" y="830"/>
                </a:lnTo>
                <a:lnTo>
                  <a:pt x="417" y="199"/>
                </a:lnTo>
                <a:lnTo>
                  <a:pt x="199" y="199"/>
                </a:lnTo>
                <a:close/>
                <a:moveTo>
                  <a:pt x="100" y="0"/>
                </a:moveTo>
                <a:lnTo>
                  <a:pt x="534" y="0"/>
                </a:lnTo>
                <a:lnTo>
                  <a:pt x="559" y="3"/>
                </a:lnTo>
                <a:lnTo>
                  <a:pt x="580" y="11"/>
                </a:lnTo>
                <a:lnTo>
                  <a:pt x="599" y="24"/>
                </a:lnTo>
                <a:lnTo>
                  <a:pt x="614" y="40"/>
                </a:lnTo>
                <a:lnTo>
                  <a:pt x="626" y="60"/>
                </a:lnTo>
                <a:lnTo>
                  <a:pt x="632" y="82"/>
                </a:lnTo>
                <a:lnTo>
                  <a:pt x="1727" y="82"/>
                </a:lnTo>
                <a:lnTo>
                  <a:pt x="1734" y="60"/>
                </a:lnTo>
                <a:lnTo>
                  <a:pt x="1745" y="40"/>
                </a:lnTo>
                <a:lnTo>
                  <a:pt x="1761" y="24"/>
                </a:lnTo>
                <a:lnTo>
                  <a:pt x="1780" y="11"/>
                </a:lnTo>
                <a:lnTo>
                  <a:pt x="1801" y="3"/>
                </a:lnTo>
                <a:lnTo>
                  <a:pt x="1825" y="0"/>
                </a:lnTo>
                <a:lnTo>
                  <a:pt x="2260" y="0"/>
                </a:lnTo>
                <a:lnTo>
                  <a:pt x="2282" y="2"/>
                </a:lnTo>
                <a:lnTo>
                  <a:pt x="2304" y="10"/>
                </a:lnTo>
                <a:lnTo>
                  <a:pt x="2322" y="21"/>
                </a:lnTo>
                <a:lnTo>
                  <a:pt x="2338" y="37"/>
                </a:lnTo>
                <a:lnTo>
                  <a:pt x="2349" y="55"/>
                </a:lnTo>
                <a:lnTo>
                  <a:pt x="2357" y="77"/>
                </a:lnTo>
                <a:lnTo>
                  <a:pt x="2359" y="99"/>
                </a:lnTo>
                <a:lnTo>
                  <a:pt x="2359" y="929"/>
                </a:lnTo>
                <a:lnTo>
                  <a:pt x="2357" y="951"/>
                </a:lnTo>
                <a:lnTo>
                  <a:pt x="2349" y="972"/>
                </a:lnTo>
                <a:lnTo>
                  <a:pt x="2338" y="990"/>
                </a:lnTo>
                <a:lnTo>
                  <a:pt x="2322" y="1006"/>
                </a:lnTo>
                <a:lnTo>
                  <a:pt x="2304" y="1018"/>
                </a:lnTo>
                <a:lnTo>
                  <a:pt x="2282" y="1025"/>
                </a:lnTo>
                <a:lnTo>
                  <a:pt x="2260" y="1027"/>
                </a:lnTo>
                <a:lnTo>
                  <a:pt x="1825" y="1027"/>
                </a:lnTo>
                <a:lnTo>
                  <a:pt x="1801" y="1025"/>
                </a:lnTo>
                <a:lnTo>
                  <a:pt x="1780" y="1017"/>
                </a:lnTo>
                <a:lnTo>
                  <a:pt x="1761" y="1004"/>
                </a:lnTo>
                <a:lnTo>
                  <a:pt x="1745" y="988"/>
                </a:lnTo>
                <a:lnTo>
                  <a:pt x="1734" y="968"/>
                </a:lnTo>
                <a:lnTo>
                  <a:pt x="1727" y="947"/>
                </a:lnTo>
                <a:lnTo>
                  <a:pt x="1589" y="947"/>
                </a:lnTo>
                <a:lnTo>
                  <a:pt x="1589" y="3267"/>
                </a:lnTo>
                <a:lnTo>
                  <a:pt x="1585" y="3302"/>
                </a:lnTo>
                <a:lnTo>
                  <a:pt x="1578" y="3335"/>
                </a:lnTo>
                <a:lnTo>
                  <a:pt x="1564" y="3367"/>
                </a:lnTo>
                <a:lnTo>
                  <a:pt x="1547" y="3395"/>
                </a:lnTo>
                <a:lnTo>
                  <a:pt x="1525" y="3420"/>
                </a:lnTo>
                <a:lnTo>
                  <a:pt x="1500" y="3442"/>
                </a:lnTo>
                <a:lnTo>
                  <a:pt x="1472" y="3460"/>
                </a:lnTo>
                <a:lnTo>
                  <a:pt x="1441" y="3472"/>
                </a:lnTo>
                <a:lnTo>
                  <a:pt x="1408" y="3481"/>
                </a:lnTo>
                <a:lnTo>
                  <a:pt x="1373" y="3483"/>
                </a:lnTo>
                <a:lnTo>
                  <a:pt x="986" y="3483"/>
                </a:lnTo>
                <a:lnTo>
                  <a:pt x="952" y="3481"/>
                </a:lnTo>
                <a:lnTo>
                  <a:pt x="918" y="3472"/>
                </a:lnTo>
                <a:lnTo>
                  <a:pt x="887" y="3460"/>
                </a:lnTo>
                <a:lnTo>
                  <a:pt x="860" y="3442"/>
                </a:lnTo>
                <a:lnTo>
                  <a:pt x="834" y="3420"/>
                </a:lnTo>
                <a:lnTo>
                  <a:pt x="813" y="3395"/>
                </a:lnTo>
                <a:lnTo>
                  <a:pt x="795" y="3367"/>
                </a:lnTo>
                <a:lnTo>
                  <a:pt x="782" y="3335"/>
                </a:lnTo>
                <a:lnTo>
                  <a:pt x="773" y="3302"/>
                </a:lnTo>
                <a:lnTo>
                  <a:pt x="770" y="3267"/>
                </a:lnTo>
                <a:lnTo>
                  <a:pt x="770" y="947"/>
                </a:lnTo>
                <a:lnTo>
                  <a:pt x="632" y="947"/>
                </a:lnTo>
                <a:lnTo>
                  <a:pt x="626" y="968"/>
                </a:lnTo>
                <a:lnTo>
                  <a:pt x="614" y="988"/>
                </a:lnTo>
                <a:lnTo>
                  <a:pt x="599" y="1004"/>
                </a:lnTo>
                <a:lnTo>
                  <a:pt x="580" y="1017"/>
                </a:lnTo>
                <a:lnTo>
                  <a:pt x="559" y="1025"/>
                </a:lnTo>
                <a:lnTo>
                  <a:pt x="534" y="1027"/>
                </a:lnTo>
                <a:lnTo>
                  <a:pt x="100" y="1027"/>
                </a:lnTo>
                <a:lnTo>
                  <a:pt x="77" y="1025"/>
                </a:lnTo>
                <a:lnTo>
                  <a:pt x="56" y="1018"/>
                </a:lnTo>
                <a:lnTo>
                  <a:pt x="37" y="1006"/>
                </a:lnTo>
                <a:lnTo>
                  <a:pt x="22" y="990"/>
                </a:lnTo>
                <a:lnTo>
                  <a:pt x="11" y="972"/>
                </a:lnTo>
                <a:lnTo>
                  <a:pt x="3" y="951"/>
                </a:lnTo>
                <a:lnTo>
                  <a:pt x="0" y="929"/>
                </a:lnTo>
                <a:lnTo>
                  <a:pt x="0" y="99"/>
                </a:lnTo>
                <a:lnTo>
                  <a:pt x="3" y="77"/>
                </a:lnTo>
                <a:lnTo>
                  <a:pt x="11" y="55"/>
                </a:lnTo>
                <a:lnTo>
                  <a:pt x="22" y="37"/>
                </a:lnTo>
                <a:lnTo>
                  <a:pt x="37" y="21"/>
                </a:lnTo>
                <a:lnTo>
                  <a:pt x="56" y="10"/>
                </a:lnTo>
                <a:lnTo>
                  <a:pt x="77" y="2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4" name="Group 223"/>
          <p:cNvGrpSpPr/>
          <p:nvPr/>
        </p:nvGrpSpPr>
        <p:grpSpPr>
          <a:xfrm>
            <a:off x="9138591" y="2724214"/>
            <a:ext cx="454025" cy="484188"/>
            <a:chOff x="9145588" y="2724150"/>
            <a:chExt cx="454025" cy="484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107"/>
            <p:cNvSpPr>
              <a:spLocks/>
            </p:cNvSpPr>
            <p:nvPr/>
          </p:nvSpPr>
          <p:spPr bwMode="auto">
            <a:xfrm>
              <a:off x="9145588" y="2724150"/>
              <a:ext cx="376237" cy="158750"/>
            </a:xfrm>
            <a:custGeom>
              <a:avLst/>
              <a:gdLst>
                <a:gd name="T0" fmla="*/ 1304 w 2610"/>
                <a:gd name="T1" fmla="*/ 0 h 1100"/>
                <a:gd name="T2" fmla="*/ 1324 w 2610"/>
                <a:gd name="T3" fmla="*/ 2 h 1100"/>
                <a:gd name="T4" fmla="*/ 1342 w 2610"/>
                <a:gd name="T5" fmla="*/ 8 h 1100"/>
                <a:gd name="T6" fmla="*/ 1360 w 2610"/>
                <a:gd name="T7" fmla="*/ 19 h 1100"/>
                <a:gd name="T8" fmla="*/ 2573 w 2610"/>
                <a:gd name="T9" fmla="*/ 937 h 1100"/>
                <a:gd name="T10" fmla="*/ 2588 w 2610"/>
                <a:gd name="T11" fmla="*/ 951 h 1100"/>
                <a:gd name="T12" fmla="*/ 2600 w 2610"/>
                <a:gd name="T13" fmla="*/ 968 h 1100"/>
                <a:gd name="T14" fmla="*/ 2607 w 2610"/>
                <a:gd name="T15" fmla="*/ 987 h 1100"/>
                <a:gd name="T16" fmla="*/ 2610 w 2610"/>
                <a:gd name="T17" fmla="*/ 1006 h 1100"/>
                <a:gd name="T18" fmla="*/ 2608 w 2610"/>
                <a:gd name="T19" fmla="*/ 1027 h 1100"/>
                <a:gd name="T20" fmla="*/ 2602 w 2610"/>
                <a:gd name="T21" fmla="*/ 1046 h 1100"/>
                <a:gd name="T22" fmla="*/ 2592 w 2610"/>
                <a:gd name="T23" fmla="*/ 1063 h 1100"/>
                <a:gd name="T24" fmla="*/ 2576 w 2610"/>
                <a:gd name="T25" fmla="*/ 1080 h 1100"/>
                <a:gd name="T26" fmla="*/ 2559 w 2610"/>
                <a:gd name="T27" fmla="*/ 1091 h 1100"/>
                <a:gd name="T28" fmla="*/ 2539 w 2610"/>
                <a:gd name="T29" fmla="*/ 1098 h 1100"/>
                <a:gd name="T30" fmla="*/ 2519 w 2610"/>
                <a:gd name="T31" fmla="*/ 1100 h 1100"/>
                <a:gd name="T32" fmla="*/ 2500 w 2610"/>
                <a:gd name="T33" fmla="*/ 1098 h 1100"/>
                <a:gd name="T34" fmla="*/ 2481 w 2610"/>
                <a:gd name="T35" fmla="*/ 1092 h 1100"/>
                <a:gd name="T36" fmla="*/ 2464 w 2610"/>
                <a:gd name="T37" fmla="*/ 1082 h 1100"/>
                <a:gd name="T38" fmla="*/ 1304 w 2610"/>
                <a:gd name="T39" fmla="*/ 205 h 1100"/>
                <a:gd name="T40" fmla="*/ 145 w 2610"/>
                <a:gd name="T41" fmla="*/ 1082 h 1100"/>
                <a:gd name="T42" fmla="*/ 128 w 2610"/>
                <a:gd name="T43" fmla="*/ 1092 h 1100"/>
                <a:gd name="T44" fmla="*/ 108 w 2610"/>
                <a:gd name="T45" fmla="*/ 1098 h 1100"/>
                <a:gd name="T46" fmla="*/ 88 w 2610"/>
                <a:gd name="T47" fmla="*/ 1100 h 1100"/>
                <a:gd name="T48" fmla="*/ 68 w 2610"/>
                <a:gd name="T49" fmla="*/ 1097 h 1100"/>
                <a:gd name="T50" fmla="*/ 50 w 2610"/>
                <a:gd name="T51" fmla="*/ 1090 h 1100"/>
                <a:gd name="T52" fmla="*/ 33 w 2610"/>
                <a:gd name="T53" fmla="*/ 1079 h 1100"/>
                <a:gd name="T54" fmla="*/ 18 w 2610"/>
                <a:gd name="T55" fmla="*/ 1063 h 1100"/>
                <a:gd name="T56" fmla="*/ 8 w 2610"/>
                <a:gd name="T57" fmla="*/ 1046 h 1100"/>
                <a:gd name="T58" fmla="*/ 2 w 2610"/>
                <a:gd name="T59" fmla="*/ 1027 h 1100"/>
                <a:gd name="T60" fmla="*/ 0 w 2610"/>
                <a:gd name="T61" fmla="*/ 1006 h 1100"/>
                <a:gd name="T62" fmla="*/ 3 w 2610"/>
                <a:gd name="T63" fmla="*/ 987 h 1100"/>
                <a:gd name="T64" fmla="*/ 10 w 2610"/>
                <a:gd name="T65" fmla="*/ 968 h 1100"/>
                <a:gd name="T66" fmla="*/ 21 w 2610"/>
                <a:gd name="T67" fmla="*/ 951 h 1100"/>
                <a:gd name="T68" fmla="*/ 37 w 2610"/>
                <a:gd name="T69" fmla="*/ 937 h 1100"/>
                <a:gd name="T70" fmla="*/ 1250 w 2610"/>
                <a:gd name="T71" fmla="*/ 19 h 1100"/>
                <a:gd name="T72" fmla="*/ 1268 w 2610"/>
                <a:gd name="T73" fmla="*/ 8 h 1100"/>
                <a:gd name="T74" fmla="*/ 1286 w 2610"/>
                <a:gd name="T75" fmla="*/ 2 h 1100"/>
                <a:gd name="T76" fmla="*/ 1304 w 2610"/>
                <a:gd name="T77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10" h="1100">
                  <a:moveTo>
                    <a:pt x="1304" y="0"/>
                  </a:moveTo>
                  <a:lnTo>
                    <a:pt x="1324" y="2"/>
                  </a:lnTo>
                  <a:lnTo>
                    <a:pt x="1342" y="8"/>
                  </a:lnTo>
                  <a:lnTo>
                    <a:pt x="1360" y="19"/>
                  </a:lnTo>
                  <a:lnTo>
                    <a:pt x="2573" y="937"/>
                  </a:lnTo>
                  <a:lnTo>
                    <a:pt x="2588" y="951"/>
                  </a:lnTo>
                  <a:lnTo>
                    <a:pt x="2600" y="968"/>
                  </a:lnTo>
                  <a:lnTo>
                    <a:pt x="2607" y="987"/>
                  </a:lnTo>
                  <a:lnTo>
                    <a:pt x="2610" y="1006"/>
                  </a:lnTo>
                  <a:lnTo>
                    <a:pt x="2608" y="1027"/>
                  </a:lnTo>
                  <a:lnTo>
                    <a:pt x="2602" y="1046"/>
                  </a:lnTo>
                  <a:lnTo>
                    <a:pt x="2592" y="1063"/>
                  </a:lnTo>
                  <a:lnTo>
                    <a:pt x="2576" y="1080"/>
                  </a:lnTo>
                  <a:lnTo>
                    <a:pt x="2559" y="1091"/>
                  </a:lnTo>
                  <a:lnTo>
                    <a:pt x="2539" y="1098"/>
                  </a:lnTo>
                  <a:lnTo>
                    <a:pt x="2519" y="1100"/>
                  </a:lnTo>
                  <a:lnTo>
                    <a:pt x="2500" y="1098"/>
                  </a:lnTo>
                  <a:lnTo>
                    <a:pt x="2481" y="1092"/>
                  </a:lnTo>
                  <a:lnTo>
                    <a:pt x="2464" y="1082"/>
                  </a:lnTo>
                  <a:lnTo>
                    <a:pt x="1304" y="205"/>
                  </a:lnTo>
                  <a:lnTo>
                    <a:pt x="145" y="1082"/>
                  </a:lnTo>
                  <a:lnTo>
                    <a:pt x="128" y="1092"/>
                  </a:lnTo>
                  <a:lnTo>
                    <a:pt x="108" y="1098"/>
                  </a:lnTo>
                  <a:lnTo>
                    <a:pt x="88" y="1100"/>
                  </a:lnTo>
                  <a:lnTo>
                    <a:pt x="68" y="1097"/>
                  </a:lnTo>
                  <a:lnTo>
                    <a:pt x="50" y="1090"/>
                  </a:lnTo>
                  <a:lnTo>
                    <a:pt x="33" y="1079"/>
                  </a:lnTo>
                  <a:lnTo>
                    <a:pt x="18" y="1063"/>
                  </a:lnTo>
                  <a:lnTo>
                    <a:pt x="8" y="1046"/>
                  </a:lnTo>
                  <a:lnTo>
                    <a:pt x="2" y="1027"/>
                  </a:lnTo>
                  <a:lnTo>
                    <a:pt x="0" y="1006"/>
                  </a:lnTo>
                  <a:lnTo>
                    <a:pt x="3" y="987"/>
                  </a:lnTo>
                  <a:lnTo>
                    <a:pt x="10" y="968"/>
                  </a:lnTo>
                  <a:lnTo>
                    <a:pt x="21" y="951"/>
                  </a:lnTo>
                  <a:lnTo>
                    <a:pt x="37" y="937"/>
                  </a:lnTo>
                  <a:lnTo>
                    <a:pt x="1250" y="19"/>
                  </a:lnTo>
                  <a:lnTo>
                    <a:pt x="1268" y="8"/>
                  </a:lnTo>
                  <a:lnTo>
                    <a:pt x="1286" y="2"/>
                  </a:lnTo>
                  <a:lnTo>
                    <a:pt x="1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 noEditPoints="1"/>
            </p:cNvSpPr>
            <p:nvPr/>
          </p:nvSpPr>
          <p:spPr bwMode="auto">
            <a:xfrm>
              <a:off x="9145588" y="2779713"/>
              <a:ext cx="454025" cy="428625"/>
            </a:xfrm>
            <a:custGeom>
              <a:avLst/>
              <a:gdLst>
                <a:gd name="T0" fmla="*/ 1777 w 3150"/>
                <a:gd name="T1" fmla="*/ 1473 h 2964"/>
                <a:gd name="T2" fmla="*/ 1675 w 3150"/>
                <a:gd name="T3" fmla="*/ 1516 h 2964"/>
                <a:gd name="T4" fmla="*/ 1598 w 3150"/>
                <a:gd name="T5" fmla="*/ 1596 h 2964"/>
                <a:gd name="T6" fmla="*/ 1558 w 3150"/>
                <a:gd name="T7" fmla="*/ 1708 h 2964"/>
                <a:gd name="T8" fmla="*/ 1565 w 3150"/>
                <a:gd name="T9" fmla="*/ 1825 h 2964"/>
                <a:gd name="T10" fmla="*/ 1618 w 3150"/>
                <a:gd name="T11" fmla="*/ 1930 h 2964"/>
                <a:gd name="T12" fmla="*/ 2928 w 3150"/>
                <a:gd name="T13" fmla="*/ 1897 h 2964"/>
                <a:gd name="T14" fmla="*/ 2966 w 3150"/>
                <a:gd name="T15" fmla="*/ 1787 h 2964"/>
                <a:gd name="T16" fmla="*/ 2957 w 3150"/>
                <a:gd name="T17" fmla="*/ 1669 h 2964"/>
                <a:gd name="T18" fmla="*/ 2903 w 3150"/>
                <a:gd name="T19" fmla="*/ 1566 h 2964"/>
                <a:gd name="T20" fmla="*/ 2817 w 3150"/>
                <a:gd name="T21" fmla="*/ 1497 h 2964"/>
                <a:gd name="T22" fmla="*/ 2709 w 3150"/>
                <a:gd name="T23" fmla="*/ 1469 h 2964"/>
                <a:gd name="T24" fmla="*/ 2601 w 3150"/>
                <a:gd name="T25" fmla="*/ 1480 h 2964"/>
                <a:gd name="T26" fmla="*/ 2484 w 3150"/>
                <a:gd name="T27" fmla="*/ 1539 h 2964"/>
                <a:gd name="T28" fmla="*/ 2399 w 3150"/>
                <a:gd name="T29" fmla="*/ 1636 h 2964"/>
                <a:gd name="T30" fmla="*/ 2356 w 3150"/>
                <a:gd name="T31" fmla="*/ 1761 h 2964"/>
                <a:gd name="T32" fmla="*/ 2342 w 3150"/>
                <a:gd name="T33" fmla="*/ 1847 h 2964"/>
                <a:gd name="T34" fmla="*/ 2302 w 3150"/>
                <a:gd name="T35" fmla="*/ 1889 h 2964"/>
                <a:gd name="T36" fmla="*/ 2240 w 3150"/>
                <a:gd name="T37" fmla="*/ 1896 h 2964"/>
                <a:gd name="T38" fmla="*/ 2190 w 3150"/>
                <a:gd name="T39" fmla="*/ 1865 h 2964"/>
                <a:gd name="T40" fmla="*/ 2171 w 3150"/>
                <a:gd name="T41" fmla="*/ 1807 h 2964"/>
                <a:gd name="T42" fmla="*/ 2144 w 3150"/>
                <a:gd name="T43" fmla="*/ 1675 h 2964"/>
                <a:gd name="T44" fmla="*/ 2072 w 3150"/>
                <a:gd name="T45" fmla="*/ 1568 h 2964"/>
                <a:gd name="T46" fmla="*/ 1964 w 3150"/>
                <a:gd name="T47" fmla="*/ 1495 h 2964"/>
                <a:gd name="T48" fmla="*/ 1832 w 3150"/>
                <a:gd name="T49" fmla="*/ 1468 h 2964"/>
                <a:gd name="T50" fmla="*/ 182 w 3150"/>
                <a:gd name="T51" fmla="*/ 2463 h 2964"/>
                <a:gd name="T52" fmla="*/ 1446 w 3150"/>
                <a:gd name="T53" fmla="*/ 2002 h 2964"/>
                <a:gd name="T54" fmla="*/ 1386 w 3150"/>
                <a:gd name="T55" fmla="*/ 1860 h 2964"/>
                <a:gd name="T56" fmla="*/ 1375 w 3150"/>
                <a:gd name="T57" fmla="*/ 1708 h 2964"/>
                <a:gd name="T58" fmla="*/ 1415 w 3150"/>
                <a:gd name="T59" fmla="*/ 1558 h 2964"/>
                <a:gd name="T60" fmla="*/ 1497 w 3150"/>
                <a:gd name="T61" fmla="*/ 1430 h 2964"/>
                <a:gd name="T62" fmla="*/ 1614 w 3150"/>
                <a:gd name="T63" fmla="*/ 1340 h 2964"/>
                <a:gd name="T64" fmla="*/ 1755 w 3150"/>
                <a:gd name="T65" fmla="*/ 1293 h 2964"/>
                <a:gd name="T66" fmla="*/ 1885 w 3150"/>
                <a:gd name="T67" fmla="*/ 1288 h 2964"/>
                <a:gd name="T68" fmla="*/ 2033 w 3150"/>
                <a:gd name="T69" fmla="*/ 1326 h 2964"/>
                <a:gd name="T70" fmla="*/ 2161 w 3150"/>
                <a:gd name="T71" fmla="*/ 1404 h 2964"/>
                <a:gd name="T72" fmla="*/ 2262 w 3150"/>
                <a:gd name="T73" fmla="*/ 1514 h 2964"/>
                <a:gd name="T74" fmla="*/ 2354 w 3150"/>
                <a:gd name="T75" fmla="*/ 1411 h 2964"/>
                <a:gd name="T76" fmla="*/ 2428 w 3150"/>
                <a:gd name="T77" fmla="*/ 1054 h 2964"/>
                <a:gd name="T78" fmla="*/ 1324 w 3150"/>
                <a:gd name="T79" fmla="*/ 2 h 2964"/>
                <a:gd name="T80" fmla="*/ 2573 w 3150"/>
                <a:gd name="T81" fmla="*/ 935 h 2964"/>
                <a:gd name="T82" fmla="*/ 2607 w 3150"/>
                <a:gd name="T83" fmla="*/ 988 h 2964"/>
                <a:gd name="T84" fmla="*/ 2650 w 3150"/>
                <a:gd name="T85" fmla="*/ 1287 h 2964"/>
                <a:gd name="T86" fmla="*/ 2769 w 3150"/>
                <a:gd name="T87" fmla="*/ 1293 h 2964"/>
                <a:gd name="T88" fmla="*/ 2909 w 3150"/>
                <a:gd name="T89" fmla="*/ 1340 h 2964"/>
                <a:gd name="T90" fmla="*/ 3025 w 3150"/>
                <a:gd name="T91" fmla="*/ 1430 h 2964"/>
                <a:gd name="T92" fmla="*/ 3109 w 3150"/>
                <a:gd name="T93" fmla="*/ 1558 h 2964"/>
                <a:gd name="T94" fmla="*/ 3148 w 3150"/>
                <a:gd name="T95" fmla="*/ 1708 h 2964"/>
                <a:gd name="T96" fmla="*/ 3137 w 3150"/>
                <a:gd name="T97" fmla="*/ 1860 h 2964"/>
                <a:gd name="T98" fmla="*/ 3076 w 3150"/>
                <a:gd name="T99" fmla="*/ 2002 h 2964"/>
                <a:gd name="T100" fmla="*/ 2588 w 3150"/>
                <a:gd name="T101" fmla="*/ 2612 h 2964"/>
                <a:gd name="T102" fmla="*/ 2301 w 3150"/>
                <a:gd name="T103" fmla="*/ 2954 h 2964"/>
                <a:gd name="T104" fmla="*/ 2241 w 3150"/>
                <a:gd name="T105" fmla="*/ 2962 h 2964"/>
                <a:gd name="T106" fmla="*/ 2191 w 3150"/>
                <a:gd name="T107" fmla="*/ 2930 h 2964"/>
                <a:gd name="T108" fmla="*/ 70 w 3150"/>
                <a:gd name="T109" fmla="*/ 2642 h 2964"/>
                <a:gd name="T110" fmla="*/ 20 w 3150"/>
                <a:gd name="T111" fmla="*/ 2611 h 2964"/>
                <a:gd name="T112" fmla="*/ 0 w 3150"/>
                <a:gd name="T113" fmla="*/ 2553 h 2964"/>
                <a:gd name="T114" fmla="*/ 9 w 3150"/>
                <a:gd name="T115" fmla="*/ 968 h 2964"/>
                <a:gd name="T116" fmla="*/ 1250 w 3150"/>
                <a:gd name="T117" fmla="*/ 17 h 2964"/>
                <a:gd name="T118" fmla="*/ 1304 w 3150"/>
                <a:gd name="T119" fmla="*/ 0 h 2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0" h="2964">
                  <a:moveTo>
                    <a:pt x="1832" y="1468"/>
                  </a:moveTo>
                  <a:lnTo>
                    <a:pt x="1815" y="1469"/>
                  </a:lnTo>
                  <a:lnTo>
                    <a:pt x="1777" y="1473"/>
                  </a:lnTo>
                  <a:lnTo>
                    <a:pt x="1740" y="1483"/>
                  </a:lnTo>
                  <a:lnTo>
                    <a:pt x="1707" y="1497"/>
                  </a:lnTo>
                  <a:lnTo>
                    <a:pt x="1675" y="1516"/>
                  </a:lnTo>
                  <a:lnTo>
                    <a:pt x="1646" y="1539"/>
                  </a:lnTo>
                  <a:lnTo>
                    <a:pt x="1620" y="1566"/>
                  </a:lnTo>
                  <a:lnTo>
                    <a:pt x="1598" y="1596"/>
                  </a:lnTo>
                  <a:lnTo>
                    <a:pt x="1580" y="1631"/>
                  </a:lnTo>
                  <a:lnTo>
                    <a:pt x="1566" y="1669"/>
                  </a:lnTo>
                  <a:lnTo>
                    <a:pt x="1558" y="1708"/>
                  </a:lnTo>
                  <a:lnTo>
                    <a:pt x="1554" y="1748"/>
                  </a:lnTo>
                  <a:lnTo>
                    <a:pt x="1557" y="1787"/>
                  </a:lnTo>
                  <a:lnTo>
                    <a:pt x="1565" y="1825"/>
                  </a:lnTo>
                  <a:lnTo>
                    <a:pt x="1577" y="1861"/>
                  </a:lnTo>
                  <a:lnTo>
                    <a:pt x="1595" y="1897"/>
                  </a:lnTo>
                  <a:lnTo>
                    <a:pt x="1618" y="1930"/>
                  </a:lnTo>
                  <a:lnTo>
                    <a:pt x="2262" y="2728"/>
                  </a:lnTo>
                  <a:lnTo>
                    <a:pt x="2905" y="1930"/>
                  </a:lnTo>
                  <a:lnTo>
                    <a:pt x="2928" y="1897"/>
                  </a:lnTo>
                  <a:lnTo>
                    <a:pt x="2946" y="1861"/>
                  </a:lnTo>
                  <a:lnTo>
                    <a:pt x="2959" y="1825"/>
                  </a:lnTo>
                  <a:lnTo>
                    <a:pt x="2966" y="1787"/>
                  </a:lnTo>
                  <a:lnTo>
                    <a:pt x="2968" y="1748"/>
                  </a:lnTo>
                  <a:lnTo>
                    <a:pt x="2965" y="1708"/>
                  </a:lnTo>
                  <a:lnTo>
                    <a:pt x="2957" y="1669"/>
                  </a:lnTo>
                  <a:lnTo>
                    <a:pt x="2943" y="1631"/>
                  </a:lnTo>
                  <a:lnTo>
                    <a:pt x="2924" y="1596"/>
                  </a:lnTo>
                  <a:lnTo>
                    <a:pt x="2903" y="1566"/>
                  </a:lnTo>
                  <a:lnTo>
                    <a:pt x="2877" y="1539"/>
                  </a:lnTo>
                  <a:lnTo>
                    <a:pt x="2849" y="1516"/>
                  </a:lnTo>
                  <a:lnTo>
                    <a:pt x="2817" y="1497"/>
                  </a:lnTo>
                  <a:lnTo>
                    <a:pt x="2782" y="1483"/>
                  </a:lnTo>
                  <a:lnTo>
                    <a:pt x="2747" y="1473"/>
                  </a:lnTo>
                  <a:lnTo>
                    <a:pt x="2709" y="1469"/>
                  </a:lnTo>
                  <a:lnTo>
                    <a:pt x="2691" y="1468"/>
                  </a:lnTo>
                  <a:lnTo>
                    <a:pt x="2645" y="1471"/>
                  </a:lnTo>
                  <a:lnTo>
                    <a:pt x="2601" y="1480"/>
                  </a:lnTo>
                  <a:lnTo>
                    <a:pt x="2559" y="1495"/>
                  </a:lnTo>
                  <a:lnTo>
                    <a:pt x="2520" y="1515"/>
                  </a:lnTo>
                  <a:lnTo>
                    <a:pt x="2484" y="1539"/>
                  </a:lnTo>
                  <a:lnTo>
                    <a:pt x="2452" y="1568"/>
                  </a:lnTo>
                  <a:lnTo>
                    <a:pt x="2423" y="1601"/>
                  </a:lnTo>
                  <a:lnTo>
                    <a:pt x="2399" y="1636"/>
                  </a:lnTo>
                  <a:lnTo>
                    <a:pt x="2379" y="1675"/>
                  </a:lnTo>
                  <a:lnTo>
                    <a:pt x="2364" y="1717"/>
                  </a:lnTo>
                  <a:lnTo>
                    <a:pt x="2356" y="1761"/>
                  </a:lnTo>
                  <a:lnTo>
                    <a:pt x="2353" y="1807"/>
                  </a:lnTo>
                  <a:lnTo>
                    <a:pt x="2350" y="1829"/>
                  </a:lnTo>
                  <a:lnTo>
                    <a:pt x="2342" y="1847"/>
                  </a:lnTo>
                  <a:lnTo>
                    <a:pt x="2332" y="1865"/>
                  </a:lnTo>
                  <a:lnTo>
                    <a:pt x="2318" y="1879"/>
                  </a:lnTo>
                  <a:lnTo>
                    <a:pt x="2302" y="1889"/>
                  </a:lnTo>
                  <a:lnTo>
                    <a:pt x="2282" y="1896"/>
                  </a:lnTo>
                  <a:lnTo>
                    <a:pt x="2262" y="1898"/>
                  </a:lnTo>
                  <a:lnTo>
                    <a:pt x="2240" y="1896"/>
                  </a:lnTo>
                  <a:lnTo>
                    <a:pt x="2222" y="1889"/>
                  </a:lnTo>
                  <a:lnTo>
                    <a:pt x="2205" y="1879"/>
                  </a:lnTo>
                  <a:lnTo>
                    <a:pt x="2190" y="1865"/>
                  </a:lnTo>
                  <a:lnTo>
                    <a:pt x="2180" y="1847"/>
                  </a:lnTo>
                  <a:lnTo>
                    <a:pt x="2173" y="1829"/>
                  </a:lnTo>
                  <a:lnTo>
                    <a:pt x="2171" y="1807"/>
                  </a:lnTo>
                  <a:lnTo>
                    <a:pt x="2168" y="1761"/>
                  </a:lnTo>
                  <a:lnTo>
                    <a:pt x="2159" y="1717"/>
                  </a:lnTo>
                  <a:lnTo>
                    <a:pt x="2144" y="1675"/>
                  </a:lnTo>
                  <a:lnTo>
                    <a:pt x="2124" y="1636"/>
                  </a:lnTo>
                  <a:lnTo>
                    <a:pt x="2101" y="1601"/>
                  </a:lnTo>
                  <a:lnTo>
                    <a:pt x="2072" y="1568"/>
                  </a:lnTo>
                  <a:lnTo>
                    <a:pt x="2039" y="1539"/>
                  </a:lnTo>
                  <a:lnTo>
                    <a:pt x="2003" y="1515"/>
                  </a:lnTo>
                  <a:lnTo>
                    <a:pt x="1964" y="1495"/>
                  </a:lnTo>
                  <a:lnTo>
                    <a:pt x="1922" y="1480"/>
                  </a:lnTo>
                  <a:lnTo>
                    <a:pt x="1878" y="1471"/>
                  </a:lnTo>
                  <a:lnTo>
                    <a:pt x="1832" y="1468"/>
                  </a:lnTo>
                  <a:close/>
                  <a:moveTo>
                    <a:pt x="1304" y="205"/>
                  </a:moveTo>
                  <a:lnTo>
                    <a:pt x="182" y="1054"/>
                  </a:lnTo>
                  <a:lnTo>
                    <a:pt x="182" y="2463"/>
                  </a:lnTo>
                  <a:lnTo>
                    <a:pt x="1815" y="2463"/>
                  </a:lnTo>
                  <a:lnTo>
                    <a:pt x="1477" y="2045"/>
                  </a:lnTo>
                  <a:lnTo>
                    <a:pt x="1446" y="2002"/>
                  </a:lnTo>
                  <a:lnTo>
                    <a:pt x="1421" y="1957"/>
                  </a:lnTo>
                  <a:lnTo>
                    <a:pt x="1400" y="1910"/>
                  </a:lnTo>
                  <a:lnTo>
                    <a:pt x="1386" y="1860"/>
                  </a:lnTo>
                  <a:lnTo>
                    <a:pt x="1377" y="1810"/>
                  </a:lnTo>
                  <a:lnTo>
                    <a:pt x="1373" y="1759"/>
                  </a:lnTo>
                  <a:lnTo>
                    <a:pt x="1375" y="1708"/>
                  </a:lnTo>
                  <a:lnTo>
                    <a:pt x="1382" y="1657"/>
                  </a:lnTo>
                  <a:lnTo>
                    <a:pt x="1395" y="1607"/>
                  </a:lnTo>
                  <a:lnTo>
                    <a:pt x="1415" y="1558"/>
                  </a:lnTo>
                  <a:lnTo>
                    <a:pt x="1438" y="1510"/>
                  </a:lnTo>
                  <a:lnTo>
                    <a:pt x="1466" y="1469"/>
                  </a:lnTo>
                  <a:lnTo>
                    <a:pt x="1497" y="1430"/>
                  </a:lnTo>
                  <a:lnTo>
                    <a:pt x="1533" y="1395"/>
                  </a:lnTo>
                  <a:lnTo>
                    <a:pt x="1572" y="1365"/>
                  </a:lnTo>
                  <a:lnTo>
                    <a:pt x="1614" y="1340"/>
                  </a:lnTo>
                  <a:lnTo>
                    <a:pt x="1658" y="1319"/>
                  </a:lnTo>
                  <a:lnTo>
                    <a:pt x="1706" y="1303"/>
                  </a:lnTo>
                  <a:lnTo>
                    <a:pt x="1755" y="1293"/>
                  </a:lnTo>
                  <a:lnTo>
                    <a:pt x="1806" y="1286"/>
                  </a:lnTo>
                  <a:lnTo>
                    <a:pt x="1832" y="1286"/>
                  </a:lnTo>
                  <a:lnTo>
                    <a:pt x="1885" y="1288"/>
                  </a:lnTo>
                  <a:lnTo>
                    <a:pt x="1936" y="1297"/>
                  </a:lnTo>
                  <a:lnTo>
                    <a:pt x="1985" y="1309"/>
                  </a:lnTo>
                  <a:lnTo>
                    <a:pt x="2033" y="1326"/>
                  </a:lnTo>
                  <a:lnTo>
                    <a:pt x="2078" y="1349"/>
                  </a:lnTo>
                  <a:lnTo>
                    <a:pt x="2121" y="1374"/>
                  </a:lnTo>
                  <a:lnTo>
                    <a:pt x="2161" y="1404"/>
                  </a:lnTo>
                  <a:lnTo>
                    <a:pt x="2198" y="1437"/>
                  </a:lnTo>
                  <a:lnTo>
                    <a:pt x="2231" y="1474"/>
                  </a:lnTo>
                  <a:lnTo>
                    <a:pt x="2262" y="1514"/>
                  </a:lnTo>
                  <a:lnTo>
                    <a:pt x="2289" y="1477"/>
                  </a:lnTo>
                  <a:lnTo>
                    <a:pt x="2320" y="1443"/>
                  </a:lnTo>
                  <a:lnTo>
                    <a:pt x="2354" y="1411"/>
                  </a:lnTo>
                  <a:lnTo>
                    <a:pt x="2389" y="1384"/>
                  </a:lnTo>
                  <a:lnTo>
                    <a:pt x="2428" y="1358"/>
                  </a:lnTo>
                  <a:lnTo>
                    <a:pt x="2428" y="1054"/>
                  </a:lnTo>
                  <a:lnTo>
                    <a:pt x="1304" y="205"/>
                  </a:lnTo>
                  <a:close/>
                  <a:moveTo>
                    <a:pt x="1304" y="0"/>
                  </a:moveTo>
                  <a:lnTo>
                    <a:pt x="1324" y="2"/>
                  </a:lnTo>
                  <a:lnTo>
                    <a:pt x="1342" y="8"/>
                  </a:lnTo>
                  <a:lnTo>
                    <a:pt x="1360" y="17"/>
                  </a:lnTo>
                  <a:lnTo>
                    <a:pt x="2573" y="935"/>
                  </a:lnTo>
                  <a:lnTo>
                    <a:pt x="2588" y="951"/>
                  </a:lnTo>
                  <a:lnTo>
                    <a:pt x="2600" y="968"/>
                  </a:lnTo>
                  <a:lnTo>
                    <a:pt x="2607" y="988"/>
                  </a:lnTo>
                  <a:lnTo>
                    <a:pt x="2610" y="1008"/>
                  </a:lnTo>
                  <a:lnTo>
                    <a:pt x="2610" y="1293"/>
                  </a:lnTo>
                  <a:lnTo>
                    <a:pt x="2650" y="1287"/>
                  </a:lnTo>
                  <a:lnTo>
                    <a:pt x="2691" y="1286"/>
                  </a:lnTo>
                  <a:lnTo>
                    <a:pt x="2718" y="1286"/>
                  </a:lnTo>
                  <a:lnTo>
                    <a:pt x="2769" y="1293"/>
                  </a:lnTo>
                  <a:lnTo>
                    <a:pt x="2818" y="1303"/>
                  </a:lnTo>
                  <a:lnTo>
                    <a:pt x="2865" y="1319"/>
                  </a:lnTo>
                  <a:lnTo>
                    <a:pt x="2909" y="1340"/>
                  </a:lnTo>
                  <a:lnTo>
                    <a:pt x="2951" y="1365"/>
                  </a:lnTo>
                  <a:lnTo>
                    <a:pt x="2990" y="1395"/>
                  </a:lnTo>
                  <a:lnTo>
                    <a:pt x="3025" y="1430"/>
                  </a:lnTo>
                  <a:lnTo>
                    <a:pt x="3057" y="1469"/>
                  </a:lnTo>
                  <a:lnTo>
                    <a:pt x="3085" y="1510"/>
                  </a:lnTo>
                  <a:lnTo>
                    <a:pt x="3109" y="1558"/>
                  </a:lnTo>
                  <a:lnTo>
                    <a:pt x="3127" y="1607"/>
                  </a:lnTo>
                  <a:lnTo>
                    <a:pt x="3141" y="1657"/>
                  </a:lnTo>
                  <a:lnTo>
                    <a:pt x="3148" y="1708"/>
                  </a:lnTo>
                  <a:lnTo>
                    <a:pt x="3150" y="1759"/>
                  </a:lnTo>
                  <a:lnTo>
                    <a:pt x="3146" y="1810"/>
                  </a:lnTo>
                  <a:lnTo>
                    <a:pt x="3137" y="1860"/>
                  </a:lnTo>
                  <a:lnTo>
                    <a:pt x="3122" y="1910"/>
                  </a:lnTo>
                  <a:lnTo>
                    <a:pt x="3102" y="1957"/>
                  </a:lnTo>
                  <a:lnTo>
                    <a:pt x="3076" y="2002"/>
                  </a:lnTo>
                  <a:lnTo>
                    <a:pt x="3046" y="2045"/>
                  </a:lnTo>
                  <a:lnTo>
                    <a:pt x="2588" y="2612"/>
                  </a:lnTo>
                  <a:lnTo>
                    <a:pt x="2588" y="2612"/>
                  </a:lnTo>
                  <a:lnTo>
                    <a:pt x="2332" y="2930"/>
                  </a:lnTo>
                  <a:lnTo>
                    <a:pt x="2318" y="2944"/>
                  </a:lnTo>
                  <a:lnTo>
                    <a:pt x="2301" y="2954"/>
                  </a:lnTo>
                  <a:lnTo>
                    <a:pt x="2281" y="2962"/>
                  </a:lnTo>
                  <a:lnTo>
                    <a:pt x="2262" y="2964"/>
                  </a:lnTo>
                  <a:lnTo>
                    <a:pt x="2241" y="2962"/>
                  </a:lnTo>
                  <a:lnTo>
                    <a:pt x="2222" y="2954"/>
                  </a:lnTo>
                  <a:lnTo>
                    <a:pt x="2206" y="2944"/>
                  </a:lnTo>
                  <a:lnTo>
                    <a:pt x="2191" y="2930"/>
                  </a:lnTo>
                  <a:lnTo>
                    <a:pt x="1961" y="2644"/>
                  </a:lnTo>
                  <a:lnTo>
                    <a:pt x="91" y="2644"/>
                  </a:lnTo>
                  <a:lnTo>
                    <a:pt x="70" y="2642"/>
                  </a:lnTo>
                  <a:lnTo>
                    <a:pt x="51" y="2635"/>
                  </a:lnTo>
                  <a:lnTo>
                    <a:pt x="34" y="2625"/>
                  </a:lnTo>
                  <a:lnTo>
                    <a:pt x="20" y="2611"/>
                  </a:lnTo>
                  <a:lnTo>
                    <a:pt x="9" y="2593"/>
                  </a:lnTo>
                  <a:lnTo>
                    <a:pt x="2" y="2575"/>
                  </a:lnTo>
                  <a:lnTo>
                    <a:pt x="0" y="2553"/>
                  </a:lnTo>
                  <a:lnTo>
                    <a:pt x="0" y="1008"/>
                  </a:lnTo>
                  <a:lnTo>
                    <a:pt x="3" y="988"/>
                  </a:lnTo>
                  <a:lnTo>
                    <a:pt x="9" y="968"/>
                  </a:lnTo>
                  <a:lnTo>
                    <a:pt x="21" y="951"/>
                  </a:lnTo>
                  <a:lnTo>
                    <a:pt x="37" y="935"/>
                  </a:lnTo>
                  <a:lnTo>
                    <a:pt x="1250" y="17"/>
                  </a:lnTo>
                  <a:lnTo>
                    <a:pt x="1268" y="8"/>
                  </a:lnTo>
                  <a:lnTo>
                    <a:pt x="1286" y="2"/>
                  </a:lnTo>
                  <a:lnTo>
                    <a:pt x="1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8241197" y="2704371"/>
            <a:ext cx="377825" cy="523875"/>
            <a:chOff x="8193088" y="2703513"/>
            <a:chExt cx="37782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8" name="Freeform 113"/>
            <p:cNvSpPr>
              <a:spLocks noEditPoints="1"/>
            </p:cNvSpPr>
            <p:nvPr/>
          </p:nvSpPr>
          <p:spPr bwMode="auto">
            <a:xfrm>
              <a:off x="8193088" y="2760663"/>
              <a:ext cx="377825" cy="381000"/>
            </a:xfrm>
            <a:custGeom>
              <a:avLst/>
              <a:gdLst>
                <a:gd name="T0" fmla="*/ 1054 w 2378"/>
                <a:gd name="T1" fmla="*/ 1637 h 2401"/>
                <a:gd name="T2" fmla="*/ 1054 w 2378"/>
                <a:gd name="T3" fmla="*/ 2235 h 2401"/>
                <a:gd name="T4" fmla="*/ 1325 w 2378"/>
                <a:gd name="T5" fmla="*/ 2235 h 2401"/>
                <a:gd name="T6" fmla="*/ 1325 w 2378"/>
                <a:gd name="T7" fmla="*/ 1637 h 2401"/>
                <a:gd name="T8" fmla="*/ 1054 w 2378"/>
                <a:gd name="T9" fmla="*/ 1637 h 2401"/>
                <a:gd name="T10" fmla="*/ 1189 w 2378"/>
                <a:gd name="T11" fmla="*/ 186 h 2401"/>
                <a:gd name="T12" fmla="*/ 166 w 2378"/>
                <a:gd name="T13" fmla="*/ 957 h 2401"/>
                <a:gd name="T14" fmla="*/ 166 w 2378"/>
                <a:gd name="T15" fmla="*/ 2235 h 2401"/>
                <a:gd name="T16" fmla="*/ 888 w 2378"/>
                <a:gd name="T17" fmla="*/ 2235 h 2401"/>
                <a:gd name="T18" fmla="*/ 888 w 2378"/>
                <a:gd name="T19" fmla="*/ 1554 h 2401"/>
                <a:gd name="T20" fmla="*/ 891 w 2378"/>
                <a:gd name="T21" fmla="*/ 1533 h 2401"/>
                <a:gd name="T22" fmla="*/ 899 w 2378"/>
                <a:gd name="T23" fmla="*/ 1513 h 2401"/>
                <a:gd name="T24" fmla="*/ 913 w 2378"/>
                <a:gd name="T25" fmla="*/ 1497 h 2401"/>
                <a:gd name="T26" fmla="*/ 930 w 2378"/>
                <a:gd name="T27" fmla="*/ 1484 h 2401"/>
                <a:gd name="T28" fmla="*/ 949 w 2378"/>
                <a:gd name="T29" fmla="*/ 1476 h 2401"/>
                <a:gd name="T30" fmla="*/ 971 w 2378"/>
                <a:gd name="T31" fmla="*/ 1473 h 2401"/>
                <a:gd name="T32" fmla="*/ 1407 w 2378"/>
                <a:gd name="T33" fmla="*/ 1473 h 2401"/>
                <a:gd name="T34" fmla="*/ 1429 w 2378"/>
                <a:gd name="T35" fmla="*/ 1476 h 2401"/>
                <a:gd name="T36" fmla="*/ 1449 w 2378"/>
                <a:gd name="T37" fmla="*/ 1484 h 2401"/>
                <a:gd name="T38" fmla="*/ 1465 w 2378"/>
                <a:gd name="T39" fmla="*/ 1497 h 2401"/>
                <a:gd name="T40" fmla="*/ 1478 w 2378"/>
                <a:gd name="T41" fmla="*/ 1513 h 2401"/>
                <a:gd name="T42" fmla="*/ 1487 w 2378"/>
                <a:gd name="T43" fmla="*/ 1533 h 2401"/>
                <a:gd name="T44" fmla="*/ 1490 w 2378"/>
                <a:gd name="T45" fmla="*/ 1554 h 2401"/>
                <a:gd name="T46" fmla="*/ 1490 w 2378"/>
                <a:gd name="T47" fmla="*/ 2235 h 2401"/>
                <a:gd name="T48" fmla="*/ 2213 w 2378"/>
                <a:gd name="T49" fmla="*/ 2235 h 2401"/>
                <a:gd name="T50" fmla="*/ 2213 w 2378"/>
                <a:gd name="T51" fmla="*/ 957 h 2401"/>
                <a:gd name="T52" fmla="*/ 1189 w 2378"/>
                <a:gd name="T53" fmla="*/ 186 h 2401"/>
                <a:gd name="T54" fmla="*/ 1178 w 2378"/>
                <a:gd name="T55" fmla="*/ 0 h 2401"/>
                <a:gd name="T56" fmla="*/ 1200 w 2378"/>
                <a:gd name="T57" fmla="*/ 0 h 2401"/>
                <a:gd name="T58" fmla="*/ 1220 w 2378"/>
                <a:gd name="T59" fmla="*/ 6 h 2401"/>
                <a:gd name="T60" fmla="*/ 1239 w 2378"/>
                <a:gd name="T61" fmla="*/ 16 h 2401"/>
                <a:gd name="T62" fmla="*/ 2346 w 2378"/>
                <a:gd name="T63" fmla="*/ 850 h 2401"/>
                <a:gd name="T64" fmla="*/ 2359 w 2378"/>
                <a:gd name="T65" fmla="*/ 863 h 2401"/>
                <a:gd name="T66" fmla="*/ 2370 w 2378"/>
                <a:gd name="T67" fmla="*/ 879 h 2401"/>
                <a:gd name="T68" fmla="*/ 2376 w 2378"/>
                <a:gd name="T69" fmla="*/ 896 h 2401"/>
                <a:gd name="T70" fmla="*/ 2378 w 2378"/>
                <a:gd name="T71" fmla="*/ 916 h 2401"/>
                <a:gd name="T72" fmla="*/ 2378 w 2378"/>
                <a:gd name="T73" fmla="*/ 2318 h 2401"/>
                <a:gd name="T74" fmla="*/ 2375 w 2378"/>
                <a:gd name="T75" fmla="*/ 2340 h 2401"/>
                <a:gd name="T76" fmla="*/ 2367 w 2378"/>
                <a:gd name="T77" fmla="*/ 2360 h 2401"/>
                <a:gd name="T78" fmla="*/ 2354 w 2378"/>
                <a:gd name="T79" fmla="*/ 2377 h 2401"/>
                <a:gd name="T80" fmla="*/ 2337 w 2378"/>
                <a:gd name="T81" fmla="*/ 2389 h 2401"/>
                <a:gd name="T82" fmla="*/ 2317 w 2378"/>
                <a:gd name="T83" fmla="*/ 2398 h 2401"/>
                <a:gd name="T84" fmla="*/ 2295 w 2378"/>
                <a:gd name="T85" fmla="*/ 2401 h 2401"/>
                <a:gd name="T86" fmla="*/ 83 w 2378"/>
                <a:gd name="T87" fmla="*/ 2401 h 2401"/>
                <a:gd name="T88" fmla="*/ 61 w 2378"/>
                <a:gd name="T89" fmla="*/ 2398 h 2401"/>
                <a:gd name="T90" fmla="*/ 41 w 2378"/>
                <a:gd name="T91" fmla="*/ 2389 h 2401"/>
                <a:gd name="T92" fmla="*/ 24 w 2378"/>
                <a:gd name="T93" fmla="*/ 2377 h 2401"/>
                <a:gd name="T94" fmla="*/ 11 w 2378"/>
                <a:gd name="T95" fmla="*/ 2360 h 2401"/>
                <a:gd name="T96" fmla="*/ 3 w 2378"/>
                <a:gd name="T97" fmla="*/ 2340 h 2401"/>
                <a:gd name="T98" fmla="*/ 0 w 2378"/>
                <a:gd name="T99" fmla="*/ 2318 h 2401"/>
                <a:gd name="T100" fmla="*/ 0 w 2378"/>
                <a:gd name="T101" fmla="*/ 916 h 2401"/>
                <a:gd name="T102" fmla="*/ 2 w 2378"/>
                <a:gd name="T103" fmla="*/ 896 h 2401"/>
                <a:gd name="T104" fmla="*/ 9 w 2378"/>
                <a:gd name="T105" fmla="*/ 879 h 2401"/>
                <a:gd name="T106" fmla="*/ 19 w 2378"/>
                <a:gd name="T107" fmla="*/ 863 h 2401"/>
                <a:gd name="T108" fmla="*/ 33 w 2378"/>
                <a:gd name="T109" fmla="*/ 850 h 2401"/>
                <a:gd name="T110" fmla="*/ 1139 w 2378"/>
                <a:gd name="T111" fmla="*/ 16 h 2401"/>
                <a:gd name="T112" fmla="*/ 1158 w 2378"/>
                <a:gd name="T113" fmla="*/ 6 h 2401"/>
                <a:gd name="T114" fmla="*/ 1178 w 2378"/>
                <a:gd name="T115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78" h="2401">
                  <a:moveTo>
                    <a:pt x="1054" y="1637"/>
                  </a:moveTo>
                  <a:lnTo>
                    <a:pt x="1054" y="2235"/>
                  </a:lnTo>
                  <a:lnTo>
                    <a:pt x="1325" y="2235"/>
                  </a:lnTo>
                  <a:lnTo>
                    <a:pt x="1325" y="1637"/>
                  </a:lnTo>
                  <a:lnTo>
                    <a:pt x="1054" y="1637"/>
                  </a:lnTo>
                  <a:close/>
                  <a:moveTo>
                    <a:pt x="1189" y="186"/>
                  </a:moveTo>
                  <a:lnTo>
                    <a:pt x="166" y="957"/>
                  </a:lnTo>
                  <a:lnTo>
                    <a:pt x="166" y="2235"/>
                  </a:lnTo>
                  <a:lnTo>
                    <a:pt x="888" y="2235"/>
                  </a:lnTo>
                  <a:lnTo>
                    <a:pt x="888" y="1554"/>
                  </a:lnTo>
                  <a:lnTo>
                    <a:pt x="891" y="1533"/>
                  </a:lnTo>
                  <a:lnTo>
                    <a:pt x="899" y="1513"/>
                  </a:lnTo>
                  <a:lnTo>
                    <a:pt x="913" y="1497"/>
                  </a:lnTo>
                  <a:lnTo>
                    <a:pt x="930" y="1484"/>
                  </a:lnTo>
                  <a:lnTo>
                    <a:pt x="949" y="1476"/>
                  </a:lnTo>
                  <a:lnTo>
                    <a:pt x="971" y="1473"/>
                  </a:lnTo>
                  <a:lnTo>
                    <a:pt x="1407" y="1473"/>
                  </a:lnTo>
                  <a:lnTo>
                    <a:pt x="1429" y="1476"/>
                  </a:lnTo>
                  <a:lnTo>
                    <a:pt x="1449" y="1484"/>
                  </a:lnTo>
                  <a:lnTo>
                    <a:pt x="1465" y="1497"/>
                  </a:lnTo>
                  <a:lnTo>
                    <a:pt x="1478" y="1513"/>
                  </a:lnTo>
                  <a:lnTo>
                    <a:pt x="1487" y="1533"/>
                  </a:lnTo>
                  <a:lnTo>
                    <a:pt x="1490" y="1554"/>
                  </a:lnTo>
                  <a:lnTo>
                    <a:pt x="1490" y="2235"/>
                  </a:lnTo>
                  <a:lnTo>
                    <a:pt x="2213" y="2235"/>
                  </a:lnTo>
                  <a:lnTo>
                    <a:pt x="2213" y="957"/>
                  </a:lnTo>
                  <a:lnTo>
                    <a:pt x="1189" y="186"/>
                  </a:lnTo>
                  <a:close/>
                  <a:moveTo>
                    <a:pt x="1178" y="0"/>
                  </a:moveTo>
                  <a:lnTo>
                    <a:pt x="1200" y="0"/>
                  </a:lnTo>
                  <a:lnTo>
                    <a:pt x="1220" y="6"/>
                  </a:lnTo>
                  <a:lnTo>
                    <a:pt x="1239" y="16"/>
                  </a:lnTo>
                  <a:lnTo>
                    <a:pt x="2346" y="850"/>
                  </a:lnTo>
                  <a:lnTo>
                    <a:pt x="2359" y="863"/>
                  </a:lnTo>
                  <a:lnTo>
                    <a:pt x="2370" y="879"/>
                  </a:lnTo>
                  <a:lnTo>
                    <a:pt x="2376" y="896"/>
                  </a:lnTo>
                  <a:lnTo>
                    <a:pt x="2378" y="916"/>
                  </a:lnTo>
                  <a:lnTo>
                    <a:pt x="2378" y="2318"/>
                  </a:lnTo>
                  <a:lnTo>
                    <a:pt x="2375" y="2340"/>
                  </a:lnTo>
                  <a:lnTo>
                    <a:pt x="2367" y="2360"/>
                  </a:lnTo>
                  <a:lnTo>
                    <a:pt x="2354" y="2377"/>
                  </a:lnTo>
                  <a:lnTo>
                    <a:pt x="2337" y="2389"/>
                  </a:lnTo>
                  <a:lnTo>
                    <a:pt x="2317" y="2398"/>
                  </a:lnTo>
                  <a:lnTo>
                    <a:pt x="2295" y="2401"/>
                  </a:lnTo>
                  <a:lnTo>
                    <a:pt x="83" y="2401"/>
                  </a:lnTo>
                  <a:lnTo>
                    <a:pt x="61" y="2398"/>
                  </a:lnTo>
                  <a:lnTo>
                    <a:pt x="41" y="2389"/>
                  </a:lnTo>
                  <a:lnTo>
                    <a:pt x="24" y="2377"/>
                  </a:lnTo>
                  <a:lnTo>
                    <a:pt x="11" y="2360"/>
                  </a:lnTo>
                  <a:lnTo>
                    <a:pt x="3" y="2340"/>
                  </a:lnTo>
                  <a:lnTo>
                    <a:pt x="0" y="2318"/>
                  </a:lnTo>
                  <a:lnTo>
                    <a:pt x="0" y="916"/>
                  </a:lnTo>
                  <a:lnTo>
                    <a:pt x="2" y="896"/>
                  </a:lnTo>
                  <a:lnTo>
                    <a:pt x="9" y="879"/>
                  </a:lnTo>
                  <a:lnTo>
                    <a:pt x="19" y="863"/>
                  </a:lnTo>
                  <a:lnTo>
                    <a:pt x="33" y="850"/>
                  </a:lnTo>
                  <a:lnTo>
                    <a:pt x="1139" y="16"/>
                  </a:lnTo>
                  <a:lnTo>
                    <a:pt x="1158" y="6"/>
                  </a:lnTo>
                  <a:lnTo>
                    <a:pt x="1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14"/>
            <p:cNvSpPr>
              <a:spLocks/>
            </p:cNvSpPr>
            <p:nvPr/>
          </p:nvSpPr>
          <p:spPr bwMode="auto">
            <a:xfrm>
              <a:off x="8193088" y="2703513"/>
              <a:ext cx="377825" cy="158750"/>
            </a:xfrm>
            <a:custGeom>
              <a:avLst/>
              <a:gdLst>
                <a:gd name="T0" fmla="*/ 1200 w 2378"/>
                <a:gd name="T1" fmla="*/ 0 h 998"/>
                <a:gd name="T2" fmla="*/ 1220 w 2378"/>
                <a:gd name="T3" fmla="*/ 6 h 998"/>
                <a:gd name="T4" fmla="*/ 1239 w 2378"/>
                <a:gd name="T5" fmla="*/ 16 h 998"/>
                <a:gd name="T6" fmla="*/ 2346 w 2378"/>
                <a:gd name="T7" fmla="*/ 850 h 998"/>
                <a:gd name="T8" fmla="*/ 2359 w 2378"/>
                <a:gd name="T9" fmla="*/ 863 h 998"/>
                <a:gd name="T10" fmla="*/ 2369 w 2378"/>
                <a:gd name="T11" fmla="*/ 878 h 998"/>
                <a:gd name="T12" fmla="*/ 2376 w 2378"/>
                <a:gd name="T13" fmla="*/ 895 h 998"/>
                <a:gd name="T14" fmla="*/ 2378 w 2378"/>
                <a:gd name="T15" fmla="*/ 912 h 998"/>
                <a:gd name="T16" fmla="*/ 2377 w 2378"/>
                <a:gd name="T17" fmla="*/ 931 h 998"/>
                <a:gd name="T18" fmla="*/ 2371 w 2378"/>
                <a:gd name="T19" fmla="*/ 949 h 998"/>
                <a:gd name="T20" fmla="*/ 2362 w 2378"/>
                <a:gd name="T21" fmla="*/ 965 h 998"/>
                <a:gd name="T22" fmla="*/ 2348 w 2378"/>
                <a:gd name="T23" fmla="*/ 979 h 998"/>
                <a:gd name="T24" fmla="*/ 2331 w 2378"/>
                <a:gd name="T25" fmla="*/ 989 h 998"/>
                <a:gd name="T26" fmla="*/ 2314 w 2378"/>
                <a:gd name="T27" fmla="*/ 996 h 998"/>
                <a:gd name="T28" fmla="*/ 2295 w 2378"/>
                <a:gd name="T29" fmla="*/ 998 h 998"/>
                <a:gd name="T30" fmla="*/ 2278 w 2378"/>
                <a:gd name="T31" fmla="*/ 996 h 998"/>
                <a:gd name="T32" fmla="*/ 2262 w 2378"/>
                <a:gd name="T33" fmla="*/ 990 h 998"/>
                <a:gd name="T34" fmla="*/ 2245 w 2378"/>
                <a:gd name="T35" fmla="*/ 981 h 998"/>
                <a:gd name="T36" fmla="*/ 1189 w 2378"/>
                <a:gd name="T37" fmla="*/ 186 h 998"/>
                <a:gd name="T38" fmla="*/ 132 w 2378"/>
                <a:gd name="T39" fmla="*/ 981 h 998"/>
                <a:gd name="T40" fmla="*/ 116 w 2378"/>
                <a:gd name="T41" fmla="*/ 991 h 998"/>
                <a:gd name="T42" fmla="*/ 99 w 2378"/>
                <a:gd name="T43" fmla="*/ 996 h 998"/>
                <a:gd name="T44" fmla="*/ 81 w 2378"/>
                <a:gd name="T45" fmla="*/ 998 h 998"/>
                <a:gd name="T46" fmla="*/ 63 w 2378"/>
                <a:gd name="T47" fmla="*/ 995 h 998"/>
                <a:gd name="T48" fmla="*/ 45 w 2378"/>
                <a:gd name="T49" fmla="*/ 989 h 998"/>
                <a:gd name="T50" fmla="*/ 30 w 2378"/>
                <a:gd name="T51" fmla="*/ 979 h 998"/>
                <a:gd name="T52" fmla="*/ 17 w 2378"/>
                <a:gd name="T53" fmla="*/ 965 h 998"/>
                <a:gd name="T54" fmla="*/ 7 w 2378"/>
                <a:gd name="T55" fmla="*/ 949 h 998"/>
                <a:gd name="T56" fmla="*/ 2 w 2378"/>
                <a:gd name="T57" fmla="*/ 931 h 998"/>
                <a:gd name="T58" fmla="*/ 0 w 2378"/>
                <a:gd name="T59" fmla="*/ 912 h 998"/>
                <a:gd name="T60" fmla="*/ 3 w 2378"/>
                <a:gd name="T61" fmla="*/ 895 h 998"/>
                <a:gd name="T62" fmla="*/ 9 w 2378"/>
                <a:gd name="T63" fmla="*/ 878 h 998"/>
                <a:gd name="T64" fmla="*/ 19 w 2378"/>
                <a:gd name="T65" fmla="*/ 863 h 998"/>
                <a:gd name="T66" fmla="*/ 33 w 2378"/>
                <a:gd name="T67" fmla="*/ 850 h 998"/>
                <a:gd name="T68" fmla="*/ 1139 w 2378"/>
                <a:gd name="T69" fmla="*/ 16 h 998"/>
                <a:gd name="T70" fmla="*/ 1158 w 2378"/>
                <a:gd name="T71" fmla="*/ 6 h 998"/>
                <a:gd name="T72" fmla="*/ 1178 w 2378"/>
                <a:gd name="T73" fmla="*/ 0 h 998"/>
                <a:gd name="T74" fmla="*/ 1200 w 2378"/>
                <a:gd name="T75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78" h="998">
                  <a:moveTo>
                    <a:pt x="1200" y="0"/>
                  </a:moveTo>
                  <a:lnTo>
                    <a:pt x="1220" y="6"/>
                  </a:lnTo>
                  <a:lnTo>
                    <a:pt x="1239" y="16"/>
                  </a:lnTo>
                  <a:lnTo>
                    <a:pt x="2346" y="850"/>
                  </a:lnTo>
                  <a:lnTo>
                    <a:pt x="2359" y="863"/>
                  </a:lnTo>
                  <a:lnTo>
                    <a:pt x="2369" y="878"/>
                  </a:lnTo>
                  <a:lnTo>
                    <a:pt x="2376" y="895"/>
                  </a:lnTo>
                  <a:lnTo>
                    <a:pt x="2378" y="912"/>
                  </a:lnTo>
                  <a:lnTo>
                    <a:pt x="2377" y="931"/>
                  </a:lnTo>
                  <a:lnTo>
                    <a:pt x="2371" y="949"/>
                  </a:lnTo>
                  <a:lnTo>
                    <a:pt x="2362" y="965"/>
                  </a:lnTo>
                  <a:lnTo>
                    <a:pt x="2348" y="979"/>
                  </a:lnTo>
                  <a:lnTo>
                    <a:pt x="2331" y="989"/>
                  </a:lnTo>
                  <a:lnTo>
                    <a:pt x="2314" y="996"/>
                  </a:lnTo>
                  <a:lnTo>
                    <a:pt x="2295" y="998"/>
                  </a:lnTo>
                  <a:lnTo>
                    <a:pt x="2278" y="996"/>
                  </a:lnTo>
                  <a:lnTo>
                    <a:pt x="2262" y="990"/>
                  </a:lnTo>
                  <a:lnTo>
                    <a:pt x="2245" y="981"/>
                  </a:lnTo>
                  <a:lnTo>
                    <a:pt x="1189" y="186"/>
                  </a:lnTo>
                  <a:lnTo>
                    <a:pt x="132" y="981"/>
                  </a:lnTo>
                  <a:lnTo>
                    <a:pt x="116" y="991"/>
                  </a:lnTo>
                  <a:lnTo>
                    <a:pt x="99" y="996"/>
                  </a:lnTo>
                  <a:lnTo>
                    <a:pt x="81" y="998"/>
                  </a:lnTo>
                  <a:lnTo>
                    <a:pt x="63" y="995"/>
                  </a:lnTo>
                  <a:lnTo>
                    <a:pt x="45" y="989"/>
                  </a:lnTo>
                  <a:lnTo>
                    <a:pt x="30" y="979"/>
                  </a:lnTo>
                  <a:lnTo>
                    <a:pt x="17" y="965"/>
                  </a:lnTo>
                  <a:lnTo>
                    <a:pt x="7" y="949"/>
                  </a:lnTo>
                  <a:lnTo>
                    <a:pt x="2" y="931"/>
                  </a:lnTo>
                  <a:lnTo>
                    <a:pt x="0" y="912"/>
                  </a:lnTo>
                  <a:lnTo>
                    <a:pt x="3" y="895"/>
                  </a:lnTo>
                  <a:lnTo>
                    <a:pt x="9" y="878"/>
                  </a:lnTo>
                  <a:lnTo>
                    <a:pt x="19" y="863"/>
                  </a:lnTo>
                  <a:lnTo>
                    <a:pt x="33" y="850"/>
                  </a:lnTo>
                  <a:lnTo>
                    <a:pt x="1139" y="16"/>
                  </a:lnTo>
                  <a:lnTo>
                    <a:pt x="1158" y="6"/>
                  </a:lnTo>
                  <a:lnTo>
                    <a:pt x="1178" y="0"/>
                  </a:lnTo>
                  <a:lnTo>
                    <a:pt x="1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5"/>
            <p:cNvSpPr>
              <a:spLocks/>
            </p:cNvSpPr>
            <p:nvPr/>
          </p:nvSpPr>
          <p:spPr bwMode="auto">
            <a:xfrm>
              <a:off x="8207375" y="3148013"/>
              <a:ext cx="349250" cy="79375"/>
            </a:xfrm>
            <a:custGeom>
              <a:avLst/>
              <a:gdLst>
                <a:gd name="T0" fmla="*/ 262 w 2204"/>
                <a:gd name="T1" fmla="*/ 0 h 504"/>
                <a:gd name="T2" fmla="*/ 296 w 2204"/>
                <a:gd name="T3" fmla="*/ 12 h 504"/>
                <a:gd name="T4" fmla="*/ 322 w 2204"/>
                <a:gd name="T5" fmla="*/ 39 h 504"/>
                <a:gd name="T6" fmla="*/ 334 w 2204"/>
                <a:gd name="T7" fmla="*/ 73 h 504"/>
                <a:gd name="T8" fmla="*/ 330 w 2204"/>
                <a:gd name="T9" fmla="*/ 109 h 504"/>
                <a:gd name="T10" fmla="*/ 311 w 2204"/>
                <a:gd name="T11" fmla="*/ 141 h 504"/>
                <a:gd name="T12" fmla="*/ 1922 w 2204"/>
                <a:gd name="T13" fmla="*/ 170 h 504"/>
                <a:gd name="T14" fmla="*/ 1882 w 2204"/>
                <a:gd name="T15" fmla="*/ 125 h 504"/>
                <a:gd name="T16" fmla="*/ 1869 w 2204"/>
                <a:gd name="T17" fmla="*/ 91 h 504"/>
                <a:gd name="T18" fmla="*/ 1873 w 2204"/>
                <a:gd name="T19" fmla="*/ 56 h 504"/>
                <a:gd name="T20" fmla="*/ 1894 w 2204"/>
                <a:gd name="T21" fmla="*/ 24 h 504"/>
                <a:gd name="T22" fmla="*/ 1925 w 2204"/>
                <a:gd name="T23" fmla="*/ 4 h 504"/>
                <a:gd name="T24" fmla="*/ 1961 w 2204"/>
                <a:gd name="T25" fmla="*/ 0 h 504"/>
                <a:gd name="T26" fmla="*/ 1996 w 2204"/>
                <a:gd name="T27" fmla="*/ 12 h 504"/>
                <a:gd name="T28" fmla="*/ 2181 w 2204"/>
                <a:gd name="T29" fmla="*/ 194 h 504"/>
                <a:gd name="T30" fmla="*/ 2200 w 2204"/>
                <a:gd name="T31" fmla="*/ 225 h 504"/>
                <a:gd name="T32" fmla="*/ 2204 w 2204"/>
                <a:gd name="T33" fmla="*/ 261 h 504"/>
                <a:gd name="T34" fmla="*/ 2192 w 2204"/>
                <a:gd name="T35" fmla="*/ 295 h 504"/>
                <a:gd name="T36" fmla="*/ 2010 w 2204"/>
                <a:gd name="T37" fmla="*/ 480 h 504"/>
                <a:gd name="T38" fmla="*/ 1983 w 2204"/>
                <a:gd name="T39" fmla="*/ 498 h 504"/>
                <a:gd name="T40" fmla="*/ 1952 w 2204"/>
                <a:gd name="T41" fmla="*/ 504 h 504"/>
                <a:gd name="T42" fmla="*/ 1921 w 2204"/>
                <a:gd name="T43" fmla="*/ 498 h 504"/>
                <a:gd name="T44" fmla="*/ 1894 w 2204"/>
                <a:gd name="T45" fmla="*/ 480 h 504"/>
                <a:gd name="T46" fmla="*/ 1873 w 2204"/>
                <a:gd name="T47" fmla="*/ 448 h 504"/>
                <a:gd name="T48" fmla="*/ 1869 w 2204"/>
                <a:gd name="T49" fmla="*/ 413 h 504"/>
                <a:gd name="T50" fmla="*/ 1882 w 2204"/>
                <a:gd name="T51" fmla="*/ 379 h 504"/>
                <a:gd name="T52" fmla="*/ 1922 w 2204"/>
                <a:gd name="T53" fmla="*/ 334 h 504"/>
                <a:gd name="T54" fmla="*/ 311 w 2204"/>
                <a:gd name="T55" fmla="*/ 364 h 504"/>
                <a:gd name="T56" fmla="*/ 330 w 2204"/>
                <a:gd name="T57" fmla="*/ 395 h 504"/>
                <a:gd name="T58" fmla="*/ 334 w 2204"/>
                <a:gd name="T59" fmla="*/ 431 h 504"/>
                <a:gd name="T60" fmla="*/ 322 w 2204"/>
                <a:gd name="T61" fmla="*/ 466 h 504"/>
                <a:gd name="T62" fmla="*/ 298 w 2204"/>
                <a:gd name="T63" fmla="*/ 491 h 504"/>
                <a:gd name="T64" fmla="*/ 268 w 2204"/>
                <a:gd name="T65" fmla="*/ 503 h 504"/>
                <a:gd name="T66" fmla="*/ 236 w 2204"/>
                <a:gd name="T67" fmla="*/ 503 h 504"/>
                <a:gd name="T68" fmla="*/ 207 w 2204"/>
                <a:gd name="T69" fmla="*/ 491 h 504"/>
                <a:gd name="T70" fmla="*/ 24 w 2204"/>
                <a:gd name="T71" fmla="*/ 310 h 504"/>
                <a:gd name="T72" fmla="*/ 4 w 2204"/>
                <a:gd name="T73" fmla="*/ 279 h 504"/>
                <a:gd name="T74" fmla="*/ 0 w 2204"/>
                <a:gd name="T75" fmla="*/ 243 h 504"/>
                <a:gd name="T76" fmla="*/ 12 w 2204"/>
                <a:gd name="T77" fmla="*/ 208 h 504"/>
                <a:gd name="T78" fmla="*/ 194 w 2204"/>
                <a:gd name="T79" fmla="*/ 24 h 504"/>
                <a:gd name="T80" fmla="*/ 225 w 2204"/>
                <a:gd name="T81" fmla="*/ 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04" h="504">
                  <a:moveTo>
                    <a:pt x="243" y="0"/>
                  </a:moveTo>
                  <a:lnTo>
                    <a:pt x="262" y="0"/>
                  </a:lnTo>
                  <a:lnTo>
                    <a:pt x="279" y="4"/>
                  </a:lnTo>
                  <a:lnTo>
                    <a:pt x="296" y="12"/>
                  </a:lnTo>
                  <a:lnTo>
                    <a:pt x="311" y="24"/>
                  </a:lnTo>
                  <a:lnTo>
                    <a:pt x="322" y="39"/>
                  </a:lnTo>
                  <a:lnTo>
                    <a:pt x="330" y="56"/>
                  </a:lnTo>
                  <a:lnTo>
                    <a:pt x="334" y="73"/>
                  </a:lnTo>
                  <a:lnTo>
                    <a:pt x="334" y="91"/>
                  </a:lnTo>
                  <a:lnTo>
                    <a:pt x="330" y="109"/>
                  </a:lnTo>
                  <a:lnTo>
                    <a:pt x="322" y="125"/>
                  </a:lnTo>
                  <a:lnTo>
                    <a:pt x="311" y="141"/>
                  </a:lnTo>
                  <a:lnTo>
                    <a:pt x="282" y="170"/>
                  </a:lnTo>
                  <a:lnTo>
                    <a:pt x="1922" y="170"/>
                  </a:lnTo>
                  <a:lnTo>
                    <a:pt x="1894" y="141"/>
                  </a:lnTo>
                  <a:lnTo>
                    <a:pt x="1882" y="125"/>
                  </a:lnTo>
                  <a:lnTo>
                    <a:pt x="1873" y="109"/>
                  </a:lnTo>
                  <a:lnTo>
                    <a:pt x="1869" y="91"/>
                  </a:lnTo>
                  <a:lnTo>
                    <a:pt x="1869" y="73"/>
                  </a:lnTo>
                  <a:lnTo>
                    <a:pt x="1873" y="56"/>
                  </a:lnTo>
                  <a:lnTo>
                    <a:pt x="1882" y="39"/>
                  </a:lnTo>
                  <a:lnTo>
                    <a:pt x="1894" y="24"/>
                  </a:lnTo>
                  <a:lnTo>
                    <a:pt x="1909" y="12"/>
                  </a:lnTo>
                  <a:lnTo>
                    <a:pt x="1925" y="4"/>
                  </a:lnTo>
                  <a:lnTo>
                    <a:pt x="1943" y="0"/>
                  </a:lnTo>
                  <a:lnTo>
                    <a:pt x="1961" y="0"/>
                  </a:lnTo>
                  <a:lnTo>
                    <a:pt x="1979" y="4"/>
                  </a:lnTo>
                  <a:lnTo>
                    <a:pt x="1996" y="12"/>
                  </a:lnTo>
                  <a:lnTo>
                    <a:pt x="2010" y="24"/>
                  </a:lnTo>
                  <a:lnTo>
                    <a:pt x="2181" y="194"/>
                  </a:lnTo>
                  <a:lnTo>
                    <a:pt x="2192" y="208"/>
                  </a:lnTo>
                  <a:lnTo>
                    <a:pt x="2200" y="225"/>
                  </a:lnTo>
                  <a:lnTo>
                    <a:pt x="2204" y="243"/>
                  </a:lnTo>
                  <a:lnTo>
                    <a:pt x="2204" y="261"/>
                  </a:lnTo>
                  <a:lnTo>
                    <a:pt x="2200" y="279"/>
                  </a:lnTo>
                  <a:lnTo>
                    <a:pt x="2192" y="295"/>
                  </a:lnTo>
                  <a:lnTo>
                    <a:pt x="2181" y="310"/>
                  </a:lnTo>
                  <a:lnTo>
                    <a:pt x="2010" y="480"/>
                  </a:lnTo>
                  <a:lnTo>
                    <a:pt x="1998" y="491"/>
                  </a:lnTo>
                  <a:lnTo>
                    <a:pt x="1983" y="498"/>
                  </a:lnTo>
                  <a:lnTo>
                    <a:pt x="1967" y="503"/>
                  </a:lnTo>
                  <a:lnTo>
                    <a:pt x="1952" y="504"/>
                  </a:lnTo>
                  <a:lnTo>
                    <a:pt x="1936" y="503"/>
                  </a:lnTo>
                  <a:lnTo>
                    <a:pt x="1921" y="498"/>
                  </a:lnTo>
                  <a:lnTo>
                    <a:pt x="1907" y="491"/>
                  </a:lnTo>
                  <a:lnTo>
                    <a:pt x="1894" y="480"/>
                  </a:lnTo>
                  <a:lnTo>
                    <a:pt x="1882" y="466"/>
                  </a:lnTo>
                  <a:lnTo>
                    <a:pt x="1873" y="448"/>
                  </a:lnTo>
                  <a:lnTo>
                    <a:pt x="1869" y="431"/>
                  </a:lnTo>
                  <a:lnTo>
                    <a:pt x="1869" y="413"/>
                  </a:lnTo>
                  <a:lnTo>
                    <a:pt x="1873" y="395"/>
                  </a:lnTo>
                  <a:lnTo>
                    <a:pt x="1882" y="379"/>
                  </a:lnTo>
                  <a:lnTo>
                    <a:pt x="1894" y="364"/>
                  </a:lnTo>
                  <a:lnTo>
                    <a:pt x="1922" y="334"/>
                  </a:lnTo>
                  <a:lnTo>
                    <a:pt x="282" y="334"/>
                  </a:lnTo>
                  <a:lnTo>
                    <a:pt x="311" y="364"/>
                  </a:lnTo>
                  <a:lnTo>
                    <a:pt x="322" y="379"/>
                  </a:lnTo>
                  <a:lnTo>
                    <a:pt x="330" y="395"/>
                  </a:lnTo>
                  <a:lnTo>
                    <a:pt x="334" y="413"/>
                  </a:lnTo>
                  <a:lnTo>
                    <a:pt x="334" y="431"/>
                  </a:lnTo>
                  <a:lnTo>
                    <a:pt x="330" y="448"/>
                  </a:lnTo>
                  <a:lnTo>
                    <a:pt x="322" y="466"/>
                  </a:lnTo>
                  <a:lnTo>
                    <a:pt x="311" y="480"/>
                  </a:lnTo>
                  <a:lnTo>
                    <a:pt x="298" y="491"/>
                  </a:lnTo>
                  <a:lnTo>
                    <a:pt x="284" y="498"/>
                  </a:lnTo>
                  <a:lnTo>
                    <a:pt x="268" y="503"/>
                  </a:lnTo>
                  <a:lnTo>
                    <a:pt x="253" y="504"/>
                  </a:lnTo>
                  <a:lnTo>
                    <a:pt x="236" y="503"/>
                  </a:lnTo>
                  <a:lnTo>
                    <a:pt x="221" y="498"/>
                  </a:lnTo>
                  <a:lnTo>
                    <a:pt x="207" y="491"/>
                  </a:lnTo>
                  <a:lnTo>
                    <a:pt x="194" y="480"/>
                  </a:lnTo>
                  <a:lnTo>
                    <a:pt x="24" y="310"/>
                  </a:lnTo>
                  <a:lnTo>
                    <a:pt x="12" y="295"/>
                  </a:lnTo>
                  <a:lnTo>
                    <a:pt x="4" y="279"/>
                  </a:lnTo>
                  <a:lnTo>
                    <a:pt x="0" y="261"/>
                  </a:lnTo>
                  <a:lnTo>
                    <a:pt x="0" y="243"/>
                  </a:lnTo>
                  <a:lnTo>
                    <a:pt x="4" y="225"/>
                  </a:lnTo>
                  <a:lnTo>
                    <a:pt x="12" y="208"/>
                  </a:lnTo>
                  <a:lnTo>
                    <a:pt x="24" y="194"/>
                  </a:lnTo>
                  <a:lnTo>
                    <a:pt x="194" y="24"/>
                  </a:lnTo>
                  <a:lnTo>
                    <a:pt x="209" y="12"/>
                  </a:lnTo>
                  <a:lnTo>
                    <a:pt x="225" y="4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7305703" y="2748027"/>
            <a:ext cx="377825" cy="436563"/>
            <a:chOff x="7283450" y="2746375"/>
            <a:chExt cx="377825" cy="436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5" name="Freeform 120"/>
            <p:cNvSpPr>
              <a:spLocks noEditPoints="1"/>
            </p:cNvSpPr>
            <p:nvPr/>
          </p:nvSpPr>
          <p:spPr bwMode="auto">
            <a:xfrm>
              <a:off x="7283450" y="2803525"/>
              <a:ext cx="377825" cy="379413"/>
            </a:xfrm>
            <a:custGeom>
              <a:avLst/>
              <a:gdLst>
                <a:gd name="T0" fmla="*/ 1426 w 2854"/>
                <a:gd name="T1" fmla="*/ 223 h 2880"/>
                <a:gd name="T2" fmla="*/ 199 w 2854"/>
                <a:gd name="T3" fmla="*/ 1147 h 2880"/>
                <a:gd name="T4" fmla="*/ 199 w 2854"/>
                <a:gd name="T5" fmla="*/ 2682 h 2880"/>
                <a:gd name="T6" fmla="*/ 2655 w 2854"/>
                <a:gd name="T7" fmla="*/ 2682 h 2880"/>
                <a:gd name="T8" fmla="*/ 2655 w 2854"/>
                <a:gd name="T9" fmla="*/ 1147 h 2880"/>
                <a:gd name="T10" fmla="*/ 1426 w 2854"/>
                <a:gd name="T11" fmla="*/ 223 h 2880"/>
                <a:gd name="T12" fmla="*/ 1426 w 2854"/>
                <a:gd name="T13" fmla="*/ 0 h 2880"/>
                <a:gd name="T14" fmla="*/ 1448 w 2854"/>
                <a:gd name="T15" fmla="*/ 2 h 2880"/>
                <a:gd name="T16" fmla="*/ 1468 w 2854"/>
                <a:gd name="T17" fmla="*/ 9 h 2880"/>
                <a:gd name="T18" fmla="*/ 1487 w 2854"/>
                <a:gd name="T19" fmla="*/ 20 h 2880"/>
                <a:gd name="T20" fmla="*/ 2815 w 2854"/>
                <a:gd name="T21" fmla="*/ 1019 h 2880"/>
                <a:gd name="T22" fmla="*/ 2831 w 2854"/>
                <a:gd name="T23" fmla="*/ 1036 h 2880"/>
                <a:gd name="T24" fmla="*/ 2843 w 2854"/>
                <a:gd name="T25" fmla="*/ 1055 h 2880"/>
                <a:gd name="T26" fmla="*/ 2851 w 2854"/>
                <a:gd name="T27" fmla="*/ 1076 h 2880"/>
                <a:gd name="T28" fmla="*/ 2854 w 2854"/>
                <a:gd name="T29" fmla="*/ 1098 h 2880"/>
                <a:gd name="T30" fmla="*/ 2854 w 2854"/>
                <a:gd name="T31" fmla="*/ 2781 h 2880"/>
                <a:gd name="T32" fmla="*/ 2851 w 2854"/>
                <a:gd name="T33" fmla="*/ 2804 h 2880"/>
                <a:gd name="T34" fmla="*/ 2844 w 2854"/>
                <a:gd name="T35" fmla="*/ 2824 h 2880"/>
                <a:gd name="T36" fmla="*/ 2832 w 2854"/>
                <a:gd name="T37" fmla="*/ 2844 h 2880"/>
                <a:gd name="T38" fmla="*/ 2817 w 2854"/>
                <a:gd name="T39" fmla="*/ 2859 h 2880"/>
                <a:gd name="T40" fmla="*/ 2798 w 2854"/>
                <a:gd name="T41" fmla="*/ 2870 h 2880"/>
                <a:gd name="T42" fmla="*/ 2777 w 2854"/>
                <a:gd name="T43" fmla="*/ 2878 h 2880"/>
                <a:gd name="T44" fmla="*/ 2754 w 2854"/>
                <a:gd name="T45" fmla="*/ 2880 h 2880"/>
                <a:gd name="T46" fmla="*/ 100 w 2854"/>
                <a:gd name="T47" fmla="*/ 2880 h 2880"/>
                <a:gd name="T48" fmla="*/ 77 w 2854"/>
                <a:gd name="T49" fmla="*/ 2878 h 2880"/>
                <a:gd name="T50" fmla="*/ 55 w 2854"/>
                <a:gd name="T51" fmla="*/ 2870 h 2880"/>
                <a:gd name="T52" fmla="*/ 37 w 2854"/>
                <a:gd name="T53" fmla="*/ 2859 h 2880"/>
                <a:gd name="T54" fmla="*/ 22 w 2854"/>
                <a:gd name="T55" fmla="*/ 2844 h 2880"/>
                <a:gd name="T56" fmla="*/ 10 w 2854"/>
                <a:gd name="T57" fmla="*/ 2824 h 2880"/>
                <a:gd name="T58" fmla="*/ 3 w 2854"/>
                <a:gd name="T59" fmla="*/ 2804 h 2880"/>
                <a:gd name="T60" fmla="*/ 0 w 2854"/>
                <a:gd name="T61" fmla="*/ 2781 h 2880"/>
                <a:gd name="T62" fmla="*/ 0 w 2854"/>
                <a:gd name="T63" fmla="*/ 1098 h 2880"/>
                <a:gd name="T64" fmla="*/ 3 w 2854"/>
                <a:gd name="T65" fmla="*/ 1076 h 2880"/>
                <a:gd name="T66" fmla="*/ 11 w 2854"/>
                <a:gd name="T67" fmla="*/ 1055 h 2880"/>
                <a:gd name="T68" fmla="*/ 23 w 2854"/>
                <a:gd name="T69" fmla="*/ 1036 h 2880"/>
                <a:gd name="T70" fmla="*/ 39 w 2854"/>
                <a:gd name="T71" fmla="*/ 1019 h 2880"/>
                <a:gd name="T72" fmla="*/ 1367 w 2854"/>
                <a:gd name="T73" fmla="*/ 20 h 2880"/>
                <a:gd name="T74" fmla="*/ 1386 w 2854"/>
                <a:gd name="T75" fmla="*/ 9 h 2880"/>
                <a:gd name="T76" fmla="*/ 1406 w 2854"/>
                <a:gd name="T77" fmla="*/ 2 h 2880"/>
                <a:gd name="T78" fmla="*/ 1426 w 2854"/>
                <a:gd name="T79" fmla="*/ 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4" h="2880">
                  <a:moveTo>
                    <a:pt x="1426" y="223"/>
                  </a:moveTo>
                  <a:lnTo>
                    <a:pt x="199" y="1147"/>
                  </a:lnTo>
                  <a:lnTo>
                    <a:pt x="199" y="2682"/>
                  </a:lnTo>
                  <a:lnTo>
                    <a:pt x="2655" y="2682"/>
                  </a:lnTo>
                  <a:lnTo>
                    <a:pt x="2655" y="1147"/>
                  </a:lnTo>
                  <a:lnTo>
                    <a:pt x="1426" y="223"/>
                  </a:lnTo>
                  <a:close/>
                  <a:moveTo>
                    <a:pt x="1426" y="0"/>
                  </a:moveTo>
                  <a:lnTo>
                    <a:pt x="1448" y="2"/>
                  </a:lnTo>
                  <a:lnTo>
                    <a:pt x="1468" y="9"/>
                  </a:lnTo>
                  <a:lnTo>
                    <a:pt x="1487" y="20"/>
                  </a:lnTo>
                  <a:lnTo>
                    <a:pt x="2815" y="1019"/>
                  </a:lnTo>
                  <a:lnTo>
                    <a:pt x="2831" y="1036"/>
                  </a:lnTo>
                  <a:lnTo>
                    <a:pt x="2843" y="1055"/>
                  </a:lnTo>
                  <a:lnTo>
                    <a:pt x="2851" y="1076"/>
                  </a:lnTo>
                  <a:lnTo>
                    <a:pt x="2854" y="1098"/>
                  </a:lnTo>
                  <a:lnTo>
                    <a:pt x="2854" y="2781"/>
                  </a:lnTo>
                  <a:lnTo>
                    <a:pt x="2851" y="2804"/>
                  </a:lnTo>
                  <a:lnTo>
                    <a:pt x="2844" y="2824"/>
                  </a:lnTo>
                  <a:lnTo>
                    <a:pt x="2832" y="2844"/>
                  </a:lnTo>
                  <a:lnTo>
                    <a:pt x="2817" y="2859"/>
                  </a:lnTo>
                  <a:lnTo>
                    <a:pt x="2798" y="2870"/>
                  </a:lnTo>
                  <a:lnTo>
                    <a:pt x="2777" y="2878"/>
                  </a:lnTo>
                  <a:lnTo>
                    <a:pt x="2754" y="2880"/>
                  </a:lnTo>
                  <a:lnTo>
                    <a:pt x="100" y="2880"/>
                  </a:lnTo>
                  <a:lnTo>
                    <a:pt x="77" y="2878"/>
                  </a:lnTo>
                  <a:lnTo>
                    <a:pt x="55" y="2870"/>
                  </a:lnTo>
                  <a:lnTo>
                    <a:pt x="37" y="2859"/>
                  </a:lnTo>
                  <a:lnTo>
                    <a:pt x="22" y="2844"/>
                  </a:lnTo>
                  <a:lnTo>
                    <a:pt x="10" y="2824"/>
                  </a:lnTo>
                  <a:lnTo>
                    <a:pt x="3" y="2804"/>
                  </a:lnTo>
                  <a:lnTo>
                    <a:pt x="0" y="2781"/>
                  </a:lnTo>
                  <a:lnTo>
                    <a:pt x="0" y="1098"/>
                  </a:lnTo>
                  <a:lnTo>
                    <a:pt x="3" y="1076"/>
                  </a:lnTo>
                  <a:lnTo>
                    <a:pt x="11" y="1055"/>
                  </a:lnTo>
                  <a:lnTo>
                    <a:pt x="23" y="1036"/>
                  </a:lnTo>
                  <a:lnTo>
                    <a:pt x="39" y="1019"/>
                  </a:lnTo>
                  <a:lnTo>
                    <a:pt x="1367" y="20"/>
                  </a:lnTo>
                  <a:lnTo>
                    <a:pt x="1386" y="9"/>
                  </a:lnTo>
                  <a:lnTo>
                    <a:pt x="1406" y="2"/>
                  </a:lnTo>
                  <a:lnTo>
                    <a:pt x="1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1"/>
            <p:cNvSpPr>
              <a:spLocks/>
            </p:cNvSpPr>
            <p:nvPr/>
          </p:nvSpPr>
          <p:spPr bwMode="auto">
            <a:xfrm>
              <a:off x="7283450" y="2746375"/>
              <a:ext cx="377825" cy="158750"/>
            </a:xfrm>
            <a:custGeom>
              <a:avLst/>
              <a:gdLst>
                <a:gd name="T0" fmla="*/ 1426 w 2854"/>
                <a:gd name="T1" fmla="*/ 0 h 1198"/>
                <a:gd name="T2" fmla="*/ 1448 w 2854"/>
                <a:gd name="T3" fmla="*/ 2 h 1198"/>
                <a:gd name="T4" fmla="*/ 1468 w 2854"/>
                <a:gd name="T5" fmla="*/ 9 h 1198"/>
                <a:gd name="T6" fmla="*/ 1487 w 2854"/>
                <a:gd name="T7" fmla="*/ 20 h 1198"/>
                <a:gd name="T8" fmla="*/ 2814 w 2854"/>
                <a:gd name="T9" fmla="*/ 1019 h 1198"/>
                <a:gd name="T10" fmla="*/ 2831 w 2854"/>
                <a:gd name="T11" fmla="*/ 1036 h 1198"/>
                <a:gd name="T12" fmla="*/ 2843 w 2854"/>
                <a:gd name="T13" fmla="*/ 1054 h 1198"/>
                <a:gd name="T14" fmla="*/ 2851 w 2854"/>
                <a:gd name="T15" fmla="*/ 1075 h 1198"/>
                <a:gd name="T16" fmla="*/ 2854 w 2854"/>
                <a:gd name="T17" fmla="*/ 1096 h 1198"/>
                <a:gd name="T18" fmla="*/ 2852 w 2854"/>
                <a:gd name="T19" fmla="*/ 1117 h 1198"/>
                <a:gd name="T20" fmla="*/ 2845 w 2854"/>
                <a:gd name="T21" fmla="*/ 1138 h 1198"/>
                <a:gd name="T22" fmla="*/ 2834 w 2854"/>
                <a:gd name="T23" fmla="*/ 1158 h 1198"/>
                <a:gd name="T24" fmla="*/ 2821 w 2854"/>
                <a:gd name="T25" fmla="*/ 1172 h 1198"/>
                <a:gd name="T26" fmla="*/ 2805 w 2854"/>
                <a:gd name="T27" fmla="*/ 1184 h 1198"/>
                <a:gd name="T28" fmla="*/ 2789 w 2854"/>
                <a:gd name="T29" fmla="*/ 1192 h 1198"/>
                <a:gd name="T30" fmla="*/ 2772 w 2854"/>
                <a:gd name="T31" fmla="*/ 1197 h 1198"/>
                <a:gd name="T32" fmla="*/ 2754 w 2854"/>
                <a:gd name="T33" fmla="*/ 1198 h 1198"/>
                <a:gd name="T34" fmla="*/ 2734 w 2854"/>
                <a:gd name="T35" fmla="*/ 1196 h 1198"/>
                <a:gd name="T36" fmla="*/ 2714 w 2854"/>
                <a:gd name="T37" fmla="*/ 1189 h 1198"/>
                <a:gd name="T38" fmla="*/ 2694 w 2854"/>
                <a:gd name="T39" fmla="*/ 1178 h 1198"/>
                <a:gd name="T40" fmla="*/ 1426 w 2854"/>
                <a:gd name="T41" fmla="*/ 224 h 1198"/>
                <a:gd name="T42" fmla="*/ 159 w 2854"/>
                <a:gd name="T43" fmla="*/ 1178 h 1198"/>
                <a:gd name="T44" fmla="*/ 139 w 2854"/>
                <a:gd name="T45" fmla="*/ 1190 h 1198"/>
                <a:gd name="T46" fmla="*/ 118 w 2854"/>
                <a:gd name="T47" fmla="*/ 1196 h 1198"/>
                <a:gd name="T48" fmla="*/ 97 w 2854"/>
                <a:gd name="T49" fmla="*/ 1198 h 1198"/>
                <a:gd name="T50" fmla="*/ 75 w 2854"/>
                <a:gd name="T51" fmla="*/ 1195 h 1198"/>
                <a:gd name="T52" fmla="*/ 54 w 2854"/>
                <a:gd name="T53" fmla="*/ 1187 h 1198"/>
                <a:gd name="T54" fmla="*/ 36 w 2854"/>
                <a:gd name="T55" fmla="*/ 1175 h 1198"/>
                <a:gd name="T56" fmla="*/ 20 w 2854"/>
                <a:gd name="T57" fmla="*/ 1158 h 1198"/>
                <a:gd name="T58" fmla="*/ 9 w 2854"/>
                <a:gd name="T59" fmla="*/ 1138 h 1198"/>
                <a:gd name="T60" fmla="*/ 2 w 2854"/>
                <a:gd name="T61" fmla="*/ 1117 h 1198"/>
                <a:gd name="T62" fmla="*/ 0 w 2854"/>
                <a:gd name="T63" fmla="*/ 1096 h 1198"/>
                <a:gd name="T64" fmla="*/ 3 w 2854"/>
                <a:gd name="T65" fmla="*/ 1075 h 1198"/>
                <a:gd name="T66" fmla="*/ 11 w 2854"/>
                <a:gd name="T67" fmla="*/ 1054 h 1198"/>
                <a:gd name="T68" fmla="*/ 23 w 2854"/>
                <a:gd name="T69" fmla="*/ 1036 h 1198"/>
                <a:gd name="T70" fmla="*/ 39 w 2854"/>
                <a:gd name="T71" fmla="*/ 1019 h 1198"/>
                <a:gd name="T72" fmla="*/ 1367 w 2854"/>
                <a:gd name="T73" fmla="*/ 20 h 1198"/>
                <a:gd name="T74" fmla="*/ 1386 w 2854"/>
                <a:gd name="T75" fmla="*/ 9 h 1198"/>
                <a:gd name="T76" fmla="*/ 1406 w 2854"/>
                <a:gd name="T77" fmla="*/ 2 h 1198"/>
                <a:gd name="T78" fmla="*/ 1426 w 2854"/>
                <a:gd name="T79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4" h="1198">
                  <a:moveTo>
                    <a:pt x="1426" y="0"/>
                  </a:moveTo>
                  <a:lnTo>
                    <a:pt x="1448" y="2"/>
                  </a:lnTo>
                  <a:lnTo>
                    <a:pt x="1468" y="9"/>
                  </a:lnTo>
                  <a:lnTo>
                    <a:pt x="1487" y="20"/>
                  </a:lnTo>
                  <a:lnTo>
                    <a:pt x="2814" y="1019"/>
                  </a:lnTo>
                  <a:lnTo>
                    <a:pt x="2831" y="1036"/>
                  </a:lnTo>
                  <a:lnTo>
                    <a:pt x="2843" y="1054"/>
                  </a:lnTo>
                  <a:lnTo>
                    <a:pt x="2851" y="1075"/>
                  </a:lnTo>
                  <a:lnTo>
                    <a:pt x="2854" y="1096"/>
                  </a:lnTo>
                  <a:lnTo>
                    <a:pt x="2852" y="1117"/>
                  </a:lnTo>
                  <a:lnTo>
                    <a:pt x="2845" y="1138"/>
                  </a:lnTo>
                  <a:lnTo>
                    <a:pt x="2834" y="1158"/>
                  </a:lnTo>
                  <a:lnTo>
                    <a:pt x="2821" y="1172"/>
                  </a:lnTo>
                  <a:lnTo>
                    <a:pt x="2805" y="1184"/>
                  </a:lnTo>
                  <a:lnTo>
                    <a:pt x="2789" y="1192"/>
                  </a:lnTo>
                  <a:lnTo>
                    <a:pt x="2772" y="1197"/>
                  </a:lnTo>
                  <a:lnTo>
                    <a:pt x="2754" y="1198"/>
                  </a:lnTo>
                  <a:lnTo>
                    <a:pt x="2734" y="1196"/>
                  </a:lnTo>
                  <a:lnTo>
                    <a:pt x="2714" y="1189"/>
                  </a:lnTo>
                  <a:lnTo>
                    <a:pt x="2694" y="1178"/>
                  </a:lnTo>
                  <a:lnTo>
                    <a:pt x="1426" y="224"/>
                  </a:lnTo>
                  <a:lnTo>
                    <a:pt x="159" y="1178"/>
                  </a:lnTo>
                  <a:lnTo>
                    <a:pt x="139" y="1190"/>
                  </a:lnTo>
                  <a:lnTo>
                    <a:pt x="118" y="1196"/>
                  </a:lnTo>
                  <a:lnTo>
                    <a:pt x="97" y="1198"/>
                  </a:lnTo>
                  <a:lnTo>
                    <a:pt x="75" y="1195"/>
                  </a:lnTo>
                  <a:lnTo>
                    <a:pt x="54" y="1187"/>
                  </a:lnTo>
                  <a:lnTo>
                    <a:pt x="36" y="1175"/>
                  </a:lnTo>
                  <a:lnTo>
                    <a:pt x="20" y="1158"/>
                  </a:lnTo>
                  <a:lnTo>
                    <a:pt x="9" y="1138"/>
                  </a:lnTo>
                  <a:lnTo>
                    <a:pt x="2" y="1117"/>
                  </a:lnTo>
                  <a:lnTo>
                    <a:pt x="0" y="1096"/>
                  </a:lnTo>
                  <a:lnTo>
                    <a:pt x="3" y="1075"/>
                  </a:lnTo>
                  <a:lnTo>
                    <a:pt x="11" y="1054"/>
                  </a:lnTo>
                  <a:lnTo>
                    <a:pt x="23" y="1036"/>
                  </a:lnTo>
                  <a:lnTo>
                    <a:pt x="39" y="1019"/>
                  </a:lnTo>
                  <a:lnTo>
                    <a:pt x="1367" y="20"/>
                  </a:lnTo>
                  <a:lnTo>
                    <a:pt x="1386" y="9"/>
                  </a:lnTo>
                  <a:lnTo>
                    <a:pt x="1406" y="2"/>
                  </a:lnTo>
                  <a:lnTo>
                    <a:pt x="1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22"/>
            <p:cNvSpPr>
              <a:spLocks noEditPoints="1"/>
            </p:cNvSpPr>
            <p:nvPr/>
          </p:nvSpPr>
          <p:spPr bwMode="auto">
            <a:xfrm>
              <a:off x="7397750" y="2900363"/>
              <a:ext cx="149225" cy="231775"/>
            </a:xfrm>
            <a:custGeom>
              <a:avLst/>
              <a:gdLst>
                <a:gd name="T0" fmla="*/ 202 w 1120"/>
                <a:gd name="T1" fmla="*/ 846 h 1751"/>
                <a:gd name="T2" fmla="*/ 197 w 1120"/>
                <a:gd name="T3" fmla="*/ 856 h 1751"/>
                <a:gd name="T4" fmla="*/ 200 w 1120"/>
                <a:gd name="T5" fmla="*/ 1548 h 1751"/>
                <a:gd name="T6" fmla="*/ 209 w 1120"/>
                <a:gd name="T7" fmla="*/ 1553 h 1751"/>
                <a:gd name="T8" fmla="*/ 918 w 1120"/>
                <a:gd name="T9" fmla="*/ 1551 h 1751"/>
                <a:gd name="T10" fmla="*/ 923 w 1120"/>
                <a:gd name="T11" fmla="*/ 1541 h 1751"/>
                <a:gd name="T12" fmla="*/ 920 w 1120"/>
                <a:gd name="T13" fmla="*/ 849 h 1751"/>
                <a:gd name="T14" fmla="*/ 910 w 1120"/>
                <a:gd name="T15" fmla="*/ 844 h 1751"/>
                <a:gd name="T16" fmla="*/ 608 w 1120"/>
                <a:gd name="T17" fmla="*/ 3 h 1751"/>
                <a:gd name="T18" fmla="*/ 739 w 1120"/>
                <a:gd name="T19" fmla="*/ 46 h 1751"/>
                <a:gd name="T20" fmla="*/ 845 w 1120"/>
                <a:gd name="T21" fmla="*/ 128 h 1751"/>
                <a:gd name="T22" fmla="*/ 916 w 1120"/>
                <a:gd name="T23" fmla="*/ 244 h 1751"/>
                <a:gd name="T24" fmla="*/ 941 w 1120"/>
                <a:gd name="T25" fmla="*/ 381 h 1751"/>
                <a:gd name="T26" fmla="*/ 931 w 1120"/>
                <a:gd name="T27" fmla="*/ 535 h 1751"/>
                <a:gd name="T28" fmla="*/ 885 w 1120"/>
                <a:gd name="T29" fmla="*/ 581 h 1751"/>
                <a:gd name="T30" fmla="*/ 819 w 1120"/>
                <a:gd name="T31" fmla="*/ 588 h 1751"/>
                <a:gd name="T32" fmla="*/ 764 w 1120"/>
                <a:gd name="T33" fmla="*/ 553 h 1751"/>
                <a:gd name="T34" fmla="*/ 743 w 1120"/>
                <a:gd name="T35" fmla="*/ 492 h 1751"/>
                <a:gd name="T36" fmla="*/ 731 w 1120"/>
                <a:gd name="T37" fmla="*/ 318 h 1751"/>
                <a:gd name="T38" fmla="*/ 677 w 1120"/>
                <a:gd name="T39" fmla="*/ 242 h 1751"/>
                <a:gd name="T40" fmla="*/ 593 w 1120"/>
                <a:gd name="T41" fmla="*/ 202 h 1751"/>
                <a:gd name="T42" fmla="*/ 496 w 1120"/>
                <a:gd name="T43" fmla="*/ 210 h 1751"/>
                <a:gd name="T44" fmla="*/ 420 w 1120"/>
                <a:gd name="T45" fmla="*/ 264 h 1751"/>
                <a:gd name="T46" fmla="*/ 380 w 1120"/>
                <a:gd name="T47" fmla="*/ 349 h 1751"/>
                <a:gd name="T48" fmla="*/ 910 w 1120"/>
                <a:gd name="T49" fmla="*/ 645 h 1751"/>
                <a:gd name="T50" fmla="*/ 1006 w 1120"/>
                <a:gd name="T51" fmla="*/ 668 h 1751"/>
                <a:gd name="T52" fmla="*/ 1080 w 1120"/>
                <a:gd name="T53" fmla="*/ 732 h 1751"/>
                <a:gd name="T54" fmla="*/ 1117 w 1120"/>
                <a:gd name="T55" fmla="*/ 821 h 1751"/>
                <a:gd name="T56" fmla="*/ 1117 w 1120"/>
                <a:gd name="T57" fmla="*/ 1575 h 1751"/>
                <a:gd name="T58" fmla="*/ 1080 w 1120"/>
                <a:gd name="T59" fmla="*/ 1664 h 1751"/>
                <a:gd name="T60" fmla="*/ 1006 w 1120"/>
                <a:gd name="T61" fmla="*/ 1727 h 1751"/>
                <a:gd name="T62" fmla="*/ 910 w 1120"/>
                <a:gd name="T63" fmla="*/ 1751 h 1751"/>
                <a:gd name="T64" fmla="*/ 143 w 1120"/>
                <a:gd name="T65" fmla="*/ 1740 h 1751"/>
                <a:gd name="T66" fmla="*/ 61 w 1120"/>
                <a:gd name="T67" fmla="*/ 1689 h 1751"/>
                <a:gd name="T68" fmla="*/ 10 w 1120"/>
                <a:gd name="T69" fmla="*/ 1607 h 1751"/>
                <a:gd name="T70" fmla="*/ 0 w 1120"/>
                <a:gd name="T71" fmla="*/ 856 h 1751"/>
                <a:gd name="T72" fmla="*/ 23 w 1120"/>
                <a:gd name="T73" fmla="*/ 758 h 1751"/>
                <a:gd name="T74" fmla="*/ 87 w 1120"/>
                <a:gd name="T75" fmla="*/ 684 h 1751"/>
                <a:gd name="T76" fmla="*/ 179 w 1120"/>
                <a:gd name="T77" fmla="*/ 648 h 1751"/>
                <a:gd name="T78" fmla="*/ 190 w 1120"/>
                <a:gd name="T79" fmla="*/ 287 h 1751"/>
                <a:gd name="T80" fmla="*/ 247 w 1120"/>
                <a:gd name="T81" fmla="*/ 165 h 1751"/>
                <a:gd name="T82" fmla="*/ 343 w 1120"/>
                <a:gd name="T83" fmla="*/ 69 h 1751"/>
                <a:gd name="T84" fmla="*/ 467 w 1120"/>
                <a:gd name="T85" fmla="*/ 13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20" h="1751">
                  <a:moveTo>
                    <a:pt x="209" y="844"/>
                  </a:moveTo>
                  <a:lnTo>
                    <a:pt x="205" y="844"/>
                  </a:lnTo>
                  <a:lnTo>
                    <a:pt x="202" y="846"/>
                  </a:lnTo>
                  <a:lnTo>
                    <a:pt x="200" y="849"/>
                  </a:lnTo>
                  <a:lnTo>
                    <a:pt x="198" y="852"/>
                  </a:lnTo>
                  <a:lnTo>
                    <a:pt x="197" y="856"/>
                  </a:lnTo>
                  <a:lnTo>
                    <a:pt x="197" y="1541"/>
                  </a:lnTo>
                  <a:lnTo>
                    <a:pt x="198" y="1545"/>
                  </a:lnTo>
                  <a:lnTo>
                    <a:pt x="200" y="1548"/>
                  </a:lnTo>
                  <a:lnTo>
                    <a:pt x="202" y="1551"/>
                  </a:lnTo>
                  <a:lnTo>
                    <a:pt x="205" y="1552"/>
                  </a:lnTo>
                  <a:lnTo>
                    <a:pt x="209" y="1553"/>
                  </a:lnTo>
                  <a:lnTo>
                    <a:pt x="910" y="1553"/>
                  </a:lnTo>
                  <a:lnTo>
                    <a:pt x="914" y="1552"/>
                  </a:lnTo>
                  <a:lnTo>
                    <a:pt x="918" y="1551"/>
                  </a:lnTo>
                  <a:lnTo>
                    <a:pt x="920" y="1548"/>
                  </a:lnTo>
                  <a:lnTo>
                    <a:pt x="922" y="1545"/>
                  </a:lnTo>
                  <a:lnTo>
                    <a:pt x="923" y="1541"/>
                  </a:lnTo>
                  <a:lnTo>
                    <a:pt x="923" y="856"/>
                  </a:lnTo>
                  <a:lnTo>
                    <a:pt x="922" y="852"/>
                  </a:lnTo>
                  <a:lnTo>
                    <a:pt x="920" y="849"/>
                  </a:lnTo>
                  <a:lnTo>
                    <a:pt x="918" y="846"/>
                  </a:lnTo>
                  <a:lnTo>
                    <a:pt x="914" y="844"/>
                  </a:lnTo>
                  <a:lnTo>
                    <a:pt x="910" y="844"/>
                  </a:lnTo>
                  <a:lnTo>
                    <a:pt x="209" y="844"/>
                  </a:lnTo>
                  <a:close/>
                  <a:moveTo>
                    <a:pt x="559" y="0"/>
                  </a:moveTo>
                  <a:lnTo>
                    <a:pt x="608" y="3"/>
                  </a:lnTo>
                  <a:lnTo>
                    <a:pt x="653" y="13"/>
                  </a:lnTo>
                  <a:lnTo>
                    <a:pt x="698" y="27"/>
                  </a:lnTo>
                  <a:lnTo>
                    <a:pt x="739" y="46"/>
                  </a:lnTo>
                  <a:lnTo>
                    <a:pt x="777" y="69"/>
                  </a:lnTo>
                  <a:lnTo>
                    <a:pt x="813" y="97"/>
                  </a:lnTo>
                  <a:lnTo>
                    <a:pt x="845" y="128"/>
                  </a:lnTo>
                  <a:lnTo>
                    <a:pt x="872" y="165"/>
                  </a:lnTo>
                  <a:lnTo>
                    <a:pt x="896" y="203"/>
                  </a:lnTo>
                  <a:lnTo>
                    <a:pt x="916" y="244"/>
                  </a:lnTo>
                  <a:lnTo>
                    <a:pt x="930" y="287"/>
                  </a:lnTo>
                  <a:lnTo>
                    <a:pt x="938" y="334"/>
                  </a:lnTo>
                  <a:lnTo>
                    <a:pt x="941" y="381"/>
                  </a:lnTo>
                  <a:lnTo>
                    <a:pt x="941" y="492"/>
                  </a:lnTo>
                  <a:lnTo>
                    <a:pt x="939" y="514"/>
                  </a:lnTo>
                  <a:lnTo>
                    <a:pt x="931" y="535"/>
                  </a:lnTo>
                  <a:lnTo>
                    <a:pt x="920" y="553"/>
                  </a:lnTo>
                  <a:lnTo>
                    <a:pt x="903" y="569"/>
                  </a:lnTo>
                  <a:lnTo>
                    <a:pt x="885" y="581"/>
                  </a:lnTo>
                  <a:lnTo>
                    <a:pt x="864" y="588"/>
                  </a:lnTo>
                  <a:lnTo>
                    <a:pt x="842" y="591"/>
                  </a:lnTo>
                  <a:lnTo>
                    <a:pt x="819" y="588"/>
                  </a:lnTo>
                  <a:lnTo>
                    <a:pt x="799" y="581"/>
                  </a:lnTo>
                  <a:lnTo>
                    <a:pt x="779" y="569"/>
                  </a:lnTo>
                  <a:lnTo>
                    <a:pt x="764" y="553"/>
                  </a:lnTo>
                  <a:lnTo>
                    <a:pt x="753" y="535"/>
                  </a:lnTo>
                  <a:lnTo>
                    <a:pt x="745" y="514"/>
                  </a:lnTo>
                  <a:lnTo>
                    <a:pt x="743" y="492"/>
                  </a:lnTo>
                  <a:lnTo>
                    <a:pt x="743" y="381"/>
                  </a:lnTo>
                  <a:lnTo>
                    <a:pt x="740" y="349"/>
                  </a:lnTo>
                  <a:lnTo>
                    <a:pt x="731" y="318"/>
                  </a:lnTo>
                  <a:lnTo>
                    <a:pt x="718" y="290"/>
                  </a:lnTo>
                  <a:lnTo>
                    <a:pt x="700" y="264"/>
                  </a:lnTo>
                  <a:lnTo>
                    <a:pt x="677" y="242"/>
                  </a:lnTo>
                  <a:lnTo>
                    <a:pt x="652" y="224"/>
                  </a:lnTo>
                  <a:lnTo>
                    <a:pt x="624" y="210"/>
                  </a:lnTo>
                  <a:lnTo>
                    <a:pt x="593" y="202"/>
                  </a:lnTo>
                  <a:lnTo>
                    <a:pt x="559" y="199"/>
                  </a:lnTo>
                  <a:lnTo>
                    <a:pt x="527" y="202"/>
                  </a:lnTo>
                  <a:lnTo>
                    <a:pt x="496" y="210"/>
                  </a:lnTo>
                  <a:lnTo>
                    <a:pt x="468" y="224"/>
                  </a:lnTo>
                  <a:lnTo>
                    <a:pt x="442" y="242"/>
                  </a:lnTo>
                  <a:lnTo>
                    <a:pt x="420" y="264"/>
                  </a:lnTo>
                  <a:lnTo>
                    <a:pt x="402" y="290"/>
                  </a:lnTo>
                  <a:lnTo>
                    <a:pt x="389" y="318"/>
                  </a:lnTo>
                  <a:lnTo>
                    <a:pt x="380" y="349"/>
                  </a:lnTo>
                  <a:lnTo>
                    <a:pt x="377" y="381"/>
                  </a:lnTo>
                  <a:lnTo>
                    <a:pt x="377" y="645"/>
                  </a:lnTo>
                  <a:lnTo>
                    <a:pt x="910" y="645"/>
                  </a:lnTo>
                  <a:lnTo>
                    <a:pt x="944" y="648"/>
                  </a:lnTo>
                  <a:lnTo>
                    <a:pt x="976" y="656"/>
                  </a:lnTo>
                  <a:lnTo>
                    <a:pt x="1006" y="668"/>
                  </a:lnTo>
                  <a:lnTo>
                    <a:pt x="1035" y="685"/>
                  </a:lnTo>
                  <a:lnTo>
                    <a:pt x="1059" y="707"/>
                  </a:lnTo>
                  <a:lnTo>
                    <a:pt x="1080" y="732"/>
                  </a:lnTo>
                  <a:lnTo>
                    <a:pt x="1097" y="759"/>
                  </a:lnTo>
                  <a:lnTo>
                    <a:pt x="1110" y="789"/>
                  </a:lnTo>
                  <a:lnTo>
                    <a:pt x="1117" y="821"/>
                  </a:lnTo>
                  <a:lnTo>
                    <a:pt x="1120" y="856"/>
                  </a:lnTo>
                  <a:lnTo>
                    <a:pt x="1120" y="1541"/>
                  </a:lnTo>
                  <a:lnTo>
                    <a:pt x="1117" y="1575"/>
                  </a:lnTo>
                  <a:lnTo>
                    <a:pt x="1110" y="1607"/>
                  </a:lnTo>
                  <a:lnTo>
                    <a:pt x="1097" y="1637"/>
                  </a:lnTo>
                  <a:lnTo>
                    <a:pt x="1080" y="1664"/>
                  </a:lnTo>
                  <a:lnTo>
                    <a:pt x="1059" y="1689"/>
                  </a:lnTo>
                  <a:lnTo>
                    <a:pt x="1035" y="1710"/>
                  </a:lnTo>
                  <a:lnTo>
                    <a:pt x="1006" y="1727"/>
                  </a:lnTo>
                  <a:lnTo>
                    <a:pt x="976" y="1740"/>
                  </a:lnTo>
                  <a:lnTo>
                    <a:pt x="944" y="1748"/>
                  </a:lnTo>
                  <a:lnTo>
                    <a:pt x="910" y="1751"/>
                  </a:lnTo>
                  <a:lnTo>
                    <a:pt x="209" y="1751"/>
                  </a:lnTo>
                  <a:lnTo>
                    <a:pt x="176" y="1748"/>
                  </a:lnTo>
                  <a:lnTo>
                    <a:pt x="143" y="1740"/>
                  </a:lnTo>
                  <a:lnTo>
                    <a:pt x="113" y="1727"/>
                  </a:lnTo>
                  <a:lnTo>
                    <a:pt x="85" y="1710"/>
                  </a:lnTo>
                  <a:lnTo>
                    <a:pt x="61" y="1689"/>
                  </a:lnTo>
                  <a:lnTo>
                    <a:pt x="40" y="1664"/>
                  </a:lnTo>
                  <a:lnTo>
                    <a:pt x="23" y="1637"/>
                  </a:lnTo>
                  <a:lnTo>
                    <a:pt x="10" y="1607"/>
                  </a:lnTo>
                  <a:lnTo>
                    <a:pt x="2" y="1575"/>
                  </a:lnTo>
                  <a:lnTo>
                    <a:pt x="0" y="1541"/>
                  </a:lnTo>
                  <a:lnTo>
                    <a:pt x="0" y="856"/>
                  </a:lnTo>
                  <a:lnTo>
                    <a:pt x="2" y="821"/>
                  </a:lnTo>
                  <a:lnTo>
                    <a:pt x="11" y="788"/>
                  </a:lnTo>
                  <a:lnTo>
                    <a:pt x="23" y="758"/>
                  </a:lnTo>
                  <a:lnTo>
                    <a:pt x="41" y="731"/>
                  </a:lnTo>
                  <a:lnTo>
                    <a:pt x="62" y="706"/>
                  </a:lnTo>
                  <a:lnTo>
                    <a:pt x="87" y="684"/>
                  </a:lnTo>
                  <a:lnTo>
                    <a:pt x="116" y="668"/>
                  </a:lnTo>
                  <a:lnTo>
                    <a:pt x="146" y="655"/>
                  </a:lnTo>
                  <a:lnTo>
                    <a:pt x="179" y="648"/>
                  </a:lnTo>
                  <a:lnTo>
                    <a:pt x="179" y="381"/>
                  </a:lnTo>
                  <a:lnTo>
                    <a:pt x="182" y="334"/>
                  </a:lnTo>
                  <a:lnTo>
                    <a:pt x="190" y="287"/>
                  </a:lnTo>
                  <a:lnTo>
                    <a:pt x="204" y="244"/>
                  </a:lnTo>
                  <a:lnTo>
                    <a:pt x="223" y="203"/>
                  </a:lnTo>
                  <a:lnTo>
                    <a:pt x="247" y="165"/>
                  </a:lnTo>
                  <a:lnTo>
                    <a:pt x="275" y="128"/>
                  </a:lnTo>
                  <a:lnTo>
                    <a:pt x="307" y="97"/>
                  </a:lnTo>
                  <a:lnTo>
                    <a:pt x="343" y="69"/>
                  </a:lnTo>
                  <a:lnTo>
                    <a:pt x="381" y="46"/>
                  </a:lnTo>
                  <a:lnTo>
                    <a:pt x="422" y="27"/>
                  </a:lnTo>
                  <a:lnTo>
                    <a:pt x="467" y="13"/>
                  </a:lnTo>
                  <a:lnTo>
                    <a:pt x="512" y="3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6263053" y="2781364"/>
            <a:ext cx="592137" cy="369888"/>
            <a:chOff x="6249988" y="2781300"/>
            <a:chExt cx="592137" cy="369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27"/>
            <p:cNvSpPr>
              <a:spLocks noEditPoints="1"/>
            </p:cNvSpPr>
            <p:nvPr/>
          </p:nvSpPr>
          <p:spPr bwMode="auto">
            <a:xfrm>
              <a:off x="6249988" y="2781300"/>
              <a:ext cx="592137" cy="360362"/>
            </a:xfrm>
            <a:custGeom>
              <a:avLst/>
              <a:gdLst>
                <a:gd name="T0" fmla="*/ 845 w 3356"/>
                <a:gd name="T1" fmla="*/ 1900 h 2048"/>
                <a:gd name="T2" fmla="*/ 1067 w 3356"/>
                <a:gd name="T3" fmla="*/ 1454 h 2048"/>
                <a:gd name="T4" fmla="*/ 1803 w 3356"/>
                <a:gd name="T5" fmla="*/ 782 h 2048"/>
                <a:gd name="T6" fmla="*/ 3206 w 3356"/>
                <a:gd name="T7" fmla="*/ 873 h 2048"/>
                <a:gd name="T8" fmla="*/ 1803 w 3356"/>
                <a:gd name="T9" fmla="*/ 782 h 2048"/>
                <a:gd name="T10" fmla="*/ 258 w 3356"/>
                <a:gd name="T11" fmla="*/ 1900 h 2048"/>
                <a:gd name="T12" fmla="*/ 697 w 3356"/>
                <a:gd name="T13" fmla="*/ 1380 h 2048"/>
                <a:gd name="T14" fmla="*/ 707 w 3356"/>
                <a:gd name="T15" fmla="*/ 1342 h 2048"/>
                <a:gd name="T16" fmla="*/ 733 w 3356"/>
                <a:gd name="T17" fmla="*/ 1316 h 2048"/>
                <a:gd name="T18" fmla="*/ 771 w 3356"/>
                <a:gd name="T19" fmla="*/ 1306 h 2048"/>
                <a:gd name="T20" fmla="*/ 1161 w 3356"/>
                <a:gd name="T21" fmla="*/ 1309 h 2048"/>
                <a:gd name="T22" fmla="*/ 1193 w 3356"/>
                <a:gd name="T23" fmla="*/ 1328 h 2048"/>
                <a:gd name="T24" fmla="*/ 1213 w 3356"/>
                <a:gd name="T25" fmla="*/ 1361 h 2048"/>
                <a:gd name="T26" fmla="*/ 1216 w 3356"/>
                <a:gd name="T27" fmla="*/ 1900 h 2048"/>
                <a:gd name="T28" fmla="*/ 1654 w 3356"/>
                <a:gd name="T29" fmla="*/ 388 h 2048"/>
                <a:gd name="T30" fmla="*/ 149 w 3356"/>
                <a:gd name="T31" fmla="*/ 148 h 2048"/>
                <a:gd name="T32" fmla="*/ 1764 w 3356"/>
                <a:gd name="T33" fmla="*/ 240 h 2048"/>
                <a:gd name="T34" fmla="*/ 149 w 3356"/>
                <a:gd name="T35" fmla="*/ 148 h 2048"/>
                <a:gd name="T36" fmla="*/ 1838 w 3356"/>
                <a:gd name="T37" fmla="*/ 0 h 2048"/>
                <a:gd name="T38" fmla="*/ 1876 w 3356"/>
                <a:gd name="T39" fmla="*/ 10 h 2048"/>
                <a:gd name="T40" fmla="*/ 1902 w 3356"/>
                <a:gd name="T41" fmla="*/ 38 h 2048"/>
                <a:gd name="T42" fmla="*/ 1912 w 3356"/>
                <a:gd name="T43" fmla="*/ 74 h 2048"/>
                <a:gd name="T44" fmla="*/ 1909 w 3356"/>
                <a:gd name="T45" fmla="*/ 334 h 2048"/>
                <a:gd name="T46" fmla="*/ 1890 w 3356"/>
                <a:gd name="T47" fmla="*/ 366 h 2048"/>
                <a:gd name="T48" fmla="*/ 1858 w 3356"/>
                <a:gd name="T49" fmla="*/ 385 h 2048"/>
                <a:gd name="T50" fmla="*/ 1803 w 3356"/>
                <a:gd name="T51" fmla="*/ 388 h 2048"/>
                <a:gd name="T52" fmla="*/ 3282 w 3356"/>
                <a:gd name="T53" fmla="*/ 634 h 2048"/>
                <a:gd name="T54" fmla="*/ 3318 w 3356"/>
                <a:gd name="T55" fmla="*/ 644 h 2048"/>
                <a:gd name="T56" fmla="*/ 3346 w 3356"/>
                <a:gd name="T57" fmla="*/ 670 h 2048"/>
                <a:gd name="T58" fmla="*/ 3356 w 3356"/>
                <a:gd name="T59" fmla="*/ 708 h 2048"/>
                <a:gd name="T60" fmla="*/ 3353 w 3356"/>
                <a:gd name="T61" fmla="*/ 967 h 2048"/>
                <a:gd name="T62" fmla="*/ 3334 w 3356"/>
                <a:gd name="T63" fmla="*/ 1000 h 2048"/>
                <a:gd name="T64" fmla="*/ 3301 w 3356"/>
                <a:gd name="T65" fmla="*/ 1019 h 2048"/>
                <a:gd name="T66" fmla="*/ 3145 w 3356"/>
                <a:gd name="T67" fmla="*/ 1021 h 2048"/>
                <a:gd name="T68" fmla="*/ 3142 w 3356"/>
                <a:gd name="T69" fmla="*/ 1994 h 2048"/>
                <a:gd name="T70" fmla="*/ 3123 w 3356"/>
                <a:gd name="T71" fmla="*/ 2027 h 2048"/>
                <a:gd name="T72" fmla="*/ 3090 w 3356"/>
                <a:gd name="T73" fmla="*/ 2046 h 2048"/>
                <a:gd name="T74" fmla="*/ 3051 w 3356"/>
                <a:gd name="T75" fmla="*/ 2046 h 2048"/>
                <a:gd name="T76" fmla="*/ 3018 w 3356"/>
                <a:gd name="T77" fmla="*/ 2027 h 2048"/>
                <a:gd name="T78" fmla="*/ 2999 w 3356"/>
                <a:gd name="T79" fmla="*/ 1994 h 2048"/>
                <a:gd name="T80" fmla="*/ 2997 w 3356"/>
                <a:gd name="T81" fmla="*/ 1021 h 2048"/>
                <a:gd name="T82" fmla="*/ 1803 w 3356"/>
                <a:gd name="T83" fmla="*/ 1974 h 2048"/>
                <a:gd name="T84" fmla="*/ 1792 w 3356"/>
                <a:gd name="T85" fmla="*/ 2012 h 2048"/>
                <a:gd name="T86" fmla="*/ 1765 w 3356"/>
                <a:gd name="T87" fmla="*/ 2038 h 2048"/>
                <a:gd name="T88" fmla="*/ 1728 w 3356"/>
                <a:gd name="T89" fmla="*/ 2048 h 2048"/>
                <a:gd name="T90" fmla="*/ 165 w 3356"/>
                <a:gd name="T91" fmla="*/ 2046 h 2048"/>
                <a:gd name="T92" fmla="*/ 132 w 3356"/>
                <a:gd name="T93" fmla="*/ 2027 h 2048"/>
                <a:gd name="T94" fmla="*/ 113 w 3356"/>
                <a:gd name="T95" fmla="*/ 1994 h 2048"/>
                <a:gd name="T96" fmla="*/ 110 w 3356"/>
                <a:gd name="T97" fmla="*/ 388 h 2048"/>
                <a:gd name="T98" fmla="*/ 55 w 3356"/>
                <a:gd name="T99" fmla="*/ 385 h 2048"/>
                <a:gd name="T100" fmla="*/ 21 w 3356"/>
                <a:gd name="T101" fmla="*/ 366 h 2048"/>
                <a:gd name="T102" fmla="*/ 3 w 3356"/>
                <a:gd name="T103" fmla="*/ 334 h 2048"/>
                <a:gd name="T104" fmla="*/ 0 w 3356"/>
                <a:gd name="T105" fmla="*/ 74 h 2048"/>
                <a:gd name="T106" fmla="*/ 10 w 3356"/>
                <a:gd name="T107" fmla="*/ 38 h 2048"/>
                <a:gd name="T108" fmla="*/ 37 w 3356"/>
                <a:gd name="T109" fmla="*/ 10 h 2048"/>
                <a:gd name="T110" fmla="*/ 74 w 3356"/>
                <a:gd name="T111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6" h="2048">
                  <a:moveTo>
                    <a:pt x="845" y="1454"/>
                  </a:moveTo>
                  <a:lnTo>
                    <a:pt x="845" y="1900"/>
                  </a:lnTo>
                  <a:lnTo>
                    <a:pt x="1067" y="1900"/>
                  </a:lnTo>
                  <a:lnTo>
                    <a:pt x="1067" y="1454"/>
                  </a:lnTo>
                  <a:lnTo>
                    <a:pt x="845" y="1454"/>
                  </a:lnTo>
                  <a:close/>
                  <a:moveTo>
                    <a:pt x="1803" y="782"/>
                  </a:moveTo>
                  <a:lnTo>
                    <a:pt x="1803" y="873"/>
                  </a:lnTo>
                  <a:lnTo>
                    <a:pt x="3206" y="873"/>
                  </a:lnTo>
                  <a:lnTo>
                    <a:pt x="3206" y="782"/>
                  </a:lnTo>
                  <a:lnTo>
                    <a:pt x="1803" y="782"/>
                  </a:lnTo>
                  <a:close/>
                  <a:moveTo>
                    <a:pt x="258" y="388"/>
                  </a:moveTo>
                  <a:lnTo>
                    <a:pt x="258" y="1900"/>
                  </a:lnTo>
                  <a:lnTo>
                    <a:pt x="697" y="1900"/>
                  </a:lnTo>
                  <a:lnTo>
                    <a:pt x="697" y="1380"/>
                  </a:lnTo>
                  <a:lnTo>
                    <a:pt x="700" y="1361"/>
                  </a:lnTo>
                  <a:lnTo>
                    <a:pt x="707" y="1342"/>
                  </a:lnTo>
                  <a:lnTo>
                    <a:pt x="718" y="1328"/>
                  </a:lnTo>
                  <a:lnTo>
                    <a:pt x="733" y="1316"/>
                  </a:lnTo>
                  <a:lnTo>
                    <a:pt x="752" y="1309"/>
                  </a:lnTo>
                  <a:lnTo>
                    <a:pt x="771" y="1306"/>
                  </a:lnTo>
                  <a:lnTo>
                    <a:pt x="1141" y="1306"/>
                  </a:lnTo>
                  <a:lnTo>
                    <a:pt x="1161" y="1309"/>
                  </a:lnTo>
                  <a:lnTo>
                    <a:pt x="1179" y="1316"/>
                  </a:lnTo>
                  <a:lnTo>
                    <a:pt x="1193" y="1328"/>
                  </a:lnTo>
                  <a:lnTo>
                    <a:pt x="1205" y="1342"/>
                  </a:lnTo>
                  <a:lnTo>
                    <a:pt x="1213" y="1361"/>
                  </a:lnTo>
                  <a:lnTo>
                    <a:pt x="1216" y="1380"/>
                  </a:lnTo>
                  <a:lnTo>
                    <a:pt x="1216" y="1900"/>
                  </a:lnTo>
                  <a:lnTo>
                    <a:pt x="1654" y="1900"/>
                  </a:lnTo>
                  <a:lnTo>
                    <a:pt x="1654" y="388"/>
                  </a:lnTo>
                  <a:lnTo>
                    <a:pt x="258" y="388"/>
                  </a:lnTo>
                  <a:close/>
                  <a:moveTo>
                    <a:pt x="149" y="148"/>
                  </a:moveTo>
                  <a:lnTo>
                    <a:pt x="149" y="240"/>
                  </a:lnTo>
                  <a:lnTo>
                    <a:pt x="1764" y="240"/>
                  </a:lnTo>
                  <a:lnTo>
                    <a:pt x="1764" y="148"/>
                  </a:lnTo>
                  <a:lnTo>
                    <a:pt x="149" y="148"/>
                  </a:lnTo>
                  <a:close/>
                  <a:moveTo>
                    <a:pt x="74" y="0"/>
                  </a:moveTo>
                  <a:lnTo>
                    <a:pt x="1838" y="0"/>
                  </a:lnTo>
                  <a:lnTo>
                    <a:pt x="1858" y="3"/>
                  </a:lnTo>
                  <a:lnTo>
                    <a:pt x="1876" y="10"/>
                  </a:lnTo>
                  <a:lnTo>
                    <a:pt x="1890" y="22"/>
                  </a:lnTo>
                  <a:lnTo>
                    <a:pt x="1902" y="38"/>
                  </a:lnTo>
                  <a:lnTo>
                    <a:pt x="1909" y="55"/>
                  </a:lnTo>
                  <a:lnTo>
                    <a:pt x="1912" y="74"/>
                  </a:lnTo>
                  <a:lnTo>
                    <a:pt x="1912" y="314"/>
                  </a:lnTo>
                  <a:lnTo>
                    <a:pt x="1909" y="334"/>
                  </a:lnTo>
                  <a:lnTo>
                    <a:pt x="1902" y="352"/>
                  </a:lnTo>
                  <a:lnTo>
                    <a:pt x="1890" y="366"/>
                  </a:lnTo>
                  <a:lnTo>
                    <a:pt x="1876" y="378"/>
                  </a:lnTo>
                  <a:lnTo>
                    <a:pt x="1858" y="385"/>
                  </a:lnTo>
                  <a:lnTo>
                    <a:pt x="1838" y="388"/>
                  </a:lnTo>
                  <a:lnTo>
                    <a:pt x="1803" y="388"/>
                  </a:lnTo>
                  <a:lnTo>
                    <a:pt x="1803" y="634"/>
                  </a:lnTo>
                  <a:lnTo>
                    <a:pt x="3282" y="634"/>
                  </a:lnTo>
                  <a:lnTo>
                    <a:pt x="3301" y="636"/>
                  </a:lnTo>
                  <a:lnTo>
                    <a:pt x="3318" y="644"/>
                  </a:lnTo>
                  <a:lnTo>
                    <a:pt x="3334" y="655"/>
                  </a:lnTo>
                  <a:lnTo>
                    <a:pt x="3346" y="670"/>
                  </a:lnTo>
                  <a:lnTo>
                    <a:pt x="3353" y="689"/>
                  </a:lnTo>
                  <a:lnTo>
                    <a:pt x="3356" y="708"/>
                  </a:lnTo>
                  <a:lnTo>
                    <a:pt x="3356" y="947"/>
                  </a:lnTo>
                  <a:lnTo>
                    <a:pt x="3353" y="967"/>
                  </a:lnTo>
                  <a:lnTo>
                    <a:pt x="3346" y="985"/>
                  </a:lnTo>
                  <a:lnTo>
                    <a:pt x="3334" y="1000"/>
                  </a:lnTo>
                  <a:lnTo>
                    <a:pt x="3318" y="1011"/>
                  </a:lnTo>
                  <a:lnTo>
                    <a:pt x="3301" y="1019"/>
                  </a:lnTo>
                  <a:lnTo>
                    <a:pt x="3282" y="1021"/>
                  </a:lnTo>
                  <a:lnTo>
                    <a:pt x="3145" y="1021"/>
                  </a:lnTo>
                  <a:lnTo>
                    <a:pt x="3145" y="1974"/>
                  </a:lnTo>
                  <a:lnTo>
                    <a:pt x="3142" y="1994"/>
                  </a:lnTo>
                  <a:lnTo>
                    <a:pt x="3135" y="2012"/>
                  </a:lnTo>
                  <a:lnTo>
                    <a:pt x="3123" y="2027"/>
                  </a:lnTo>
                  <a:lnTo>
                    <a:pt x="3109" y="2038"/>
                  </a:lnTo>
                  <a:lnTo>
                    <a:pt x="3090" y="2046"/>
                  </a:lnTo>
                  <a:lnTo>
                    <a:pt x="3071" y="2048"/>
                  </a:lnTo>
                  <a:lnTo>
                    <a:pt x="3051" y="2046"/>
                  </a:lnTo>
                  <a:lnTo>
                    <a:pt x="3034" y="2038"/>
                  </a:lnTo>
                  <a:lnTo>
                    <a:pt x="3018" y="2027"/>
                  </a:lnTo>
                  <a:lnTo>
                    <a:pt x="3007" y="2012"/>
                  </a:lnTo>
                  <a:lnTo>
                    <a:pt x="2999" y="1994"/>
                  </a:lnTo>
                  <a:lnTo>
                    <a:pt x="2997" y="1974"/>
                  </a:lnTo>
                  <a:lnTo>
                    <a:pt x="2997" y="1021"/>
                  </a:lnTo>
                  <a:lnTo>
                    <a:pt x="1803" y="1021"/>
                  </a:lnTo>
                  <a:lnTo>
                    <a:pt x="1803" y="1974"/>
                  </a:lnTo>
                  <a:lnTo>
                    <a:pt x="1800" y="1994"/>
                  </a:lnTo>
                  <a:lnTo>
                    <a:pt x="1792" y="2012"/>
                  </a:lnTo>
                  <a:lnTo>
                    <a:pt x="1780" y="2027"/>
                  </a:lnTo>
                  <a:lnTo>
                    <a:pt x="1765" y="2038"/>
                  </a:lnTo>
                  <a:lnTo>
                    <a:pt x="1748" y="2046"/>
                  </a:lnTo>
                  <a:lnTo>
                    <a:pt x="1728" y="2048"/>
                  </a:lnTo>
                  <a:lnTo>
                    <a:pt x="184" y="2048"/>
                  </a:lnTo>
                  <a:lnTo>
                    <a:pt x="165" y="2046"/>
                  </a:lnTo>
                  <a:lnTo>
                    <a:pt x="146" y="2038"/>
                  </a:lnTo>
                  <a:lnTo>
                    <a:pt x="132" y="2027"/>
                  </a:lnTo>
                  <a:lnTo>
                    <a:pt x="120" y="2012"/>
                  </a:lnTo>
                  <a:lnTo>
                    <a:pt x="113" y="1994"/>
                  </a:lnTo>
                  <a:lnTo>
                    <a:pt x="110" y="1974"/>
                  </a:lnTo>
                  <a:lnTo>
                    <a:pt x="110" y="388"/>
                  </a:lnTo>
                  <a:lnTo>
                    <a:pt x="74" y="388"/>
                  </a:lnTo>
                  <a:lnTo>
                    <a:pt x="55" y="385"/>
                  </a:lnTo>
                  <a:lnTo>
                    <a:pt x="37" y="378"/>
                  </a:lnTo>
                  <a:lnTo>
                    <a:pt x="21" y="366"/>
                  </a:lnTo>
                  <a:lnTo>
                    <a:pt x="10" y="352"/>
                  </a:lnTo>
                  <a:lnTo>
                    <a:pt x="3" y="334"/>
                  </a:lnTo>
                  <a:lnTo>
                    <a:pt x="0" y="31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28"/>
            <p:cNvSpPr>
              <a:spLocks noEditPoints="1"/>
            </p:cNvSpPr>
            <p:nvPr/>
          </p:nvSpPr>
          <p:spPr bwMode="auto">
            <a:xfrm>
              <a:off x="6586538" y="2986088"/>
              <a:ext cx="176212" cy="165100"/>
            </a:xfrm>
            <a:custGeom>
              <a:avLst/>
              <a:gdLst>
                <a:gd name="T0" fmla="*/ 157 w 996"/>
                <a:gd name="T1" fmla="*/ 463 h 930"/>
                <a:gd name="T2" fmla="*/ 151 w 996"/>
                <a:gd name="T3" fmla="*/ 467 h 930"/>
                <a:gd name="T4" fmla="*/ 149 w 996"/>
                <a:gd name="T5" fmla="*/ 475 h 930"/>
                <a:gd name="T6" fmla="*/ 848 w 996"/>
                <a:gd name="T7" fmla="*/ 695 h 930"/>
                <a:gd name="T8" fmla="*/ 847 w 996"/>
                <a:gd name="T9" fmla="*/ 471 h 930"/>
                <a:gd name="T10" fmla="*/ 843 w 996"/>
                <a:gd name="T11" fmla="*/ 464 h 930"/>
                <a:gd name="T12" fmla="*/ 836 w 996"/>
                <a:gd name="T13" fmla="*/ 462 h 930"/>
                <a:gd name="T14" fmla="*/ 287 w 996"/>
                <a:gd name="T15" fmla="*/ 148 h 930"/>
                <a:gd name="T16" fmla="*/ 264 w 996"/>
                <a:gd name="T17" fmla="*/ 157 h 930"/>
                <a:gd name="T18" fmla="*/ 255 w 996"/>
                <a:gd name="T19" fmla="*/ 180 h 930"/>
                <a:gd name="T20" fmla="*/ 741 w 996"/>
                <a:gd name="T21" fmla="*/ 314 h 930"/>
                <a:gd name="T22" fmla="*/ 739 w 996"/>
                <a:gd name="T23" fmla="*/ 167 h 930"/>
                <a:gd name="T24" fmla="*/ 722 w 996"/>
                <a:gd name="T25" fmla="*/ 150 h 930"/>
                <a:gd name="T26" fmla="*/ 287 w 996"/>
                <a:gd name="T27" fmla="*/ 148 h 930"/>
                <a:gd name="T28" fmla="*/ 709 w 996"/>
                <a:gd name="T29" fmla="*/ 0 h 930"/>
                <a:gd name="T30" fmla="*/ 773 w 996"/>
                <a:gd name="T31" fmla="*/ 11 h 930"/>
                <a:gd name="T32" fmla="*/ 825 w 996"/>
                <a:gd name="T33" fmla="*/ 43 h 930"/>
                <a:gd name="T34" fmla="*/ 865 w 996"/>
                <a:gd name="T35" fmla="*/ 89 h 930"/>
                <a:gd name="T36" fmla="*/ 888 w 996"/>
                <a:gd name="T37" fmla="*/ 147 h 930"/>
                <a:gd name="T38" fmla="*/ 890 w 996"/>
                <a:gd name="T39" fmla="*/ 325 h 930"/>
                <a:gd name="T40" fmla="*/ 938 w 996"/>
                <a:gd name="T41" fmla="*/ 352 h 930"/>
                <a:gd name="T42" fmla="*/ 974 w 996"/>
                <a:gd name="T43" fmla="*/ 393 h 930"/>
                <a:gd name="T44" fmla="*/ 993 w 996"/>
                <a:gd name="T45" fmla="*/ 445 h 930"/>
                <a:gd name="T46" fmla="*/ 996 w 996"/>
                <a:gd name="T47" fmla="*/ 769 h 930"/>
                <a:gd name="T48" fmla="*/ 986 w 996"/>
                <a:gd name="T49" fmla="*/ 806 h 930"/>
                <a:gd name="T50" fmla="*/ 959 w 996"/>
                <a:gd name="T51" fmla="*/ 832 h 930"/>
                <a:gd name="T52" fmla="*/ 922 w 996"/>
                <a:gd name="T53" fmla="*/ 843 h 930"/>
                <a:gd name="T54" fmla="*/ 879 w 996"/>
                <a:gd name="T55" fmla="*/ 856 h 930"/>
                <a:gd name="T56" fmla="*/ 869 w 996"/>
                <a:gd name="T57" fmla="*/ 893 h 930"/>
                <a:gd name="T58" fmla="*/ 843 w 996"/>
                <a:gd name="T59" fmla="*/ 920 h 930"/>
                <a:gd name="T60" fmla="*/ 805 w 996"/>
                <a:gd name="T61" fmla="*/ 930 h 930"/>
                <a:gd name="T62" fmla="*/ 767 w 996"/>
                <a:gd name="T63" fmla="*/ 920 h 930"/>
                <a:gd name="T64" fmla="*/ 741 w 996"/>
                <a:gd name="T65" fmla="*/ 893 h 930"/>
                <a:gd name="T66" fmla="*/ 731 w 996"/>
                <a:gd name="T67" fmla="*/ 856 h 930"/>
                <a:gd name="T68" fmla="*/ 266 w 996"/>
                <a:gd name="T69" fmla="*/ 843 h 930"/>
                <a:gd name="T70" fmla="*/ 263 w 996"/>
                <a:gd name="T71" fmla="*/ 876 h 930"/>
                <a:gd name="T72" fmla="*/ 245 w 996"/>
                <a:gd name="T73" fmla="*/ 909 h 930"/>
                <a:gd name="T74" fmla="*/ 211 w 996"/>
                <a:gd name="T75" fmla="*/ 928 h 930"/>
                <a:gd name="T76" fmla="*/ 171 w 996"/>
                <a:gd name="T77" fmla="*/ 928 h 930"/>
                <a:gd name="T78" fmla="*/ 139 w 996"/>
                <a:gd name="T79" fmla="*/ 909 h 930"/>
                <a:gd name="T80" fmla="*/ 119 w 996"/>
                <a:gd name="T81" fmla="*/ 876 h 930"/>
                <a:gd name="T82" fmla="*/ 117 w 996"/>
                <a:gd name="T83" fmla="*/ 843 h 930"/>
                <a:gd name="T84" fmla="*/ 55 w 996"/>
                <a:gd name="T85" fmla="*/ 840 h 930"/>
                <a:gd name="T86" fmla="*/ 22 w 996"/>
                <a:gd name="T87" fmla="*/ 821 h 930"/>
                <a:gd name="T88" fmla="*/ 3 w 996"/>
                <a:gd name="T89" fmla="*/ 788 h 930"/>
                <a:gd name="T90" fmla="*/ 0 w 996"/>
                <a:gd name="T91" fmla="*/ 475 h 930"/>
                <a:gd name="T92" fmla="*/ 11 w 996"/>
                <a:gd name="T93" fmla="*/ 419 h 930"/>
                <a:gd name="T94" fmla="*/ 39 w 996"/>
                <a:gd name="T95" fmla="*/ 371 h 930"/>
                <a:gd name="T96" fmla="*/ 81 w 996"/>
                <a:gd name="T97" fmla="*/ 336 h 930"/>
                <a:gd name="T98" fmla="*/ 106 w 996"/>
                <a:gd name="T99" fmla="*/ 180 h 930"/>
                <a:gd name="T100" fmla="*/ 117 w 996"/>
                <a:gd name="T101" fmla="*/ 117 h 930"/>
                <a:gd name="T102" fmla="*/ 149 w 996"/>
                <a:gd name="T103" fmla="*/ 64 h 930"/>
                <a:gd name="T104" fmla="*/ 196 w 996"/>
                <a:gd name="T105" fmla="*/ 24 h 930"/>
                <a:gd name="T106" fmla="*/ 255 w 996"/>
                <a:gd name="T107" fmla="*/ 3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6" h="930">
                  <a:moveTo>
                    <a:pt x="161" y="462"/>
                  </a:moveTo>
                  <a:lnTo>
                    <a:pt x="157" y="463"/>
                  </a:lnTo>
                  <a:lnTo>
                    <a:pt x="154" y="464"/>
                  </a:lnTo>
                  <a:lnTo>
                    <a:pt x="151" y="467"/>
                  </a:lnTo>
                  <a:lnTo>
                    <a:pt x="150" y="471"/>
                  </a:lnTo>
                  <a:lnTo>
                    <a:pt x="149" y="475"/>
                  </a:lnTo>
                  <a:lnTo>
                    <a:pt x="149" y="695"/>
                  </a:lnTo>
                  <a:lnTo>
                    <a:pt x="848" y="695"/>
                  </a:lnTo>
                  <a:lnTo>
                    <a:pt x="848" y="475"/>
                  </a:lnTo>
                  <a:lnTo>
                    <a:pt x="847" y="471"/>
                  </a:lnTo>
                  <a:lnTo>
                    <a:pt x="845" y="467"/>
                  </a:lnTo>
                  <a:lnTo>
                    <a:pt x="843" y="464"/>
                  </a:lnTo>
                  <a:lnTo>
                    <a:pt x="839" y="463"/>
                  </a:lnTo>
                  <a:lnTo>
                    <a:pt x="836" y="462"/>
                  </a:lnTo>
                  <a:lnTo>
                    <a:pt x="161" y="462"/>
                  </a:lnTo>
                  <a:close/>
                  <a:moveTo>
                    <a:pt x="287" y="148"/>
                  </a:moveTo>
                  <a:lnTo>
                    <a:pt x="274" y="150"/>
                  </a:lnTo>
                  <a:lnTo>
                    <a:pt x="264" y="157"/>
                  </a:lnTo>
                  <a:lnTo>
                    <a:pt x="258" y="167"/>
                  </a:lnTo>
                  <a:lnTo>
                    <a:pt x="255" y="180"/>
                  </a:lnTo>
                  <a:lnTo>
                    <a:pt x="255" y="314"/>
                  </a:lnTo>
                  <a:lnTo>
                    <a:pt x="741" y="314"/>
                  </a:lnTo>
                  <a:lnTo>
                    <a:pt x="741" y="180"/>
                  </a:lnTo>
                  <a:lnTo>
                    <a:pt x="739" y="167"/>
                  </a:lnTo>
                  <a:lnTo>
                    <a:pt x="732" y="157"/>
                  </a:lnTo>
                  <a:lnTo>
                    <a:pt x="722" y="150"/>
                  </a:lnTo>
                  <a:lnTo>
                    <a:pt x="709" y="148"/>
                  </a:lnTo>
                  <a:lnTo>
                    <a:pt x="287" y="148"/>
                  </a:lnTo>
                  <a:close/>
                  <a:moveTo>
                    <a:pt x="287" y="0"/>
                  </a:moveTo>
                  <a:lnTo>
                    <a:pt x="709" y="0"/>
                  </a:lnTo>
                  <a:lnTo>
                    <a:pt x="742" y="3"/>
                  </a:lnTo>
                  <a:lnTo>
                    <a:pt x="773" y="11"/>
                  </a:lnTo>
                  <a:lnTo>
                    <a:pt x="801" y="24"/>
                  </a:lnTo>
                  <a:lnTo>
                    <a:pt x="825" y="43"/>
                  </a:lnTo>
                  <a:lnTo>
                    <a:pt x="848" y="64"/>
                  </a:lnTo>
                  <a:lnTo>
                    <a:pt x="865" y="89"/>
                  </a:lnTo>
                  <a:lnTo>
                    <a:pt x="878" y="117"/>
                  </a:lnTo>
                  <a:lnTo>
                    <a:pt x="888" y="147"/>
                  </a:lnTo>
                  <a:lnTo>
                    <a:pt x="890" y="180"/>
                  </a:lnTo>
                  <a:lnTo>
                    <a:pt x="890" y="325"/>
                  </a:lnTo>
                  <a:lnTo>
                    <a:pt x="915" y="336"/>
                  </a:lnTo>
                  <a:lnTo>
                    <a:pt x="938" y="352"/>
                  </a:lnTo>
                  <a:lnTo>
                    <a:pt x="958" y="371"/>
                  </a:lnTo>
                  <a:lnTo>
                    <a:pt x="974" y="393"/>
                  </a:lnTo>
                  <a:lnTo>
                    <a:pt x="986" y="419"/>
                  </a:lnTo>
                  <a:lnTo>
                    <a:pt x="993" y="445"/>
                  </a:lnTo>
                  <a:lnTo>
                    <a:pt x="996" y="475"/>
                  </a:lnTo>
                  <a:lnTo>
                    <a:pt x="996" y="769"/>
                  </a:lnTo>
                  <a:lnTo>
                    <a:pt x="993" y="788"/>
                  </a:lnTo>
                  <a:lnTo>
                    <a:pt x="986" y="806"/>
                  </a:lnTo>
                  <a:lnTo>
                    <a:pt x="974" y="821"/>
                  </a:lnTo>
                  <a:lnTo>
                    <a:pt x="959" y="832"/>
                  </a:lnTo>
                  <a:lnTo>
                    <a:pt x="941" y="840"/>
                  </a:lnTo>
                  <a:lnTo>
                    <a:pt x="922" y="843"/>
                  </a:lnTo>
                  <a:lnTo>
                    <a:pt x="879" y="843"/>
                  </a:lnTo>
                  <a:lnTo>
                    <a:pt x="879" y="856"/>
                  </a:lnTo>
                  <a:lnTo>
                    <a:pt x="876" y="876"/>
                  </a:lnTo>
                  <a:lnTo>
                    <a:pt x="869" y="893"/>
                  </a:lnTo>
                  <a:lnTo>
                    <a:pt x="857" y="909"/>
                  </a:lnTo>
                  <a:lnTo>
                    <a:pt x="843" y="920"/>
                  </a:lnTo>
                  <a:lnTo>
                    <a:pt x="824" y="928"/>
                  </a:lnTo>
                  <a:lnTo>
                    <a:pt x="805" y="930"/>
                  </a:lnTo>
                  <a:lnTo>
                    <a:pt x="785" y="928"/>
                  </a:lnTo>
                  <a:lnTo>
                    <a:pt x="767" y="920"/>
                  </a:lnTo>
                  <a:lnTo>
                    <a:pt x="752" y="909"/>
                  </a:lnTo>
                  <a:lnTo>
                    <a:pt x="741" y="893"/>
                  </a:lnTo>
                  <a:lnTo>
                    <a:pt x="733" y="876"/>
                  </a:lnTo>
                  <a:lnTo>
                    <a:pt x="731" y="856"/>
                  </a:lnTo>
                  <a:lnTo>
                    <a:pt x="731" y="843"/>
                  </a:lnTo>
                  <a:lnTo>
                    <a:pt x="266" y="843"/>
                  </a:lnTo>
                  <a:lnTo>
                    <a:pt x="266" y="856"/>
                  </a:lnTo>
                  <a:lnTo>
                    <a:pt x="263" y="876"/>
                  </a:lnTo>
                  <a:lnTo>
                    <a:pt x="256" y="893"/>
                  </a:lnTo>
                  <a:lnTo>
                    <a:pt x="245" y="909"/>
                  </a:lnTo>
                  <a:lnTo>
                    <a:pt x="229" y="920"/>
                  </a:lnTo>
                  <a:lnTo>
                    <a:pt x="211" y="928"/>
                  </a:lnTo>
                  <a:lnTo>
                    <a:pt x="192" y="930"/>
                  </a:lnTo>
                  <a:lnTo>
                    <a:pt x="171" y="928"/>
                  </a:lnTo>
                  <a:lnTo>
                    <a:pt x="154" y="920"/>
                  </a:lnTo>
                  <a:lnTo>
                    <a:pt x="139" y="909"/>
                  </a:lnTo>
                  <a:lnTo>
                    <a:pt x="128" y="893"/>
                  </a:lnTo>
                  <a:lnTo>
                    <a:pt x="119" y="876"/>
                  </a:lnTo>
                  <a:lnTo>
                    <a:pt x="117" y="856"/>
                  </a:lnTo>
                  <a:lnTo>
                    <a:pt x="117" y="843"/>
                  </a:lnTo>
                  <a:lnTo>
                    <a:pt x="75" y="843"/>
                  </a:lnTo>
                  <a:lnTo>
                    <a:pt x="55" y="840"/>
                  </a:lnTo>
                  <a:lnTo>
                    <a:pt x="37" y="832"/>
                  </a:lnTo>
                  <a:lnTo>
                    <a:pt x="22" y="821"/>
                  </a:lnTo>
                  <a:lnTo>
                    <a:pt x="11" y="806"/>
                  </a:lnTo>
                  <a:lnTo>
                    <a:pt x="3" y="788"/>
                  </a:lnTo>
                  <a:lnTo>
                    <a:pt x="0" y="769"/>
                  </a:lnTo>
                  <a:lnTo>
                    <a:pt x="0" y="475"/>
                  </a:lnTo>
                  <a:lnTo>
                    <a:pt x="2" y="445"/>
                  </a:lnTo>
                  <a:lnTo>
                    <a:pt x="11" y="419"/>
                  </a:lnTo>
                  <a:lnTo>
                    <a:pt x="23" y="393"/>
                  </a:lnTo>
                  <a:lnTo>
                    <a:pt x="39" y="371"/>
                  </a:lnTo>
                  <a:lnTo>
                    <a:pt x="58" y="352"/>
                  </a:lnTo>
                  <a:lnTo>
                    <a:pt x="81" y="336"/>
                  </a:lnTo>
                  <a:lnTo>
                    <a:pt x="106" y="325"/>
                  </a:lnTo>
                  <a:lnTo>
                    <a:pt x="106" y="180"/>
                  </a:lnTo>
                  <a:lnTo>
                    <a:pt x="109" y="147"/>
                  </a:lnTo>
                  <a:lnTo>
                    <a:pt x="117" y="117"/>
                  </a:lnTo>
                  <a:lnTo>
                    <a:pt x="131" y="89"/>
                  </a:lnTo>
                  <a:lnTo>
                    <a:pt x="149" y="64"/>
                  </a:lnTo>
                  <a:lnTo>
                    <a:pt x="170" y="43"/>
                  </a:lnTo>
                  <a:lnTo>
                    <a:pt x="196" y="24"/>
                  </a:lnTo>
                  <a:lnTo>
                    <a:pt x="224" y="11"/>
                  </a:lnTo>
                  <a:lnTo>
                    <a:pt x="255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29"/>
            <p:cNvSpPr>
              <a:spLocks/>
            </p:cNvSpPr>
            <p:nvPr/>
          </p:nvSpPr>
          <p:spPr bwMode="auto">
            <a:xfrm>
              <a:off x="6619875" y="3081338"/>
              <a:ext cx="25400" cy="25400"/>
            </a:xfrm>
            <a:custGeom>
              <a:avLst/>
              <a:gdLst>
                <a:gd name="T0" fmla="*/ 74 w 148"/>
                <a:gd name="T1" fmla="*/ 0 h 148"/>
                <a:gd name="T2" fmla="*/ 93 w 148"/>
                <a:gd name="T3" fmla="*/ 3 h 148"/>
                <a:gd name="T4" fmla="*/ 111 w 148"/>
                <a:gd name="T5" fmla="*/ 11 h 148"/>
                <a:gd name="T6" fmla="*/ 127 w 148"/>
                <a:gd name="T7" fmla="*/ 22 h 148"/>
                <a:gd name="T8" fmla="*/ 138 w 148"/>
                <a:gd name="T9" fmla="*/ 38 h 148"/>
                <a:gd name="T10" fmla="*/ 146 w 148"/>
                <a:gd name="T11" fmla="*/ 55 h 148"/>
                <a:gd name="T12" fmla="*/ 148 w 148"/>
                <a:gd name="T13" fmla="*/ 74 h 148"/>
                <a:gd name="T14" fmla="*/ 146 w 148"/>
                <a:gd name="T15" fmla="*/ 94 h 148"/>
                <a:gd name="T16" fmla="*/ 138 w 148"/>
                <a:gd name="T17" fmla="*/ 112 h 148"/>
                <a:gd name="T18" fmla="*/ 127 w 148"/>
                <a:gd name="T19" fmla="*/ 127 h 148"/>
                <a:gd name="T20" fmla="*/ 111 w 148"/>
                <a:gd name="T21" fmla="*/ 138 h 148"/>
                <a:gd name="T22" fmla="*/ 93 w 148"/>
                <a:gd name="T23" fmla="*/ 146 h 148"/>
                <a:gd name="T24" fmla="*/ 74 w 148"/>
                <a:gd name="T25" fmla="*/ 148 h 148"/>
                <a:gd name="T26" fmla="*/ 55 w 148"/>
                <a:gd name="T27" fmla="*/ 146 h 148"/>
                <a:gd name="T28" fmla="*/ 37 w 148"/>
                <a:gd name="T29" fmla="*/ 138 h 148"/>
                <a:gd name="T30" fmla="*/ 21 w 148"/>
                <a:gd name="T31" fmla="*/ 127 h 148"/>
                <a:gd name="T32" fmla="*/ 10 w 148"/>
                <a:gd name="T33" fmla="*/ 112 h 148"/>
                <a:gd name="T34" fmla="*/ 3 w 148"/>
                <a:gd name="T35" fmla="*/ 94 h 148"/>
                <a:gd name="T36" fmla="*/ 0 w 148"/>
                <a:gd name="T37" fmla="*/ 74 h 148"/>
                <a:gd name="T38" fmla="*/ 3 w 148"/>
                <a:gd name="T39" fmla="*/ 55 h 148"/>
                <a:gd name="T40" fmla="*/ 10 w 148"/>
                <a:gd name="T41" fmla="*/ 38 h 148"/>
                <a:gd name="T42" fmla="*/ 21 w 148"/>
                <a:gd name="T43" fmla="*/ 22 h 148"/>
                <a:gd name="T44" fmla="*/ 37 w 148"/>
                <a:gd name="T45" fmla="*/ 11 h 148"/>
                <a:gd name="T46" fmla="*/ 55 w 148"/>
                <a:gd name="T47" fmla="*/ 3 h 148"/>
                <a:gd name="T48" fmla="*/ 74 w 148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48">
                  <a:moveTo>
                    <a:pt x="74" y="0"/>
                  </a:moveTo>
                  <a:lnTo>
                    <a:pt x="93" y="3"/>
                  </a:lnTo>
                  <a:lnTo>
                    <a:pt x="111" y="11"/>
                  </a:lnTo>
                  <a:lnTo>
                    <a:pt x="127" y="22"/>
                  </a:lnTo>
                  <a:lnTo>
                    <a:pt x="138" y="38"/>
                  </a:lnTo>
                  <a:lnTo>
                    <a:pt x="146" y="55"/>
                  </a:lnTo>
                  <a:lnTo>
                    <a:pt x="148" y="74"/>
                  </a:lnTo>
                  <a:lnTo>
                    <a:pt x="146" y="94"/>
                  </a:lnTo>
                  <a:lnTo>
                    <a:pt x="138" y="112"/>
                  </a:lnTo>
                  <a:lnTo>
                    <a:pt x="127" y="127"/>
                  </a:lnTo>
                  <a:lnTo>
                    <a:pt x="111" y="138"/>
                  </a:lnTo>
                  <a:lnTo>
                    <a:pt x="93" y="146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8"/>
                  </a:lnTo>
                  <a:lnTo>
                    <a:pt x="21" y="127"/>
                  </a:lnTo>
                  <a:lnTo>
                    <a:pt x="10" y="112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1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0"/>
            <p:cNvSpPr>
              <a:spLocks/>
            </p:cNvSpPr>
            <p:nvPr/>
          </p:nvSpPr>
          <p:spPr bwMode="auto">
            <a:xfrm>
              <a:off x="6704013" y="3081338"/>
              <a:ext cx="25400" cy="25400"/>
            </a:xfrm>
            <a:custGeom>
              <a:avLst/>
              <a:gdLst>
                <a:gd name="T0" fmla="*/ 74 w 148"/>
                <a:gd name="T1" fmla="*/ 0 h 148"/>
                <a:gd name="T2" fmla="*/ 93 w 148"/>
                <a:gd name="T3" fmla="*/ 3 h 148"/>
                <a:gd name="T4" fmla="*/ 112 w 148"/>
                <a:gd name="T5" fmla="*/ 11 h 148"/>
                <a:gd name="T6" fmla="*/ 127 w 148"/>
                <a:gd name="T7" fmla="*/ 22 h 148"/>
                <a:gd name="T8" fmla="*/ 139 w 148"/>
                <a:gd name="T9" fmla="*/ 38 h 148"/>
                <a:gd name="T10" fmla="*/ 146 w 148"/>
                <a:gd name="T11" fmla="*/ 55 h 148"/>
                <a:gd name="T12" fmla="*/ 148 w 148"/>
                <a:gd name="T13" fmla="*/ 74 h 148"/>
                <a:gd name="T14" fmla="*/ 146 w 148"/>
                <a:gd name="T15" fmla="*/ 94 h 148"/>
                <a:gd name="T16" fmla="*/ 139 w 148"/>
                <a:gd name="T17" fmla="*/ 112 h 148"/>
                <a:gd name="T18" fmla="*/ 127 w 148"/>
                <a:gd name="T19" fmla="*/ 127 h 148"/>
                <a:gd name="T20" fmla="*/ 112 w 148"/>
                <a:gd name="T21" fmla="*/ 138 h 148"/>
                <a:gd name="T22" fmla="*/ 93 w 148"/>
                <a:gd name="T23" fmla="*/ 146 h 148"/>
                <a:gd name="T24" fmla="*/ 74 w 148"/>
                <a:gd name="T25" fmla="*/ 148 h 148"/>
                <a:gd name="T26" fmla="*/ 55 w 148"/>
                <a:gd name="T27" fmla="*/ 146 h 148"/>
                <a:gd name="T28" fmla="*/ 37 w 148"/>
                <a:gd name="T29" fmla="*/ 138 h 148"/>
                <a:gd name="T30" fmla="*/ 22 w 148"/>
                <a:gd name="T31" fmla="*/ 127 h 148"/>
                <a:gd name="T32" fmla="*/ 10 w 148"/>
                <a:gd name="T33" fmla="*/ 112 h 148"/>
                <a:gd name="T34" fmla="*/ 3 w 148"/>
                <a:gd name="T35" fmla="*/ 94 h 148"/>
                <a:gd name="T36" fmla="*/ 0 w 148"/>
                <a:gd name="T37" fmla="*/ 74 h 148"/>
                <a:gd name="T38" fmla="*/ 3 w 148"/>
                <a:gd name="T39" fmla="*/ 55 h 148"/>
                <a:gd name="T40" fmla="*/ 10 w 148"/>
                <a:gd name="T41" fmla="*/ 38 h 148"/>
                <a:gd name="T42" fmla="*/ 22 w 148"/>
                <a:gd name="T43" fmla="*/ 22 h 148"/>
                <a:gd name="T44" fmla="*/ 37 w 148"/>
                <a:gd name="T45" fmla="*/ 11 h 148"/>
                <a:gd name="T46" fmla="*/ 55 w 148"/>
                <a:gd name="T47" fmla="*/ 3 h 148"/>
                <a:gd name="T48" fmla="*/ 74 w 148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48">
                  <a:moveTo>
                    <a:pt x="74" y="0"/>
                  </a:moveTo>
                  <a:lnTo>
                    <a:pt x="93" y="3"/>
                  </a:lnTo>
                  <a:lnTo>
                    <a:pt x="112" y="11"/>
                  </a:lnTo>
                  <a:lnTo>
                    <a:pt x="127" y="22"/>
                  </a:lnTo>
                  <a:lnTo>
                    <a:pt x="139" y="38"/>
                  </a:lnTo>
                  <a:lnTo>
                    <a:pt x="146" y="55"/>
                  </a:lnTo>
                  <a:lnTo>
                    <a:pt x="148" y="74"/>
                  </a:lnTo>
                  <a:lnTo>
                    <a:pt x="146" y="94"/>
                  </a:lnTo>
                  <a:lnTo>
                    <a:pt x="139" y="112"/>
                  </a:lnTo>
                  <a:lnTo>
                    <a:pt x="127" y="127"/>
                  </a:lnTo>
                  <a:lnTo>
                    <a:pt x="112" y="138"/>
                  </a:lnTo>
                  <a:lnTo>
                    <a:pt x="93" y="146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8"/>
                  </a:lnTo>
                  <a:lnTo>
                    <a:pt x="22" y="127"/>
                  </a:lnTo>
                  <a:lnTo>
                    <a:pt x="10" y="112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31"/>
            <p:cNvSpPr>
              <a:spLocks/>
            </p:cNvSpPr>
            <p:nvPr/>
          </p:nvSpPr>
          <p:spPr bwMode="auto">
            <a:xfrm>
              <a:off x="6342063" y="2887663"/>
              <a:ext cx="25400" cy="53975"/>
            </a:xfrm>
            <a:custGeom>
              <a:avLst/>
              <a:gdLst>
                <a:gd name="T0" fmla="*/ 74 w 148"/>
                <a:gd name="T1" fmla="*/ 0 h 305"/>
                <a:gd name="T2" fmla="*/ 93 w 148"/>
                <a:gd name="T3" fmla="*/ 3 h 305"/>
                <a:gd name="T4" fmla="*/ 112 w 148"/>
                <a:gd name="T5" fmla="*/ 11 h 305"/>
                <a:gd name="T6" fmla="*/ 127 w 148"/>
                <a:gd name="T7" fmla="*/ 22 h 305"/>
                <a:gd name="T8" fmla="*/ 138 w 148"/>
                <a:gd name="T9" fmla="*/ 37 h 305"/>
                <a:gd name="T10" fmla="*/ 145 w 148"/>
                <a:gd name="T11" fmla="*/ 55 h 305"/>
                <a:gd name="T12" fmla="*/ 148 w 148"/>
                <a:gd name="T13" fmla="*/ 74 h 305"/>
                <a:gd name="T14" fmla="*/ 148 w 148"/>
                <a:gd name="T15" fmla="*/ 231 h 305"/>
                <a:gd name="T16" fmla="*/ 145 w 148"/>
                <a:gd name="T17" fmla="*/ 251 h 305"/>
                <a:gd name="T18" fmla="*/ 138 w 148"/>
                <a:gd name="T19" fmla="*/ 268 h 305"/>
                <a:gd name="T20" fmla="*/ 127 w 148"/>
                <a:gd name="T21" fmla="*/ 283 h 305"/>
                <a:gd name="T22" fmla="*/ 112 w 148"/>
                <a:gd name="T23" fmla="*/ 294 h 305"/>
                <a:gd name="T24" fmla="*/ 93 w 148"/>
                <a:gd name="T25" fmla="*/ 303 h 305"/>
                <a:gd name="T26" fmla="*/ 74 w 148"/>
                <a:gd name="T27" fmla="*/ 305 h 305"/>
                <a:gd name="T28" fmla="*/ 54 w 148"/>
                <a:gd name="T29" fmla="*/ 303 h 305"/>
                <a:gd name="T30" fmla="*/ 36 w 148"/>
                <a:gd name="T31" fmla="*/ 294 h 305"/>
                <a:gd name="T32" fmla="*/ 21 w 148"/>
                <a:gd name="T33" fmla="*/ 283 h 305"/>
                <a:gd name="T34" fmla="*/ 10 w 148"/>
                <a:gd name="T35" fmla="*/ 268 h 305"/>
                <a:gd name="T36" fmla="*/ 2 w 148"/>
                <a:gd name="T37" fmla="*/ 251 h 305"/>
                <a:gd name="T38" fmla="*/ 0 w 148"/>
                <a:gd name="T39" fmla="*/ 231 h 305"/>
                <a:gd name="T40" fmla="*/ 0 w 148"/>
                <a:gd name="T41" fmla="*/ 74 h 305"/>
                <a:gd name="T42" fmla="*/ 2 w 148"/>
                <a:gd name="T43" fmla="*/ 55 h 305"/>
                <a:gd name="T44" fmla="*/ 10 w 148"/>
                <a:gd name="T45" fmla="*/ 37 h 305"/>
                <a:gd name="T46" fmla="*/ 21 w 148"/>
                <a:gd name="T47" fmla="*/ 22 h 305"/>
                <a:gd name="T48" fmla="*/ 36 w 148"/>
                <a:gd name="T49" fmla="*/ 11 h 305"/>
                <a:gd name="T50" fmla="*/ 54 w 148"/>
                <a:gd name="T51" fmla="*/ 3 h 305"/>
                <a:gd name="T52" fmla="*/ 74 w 148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" h="305">
                  <a:moveTo>
                    <a:pt x="74" y="0"/>
                  </a:moveTo>
                  <a:lnTo>
                    <a:pt x="93" y="3"/>
                  </a:lnTo>
                  <a:lnTo>
                    <a:pt x="112" y="11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5" y="55"/>
                  </a:lnTo>
                  <a:lnTo>
                    <a:pt x="148" y="74"/>
                  </a:lnTo>
                  <a:lnTo>
                    <a:pt x="148" y="231"/>
                  </a:lnTo>
                  <a:lnTo>
                    <a:pt x="145" y="251"/>
                  </a:lnTo>
                  <a:lnTo>
                    <a:pt x="138" y="268"/>
                  </a:lnTo>
                  <a:lnTo>
                    <a:pt x="127" y="283"/>
                  </a:lnTo>
                  <a:lnTo>
                    <a:pt x="112" y="294"/>
                  </a:lnTo>
                  <a:lnTo>
                    <a:pt x="93" y="303"/>
                  </a:lnTo>
                  <a:lnTo>
                    <a:pt x="74" y="305"/>
                  </a:lnTo>
                  <a:lnTo>
                    <a:pt x="54" y="303"/>
                  </a:lnTo>
                  <a:lnTo>
                    <a:pt x="36" y="294"/>
                  </a:lnTo>
                  <a:lnTo>
                    <a:pt x="21" y="283"/>
                  </a:lnTo>
                  <a:lnTo>
                    <a:pt x="10" y="268"/>
                  </a:lnTo>
                  <a:lnTo>
                    <a:pt x="2" y="251"/>
                  </a:lnTo>
                  <a:lnTo>
                    <a:pt x="0" y="231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2"/>
            <p:cNvSpPr>
              <a:spLocks/>
            </p:cNvSpPr>
            <p:nvPr/>
          </p:nvSpPr>
          <p:spPr bwMode="auto">
            <a:xfrm>
              <a:off x="6405563" y="2887663"/>
              <a:ext cx="25400" cy="53975"/>
            </a:xfrm>
            <a:custGeom>
              <a:avLst/>
              <a:gdLst>
                <a:gd name="T0" fmla="*/ 74 w 148"/>
                <a:gd name="T1" fmla="*/ 0 h 305"/>
                <a:gd name="T2" fmla="*/ 94 w 148"/>
                <a:gd name="T3" fmla="*/ 3 h 305"/>
                <a:gd name="T4" fmla="*/ 112 w 148"/>
                <a:gd name="T5" fmla="*/ 11 h 305"/>
                <a:gd name="T6" fmla="*/ 127 w 148"/>
                <a:gd name="T7" fmla="*/ 22 h 305"/>
                <a:gd name="T8" fmla="*/ 138 w 148"/>
                <a:gd name="T9" fmla="*/ 37 h 305"/>
                <a:gd name="T10" fmla="*/ 145 w 148"/>
                <a:gd name="T11" fmla="*/ 55 h 305"/>
                <a:gd name="T12" fmla="*/ 148 w 148"/>
                <a:gd name="T13" fmla="*/ 74 h 305"/>
                <a:gd name="T14" fmla="*/ 148 w 148"/>
                <a:gd name="T15" fmla="*/ 231 h 305"/>
                <a:gd name="T16" fmla="*/ 145 w 148"/>
                <a:gd name="T17" fmla="*/ 251 h 305"/>
                <a:gd name="T18" fmla="*/ 138 w 148"/>
                <a:gd name="T19" fmla="*/ 268 h 305"/>
                <a:gd name="T20" fmla="*/ 127 w 148"/>
                <a:gd name="T21" fmla="*/ 283 h 305"/>
                <a:gd name="T22" fmla="*/ 112 w 148"/>
                <a:gd name="T23" fmla="*/ 294 h 305"/>
                <a:gd name="T24" fmla="*/ 94 w 148"/>
                <a:gd name="T25" fmla="*/ 303 h 305"/>
                <a:gd name="T26" fmla="*/ 74 w 148"/>
                <a:gd name="T27" fmla="*/ 305 h 305"/>
                <a:gd name="T28" fmla="*/ 54 w 148"/>
                <a:gd name="T29" fmla="*/ 303 h 305"/>
                <a:gd name="T30" fmla="*/ 37 w 148"/>
                <a:gd name="T31" fmla="*/ 294 h 305"/>
                <a:gd name="T32" fmla="*/ 21 w 148"/>
                <a:gd name="T33" fmla="*/ 283 h 305"/>
                <a:gd name="T34" fmla="*/ 10 w 148"/>
                <a:gd name="T35" fmla="*/ 268 h 305"/>
                <a:gd name="T36" fmla="*/ 2 w 148"/>
                <a:gd name="T37" fmla="*/ 251 h 305"/>
                <a:gd name="T38" fmla="*/ 0 w 148"/>
                <a:gd name="T39" fmla="*/ 231 h 305"/>
                <a:gd name="T40" fmla="*/ 0 w 148"/>
                <a:gd name="T41" fmla="*/ 74 h 305"/>
                <a:gd name="T42" fmla="*/ 2 w 148"/>
                <a:gd name="T43" fmla="*/ 55 h 305"/>
                <a:gd name="T44" fmla="*/ 10 w 148"/>
                <a:gd name="T45" fmla="*/ 37 h 305"/>
                <a:gd name="T46" fmla="*/ 21 w 148"/>
                <a:gd name="T47" fmla="*/ 22 h 305"/>
                <a:gd name="T48" fmla="*/ 37 w 148"/>
                <a:gd name="T49" fmla="*/ 11 h 305"/>
                <a:gd name="T50" fmla="*/ 54 w 148"/>
                <a:gd name="T51" fmla="*/ 3 h 305"/>
                <a:gd name="T52" fmla="*/ 74 w 148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" h="305">
                  <a:moveTo>
                    <a:pt x="74" y="0"/>
                  </a:moveTo>
                  <a:lnTo>
                    <a:pt x="94" y="3"/>
                  </a:lnTo>
                  <a:lnTo>
                    <a:pt x="112" y="11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5" y="55"/>
                  </a:lnTo>
                  <a:lnTo>
                    <a:pt x="148" y="74"/>
                  </a:lnTo>
                  <a:lnTo>
                    <a:pt x="148" y="231"/>
                  </a:lnTo>
                  <a:lnTo>
                    <a:pt x="145" y="251"/>
                  </a:lnTo>
                  <a:lnTo>
                    <a:pt x="138" y="268"/>
                  </a:lnTo>
                  <a:lnTo>
                    <a:pt x="127" y="283"/>
                  </a:lnTo>
                  <a:lnTo>
                    <a:pt x="112" y="294"/>
                  </a:lnTo>
                  <a:lnTo>
                    <a:pt x="94" y="303"/>
                  </a:lnTo>
                  <a:lnTo>
                    <a:pt x="74" y="305"/>
                  </a:lnTo>
                  <a:lnTo>
                    <a:pt x="54" y="303"/>
                  </a:lnTo>
                  <a:lnTo>
                    <a:pt x="37" y="294"/>
                  </a:lnTo>
                  <a:lnTo>
                    <a:pt x="21" y="283"/>
                  </a:lnTo>
                  <a:lnTo>
                    <a:pt x="10" y="268"/>
                  </a:lnTo>
                  <a:lnTo>
                    <a:pt x="2" y="251"/>
                  </a:lnTo>
                  <a:lnTo>
                    <a:pt x="0" y="231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1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3"/>
            <p:cNvSpPr>
              <a:spLocks/>
            </p:cNvSpPr>
            <p:nvPr/>
          </p:nvSpPr>
          <p:spPr bwMode="auto">
            <a:xfrm>
              <a:off x="6469063" y="2887663"/>
              <a:ext cx="26987" cy="53975"/>
            </a:xfrm>
            <a:custGeom>
              <a:avLst/>
              <a:gdLst>
                <a:gd name="T0" fmla="*/ 74 w 149"/>
                <a:gd name="T1" fmla="*/ 0 h 305"/>
                <a:gd name="T2" fmla="*/ 94 w 149"/>
                <a:gd name="T3" fmla="*/ 3 h 305"/>
                <a:gd name="T4" fmla="*/ 112 w 149"/>
                <a:gd name="T5" fmla="*/ 11 h 305"/>
                <a:gd name="T6" fmla="*/ 127 w 149"/>
                <a:gd name="T7" fmla="*/ 22 h 305"/>
                <a:gd name="T8" fmla="*/ 138 w 149"/>
                <a:gd name="T9" fmla="*/ 37 h 305"/>
                <a:gd name="T10" fmla="*/ 146 w 149"/>
                <a:gd name="T11" fmla="*/ 55 h 305"/>
                <a:gd name="T12" fmla="*/ 149 w 149"/>
                <a:gd name="T13" fmla="*/ 74 h 305"/>
                <a:gd name="T14" fmla="*/ 149 w 149"/>
                <a:gd name="T15" fmla="*/ 231 h 305"/>
                <a:gd name="T16" fmla="*/ 146 w 149"/>
                <a:gd name="T17" fmla="*/ 251 h 305"/>
                <a:gd name="T18" fmla="*/ 138 w 149"/>
                <a:gd name="T19" fmla="*/ 268 h 305"/>
                <a:gd name="T20" fmla="*/ 127 w 149"/>
                <a:gd name="T21" fmla="*/ 283 h 305"/>
                <a:gd name="T22" fmla="*/ 112 w 149"/>
                <a:gd name="T23" fmla="*/ 294 h 305"/>
                <a:gd name="T24" fmla="*/ 94 w 149"/>
                <a:gd name="T25" fmla="*/ 303 h 305"/>
                <a:gd name="T26" fmla="*/ 74 w 149"/>
                <a:gd name="T27" fmla="*/ 305 h 305"/>
                <a:gd name="T28" fmla="*/ 54 w 149"/>
                <a:gd name="T29" fmla="*/ 303 h 305"/>
                <a:gd name="T30" fmla="*/ 37 w 149"/>
                <a:gd name="T31" fmla="*/ 294 h 305"/>
                <a:gd name="T32" fmla="*/ 21 w 149"/>
                <a:gd name="T33" fmla="*/ 283 h 305"/>
                <a:gd name="T34" fmla="*/ 10 w 149"/>
                <a:gd name="T35" fmla="*/ 268 h 305"/>
                <a:gd name="T36" fmla="*/ 2 w 149"/>
                <a:gd name="T37" fmla="*/ 251 h 305"/>
                <a:gd name="T38" fmla="*/ 0 w 149"/>
                <a:gd name="T39" fmla="*/ 231 h 305"/>
                <a:gd name="T40" fmla="*/ 0 w 149"/>
                <a:gd name="T41" fmla="*/ 74 h 305"/>
                <a:gd name="T42" fmla="*/ 2 w 149"/>
                <a:gd name="T43" fmla="*/ 55 h 305"/>
                <a:gd name="T44" fmla="*/ 10 w 149"/>
                <a:gd name="T45" fmla="*/ 37 h 305"/>
                <a:gd name="T46" fmla="*/ 21 w 149"/>
                <a:gd name="T47" fmla="*/ 22 h 305"/>
                <a:gd name="T48" fmla="*/ 37 w 149"/>
                <a:gd name="T49" fmla="*/ 11 h 305"/>
                <a:gd name="T50" fmla="*/ 54 w 149"/>
                <a:gd name="T51" fmla="*/ 3 h 305"/>
                <a:gd name="T52" fmla="*/ 74 w 149"/>
                <a:gd name="T5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305">
                  <a:moveTo>
                    <a:pt x="74" y="0"/>
                  </a:moveTo>
                  <a:lnTo>
                    <a:pt x="94" y="3"/>
                  </a:lnTo>
                  <a:lnTo>
                    <a:pt x="112" y="11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6" y="55"/>
                  </a:lnTo>
                  <a:lnTo>
                    <a:pt x="149" y="74"/>
                  </a:lnTo>
                  <a:lnTo>
                    <a:pt x="149" y="231"/>
                  </a:lnTo>
                  <a:lnTo>
                    <a:pt x="146" y="251"/>
                  </a:lnTo>
                  <a:lnTo>
                    <a:pt x="138" y="268"/>
                  </a:lnTo>
                  <a:lnTo>
                    <a:pt x="127" y="283"/>
                  </a:lnTo>
                  <a:lnTo>
                    <a:pt x="112" y="294"/>
                  </a:lnTo>
                  <a:lnTo>
                    <a:pt x="94" y="303"/>
                  </a:lnTo>
                  <a:lnTo>
                    <a:pt x="74" y="305"/>
                  </a:lnTo>
                  <a:lnTo>
                    <a:pt x="54" y="303"/>
                  </a:lnTo>
                  <a:lnTo>
                    <a:pt x="37" y="294"/>
                  </a:lnTo>
                  <a:lnTo>
                    <a:pt x="21" y="283"/>
                  </a:lnTo>
                  <a:lnTo>
                    <a:pt x="10" y="268"/>
                  </a:lnTo>
                  <a:lnTo>
                    <a:pt x="2" y="251"/>
                  </a:lnTo>
                  <a:lnTo>
                    <a:pt x="0" y="231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2"/>
                  </a:lnTo>
                  <a:lnTo>
                    <a:pt x="37" y="11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8" name="Group 767"/>
          <p:cNvGrpSpPr/>
          <p:nvPr/>
        </p:nvGrpSpPr>
        <p:grpSpPr>
          <a:xfrm>
            <a:off x="5416458" y="2714689"/>
            <a:ext cx="414338" cy="503238"/>
            <a:chOff x="5478463" y="2714625"/>
            <a:chExt cx="414338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3" name="Freeform 138"/>
            <p:cNvSpPr>
              <a:spLocks/>
            </p:cNvSpPr>
            <p:nvPr/>
          </p:nvSpPr>
          <p:spPr bwMode="auto">
            <a:xfrm>
              <a:off x="5478463" y="2714625"/>
              <a:ext cx="376238" cy="158750"/>
            </a:xfrm>
            <a:custGeom>
              <a:avLst/>
              <a:gdLst>
                <a:gd name="T0" fmla="*/ 1305 w 2610"/>
                <a:gd name="T1" fmla="*/ 0 h 1101"/>
                <a:gd name="T2" fmla="*/ 1324 w 2610"/>
                <a:gd name="T3" fmla="*/ 3 h 1101"/>
                <a:gd name="T4" fmla="*/ 1343 w 2610"/>
                <a:gd name="T5" fmla="*/ 9 h 1101"/>
                <a:gd name="T6" fmla="*/ 1360 w 2610"/>
                <a:gd name="T7" fmla="*/ 19 h 1101"/>
                <a:gd name="T8" fmla="*/ 2573 w 2610"/>
                <a:gd name="T9" fmla="*/ 937 h 1101"/>
                <a:gd name="T10" fmla="*/ 2588 w 2610"/>
                <a:gd name="T11" fmla="*/ 951 h 1101"/>
                <a:gd name="T12" fmla="*/ 2600 w 2610"/>
                <a:gd name="T13" fmla="*/ 968 h 1101"/>
                <a:gd name="T14" fmla="*/ 2606 w 2610"/>
                <a:gd name="T15" fmla="*/ 987 h 1101"/>
                <a:gd name="T16" fmla="*/ 2610 w 2610"/>
                <a:gd name="T17" fmla="*/ 1007 h 1101"/>
                <a:gd name="T18" fmla="*/ 2608 w 2610"/>
                <a:gd name="T19" fmla="*/ 1027 h 1101"/>
                <a:gd name="T20" fmla="*/ 2602 w 2610"/>
                <a:gd name="T21" fmla="*/ 1047 h 1101"/>
                <a:gd name="T22" fmla="*/ 2592 w 2610"/>
                <a:gd name="T23" fmla="*/ 1065 h 1101"/>
                <a:gd name="T24" fmla="*/ 2577 w 2610"/>
                <a:gd name="T25" fmla="*/ 1080 h 1101"/>
                <a:gd name="T26" fmla="*/ 2559 w 2610"/>
                <a:gd name="T27" fmla="*/ 1091 h 1101"/>
                <a:gd name="T28" fmla="*/ 2540 w 2610"/>
                <a:gd name="T29" fmla="*/ 1099 h 1101"/>
                <a:gd name="T30" fmla="*/ 2518 w 2610"/>
                <a:gd name="T31" fmla="*/ 1101 h 1101"/>
                <a:gd name="T32" fmla="*/ 2500 w 2610"/>
                <a:gd name="T33" fmla="*/ 1099 h 1101"/>
                <a:gd name="T34" fmla="*/ 2481 w 2610"/>
                <a:gd name="T35" fmla="*/ 1092 h 1101"/>
                <a:gd name="T36" fmla="*/ 2464 w 2610"/>
                <a:gd name="T37" fmla="*/ 1082 h 1101"/>
                <a:gd name="T38" fmla="*/ 1305 w 2610"/>
                <a:gd name="T39" fmla="*/ 206 h 1101"/>
                <a:gd name="T40" fmla="*/ 145 w 2610"/>
                <a:gd name="T41" fmla="*/ 1082 h 1101"/>
                <a:gd name="T42" fmla="*/ 127 w 2610"/>
                <a:gd name="T43" fmla="*/ 1092 h 1101"/>
                <a:gd name="T44" fmla="*/ 108 w 2610"/>
                <a:gd name="T45" fmla="*/ 1099 h 1101"/>
                <a:gd name="T46" fmla="*/ 88 w 2610"/>
                <a:gd name="T47" fmla="*/ 1101 h 1101"/>
                <a:gd name="T48" fmla="*/ 69 w 2610"/>
                <a:gd name="T49" fmla="*/ 1098 h 1101"/>
                <a:gd name="T50" fmla="*/ 50 w 2610"/>
                <a:gd name="T51" fmla="*/ 1090 h 1101"/>
                <a:gd name="T52" fmla="*/ 33 w 2610"/>
                <a:gd name="T53" fmla="*/ 1080 h 1101"/>
                <a:gd name="T54" fmla="*/ 19 w 2610"/>
                <a:gd name="T55" fmla="*/ 1065 h 1101"/>
                <a:gd name="T56" fmla="*/ 8 w 2610"/>
                <a:gd name="T57" fmla="*/ 1047 h 1101"/>
                <a:gd name="T58" fmla="*/ 2 w 2610"/>
                <a:gd name="T59" fmla="*/ 1027 h 1101"/>
                <a:gd name="T60" fmla="*/ 0 w 2610"/>
                <a:gd name="T61" fmla="*/ 1007 h 1101"/>
                <a:gd name="T62" fmla="*/ 3 w 2610"/>
                <a:gd name="T63" fmla="*/ 987 h 1101"/>
                <a:gd name="T64" fmla="*/ 11 w 2610"/>
                <a:gd name="T65" fmla="*/ 968 h 1101"/>
                <a:gd name="T66" fmla="*/ 21 w 2610"/>
                <a:gd name="T67" fmla="*/ 951 h 1101"/>
                <a:gd name="T68" fmla="*/ 36 w 2610"/>
                <a:gd name="T69" fmla="*/ 937 h 1101"/>
                <a:gd name="T70" fmla="*/ 1251 w 2610"/>
                <a:gd name="T71" fmla="*/ 19 h 1101"/>
                <a:gd name="T72" fmla="*/ 1268 w 2610"/>
                <a:gd name="T73" fmla="*/ 9 h 1101"/>
                <a:gd name="T74" fmla="*/ 1286 w 2610"/>
                <a:gd name="T75" fmla="*/ 3 h 1101"/>
                <a:gd name="T76" fmla="*/ 1305 w 2610"/>
                <a:gd name="T77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10" h="1101">
                  <a:moveTo>
                    <a:pt x="1305" y="0"/>
                  </a:moveTo>
                  <a:lnTo>
                    <a:pt x="1324" y="3"/>
                  </a:lnTo>
                  <a:lnTo>
                    <a:pt x="1343" y="9"/>
                  </a:lnTo>
                  <a:lnTo>
                    <a:pt x="1360" y="19"/>
                  </a:lnTo>
                  <a:lnTo>
                    <a:pt x="2573" y="937"/>
                  </a:lnTo>
                  <a:lnTo>
                    <a:pt x="2588" y="951"/>
                  </a:lnTo>
                  <a:lnTo>
                    <a:pt x="2600" y="968"/>
                  </a:lnTo>
                  <a:lnTo>
                    <a:pt x="2606" y="987"/>
                  </a:lnTo>
                  <a:lnTo>
                    <a:pt x="2610" y="1007"/>
                  </a:lnTo>
                  <a:lnTo>
                    <a:pt x="2608" y="1027"/>
                  </a:lnTo>
                  <a:lnTo>
                    <a:pt x="2602" y="1047"/>
                  </a:lnTo>
                  <a:lnTo>
                    <a:pt x="2592" y="1065"/>
                  </a:lnTo>
                  <a:lnTo>
                    <a:pt x="2577" y="1080"/>
                  </a:lnTo>
                  <a:lnTo>
                    <a:pt x="2559" y="1091"/>
                  </a:lnTo>
                  <a:lnTo>
                    <a:pt x="2540" y="1099"/>
                  </a:lnTo>
                  <a:lnTo>
                    <a:pt x="2518" y="1101"/>
                  </a:lnTo>
                  <a:lnTo>
                    <a:pt x="2500" y="1099"/>
                  </a:lnTo>
                  <a:lnTo>
                    <a:pt x="2481" y="1092"/>
                  </a:lnTo>
                  <a:lnTo>
                    <a:pt x="2464" y="1082"/>
                  </a:lnTo>
                  <a:lnTo>
                    <a:pt x="1305" y="206"/>
                  </a:lnTo>
                  <a:lnTo>
                    <a:pt x="145" y="1082"/>
                  </a:lnTo>
                  <a:lnTo>
                    <a:pt x="127" y="1092"/>
                  </a:lnTo>
                  <a:lnTo>
                    <a:pt x="108" y="1099"/>
                  </a:lnTo>
                  <a:lnTo>
                    <a:pt x="88" y="1101"/>
                  </a:lnTo>
                  <a:lnTo>
                    <a:pt x="69" y="1098"/>
                  </a:lnTo>
                  <a:lnTo>
                    <a:pt x="50" y="1090"/>
                  </a:lnTo>
                  <a:lnTo>
                    <a:pt x="33" y="1080"/>
                  </a:lnTo>
                  <a:lnTo>
                    <a:pt x="19" y="1065"/>
                  </a:lnTo>
                  <a:lnTo>
                    <a:pt x="8" y="1047"/>
                  </a:lnTo>
                  <a:lnTo>
                    <a:pt x="2" y="1027"/>
                  </a:lnTo>
                  <a:lnTo>
                    <a:pt x="0" y="1007"/>
                  </a:lnTo>
                  <a:lnTo>
                    <a:pt x="3" y="987"/>
                  </a:lnTo>
                  <a:lnTo>
                    <a:pt x="11" y="968"/>
                  </a:lnTo>
                  <a:lnTo>
                    <a:pt x="21" y="951"/>
                  </a:lnTo>
                  <a:lnTo>
                    <a:pt x="36" y="937"/>
                  </a:lnTo>
                  <a:lnTo>
                    <a:pt x="1251" y="19"/>
                  </a:lnTo>
                  <a:lnTo>
                    <a:pt x="1268" y="9"/>
                  </a:lnTo>
                  <a:lnTo>
                    <a:pt x="1286" y="3"/>
                  </a:lnTo>
                  <a:lnTo>
                    <a:pt x="1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39"/>
            <p:cNvSpPr>
              <a:spLocks noEditPoints="1"/>
            </p:cNvSpPr>
            <p:nvPr/>
          </p:nvSpPr>
          <p:spPr bwMode="auto">
            <a:xfrm>
              <a:off x="5478463" y="2770188"/>
              <a:ext cx="414338" cy="447675"/>
            </a:xfrm>
            <a:custGeom>
              <a:avLst/>
              <a:gdLst>
                <a:gd name="T0" fmla="*/ 1888 w 2877"/>
                <a:gd name="T1" fmla="*/ 2157 h 3099"/>
                <a:gd name="T2" fmla="*/ 1939 w 2877"/>
                <a:gd name="T3" fmla="*/ 2106 h 3099"/>
                <a:gd name="T4" fmla="*/ 1279 w 2877"/>
                <a:gd name="T5" fmla="*/ 1054 h 3099"/>
                <a:gd name="T6" fmla="*/ 1126 w 2877"/>
                <a:gd name="T7" fmla="*/ 1110 h 3099"/>
                <a:gd name="T8" fmla="*/ 993 w 2877"/>
                <a:gd name="T9" fmla="*/ 1208 h 3099"/>
                <a:gd name="T10" fmla="*/ 893 w 2877"/>
                <a:gd name="T11" fmla="*/ 1345 h 3099"/>
                <a:gd name="T12" fmla="*/ 839 w 2877"/>
                <a:gd name="T13" fmla="*/ 1499 h 3099"/>
                <a:gd name="T14" fmla="*/ 832 w 2877"/>
                <a:gd name="T15" fmla="*/ 1660 h 3099"/>
                <a:gd name="T16" fmla="*/ 870 w 2877"/>
                <a:gd name="T17" fmla="*/ 1818 h 3099"/>
                <a:gd name="T18" fmla="*/ 955 w 2877"/>
                <a:gd name="T19" fmla="*/ 1961 h 3099"/>
                <a:gd name="T20" fmla="*/ 1079 w 2877"/>
                <a:gd name="T21" fmla="*/ 2074 h 3099"/>
                <a:gd name="T22" fmla="*/ 1226 w 2877"/>
                <a:gd name="T23" fmla="*/ 2144 h 3099"/>
                <a:gd name="T24" fmla="*/ 1390 w 2877"/>
                <a:gd name="T25" fmla="*/ 2168 h 3099"/>
                <a:gd name="T26" fmla="*/ 1553 w 2877"/>
                <a:gd name="T27" fmla="*/ 2144 h 3099"/>
                <a:gd name="T28" fmla="*/ 1700 w 2877"/>
                <a:gd name="T29" fmla="*/ 2074 h 3099"/>
                <a:gd name="T30" fmla="*/ 1824 w 2877"/>
                <a:gd name="T31" fmla="*/ 1961 h 3099"/>
                <a:gd name="T32" fmla="*/ 1908 w 2877"/>
                <a:gd name="T33" fmla="*/ 1818 h 3099"/>
                <a:gd name="T34" fmla="*/ 1947 w 2877"/>
                <a:gd name="T35" fmla="*/ 1660 h 3099"/>
                <a:gd name="T36" fmla="*/ 1939 w 2877"/>
                <a:gd name="T37" fmla="*/ 1499 h 3099"/>
                <a:gd name="T38" fmla="*/ 1886 w 2877"/>
                <a:gd name="T39" fmla="*/ 1345 h 3099"/>
                <a:gd name="T40" fmla="*/ 1786 w 2877"/>
                <a:gd name="T41" fmla="*/ 1208 h 3099"/>
                <a:gd name="T42" fmla="*/ 1653 w 2877"/>
                <a:gd name="T43" fmla="*/ 1110 h 3099"/>
                <a:gd name="T44" fmla="*/ 1500 w 2877"/>
                <a:gd name="T45" fmla="*/ 1054 h 3099"/>
                <a:gd name="T46" fmla="*/ 1305 w 2877"/>
                <a:gd name="T47" fmla="*/ 206 h 3099"/>
                <a:gd name="T48" fmla="*/ 1939 w 2877"/>
                <a:gd name="T49" fmla="*/ 2465 h 3099"/>
                <a:gd name="T50" fmla="*/ 1628 w 2877"/>
                <a:gd name="T51" fmla="*/ 2311 h 3099"/>
                <a:gd name="T52" fmla="*/ 1451 w 2877"/>
                <a:gd name="T53" fmla="*/ 2347 h 3099"/>
                <a:gd name="T54" fmla="*/ 1259 w 2877"/>
                <a:gd name="T55" fmla="*/ 2339 h 3099"/>
                <a:gd name="T56" fmla="*/ 1076 w 2877"/>
                <a:gd name="T57" fmla="*/ 2280 h 3099"/>
                <a:gd name="T58" fmla="*/ 914 w 2877"/>
                <a:gd name="T59" fmla="*/ 2176 h 3099"/>
                <a:gd name="T60" fmla="*/ 783 w 2877"/>
                <a:gd name="T61" fmla="*/ 2035 h 3099"/>
                <a:gd name="T62" fmla="*/ 696 w 2877"/>
                <a:gd name="T63" fmla="*/ 1872 h 3099"/>
                <a:gd name="T64" fmla="*/ 654 w 2877"/>
                <a:gd name="T65" fmla="*/ 1697 h 3099"/>
                <a:gd name="T66" fmla="*/ 654 w 2877"/>
                <a:gd name="T67" fmla="*/ 1516 h 3099"/>
                <a:gd name="T68" fmla="*/ 696 w 2877"/>
                <a:gd name="T69" fmla="*/ 1340 h 3099"/>
                <a:gd name="T70" fmla="*/ 783 w 2877"/>
                <a:gd name="T71" fmla="*/ 1178 h 3099"/>
                <a:gd name="T72" fmla="*/ 914 w 2877"/>
                <a:gd name="T73" fmla="*/ 1035 h 3099"/>
                <a:gd name="T74" fmla="*/ 1076 w 2877"/>
                <a:gd name="T75" fmla="*/ 931 h 3099"/>
                <a:gd name="T76" fmla="*/ 1259 w 2877"/>
                <a:gd name="T77" fmla="*/ 873 h 3099"/>
                <a:gd name="T78" fmla="*/ 1455 w 2877"/>
                <a:gd name="T79" fmla="*/ 865 h 3099"/>
                <a:gd name="T80" fmla="*/ 1643 w 2877"/>
                <a:gd name="T81" fmla="*/ 906 h 3099"/>
                <a:gd name="T82" fmla="*/ 1814 w 2877"/>
                <a:gd name="T83" fmla="*/ 996 h 3099"/>
                <a:gd name="T84" fmla="*/ 1959 w 2877"/>
                <a:gd name="T85" fmla="*/ 1129 h 3099"/>
                <a:gd name="T86" fmla="*/ 2062 w 2877"/>
                <a:gd name="T87" fmla="*/ 1291 h 3099"/>
                <a:gd name="T88" fmla="*/ 2118 w 2877"/>
                <a:gd name="T89" fmla="*/ 1470 h 3099"/>
                <a:gd name="T90" fmla="*/ 2129 w 2877"/>
                <a:gd name="T91" fmla="*/ 1656 h 3099"/>
                <a:gd name="T92" fmla="*/ 2093 w 2877"/>
                <a:gd name="T93" fmla="*/ 1839 h 3099"/>
                <a:gd name="T94" fmla="*/ 2428 w 2877"/>
                <a:gd name="T95" fmla="*/ 2341 h 3099"/>
                <a:gd name="T96" fmla="*/ 1305 w 2877"/>
                <a:gd name="T97" fmla="*/ 0 h 3099"/>
                <a:gd name="T98" fmla="*/ 1360 w 2877"/>
                <a:gd name="T99" fmla="*/ 19 h 3099"/>
                <a:gd name="T100" fmla="*/ 2600 w 2877"/>
                <a:gd name="T101" fmla="*/ 969 h 3099"/>
                <a:gd name="T102" fmla="*/ 2610 w 2877"/>
                <a:gd name="T103" fmla="*/ 2523 h 3099"/>
                <a:gd name="T104" fmla="*/ 2872 w 2877"/>
                <a:gd name="T105" fmla="*/ 2799 h 3099"/>
                <a:gd name="T106" fmla="*/ 2872 w 2877"/>
                <a:gd name="T107" fmla="*/ 2858 h 3099"/>
                <a:gd name="T108" fmla="*/ 2672 w 2877"/>
                <a:gd name="T109" fmla="*/ 3072 h 3099"/>
                <a:gd name="T110" fmla="*/ 2625 w 2877"/>
                <a:gd name="T111" fmla="*/ 3097 h 3099"/>
                <a:gd name="T112" fmla="*/ 2573 w 2877"/>
                <a:gd name="T113" fmla="*/ 3092 h 3099"/>
                <a:gd name="T114" fmla="*/ 2120 w 2877"/>
                <a:gd name="T115" fmla="*/ 2647 h 3099"/>
                <a:gd name="T116" fmla="*/ 46 w 2877"/>
                <a:gd name="T117" fmla="*/ 2634 h 3099"/>
                <a:gd name="T118" fmla="*/ 3 w 2877"/>
                <a:gd name="T119" fmla="*/ 2580 h 3099"/>
                <a:gd name="T120" fmla="*/ 3 w 2877"/>
                <a:gd name="T121" fmla="*/ 989 h 3099"/>
                <a:gd name="T122" fmla="*/ 36 w 2877"/>
                <a:gd name="T123" fmla="*/ 937 h 3099"/>
                <a:gd name="T124" fmla="*/ 1286 w 2877"/>
                <a:gd name="T125" fmla="*/ 3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7" h="3099">
                  <a:moveTo>
                    <a:pt x="1939" y="2106"/>
                  </a:moveTo>
                  <a:lnTo>
                    <a:pt x="1914" y="2132"/>
                  </a:lnTo>
                  <a:lnTo>
                    <a:pt x="1888" y="2157"/>
                  </a:lnTo>
                  <a:lnTo>
                    <a:pt x="2607" y="2879"/>
                  </a:lnTo>
                  <a:lnTo>
                    <a:pt x="2658" y="2829"/>
                  </a:lnTo>
                  <a:lnTo>
                    <a:pt x="1939" y="2106"/>
                  </a:lnTo>
                  <a:close/>
                  <a:moveTo>
                    <a:pt x="1390" y="1044"/>
                  </a:moveTo>
                  <a:lnTo>
                    <a:pt x="1333" y="1047"/>
                  </a:lnTo>
                  <a:lnTo>
                    <a:pt x="1279" y="1054"/>
                  </a:lnTo>
                  <a:lnTo>
                    <a:pt x="1226" y="1068"/>
                  </a:lnTo>
                  <a:lnTo>
                    <a:pt x="1174" y="1086"/>
                  </a:lnTo>
                  <a:lnTo>
                    <a:pt x="1126" y="1110"/>
                  </a:lnTo>
                  <a:lnTo>
                    <a:pt x="1079" y="1138"/>
                  </a:lnTo>
                  <a:lnTo>
                    <a:pt x="1034" y="1171"/>
                  </a:lnTo>
                  <a:lnTo>
                    <a:pt x="993" y="1208"/>
                  </a:lnTo>
                  <a:lnTo>
                    <a:pt x="955" y="1251"/>
                  </a:lnTo>
                  <a:lnTo>
                    <a:pt x="921" y="1297"/>
                  </a:lnTo>
                  <a:lnTo>
                    <a:pt x="893" y="1345"/>
                  </a:lnTo>
                  <a:lnTo>
                    <a:pt x="870" y="1395"/>
                  </a:lnTo>
                  <a:lnTo>
                    <a:pt x="852" y="1446"/>
                  </a:lnTo>
                  <a:lnTo>
                    <a:pt x="839" y="1499"/>
                  </a:lnTo>
                  <a:lnTo>
                    <a:pt x="832" y="1552"/>
                  </a:lnTo>
                  <a:lnTo>
                    <a:pt x="829" y="1606"/>
                  </a:lnTo>
                  <a:lnTo>
                    <a:pt x="832" y="1660"/>
                  </a:lnTo>
                  <a:lnTo>
                    <a:pt x="839" y="1714"/>
                  </a:lnTo>
                  <a:lnTo>
                    <a:pt x="852" y="1766"/>
                  </a:lnTo>
                  <a:lnTo>
                    <a:pt x="870" y="1818"/>
                  </a:lnTo>
                  <a:lnTo>
                    <a:pt x="893" y="1868"/>
                  </a:lnTo>
                  <a:lnTo>
                    <a:pt x="921" y="1916"/>
                  </a:lnTo>
                  <a:lnTo>
                    <a:pt x="955" y="1961"/>
                  </a:lnTo>
                  <a:lnTo>
                    <a:pt x="993" y="2004"/>
                  </a:lnTo>
                  <a:lnTo>
                    <a:pt x="1034" y="2041"/>
                  </a:lnTo>
                  <a:lnTo>
                    <a:pt x="1079" y="2074"/>
                  </a:lnTo>
                  <a:lnTo>
                    <a:pt x="1126" y="2103"/>
                  </a:lnTo>
                  <a:lnTo>
                    <a:pt x="1174" y="2126"/>
                  </a:lnTo>
                  <a:lnTo>
                    <a:pt x="1226" y="2144"/>
                  </a:lnTo>
                  <a:lnTo>
                    <a:pt x="1279" y="2157"/>
                  </a:lnTo>
                  <a:lnTo>
                    <a:pt x="1333" y="2165"/>
                  </a:lnTo>
                  <a:lnTo>
                    <a:pt x="1390" y="2168"/>
                  </a:lnTo>
                  <a:lnTo>
                    <a:pt x="1445" y="2165"/>
                  </a:lnTo>
                  <a:lnTo>
                    <a:pt x="1500" y="2157"/>
                  </a:lnTo>
                  <a:lnTo>
                    <a:pt x="1553" y="2144"/>
                  </a:lnTo>
                  <a:lnTo>
                    <a:pt x="1604" y="2126"/>
                  </a:lnTo>
                  <a:lnTo>
                    <a:pt x="1653" y="2103"/>
                  </a:lnTo>
                  <a:lnTo>
                    <a:pt x="1700" y="2074"/>
                  </a:lnTo>
                  <a:lnTo>
                    <a:pt x="1745" y="2041"/>
                  </a:lnTo>
                  <a:lnTo>
                    <a:pt x="1786" y="2004"/>
                  </a:lnTo>
                  <a:lnTo>
                    <a:pt x="1824" y="1961"/>
                  </a:lnTo>
                  <a:lnTo>
                    <a:pt x="1857" y="1916"/>
                  </a:lnTo>
                  <a:lnTo>
                    <a:pt x="1886" y="1868"/>
                  </a:lnTo>
                  <a:lnTo>
                    <a:pt x="1908" y="1818"/>
                  </a:lnTo>
                  <a:lnTo>
                    <a:pt x="1926" y="1766"/>
                  </a:lnTo>
                  <a:lnTo>
                    <a:pt x="1939" y="1714"/>
                  </a:lnTo>
                  <a:lnTo>
                    <a:pt x="1947" y="1660"/>
                  </a:lnTo>
                  <a:lnTo>
                    <a:pt x="1949" y="1606"/>
                  </a:lnTo>
                  <a:lnTo>
                    <a:pt x="1947" y="1552"/>
                  </a:lnTo>
                  <a:lnTo>
                    <a:pt x="1939" y="1499"/>
                  </a:lnTo>
                  <a:lnTo>
                    <a:pt x="1926" y="1446"/>
                  </a:lnTo>
                  <a:lnTo>
                    <a:pt x="1908" y="1395"/>
                  </a:lnTo>
                  <a:lnTo>
                    <a:pt x="1886" y="1345"/>
                  </a:lnTo>
                  <a:lnTo>
                    <a:pt x="1857" y="1297"/>
                  </a:lnTo>
                  <a:lnTo>
                    <a:pt x="1824" y="1251"/>
                  </a:lnTo>
                  <a:lnTo>
                    <a:pt x="1786" y="1208"/>
                  </a:lnTo>
                  <a:lnTo>
                    <a:pt x="1745" y="1171"/>
                  </a:lnTo>
                  <a:lnTo>
                    <a:pt x="1700" y="1138"/>
                  </a:lnTo>
                  <a:lnTo>
                    <a:pt x="1653" y="1110"/>
                  </a:lnTo>
                  <a:lnTo>
                    <a:pt x="1604" y="1086"/>
                  </a:lnTo>
                  <a:lnTo>
                    <a:pt x="1553" y="1068"/>
                  </a:lnTo>
                  <a:lnTo>
                    <a:pt x="1500" y="1054"/>
                  </a:lnTo>
                  <a:lnTo>
                    <a:pt x="1445" y="1047"/>
                  </a:lnTo>
                  <a:lnTo>
                    <a:pt x="1390" y="1044"/>
                  </a:lnTo>
                  <a:close/>
                  <a:moveTo>
                    <a:pt x="1305" y="206"/>
                  </a:moveTo>
                  <a:lnTo>
                    <a:pt x="181" y="1055"/>
                  </a:lnTo>
                  <a:lnTo>
                    <a:pt x="181" y="2465"/>
                  </a:lnTo>
                  <a:lnTo>
                    <a:pt x="1939" y="2465"/>
                  </a:lnTo>
                  <a:lnTo>
                    <a:pt x="1737" y="2263"/>
                  </a:lnTo>
                  <a:lnTo>
                    <a:pt x="1683" y="2290"/>
                  </a:lnTo>
                  <a:lnTo>
                    <a:pt x="1628" y="2311"/>
                  </a:lnTo>
                  <a:lnTo>
                    <a:pt x="1570" y="2328"/>
                  </a:lnTo>
                  <a:lnTo>
                    <a:pt x="1511" y="2340"/>
                  </a:lnTo>
                  <a:lnTo>
                    <a:pt x="1451" y="2347"/>
                  </a:lnTo>
                  <a:lnTo>
                    <a:pt x="1390" y="2350"/>
                  </a:lnTo>
                  <a:lnTo>
                    <a:pt x="1324" y="2347"/>
                  </a:lnTo>
                  <a:lnTo>
                    <a:pt x="1259" y="2339"/>
                  </a:lnTo>
                  <a:lnTo>
                    <a:pt x="1197" y="2325"/>
                  </a:lnTo>
                  <a:lnTo>
                    <a:pt x="1135" y="2306"/>
                  </a:lnTo>
                  <a:lnTo>
                    <a:pt x="1076" y="2280"/>
                  </a:lnTo>
                  <a:lnTo>
                    <a:pt x="1019" y="2252"/>
                  </a:lnTo>
                  <a:lnTo>
                    <a:pt x="964" y="2216"/>
                  </a:lnTo>
                  <a:lnTo>
                    <a:pt x="914" y="2176"/>
                  </a:lnTo>
                  <a:lnTo>
                    <a:pt x="865" y="2132"/>
                  </a:lnTo>
                  <a:lnTo>
                    <a:pt x="821" y="2085"/>
                  </a:lnTo>
                  <a:lnTo>
                    <a:pt x="783" y="2035"/>
                  </a:lnTo>
                  <a:lnTo>
                    <a:pt x="749" y="1983"/>
                  </a:lnTo>
                  <a:lnTo>
                    <a:pt x="721" y="1928"/>
                  </a:lnTo>
                  <a:lnTo>
                    <a:pt x="696" y="1872"/>
                  </a:lnTo>
                  <a:lnTo>
                    <a:pt x="677" y="1815"/>
                  </a:lnTo>
                  <a:lnTo>
                    <a:pt x="663" y="1756"/>
                  </a:lnTo>
                  <a:lnTo>
                    <a:pt x="654" y="1697"/>
                  </a:lnTo>
                  <a:lnTo>
                    <a:pt x="649" y="1636"/>
                  </a:lnTo>
                  <a:lnTo>
                    <a:pt x="649" y="1576"/>
                  </a:lnTo>
                  <a:lnTo>
                    <a:pt x="654" y="1516"/>
                  </a:lnTo>
                  <a:lnTo>
                    <a:pt x="663" y="1456"/>
                  </a:lnTo>
                  <a:lnTo>
                    <a:pt x="677" y="1398"/>
                  </a:lnTo>
                  <a:lnTo>
                    <a:pt x="696" y="1340"/>
                  </a:lnTo>
                  <a:lnTo>
                    <a:pt x="721" y="1284"/>
                  </a:lnTo>
                  <a:lnTo>
                    <a:pt x="749" y="1230"/>
                  </a:lnTo>
                  <a:lnTo>
                    <a:pt x="783" y="1178"/>
                  </a:lnTo>
                  <a:lnTo>
                    <a:pt x="821" y="1128"/>
                  </a:lnTo>
                  <a:lnTo>
                    <a:pt x="865" y="1080"/>
                  </a:lnTo>
                  <a:lnTo>
                    <a:pt x="914" y="1035"/>
                  </a:lnTo>
                  <a:lnTo>
                    <a:pt x="964" y="996"/>
                  </a:lnTo>
                  <a:lnTo>
                    <a:pt x="1019" y="961"/>
                  </a:lnTo>
                  <a:lnTo>
                    <a:pt x="1076" y="931"/>
                  </a:lnTo>
                  <a:lnTo>
                    <a:pt x="1135" y="906"/>
                  </a:lnTo>
                  <a:lnTo>
                    <a:pt x="1197" y="887"/>
                  </a:lnTo>
                  <a:lnTo>
                    <a:pt x="1259" y="873"/>
                  </a:lnTo>
                  <a:lnTo>
                    <a:pt x="1324" y="865"/>
                  </a:lnTo>
                  <a:lnTo>
                    <a:pt x="1390" y="862"/>
                  </a:lnTo>
                  <a:lnTo>
                    <a:pt x="1455" y="865"/>
                  </a:lnTo>
                  <a:lnTo>
                    <a:pt x="1519" y="873"/>
                  </a:lnTo>
                  <a:lnTo>
                    <a:pt x="1582" y="887"/>
                  </a:lnTo>
                  <a:lnTo>
                    <a:pt x="1643" y="906"/>
                  </a:lnTo>
                  <a:lnTo>
                    <a:pt x="1702" y="931"/>
                  </a:lnTo>
                  <a:lnTo>
                    <a:pt x="1759" y="961"/>
                  </a:lnTo>
                  <a:lnTo>
                    <a:pt x="1814" y="996"/>
                  </a:lnTo>
                  <a:lnTo>
                    <a:pt x="1865" y="1035"/>
                  </a:lnTo>
                  <a:lnTo>
                    <a:pt x="1914" y="1080"/>
                  </a:lnTo>
                  <a:lnTo>
                    <a:pt x="1959" y="1129"/>
                  </a:lnTo>
                  <a:lnTo>
                    <a:pt x="1998" y="1181"/>
                  </a:lnTo>
                  <a:lnTo>
                    <a:pt x="2032" y="1235"/>
                  </a:lnTo>
                  <a:lnTo>
                    <a:pt x="2062" y="1291"/>
                  </a:lnTo>
                  <a:lnTo>
                    <a:pt x="2085" y="1350"/>
                  </a:lnTo>
                  <a:lnTo>
                    <a:pt x="2104" y="1409"/>
                  </a:lnTo>
                  <a:lnTo>
                    <a:pt x="2118" y="1470"/>
                  </a:lnTo>
                  <a:lnTo>
                    <a:pt x="2127" y="1532"/>
                  </a:lnTo>
                  <a:lnTo>
                    <a:pt x="2130" y="1593"/>
                  </a:lnTo>
                  <a:lnTo>
                    <a:pt x="2129" y="1656"/>
                  </a:lnTo>
                  <a:lnTo>
                    <a:pt x="2122" y="1718"/>
                  </a:lnTo>
                  <a:lnTo>
                    <a:pt x="2110" y="1778"/>
                  </a:lnTo>
                  <a:lnTo>
                    <a:pt x="2093" y="1839"/>
                  </a:lnTo>
                  <a:lnTo>
                    <a:pt x="2071" y="1897"/>
                  </a:lnTo>
                  <a:lnTo>
                    <a:pt x="2045" y="1955"/>
                  </a:lnTo>
                  <a:lnTo>
                    <a:pt x="2428" y="2341"/>
                  </a:lnTo>
                  <a:lnTo>
                    <a:pt x="2428" y="1055"/>
                  </a:lnTo>
                  <a:lnTo>
                    <a:pt x="1305" y="206"/>
                  </a:lnTo>
                  <a:close/>
                  <a:moveTo>
                    <a:pt x="1305" y="0"/>
                  </a:moveTo>
                  <a:lnTo>
                    <a:pt x="1324" y="3"/>
                  </a:lnTo>
                  <a:lnTo>
                    <a:pt x="1343" y="9"/>
                  </a:lnTo>
                  <a:lnTo>
                    <a:pt x="1360" y="19"/>
                  </a:lnTo>
                  <a:lnTo>
                    <a:pt x="2573" y="937"/>
                  </a:lnTo>
                  <a:lnTo>
                    <a:pt x="2588" y="952"/>
                  </a:lnTo>
                  <a:lnTo>
                    <a:pt x="2600" y="969"/>
                  </a:lnTo>
                  <a:lnTo>
                    <a:pt x="2607" y="989"/>
                  </a:lnTo>
                  <a:lnTo>
                    <a:pt x="2610" y="1010"/>
                  </a:lnTo>
                  <a:lnTo>
                    <a:pt x="2610" y="2523"/>
                  </a:lnTo>
                  <a:lnTo>
                    <a:pt x="2851" y="2764"/>
                  </a:lnTo>
                  <a:lnTo>
                    <a:pt x="2864" y="2781"/>
                  </a:lnTo>
                  <a:lnTo>
                    <a:pt x="2872" y="2799"/>
                  </a:lnTo>
                  <a:lnTo>
                    <a:pt x="2877" y="2818"/>
                  </a:lnTo>
                  <a:lnTo>
                    <a:pt x="2877" y="2839"/>
                  </a:lnTo>
                  <a:lnTo>
                    <a:pt x="2872" y="2858"/>
                  </a:lnTo>
                  <a:lnTo>
                    <a:pt x="2864" y="2877"/>
                  </a:lnTo>
                  <a:lnTo>
                    <a:pt x="2851" y="2893"/>
                  </a:lnTo>
                  <a:lnTo>
                    <a:pt x="2672" y="3072"/>
                  </a:lnTo>
                  <a:lnTo>
                    <a:pt x="2658" y="3084"/>
                  </a:lnTo>
                  <a:lnTo>
                    <a:pt x="2642" y="3092"/>
                  </a:lnTo>
                  <a:lnTo>
                    <a:pt x="2625" y="3097"/>
                  </a:lnTo>
                  <a:lnTo>
                    <a:pt x="2607" y="3099"/>
                  </a:lnTo>
                  <a:lnTo>
                    <a:pt x="2590" y="3097"/>
                  </a:lnTo>
                  <a:lnTo>
                    <a:pt x="2573" y="3092"/>
                  </a:lnTo>
                  <a:lnTo>
                    <a:pt x="2558" y="3084"/>
                  </a:lnTo>
                  <a:lnTo>
                    <a:pt x="2544" y="3072"/>
                  </a:lnTo>
                  <a:lnTo>
                    <a:pt x="2120" y="2647"/>
                  </a:lnTo>
                  <a:lnTo>
                    <a:pt x="91" y="2647"/>
                  </a:lnTo>
                  <a:lnTo>
                    <a:pt x="67" y="2644"/>
                  </a:lnTo>
                  <a:lnTo>
                    <a:pt x="46" y="2634"/>
                  </a:lnTo>
                  <a:lnTo>
                    <a:pt x="26" y="2621"/>
                  </a:lnTo>
                  <a:lnTo>
                    <a:pt x="13" y="2602"/>
                  </a:lnTo>
                  <a:lnTo>
                    <a:pt x="3" y="2580"/>
                  </a:lnTo>
                  <a:lnTo>
                    <a:pt x="0" y="2557"/>
                  </a:lnTo>
                  <a:lnTo>
                    <a:pt x="0" y="1010"/>
                  </a:lnTo>
                  <a:lnTo>
                    <a:pt x="3" y="989"/>
                  </a:lnTo>
                  <a:lnTo>
                    <a:pt x="9" y="969"/>
                  </a:lnTo>
                  <a:lnTo>
                    <a:pt x="21" y="952"/>
                  </a:lnTo>
                  <a:lnTo>
                    <a:pt x="36" y="937"/>
                  </a:lnTo>
                  <a:lnTo>
                    <a:pt x="1251" y="19"/>
                  </a:lnTo>
                  <a:lnTo>
                    <a:pt x="1268" y="9"/>
                  </a:lnTo>
                  <a:lnTo>
                    <a:pt x="1286" y="3"/>
                  </a:lnTo>
                  <a:lnTo>
                    <a:pt x="1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40"/>
            <p:cNvSpPr>
              <a:spLocks/>
            </p:cNvSpPr>
            <p:nvPr/>
          </p:nvSpPr>
          <p:spPr bwMode="auto">
            <a:xfrm>
              <a:off x="5624513" y="3028950"/>
              <a:ext cx="107950" cy="44450"/>
            </a:xfrm>
            <a:custGeom>
              <a:avLst/>
              <a:gdLst>
                <a:gd name="T0" fmla="*/ 80 w 747"/>
                <a:gd name="T1" fmla="*/ 0 h 298"/>
                <a:gd name="T2" fmla="*/ 100 w 747"/>
                <a:gd name="T3" fmla="*/ 0 h 298"/>
                <a:gd name="T4" fmla="*/ 120 w 747"/>
                <a:gd name="T5" fmla="*/ 4 h 298"/>
                <a:gd name="T6" fmla="*/ 138 w 747"/>
                <a:gd name="T7" fmla="*/ 12 h 298"/>
                <a:gd name="T8" fmla="*/ 154 w 747"/>
                <a:gd name="T9" fmla="*/ 25 h 298"/>
                <a:gd name="T10" fmla="*/ 186 w 747"/>
                <a:gd name="T11" fmla="*/ 53 h 298"/>
                <a:gd name="T12" fmla="*/ 221 w 747"/>
                <a:gd name="T13" fmla="*/ 76 h 298"/>
                <a:gd name="T14" fmla="*/ 257 w 747"/>
                <a:gd name="T15" fmla="*/ 93 h 298"/>
                <a:gd name="T16" fmla="*/ 295 w 747"/>
                <a:gd name="T17" fmla="*/ 106 h 298"/>
                <a:gd name="T18" fmla="*/ 333 w 747"/>
                <a:gd name="T19" fmla="*/ 113 h 298"/>
                <a:gd name="T20" fmla="*/ 374 w 747"/>
                <a:gd name="T21" fmla="*/ 117 h 298"/>
                <a:gd name="T22" fmla="*/ 413 w 747"/>
                <a:gd name="T23" fmla="*/ 113 h 298"/>
                <a:gd name="T24" fmla="*/ 452 w 747"/>
                <a:gd name="T25" fmla="*/ 106 h 298"/>
                <a:gd name="T26" fmla="*/ 490 w 747"/>
                <a:gd name="T27" fmla="*/ 93 h 298"/>
                <a:gd name="T28" fmla="*/ 526 w 747"/>
                <a:gd name="T29" fmla="*/ 76 h 298"/>
                <a:gd name="T30" fmla="*/ 560 w 747"/>
                <a:gd name="T31" fmla="*/ 53 h 298"/>
                <a:gd name="T32" fmla="*/ 592 w 747"/>
                <a:gd name="T33" fmla="*/ 25 h 298"/>
                <a:gd name="T34" fmla="*/ 609 w 747"/>
                <a:gd name="T35" fmla="*/ 12 h 298"/>
                <a:gd name="T36" fmla="*/ 627 w 747"/>
                <a:gd name="T37" fmla="*/ 4 h 298"/>
                <a:gd name="T38" fmla="*/ 646 w 747"/>
                <a:gd name="T39" fmla="*/ 0 h 298"/>
                <a:gd name="T40" fmla="*/ 666 w 747"/>
                <a:gd name="T41" fmla="*/ 0 h 298"/>
                <a:gd name="T42" fmla="*/ 685 w 747"/>
                <a:gd name="T43" fmla="*/ 4 h 298"/>
                <a:gd name="T44" fmla="*/ 704 w 747"/>
                <a:gd name="T45" fmla="*/ 12 h 298"/>
                <a:gd name="T46" fmla="*/ 720 w 747"/>
                <a:gd name="T47" fmla="*/ 25 h 298"/>
                <a:gd name="T48" fmla="*/ 733 w 747"/>
                <a:gd name="T49" fmla="*/ 42 h 298"/>
                <a:gd name="T50" fmla="*/ 742 w 747"/>
                <a:gd name="T51" fmla="*/ 60 h 298"/>
                <a:gd name="T52" fmla="*/ 747 w 747"/>
                <a:gd name="T53" fmla="*/ 79 h 298"/>
                <a:gd name="T54" fmla="*/ 747 w 747"/>
                <a:gd name="T55" fmla="*/ 100 h 298"/>
                <a:gd name="T56" fmla="*/ 742 w 747"/>
                <a:gd name="T57" fmla="*/ 120 h 298"/>
                <a:gd name="T58" fmla="*/ 733 w 747"/>
                <a:gd name="T59" fmla="*/ 138 h 298"/>
                <a:gd name="T60" fmla="*/ 720 w 747"/>
                <a:gd name="T61" fmla="*/ 154 h 298"/>
                <a:gd name="T62" fmla="*/ 683 w 747"/>
                <a:gd name="T63" fmla="*/ 188 h 298"/>
                <a:gd name="T64" fmla="*/ 644 w 747"/>
                <a:gd name="T65" fmla="*/ 218 h 298"/>
                <a:gd name="T66" fmla="*/ 601 w 747"/>
                <a:gd name="T67" fmla="*/ 242 h 298"/>
                <a:gd name="T68" fmla="*/ 558 w 747"/>
                <a:gd name="T69" fmla="*/ 262 h 298"/>
                <a:gd name="T70" fmla="*/ 513 w 747"/>
                <a:gd name="T71" fmla="*/ 278 h 298"/>
                <a:gd name="T72" fmla="*/ 467 w 747"/>
                <a:gd name="T73" fmla="*/ 289 h 298"/>
                <a:gd name="T74" fmla="*/ 420 w 747"/>
                <a:gd name="T75" fmla="*/ 296 h 298"/>
                <a:gd name="T76" fmla="*/ 374 w 747"/>
                <a:gd name="T77" fmla="*/ 298 h 298"/>
                <a:gd name="T78" fmla="*/ 326 w 747"/>
                <a:gd name="T79" fmla="*/ 296 h 298"/>
                <a:gd name="T80" fmla="*/ 279 w 747"/>
                <a:gd name="T81" fmla="*/ 289 h 298"/>
                <a:gd name="T82" fmla="*/ 234 w 747"/>
                <a:gd name="T83" fmla="*/ 278 h 298"/>
                <a:gd name="T84" fmla="*/ 188 w 747"/>
                <a:gd name="T85" fmla="*/ 262 h 298"/>
                <a:gd name="T86" fmla="*/ 145 w 747"/>
                <a:gd name="T87" fmla="*/ 242 h 298"/>
                <a:gd name="T88" fmla="*/ 103 w 747"/>
                <a:gd name="T89" fmla="*/ 218 h 298"/>
                <a:gd name="T90" fmla="*/ 63 w 747"/>
                <a:gd name="T91" fmla="*/ 188 h 298"/>
                <a:gd name="T92" fmla="*/ 26 w 747"/>
                <a:gd name="T93" fmla="*/ 154 h 298"/>
                <a:gd name="T94" fmla="*/ 13 w 747"/>
                <a:gd name="T95" fmla="*/ 138 h 298"/>
                <a:gd name="T96" fmla="*/ 5 w 747"/>
                <a:gd name="T97" fmla="*/ 120 h 298"/>
                <a:gd name="T98" fmla="*/ 0 w 747"/>
                <a:gd name="T99" fmla="*/ 100 h 298"/>
                <a:gd name="T100" fmla="*/ 0 w 747"/>
                <a:gd name="T101" fmla="*/ 79 h 298"/>
                <a:gd name="T102" fmla="*/ 5 w 747"/>
                <a:gd name="T103" fmla="*/ 60 h 298"/>
                <a:gd name="T104" fmla="*/ 13 w 747"/>
                <a:gd name="T105" fmla="*/ 42 h 298"/>
                <a:gd name="T106" fmla="*/ 26 w 747"/>
                <a:gd name="T107" fmla="*/ 25 h 298"/>
                <a:gd name="T108" fmla="*/ 43 w 747"/>
                <a:gd name="T109" fmla="*/ 12 h 298"/>
                <a:gd name="T110" fmla="*/ 61 w 747"/>
                <a:gd name="T111" fmla="*/ 4 h 298"/>
                <a:gd name="T112" fmla="*/ 80 w 747"/>
                <a:gd name="T1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7" h="298">
                  <a:moveTo>
                    <a:pt x="80" y="0"/>
                  </a:moveTo>
                  <a:lnTo>
                    <a:pt x="100" y="0"/>
                  </a:lnTo>
                  <a:lnTo>
                    <a:pt x="120" y="4"/>
                  </a:lnTo>
                  <a:lnTo>
                    <a:pt x="138" y="12"/>
                  </a:lnTo>
                  <a:lnTo>
                    <a:pt x="154" y="25"/>
                  </a:lnTo>
                  <a:lnTo>
                    <a:pt x="186" y="53"/>
                  </a:lnTo>
                  <a:lnTo>
                    <a:pt x="221" y="76"/>
                  </a:lnTo>
                  <a:lnTo>
                    <a:pt x="257" y="93"/>
                  </a:lnTo>
                  <a:lnTo>
                    <a:pt x="295" y="106"/>
                  </a:lnTo>
                  <a:lnTo>
                    <a:pt x="333" y="113"/>
                  </a:lnTo>
                  <a:lnTo>
                    <a:pt x="374" y="117"/>
                  </a:lnTo>
                  <a:lnTo>
                    <a:pt x="413" y="113"/>
                  </a:lnTo>
                  <a:lnTo>
                    <a:pt x="452" y="106"/>
                  </a:lnTo>
                  <a:lnTo>
                    <a:pt x="490" y="93"/>
                  </a:lnTo>
                  <a:lnTo>
                    <a:pt x="526" y="76"/>
                  </a:lnTo>
                  <a:lnTo>
                    <a:pt x="560" y="53"/>
                  </a:lnTo>
                  <a:lnTo>
                    <a:pt x="592" y="25"/>
                  </a:lnTo>
                  <a:lnTo>
                    <a:pt x="609" y="12"/>
                  </a:lnTo>
                  <a:lnTo>
                    <a:pt x="627" y="4"/>
                  </a:lnTo>
                  <a:lnTo>
                    <a:pt x="646" y="0"/>
                  </a:lnTo>
                  <a:lnTo>
                    <a:pt x="666" y="0"/>
                  </a:lnTo>
                  <a:lnTo>
                    <a:pt x="685" y="4"/>
                  </a:lnTo>
                  <a:lnTo>
                    <a:pt x="704" y="12"/>
                  </a:lnTo>
                  <a:lnTo>
                    <a:pt x="720" y="25"/>
                  </a:lnTo>
                  <a:lnTo>
                    <a:pt x="733" y="42"/>
                  </a:lnTo>
                  <a:lnTo>
                    <a:pt x="742" y="60"/>
                  </a:lnTo>
                  <a:lnTo>
                    <a:pt x="747" y="79"/>
                  </a:lnTo>
                  <a:lnTo>
                    <a:pt x="747" y="100"/>
                  </a:lnTo>
                  <a:lnTo>
                    <a:pt x="742" y="120"/>
                  </a:lnTo>
                  <a:lnTo>
                    <a:pt x="733" y="138"/>
                  </a:lnTo>
                  <a:lnTo>
                    <a:pt x="720" y="154"/>
                  </a:lnTo>
                  <a:lnTo>
                    <a:pt x="683" y="188"/>
                  </a:lnTo>
                  <a:lnTo>
                    <a:pt x="644" y="218"/>
                  </a:lnTo>
                  <a:lnTo>
                    <a:pt x="601" y="242"/>
                  </a:lnTo>
                  <a:lnTo>
                    <a:pt x="558" y="262"/>
                  </a:lnTo>
                  <a:lnTo>
                    <a:pt x="513" y="278"/>
                  </a:lnTo>
                  <a:lnTo>
                    <a:pt x="467" y="289"/>
                  </a:lnTo>
                  <a:lnTo>
                    <a:pt x="420" y="296"/>
                  </a:lnTo>
                  <a:lnTo>
                    <a:pt x="374" y="298"/>
                  </a:lnTo>
                  <a:lnTo>
                    <a:pt x="326" y="296"/>
                  </a:lnTo>
                  <a:lnTo>
                    <a:pt x="279" y="289"/>
                  </a:lnTo>
                  <a:lnTo>
                    <a:pt x="234" y="278"/>
                  </a:lnTo>
                  <a:lnTo>
                    <a:pt x="188" y="262"/>
                  </a:lnTo>
                  <a:lnTo>
                    <a:pt x="145" y="242"/>
                  </a:lnTo>
                  <a:lnTo>
                    <a:pt x="103" y="218"/>
                  </a:lnTo>
                  <a:lnTo>
                    <a:pt x="63" y="188"/>
                  </a:lnTo>
                  <a:lnTo>
                    <a:pt x="26" y="154"/>
                  </a:lnTo>
                  <a:lnTo>
                    <a:pt x="13" y="138"/>
                  </a:lnTo>
                  <a:lnTo>
                    <a:pt x="5" y="120"/>
                  </a:lnTo>
                  <a:lnTo>
                    <a:pt x="0" y="100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3" y="42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1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4" name="Group 773"/>
          <p:cNvGrpSpPr/>
          <p:nvPr/>
        </p:nvGrpSpPr>
        <p:grpSpPr>
          <a:xfrm>
            <a:off x="4376190" y="2721039"/>
            <a:ext cx="623887" cy="490538"/>
            <a:chOff x="4402138" y="2720975"/>
            <a:chExt cx="623887" cy="490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2" name="Freeform 145"/>
            <p:cNvSpPr>
              <a:spLocks noEditPoints="1"/>
            </p:cNvSpPr>
            <p:nvPr/>
          </p:nvSpPr>
          <p:spPr bwMode="auto">
            <a:xfrm>
              <a:off x="4402138" y="2789238"/>
              <a:ext cx="623887" cy="422275"/>
            </a:xfrm>
            <a:custGeom>
              <a:avLst/>
              <a:gdLst>
                <a:gd name="T0" fmla="*/ 1688 w 3537"/>
                <a:gd name="T1" fmla="*/ 2237 h 2386"/>
                <a:gd name="T2" fmla="*/ 1849 w 3537"/>
                <a:gd name="T3" fmla="*/ 1862 h 2386"/>
                <a:gd name="T4" fmla="*/ 2946 w 3537"/>
                <a:gd name="T5" fmla="*/ 1264 h 2386"/>
                <a:gd name="T6" fmla="*/ 3388 w 3537"/>
                <a:gd name="T7" fmla="*/ 2237 h 2386"/>
                <a:gd name="T8" fmla="*/ 2946 w 3537"/>
                <a:gd name="T9" fmla="*/ 1264 h 2386"/>
                <a:gd name="T10" fmla="*/ 148 w 3537"/>
                <a:gd name="T11" fmla="*/ 1598 h 2386"/>
                <a:gd name="T12" fmla="*/ 591 w 3537"/>
                <a:gd name="T13" fmla="*/ 2237 h 2386"/>
                <a:gd name="T14" fmla="*/ 1767 w 3537"/>
                <a:gd name="T15" fmla="*/ 167 h 2386"/>
                <a:gd name="T16" fmla="*/ 738 w 3537"/>
                <a:gd name="T17" fmla="*/ 2237 h 2386"/>
                <a:gd name="T18" fmla="*/ 1540 w 3537"/>
                <a:gd name="T19" fmla="*/ 1788 h 2386"/>
                <a:gd name="T20" fmla="*/ 1550 w 3537"/>
                <a:gd name="T21" fmla="*/ 1751 h 2386"/>
                <a:gd name="T22" fmla="*/ 1577 w 3537"/>
                <a:gd name="T23" fmla="*/ 1724 h 2386"/>
                <a:gd name="T24" fmla="*/ 1614 w 3537"/>
                <a:gd name="T25" fmla="*/ 1714 h 2386"/>
                <a:gd name="T26" fmla="*/ 1942 w 3537"/>
                <a:gd name="T27" fmla="*/ 1716 h 2386"/>
                <a:gd name="T28" fmla="*/ 1975 w 3537"/>
                <a:gd name="T29" fmla="*/ 1735 h 2386"/>
                <a:gd name="T30" fmla="*/ 1995 w 3537"/>
                <a:gd name="T31" fmla="*/ 1769 h 2386"/>
                <a:gd name="T32" fmla="*/ 1997 w 3537"/>
                <a:gd name="T33" fmla="*/ 2237 h 2386"/>
                <a:gd name="T34" fmla="*/ 2799 w 3537"/>
                <a:gd name="T35" fmla="*/ 944 h 2386"/>
                <a:gd name="T36" fmla="*/ 1778 w 3537"/>
                <a:gd name="T37" fmla="*/ 0 h 2386"/>
                <a:gd name="T38" fmla="*/ 1814 w 3537"/>
                <a:gd name="T39" fmla="*/ 14 h 2386"/>
                <a:gd name="T40" fmla="*/ 2929 w 3537"/>
                <a:gd name="T41" fmla="*/ 860 h 2386"/>
                <a:gd name="T42" fmla="*/ 2944 w 3537"/>
                <a:gd name="T43" fmla="*/ 891 h 2386"/>
                <a:gd name="T44" fmla="*/ 2946 w 3537"/>
                <a:gd name="T45" fmla="*/ 1077 h 2386"/>
                <a:gd name="T46" fmla="*/ 3520 w 3537"/>
                <a:gd name="T47" fmla="*/ 1513 h 2386"/>
                <a:gd name="T48" fmla="*/ 3535 w 3537"/>
                <a:gd name="T49" fmla="*/ 1543 h 2386"/>
                <a:gd name="T50" fmla="*/ 3537 w 3537"/>
                <a:gd name="T51" fmla="*/ 2311 h 2386"/>
                <a:gd name="T52" fmla="*/ 3526 w 3537"/>
                <a:gd name="T53" fmla="*/ 2349 h 2386"/>
                <a:gd name="T54" fmla="*/ 3499 w 3537"/>
                <a:gd name="T55" fmla="*/ 2375 h 2386"/>
                <a:gd name="T56" fmla="*/ 3463 w 3537"/>
                <a:gd name="T57" fmla="*/ 2386 h 2386"/>
                <a:gd name="T58" fmla="*/ 55 w 3537"/>
                <a:gd name="T59" fmla="*/ 2383 h 2386"/>
                <a:gd name="T60" fmla="*/ 21 w 3537"/>
                <a:gd name="T61" fmla="*/ 2364 h 2386"/>
                <a:gd name="T62" fmla="*/ 2 w 3537"/>
                <a:gd name="T63" fmla="*/ 2331 h 2386"/>
                <a:gd name="T64" fmla="*/ 0 w 3537"/>
                <a:gd name="T65" fmla="*/ 1560 h 2386"/>
                <a:gd name="T66" fmla="*/ 8 w 3537"/>
                <a:gd name="T67" fmla="*/ 1527 h 2386"/>
                <a:gd name="T68" fmla="*/ 30 w 3537"/>
                <a:gd name="T69" fmla="*/ 1501 h 2386"/>
                <a:gd name="T70" fmla="*/ 591 w 3537"/>
                <a:gd name="T71" fmla="*/ 908 h 2386"/>
                <a:gd name="T72" fmla="*/ 598 w 3537"/>
                <a:gd name="T73" fmla="*/ 874 h 2386"/>
                <a:gd name="T74" fmla="*/ 620 w 3537"/>
                <a:gd name="T75" fmla="*/ 849 h 2386"/>
                <a:gd name="T76" fmla="*/ 1741 w 3537"/>
                <a:gd name="T77" fmla="*/ 5 h 2386"/>
                <a:gd name="T78" fmla="*/ 1778 w 3537"/>
                <a:gd name="T79" fmla="*/ 0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7" h="2386">
                  <a:moveTo>
                    <a:pt x="1688" y="1862"/>
                  </a:moveTo>
                  <a:lnTo>
                    <a:pt x="1688" y="2237"/>
                  </a:lnTo>
                  <a:lnTo>
                    <a:pt x="1849" y="2237"/>
                  </a:lnTo>
                  <a:lnTo>
                    <a:pt x="1849" y="1862"/>
                  </a:lnTo>
                  <a:lnTo>
                    <a:pt x="1688" y="1862"/>
                  </a:lnTo>
                  <a:close/>
                  <a:moveTo>
                    <a:pt x="2946" y="1264"/>
                  </a:moveTo>
                  <a:lnTo>
                    <a:pt x="2946" y="2237"/>
                  </a:lnTo>
                  <a:lnTo>
                    <a:pt x="3388" y="2237"/>
                  </a:lnTo>
                  <a:lnTo>
                    <a:pt x="3388" y="1598"/>
                  </a:lnTo>
                  <a:lnTo>
                    <a:pt x="2946" y="1264"/>
                  </a:lnTo>
                  <a:close/>
                  <a:moveTo>
                    <a:pt x="591" y="1264"/>
                  </a:moveTo>
                  <a:lnTo>
                    <a:pt x="148" y="1598"/>
                  </a:lnTo>
                  <a:lnTo>
                    <a:pt x="148" y="2237"/>
                  </a:lnTo>
                  <a:lnTo>
                    <a:pt x="591" y="2237"/>
                  </a:lnTo>
                  <a:lnTo>
                    <a:pt x="591" y="1264"/>
                  </a:lnTo>
                  <a:close/>
                  <a:moveTo>
                    <a:pt x="1767" y="167"/>
                  </a:moveTo>
                  <a:lnTo>
                    <a:pt x="738" y="944"/>
                  </a:lnTo>
                  <a:lnTo>
                    <a:pt x="738" y="2237"/>
                  </a:lnTo>
                  <a:lnTo>
                    <a:pt x="1540" y="2237"/>
                  </a:lnTo>
                  <a:lnTo>
                    <a:pt x="1540" y="1788"/>
                  </a:lnTo>
                  <a:lnTo>
                    <a:pt x="1542" y="1769"/>
                  </a:lnTo>
                  <a:lnTo>
                    <a:pt x="1550" y="1751"/>
                  </a:lnTo>
                  <a:lnTo>
                    <a:pt x="1562" y="1735"/>
                  </a:lnTo>
                  <a:lnTo>
                    <a:pt x="1577" y="1724"/>
                  </a:lnTo>
                  <a:lnTo>
                    <a:pt x="1594" y="1716"/>
                  </a:lnTo>
                  <a:lnTo>
                    <a:pt x="1614" y="1714"/>
                  </a:lnTo>
                  <a:lnTo>
                    <a:pt x="1923" y="1714"/>
                  </a:lnTo>
                  <a:lnTo>
                    <a:pt x="1942" y="1716"/>
                  </a:lnTo>
                  <a:lnTo>
                    <a:pt x="1960" y="1724"/>
                  </a:lnTo>
                  <a:lnTo>
                    <a:pt x="1975" y="1735"/>
                  </a:lnTo>
                  <a:lnTo>
                    <a:pt x="1987" y="1751"/>
                  </a:lnTo>
                  <a:lnTo>
                    <a:pt x="1995" y="1769"/>
                  </a:lnTo>
                  <a:lnTo>
                    <a:pt x="1997" y="1788"/>
                  </a:lnTo>
                  <a:lnTo>
                    <a:pt x="1997" y="2237"/>
                  </a:lnTo>
                  <a:lnTo>
                    <a:pt x="2799" y="2237"/>
                  </a:lnTo>
                  <a:lnTo>
                    <a:pt x="2799" y="944"/>
                  </a:lnTo>
                  <a:lnTo>
                    <a:pt x="1767" y="167"/>
                  </a:lnTo>
                  <a:close/>
                  <a:moveTo>
                    <a:pt x="1778" y="0"/>
                  </a:moveTo>
                  <a:lnTo>
                    <a:pt x="1796" y="5"/>
                  </a:lnTo>
                  <a:lnTo>
                    <a:pt x="1814" y="14"/>
                  </a:lnTo>
                  <a:lnTo>
                    <a:pt x="2916" y="849"/>
                  </a:lnTo>
                  <a:lnTo>
                    <a:pt x="2929" y="860"/>
                  </a:lnTo>
                  <a:lnTo>
                    <a:pt x="2939" y="874"/>
                  </a:lnTo>
                  <a:lnTo>
                    <a:pt x="2944" y="891"/>
                  </a:lnTo>
                  <a:lnTo>
                    <a:pt x="2946" y="908"/>
                  </a:lnTo>
                  <a:lnTo>
                    <a:pt x="2946" y="1077"/>
                  </a:lnTo>
                  <a:lnTo>
                    <a:pt x="3507" y="1501"/>
                  </a:lnTo>
                  <a:lnTo>
                    <a:pt x="3520" y="1513"/>
                  </a:lnTo>
                  <a:lnTo>
                    <a:pt x="3528" y="1527"/>
                  </a:lnTo>
                  <a:lnTo>
                    <a:pt x="3535" y="1543"/>
                  </a:lnTo>
                  <a:lnTo>
                    <a:pt x="3537" y="1560"/>
                  </a:lnTo>
                  <a:lnTo>
                    <a:pt x="3537" y="2311"/>
                  </a:lnTo>
                  <a:lnTo>
                    <a:pt x="3534" y="2331"/>
                  </a:lnTo>
                  <a:lnTo>
                    <a:pt x="3526" y="2349"/>
                  </a:lnTo>
                  <a:lnTo>
                    <a:pt x="3514" y="2364"/>
                  </a:lnTo>
                  <a:lnTo>
                    <a:pt x="3499" y="2375"/>
                  </a:lnTo>
                  <a:lnTo>
                    <a:pt x="3482" y="2383"/>
                  </a:lnTo>
                  <a:lnTo>
                    <a:pt x="3463" y="2386"/>
                  </a:lnTo>
                  <a:lnTo>
                    <a:pt x="74" y="2386"/>
                  </a:lnTo>
                  <a:lnTo>
                    <a:pt x="55" y="2383"/>
                  </a:lnTo>
                  <a:lnTo>
                    <a:pt x="36" y="2375"/>
                  </a:lnTo>
                  <a:lnTo>
                    <a:pt x="21" y="2364"/>
                  </a:lnTo>
                  <a:lnTo>
                    <a:pt x="10" y="2349"/>
                  </a:lnTo>
                  <a:lnTo>
                    <a:pt x="2" y="2331"/>
                  </a:lnTo>
                  <a:lnTo>
                    <a:pt x="0" y="2311"/>
                  </a:lnTo>
                  <a:lnTo>
                    <a:pt x="0" y="1560"/>
                  </a:lnTo>
                  <a:lnTo>
                    <a:pt x="2" y="1543"/>
                  </a:lnTo>
                  <a:lnTo>
                    <a:pt x="8" y="1527"/>
                  </a:lnTo>
                  <a:lnTo>
                    <a:pt x="17" y="1513"/>
                  </a:lnTo>
                  <a:lnTo>
                    <a:pt x="30" y="1501"/>
                  </a:lnTo>
                  <a:lnTo>
                    <a:pt x="591" y="1077"/>
                  </a:lnTo>
                  <a:lnTo>
                    <a:pt x="591" y="908"/>
                  </a:lnTo>
                  <a:lnTo>
                    <a:pt x="593" y="891"/>
                  </a:lnTo>
                  <a:lnTo>
                    <a:pt x="598" y="874"/>
                  </a:lnTo>
                  <a:lnTo>
                    <a:pt x="608" y="860"/>
                  </a:lnTo>
                  <a:lnTo>
                    <a:pt x="620" y="849"/>
                  </a:lnTo>
                  <a:lnTo>
                    <a:pt x="1723" y="14"/>
                  </a:lnTo>
                  <a:lnTo>
                    <a:pt x="1741" y="5"/>
                  </a:lnTo>
                  <a:lnTo>
                    <a:pt x="1759" y="0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46"/>
            <p:cNvSpPr>
              <a:spLocks/>
            </p:cNvSpPr>
            <p:nvPr/>
          </p:nvSpPr>
          <p:spPr bwMode="auto">
            <a:xfrm>
              <a:off x="4402138" y="2720975"/>
              <a:ext cx="623887" cy="252412"/>
            </a:xfrm>
            <a:custGeom>
              <a:avLst/>
              <a:gdLst>
                <a:gd name="T0" fmla="*/ 1778 w 3536"/>
                <a:gd name="T1" fmla="*/ 0 h 1428"/>
                <a:gd name="T2" fmla="*/ 1796 w 3536"/>
                <a:gd name="T3" fmla="*/ 4 h 1428"/>
                <a:gd name="T4" fmla="*/ 1814 w 3536"/>
                <a:gd name="T5" fmla="*/ 14 h 1428"/>
                <a:gd name="T6" fmla="*/ 3507 w 3536"/>
                <a:gd name="T7" fmla="*/ 1293 h 1428"/>
                <a:gd name="T8" fmla="*/ 3521 w 3536"/>
                <a:gd name="T9" fmla="*/ 1307 h 1428"/>
                <a:gd name="T10" fmla="*/ 3531 w 3536"/>
                <a:gd name="T11" fmla="*/ 1325 h 1428"/>
                <a:gd name="T12" fmla="*/ 3536 w 3536"/>
                <a:gd name="T13" fmla="*/ 1343 h 1428"/>
                <a:gd name="T14" fmla="*/ 3536 w 3536"/>
                <a:gd name="T15" fmla="*/ 1362 h 1428"/>
                <a:gd name="T16" fmla="*/ 3532 w 3536"/>
                <a:gd name="T17" fmla="*/ 1380 h 1428"/>
                <a:gd name="T18" fmla="*/ 3522 w 3536"/>
                <a:gd name="T19" fmla="*/ 1398 h 1428"/>
                <a:gd name="T20" fmla="*/ 3509 w 3536"/>
                <a:gd name="T21" fmla="*/ 1411 h 1428"/>
                <a:gd name="T22" fmla="*/ 3495 w 3536"/>
                <a:gd name="T23" fmla="*/ 1420 h 1428"/>
                <a:gd name="T24" fmla="*/ 3479 w 3536"/>
                <a:gd name="T25" fmla="*/ 1426 h 1428"/>
                <a:gd name="T26" fmla="*/ 3462 w 3536"/>
                <a:gd name="T27" fmla="*/ 1428 h 1428"/>
                <a:gd name="T28" fmla="*/ 3447 w 3536"/>
                <a:gd name="T29" fmla="*/ 1426 h 1428"/>
                <a:gd name="T30" fmla="*/ 3432 w 3536"/>
                <a:gd name="T31" fmla="*/ 1421 h 1428"/>
                <a:gd name="T32" fmla="*/ 3418 w 3536"/>
                <a:gd name="T33" fmla="*/ 1413 h 1428"/>
                <a:gd name="T34" fmla="*/ 1767 w 3536"/>
                <a:gd name="T35" fmla="*/ 166 h 1428"/>
                <a:gd name="T36" fmla="*/ 119 w 3536"/>
                <a:gd name="T37" fmla="*/ 1413 h 1428"/>
                <a:gd name="T38" fmla="*/ 102 w 3536"/>
                <a:gd name="T39" fmla="*/ 1422 h 1428"/>
                <a:gd name="T40" fmla="*/ 83 w 3536"/>
                <a:gd name="T41" fmla="*/ 1427 h 1428"/>
                <a:gd name="T42" fmla="*/ 64 w 3536"/>
                <a:gd name="T43" fmla="*/ 1427 h 1428"/>
                <a:gd name="T44" fmla="*/ 46 w 3536"/>
                <a:gd name="T45" fmla="*/ 1421 h 1428"/>
                <a:gd name="T46" fmla="*/ 29 w 3536"/>
                <a:gd name="T47" fmla="*/ 1412 h 1428"/>
                <a:gd name="T48" fmla="*/ 15 w 3536"/>
                <a:gd name="T49" fmla="*/ 1398 h 1428"/>
                <a:gd name="T50" fmla="*/ 5 w 3536"/>
                <a:gd name="T51" fmla="*/ 1380 h 1428"/>
                <a:gd name="T52" fmla="*/ 0 w 3536"/>
                <a:gd name="T53" fmla="*/ 1362 h 1428"/>
                <a:gd name="T54" fmla="*/ 1 w 3536"/>
                <a:gd name="T55" fmla="*/ 1343 h 1428"/>
                <a:gd name="T56" fmla="*/ 5 w 3536"/>
                <a:gd name="T57" fmla="*/ 1325 h 1428"/>
                <a:gd name="T58" fmla="*/ 15 w 3536"/>
                <a:gd name="T59" fmla="*/ 1307 h 1428"/>
                <a:gd name="T60" fmla="*/ 30 w 3536"/>
                <a:gd name="T61" fmla="*/ 1293 h 1428"/>
                <a:gd name="T62" fmla="*/ 1723 w 3536"/>
                <a:gd name="T63" fmla="*/ 14 h 1428"/>
                <a:gd name="T64" fmla="*/ 1741 w 3536"/>
                <a:gd name="T65" fmla="*/ 4 h 1428"/>
                <a:gd name="T66" fmla="*/ 1759 w 3536"/>
                <a:gd name="T67" fmla="*/ 0 h 1428"/>
                <a:gd name="T68" fmla="*/ 1778 w 3536"/>
                <a:gd name="T69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6" h="1428">
                  <a:moveTo>
                    <a:pt x="1778" y="0"/>
                  </a:moveTo>
                  <a:lnTo>
                    <a:pt x="1796" y="4"/>
                  </a:lnTo>
                  <a:lnTo>
                    <a:pt x="1814" y="14"/>
                  </a:lnTo>
                  <a:lnTo>
                    <a:pt x="3507" y="1293"/>
                  </a:lnTo>
                  <a:lnTo>
                    <a:pt x="3521" y="1307"/>
                  </a:lnTo>
                  <a:lnTo>
                    <a:pt x="3531" y="1325"/>
                  </a:lnTo>
                  <a:lnTo>
                    <a:pt x="3536" y="1343"/>
                  </a:lnTo>
                  <a:lnTo>
                    <a:pt x="3536" y="1362"/>
                  </a:lnTo>
                  <a:lnTo>
                    <a:pt x="3532" y="1380"/>
                  </a:lnTo>
                  <a:lnTo>
                    <a:pt x="3522" y="1398"/>
                  </a:lnTo>
                  <a:lnTo>
                    <a:pt x="3509" y="1411"/>
                  </a:lnTo>
                  <a:lnTo>
                    <a:pt x="3495" y="1420"/>
                  </a:lnTo>
                  <a:lnTo>
                    <a:pt x="3479" y="1426"/>
                  </a:lnTo>
                  <a:lnTo>
                    <a:pt x="3462" y="1428"/>
                  </a:lnTo>
                  <a:lnTo>
                    <a:pt x="3447" y="1426"/>
                  </a:lnTo>
                  <a:lnTo>
                    <a:pt x="3432" y="1421"/>
                  </a:lnTo>
                  <a:lnTo>
                    <a:pt x="3418" y="1413"/>
                  </a:lnTo>
                  <a:lnTo>
                    <a:pt x="1767" y="166"/>
                  </a:lnTo>
                  <a:lnTo>
                    <a:pt x="119" y="1413"/>
                  </a:lnTo>
                  <a:lnTo>
                    <a:pt x="102" y="1422"/>
                  </a:lnTo>
                  <a:lnTo>
                    <a:pt x="83" y="1427"/>
                  </a:lnTo>
                  <a:lnTo>
                    <a:pt x="64" y="1427"/>
                  </a:lnTo>
                  <a:lnTo>
                    <a:pt x="46" y="1421"/>
                  </a:lnTo>
                  <a:lnTo>
                    <a:pt x="29" y="1412"/>
                  </a:lnTo>
                  <a:lnTo>
                    <a:pt x="15" y="1398"/>
                  </a:lnTo>
                  <a:lnTo>
                    <a:pt x="5" y="1380"/>
                  </a:lnTo>
                  <a:lnTo>
                    <a:pt x="0" y="1362"/>
                  </a:lnTo>
                  <a:lnTo>
                    <a:pt x="1" y="1343"/>
                  </a:lnTo>
                  <a:lnTo>
                    <a:pt x="5" y="1325"/>
                  </a:lnTo>
                  <a:lnTo>
                    <a:pt x="15" y="1307"/>
                  </a:lnTo>
                  <a:lnTo>
                    <a:pt x="30" y="1293"/>
                  </a:lnTo>
                  <a:lnTo>
                    <a:pt x="1723" y="14"/>
                  </a:lnTo>
                  <a:lnTo>
                    <a:pt x="1741" y="4"/>
                  </a:lnTo>
                  <a:lnTo>
                    <a:pt x="1759" y="0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8" name="Freeform 151"/>
          <p:cNvSpPr>
            <a:spLocks noEditPoints="1"/>
          </p:cNvSpPr>
          <p:nvPr/>
        </p:nvSpPr>
        <p:spPr bwMode="auto">
          <a:xfrm>
            <a:off x="3493877" y="2747233"/>
            <a:ext cx="517525" cy="438150"/>
          </a:xfrm>
          <a:custGeom>
            <a:avLst/>
            <a:gdLst>
              <a:gd name="T0" fmla="*/ 1454 w 3584"/>
              <a:gd name="T1" fmla="*/ 2188 h 3028"/>
              <a:gd name="T2" fmla="*/ 181 w 3584"/>
              <a:gd name="T3" fmla="*/ 2847 h 3028"/>
              <a:gd name="T4" fmla="*/ 988 w 3584"/>
              <a:gd name="T5" fmla="*/ 2052 h 3028"/>
              <a:gd name="T6" fmla="*/ 1066 w 3584"/>
              <a:gd name="T7" fmla="*/ 2007 h 3028"/>
              <a:gd name="T8" fmla="*/ 1609 w 3584"/>
              <a:gd name="T9" fmla="*/ 2033 h 3028"/>
              <a:gd name="T10" fmla="*/ 1635 w 3584"/>
              <a:gd name="T11" fmla="*/ 2847 h 3028"/>
              <a:gd name="T12" fmla="*/ 2273 w 3584"/>
              <a:gd name="T13" fmla="*/ 1781 h 3028"/>
              <a:gd name="T14" fmla="*/ 1954 w 3584"/>
              <a:gd name="T15" fmla="*/ 1709 h 3028"/>
              <a:gd name="T16" fmla="*/ 1671 w 3584"/>
              <a:gd name="T17" fmla="*/ 1548 h 3028"/>
              <a:gd name="T18" fmla="*/ 1463 w 3584"/>
              <a:gd name="T19" fmla="*/ 1333 h 3028"/>
              <a:gd name="T20" fmla="*/ 1320 w 3584"/>
              <a:gd name="T21" fmla="*/ 1073 h 3028"/>
              <a:gd name="T22" fmla="*/ 1252 w 3584"/>
              <a:gd name="T23" fmla="*/ 785 h 3028"/>
              <a:gd name="T24" fmla="*/ 1858 w 3584"/>
              <a:gd name="T25" fmla="*/ 426 h 3028"/>
              <a:gd name="T26" fmla="*/ 1572 w 3584"/>
              <a:gd name="T27" fmla="*/ 483 h 3028"/>
              <a:gd name="T28" fmla="*/ 1428 w 3584"/>
              <a:gd name="T29" fmla="*/ 686 h 3028"/>
              <a:gd name="T30" fmla="*/ 1472 w 3584"/>
              <a:gd name="T31" fmla="*/ 956 h 3028"/>
              <a:gd name="T32" fmla="*/ 1590 w 3584"/>
              <a:gd name="T33" fmla="*/ 1200 h 3028"/>
              <a:gd name="T34" fmla="*/ 1778 w 3584"/>
              <a:gd name="T35" fmla="*/ 1401 h 3028"/>
              <a:gd name="T36" fmla="*/ 2027 w 3584"/>
              <a:gd name="T37" fmla="*/ 1542 h 3028"/>
              <a:gd name="T38" fmla="*/ 2304 w 3584"/>
              <a:gd name="T39" fmla="*/ 1601 h 3028"/>
              <a:gd name="T40" fmla="*/ 2584 w 3584"/>
              <a:gd name="T41" fmla="*/ 1573 h 3028"/>
              <a:gd name="T42" fmla="*/ 1905 w 3584"/>
              <a:gd name="T43" fmla="*/ 971 h 3028"/>
              <a:gd name="T44" fmla="*/ 1881 w 3584"/>
              <a:gd name="T45" fmla="*/ 897 h 3028"/>
              <a:gd name="T46" fmla="*/ 1926 w 3584"/>
              <a:gd name="T47" fmla="*/ 831 h 3028"/>
              <a:gd name="T48" fmla="*/ 2005 w 3584"/>
              <a:gd name="T49" fmla="*/ 825 h 3028"/>
              <a:gd name="T50" fmla="*/ 2814 w 3584"/>
              <a:gd name="T51" fmla="*/ 1234 h 3028"/>
              <a:gd name="T52" fmla="*/ 2737 w 3584"/>
              <a:gd name="T53" fmla="*/ 962 h 3028"/>
              <a:gd name="T54" fmla="*/ 2580 w 3584"/>
              <a:gd name="T55" fmla="*/ 727 h 3028"/>
              <a:gd name="T56" fmla="*/ 2352 w 3584"/>
              <a:gd name="T57" fmla="*/ 544 h 3028"/>
              <a:gd name="T58" fmla="*/ 2076 w 3584"/>
              <a:gd name="T59" fmla="*/ 443 h 3028"/>
              <a:gd name="T60" fmla="*/ 1324 w 3584"/>
              <a:gd name="T61" fmla="*/ 2 h 3028"/>
              <a:gd name="T62" fmla="*/ 1763 w 3584"/>
              <a:gd name="T63" fmla="*/ 252 h 3028"/>
              <a:gd name="T64" fmla="*/ 2076 w 3584"/>
              <a:gd name="T65" fmla="*/ 259 h 3028"/>
              <a:gd name="T66" fmla="*/ 2377 w 3584"/>
              <a:gd name="T67" fmla="*/ 354 h 3028"/>
              <a:gd name="T68" fmla="*/ 2640 w 3584"/>
              <a:gd name="T69" fmla="*/ 530 h 3028"/>
              <a:gd name="T70" fmla="*/ 2834 w 3584"/>
              <a:gd name="T71" fmla="*/ 763 h 3028"/>
              <a:gd name="T72" fmla="*/ 2958 w 3584"/>
              <a:gd name="T73" fmla="*/ 1037 h 3028"/>
              <a:gd name="T74" fmla="*/ 3004 w 3584"/>
              <a:gd name="T75" fmla="*/ 1336 h 3028"/>
              <a:gd name="T76" fmla="*/ 3093 w 3584"/>
              <a:gd name="T77" fmla="*/ 1530 h 3028"/>
              <a:gd name="T78" fmla="*/ 3302 w 3584"/>
              <a:gd name="T79" fmla="*/ 1548 h 3028"/>
              <a:gd name="T80" fmla="*/ 3475 w 3584"/>
              <a:gd name="T81" fmla="*/ 1497 h 3028"/>
              <a:gd name="T82" fmla="*/ 3550 w 3584"/>
              <a:gd name="T83" fmla="*/ 1515 h 3028"/>
              <a:gd name="T84" fmla="*/ 3584 w 3584"/>
              <a:gd name="T85" fmla="*/ 1588 h 3028"/>
              <a:gd name="T86" fmla="*/ 3549 w 3584"/>
              <a:gd name="T87" fmla="*/ 1657 h 3028"/>
              <a:gd name="T88" fmla="*/ 3356 w 3584"/>
              <a:gd name="T89" fmla="*/ 1722 h 3028"/>
              <a:gd name="T90" fmla="*/ 3120 w 3584"/>
              <a:gd name="T91" fmla="*/ 1723 h 3028"/>
              <a:gd name="T92" fmla="*/ 2895 w 3584"/>
              <a:gd name="T93" fmla="*/ 1643 h 3028"/>
              <a:gd name="T94" fmla="*/ 2611 w 3584"/>
              <a:gd name="T95" fmla="*/ 1754 h 3028"/>
              <a:gd name="T96" fmla="*/ 2584 w 3584"/>
              <a:gd name="T97" fmla="*/ 3001 h 3028"/>
              <a:gd name="T98" fmla="*/ 90 w 3584"/>
              <a:gd name="T99" fmla="*/ 3028 h 3028"/>
              <a:gd name="T100" fmla="*/ 12 w 3584"/>
              <a:gd name="T101" fmla="*/ 2983 h 3028"/>
              <a:gd name="T102" fmla="*/ 2 w 3584"/>
              <a:gd name="T103" fmla="*/ 1373 h 3028"/>
              <a:gd name="T104" fmla="*/ 1250 w 3584"/>
              <a:gd name="T105" fmla="*/ 406 h 3028"/>
              <a:gd name="T106" fmla="*/ 1321 w 3584"/>
              <a:gd name="T107" fmla="*/ 389 h 3028"/>
              <a:gd name="T108" fmla="*/ 1306 w 3584"/>
              <a:gd name="T109" fmla="*/ 205 h 3028"/>
              <a:gd name="T110" fmla="*/ 88 w 3584"/>
              <a:gd name="T111" fmla="*/ 1098 h 3028"/>
              <a:gd name="T112" fmla="*/ 19 w 3584"/>
              <a:gd name="T113" fmla="*/ 1062 h 3028"/>
              <a:gd name="T114" fmla="*/ 3 w 3584"/>
              <a:gd name="T115" fmla="*/ 985 h 3028"/>
              <a:gd name="T116" fmla="*/ 1250 w 3584"/>
              <a:gd name="T117" fmla="*/ 19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4" h="3028">
                <a:moveTo>
                  <a:pt x="1156" y="2188"/>
                </a:moveTo>
                <a:lnTo>
                  <a:pt x="1156" y="2847"/>
                </a:lnTo>
                <a:lnTo>
                  <a:pt x="1454" y="2847"/>
                </a:lnTo>
                <a:lnTo>
                  <a:pt x="1454" y="2188"/>
                </a:lnTo>
                <a:lnTo>
                  <a:pt x="1156" y="2188"/>
                </a:lnTo>
                <a:close/>
                <a:moveTo>
                  <a:pt x="1247" y="636"/>
                </a:moveTo>
                <a:lnTo>
                  <a:pt x="181" y="1440"/>
                </a:lnTo>
                <a:lnTo>
                  <a:pt x="181" y="2847"/>
                </a:lnTo>
                <a:lnTo>
                  <a:pt x="976" y="2847"/>
                </a:lnTo>
                <a:lnTo>
                  <a:pt x="976" y="2097"/>
                </a:lnTo>
                <a:lnTo>
                  <a:pt x="979" y="2073"/>
                </a:lnTo>
                <a:lnTo>
                  <a:pt x="988" y="2052"/>
                </a:lnTo>
                <a:lnTo>
                  <a:pt x="1002" y="2033"/>
                </a:lnTo>
                <a:lnTo>
                  <a:pt x="1020" y="2019"/>
                </a:lnTo>
                <a:lnTo>
                  <a:pt x="1042" y="2010"/>
                </a:lnTo>
                <a:lnTo>
                  <a:pt x="1066" y="2007"/>
                </a:lnTo>
                <a:lnTo>
                  <a:pt x="1545" y="2007"/>
                </a:lnTo>
                <a:lnTo>
                  <a:pt x="1569" y="2010"/>
                </a:lnTo>
                <a:lnTo>
                  <a:pt x="1590" y="2019"/>
                </a:lnTo>
                <a:lnTo>
                  <a:pt x="1609" y="2033"/>
                </a:lnTo>
                <a:lnTo>
                  <a:pt x="1623" y="2052"/>
                </a:lnTo>
                <a:lnTo>
                  <a:pt x="1633" y="2073"/>
                </a:lnTo>
                <a:lnTo>
                  <a:pt x="1635" y="2097"/>
                </a:lnTo>
                <a:lnTo>
                  <a:pt x="1635" y="2847"/>
                </a:lnTo>
                <a:lnTo>
                  <a:pt x="2430" y="2847"/>
                </a:lnTo>
                <a:lnTo>
                  <a:pt x="2430" y="1781"/>
                </a:lnTo>
                <a:lnTo>
                  <a:pt x="2354" y="1783"/>
                </a:lnTo>
                <a:lnTo>
                  <a:pt x="2273" y="1781"/>
                </a:lnTo>
                <a:lnTo>
                  <a:pt x="2192" y="1771"/>
                </a:lnTo>
                <a:lnTo>
                  <a:pt x="2111" y="1757"/>
                </a:lnTo>
                <a:lnTo>
                  <a:pt x="2033" y="1736"/>
                </a:lnTo>
                <a:lnTo>
                  <a:pt x="1954" y="1709"/>
                </a:lnTo>
                <a:lnTo>
                  <a:pt x="1878" y="1676"/>
                </a:lnTo>
                <a:lnTo>
                  <a:pt x="1804" y="1637"/>
                </a:lnTo>
                <a:lnTo>
                  <a:pt x="1733" y="1592"/>
                </a:lnTo>
                <a:lnTo>
                  <a:pt x="1671" y="1548"/>
                </a:lnTo>
                <a:lnTo>
                  <a:pt x="1613" y="1499"/>
                </a:lnTo>
                <a:lnTo>
                  <a:pt x="1559" y="1446"/>
                </a:lnTo>
                <a:lnTo>
                  <a:pt x="1509" y="1391"/>
                </a:lnTo>
                <a:lnTo>
                  <a:pt x="1463" y="1333"/>
                </a:lnTo>
                <a:lnTo>
                  <a:pt x="1420" y="1272"/>
                </a:lnTo>
                <a:lnTo>
                  <a:pt x="1382" y="1208"/>
                </a:lnTo>
                <a:lnTo>
                  <a:pt x="1349" y="1142"/>
                </a:lnTo>
                <a:lnTo>
                  <a:pt x="1320" y="1073"/>
                </a:lnTo>
                <a:lnTo>
                  <a:pt x="1296" y="1004"/>
                </a:lnTo>
                <a:lnTo>
                  <a:pt x="1276" y="933"/>
                </a:lnTo>
                <a:lnTo>
                  <a:pt x="1262" y="860"/>
                </a:lnTo>
                <a:lnTo>
                  <a:pt x="1252" y="785"/>
                </a:lnTo>
                <a:lnTo>
                  <a:pt x="1247" y="711"/>
                </a:lnTo>
                <a:lnTo>
                  <a:pt x="1247" y="636"/>
                </a:lnTo>
                <a:close/>
                <a:moveTo>
                  <a:pt x="1931" y="426"/>
                </a:moveTo>
                <a:lnTo>
                  <a:pt x="1858" y="426"/>
                </a:lnTo>
                <a:lnTo>
                  <a:pt x="1785" y="432"/>
                </a:lnTo>
                <a:lnTo>
                  <a:pt x="1713" y="443"/>
                </a:lnTo>
                <a:lnTo>
                  <a:pt x="1643" y="460"/>
                </a:lnTo>
                <a:lnTo>
                  <a:pt x="1572" y="483"/>
                </a:lnTo>
                <a:lnTo>
                  <a:pt x="1503" y="513"/>
                </a:lnTo>
                <a:lnTo>
                  <a:pt x="1437" y="547"/>
                </a:lnTo>
                <a:lnTo>
                  <a:pt x="1430" y="616"/>
                </a:lnTo>
                <a:lnTo>
                  <a:pt x="1428" y="686"/>
                </a:lnTo>
                <a:lnTo>
                  <a:pt x="1431" y="755"/>
                </a:lnTo>
                <a:lnTo>
                  <a:pt x="1440" y="823"/>
                </a:lnTo>
                <a:lnTo>
                  <a:pt x="1453" y="890"/>
                </a:lnTo>
                <a:lnTo>
                  <a:pt x="1472" y="956"/>
                </a:lnTo>
                <a:lnTo>
                  <a:pt x="1494" y="1020"/>
                </a:lnTo>
                <a:lnTo>
                  <a:pt x="1522" y="1082"/>
                </a:lnTo>
                <a:lnTo>
                  <a:pt x="1554" y="1142"/>
                </a:lnTo>
                <a:lnTo>
                  <a:pt x="1590" y="1200"/>
                </a:lnTo>
                <a:lnTo>
                  <a:pt x="1631" y="1254"/>
                </a:lnTo>
                <a:lnTo>
                  <a:pt x="1676" y="1307"/>
                </a:lnTo>
                <a:lnTo>
                  <a:pt x="1725" y="1356"/>
                </a:lnTo>
                <a:lnTo>
                  <a:pt x="1778" y="1401"/>
                </a:lnTo>
                <a:lnTo>
                  <a:pt x="1834" y="1443"/>
                </a:lnTo>
                <a:lnTo>
                  <a:pt x="1897" y="1481"/>
                </a:lnTo>
                <a:lnTo>
                  <a:pt x="1961" y="1515"/>
                </a:lnTo>
                <a:lnTo>
                  <a:pt x="2027" y="1542"/>
                </a:lnTo>
                <a:lnTo>
                  <a:pt x="2095" y="1565"/>
                </a:lnTo>
                <a:lnTo>
                  <a:pt x="2164" y="1583"/>
                </a:lnTo>
                <a:lnTo>
                  <a:pt x="2233" y="1595"/>
                </a:lnTo>
                <a:lnTo>
                  <a:pt x="2304" y="1601"/>
                </a:lnTo>
                <a:lnTo>
                  <a:pt x="2374" y="1602"/>
                </a:lnTo>
                <a:lnTo>
                  <a:pt x="2445" y="1598"/>
                </a:lnTo>
                <a:lnTo>
                  <a:pt x="2516" y="1588"/>
                </a:lnTo>
                <a:lnTo>
                  <a:pt x="2584" y="1573"/>
                </a:lnTo>
                <a:lnTo>
                  <a:pt x="2653" y="1553"/>
                </a:lnTo>
                <a:lnTo>
                  <a:pt x="2721" y="1527"/>
                </a:lnTo>
                <a:lnTo>
                  <a:pt x="1921" y="985"/>
                </a:lnTo>
                <a:lnTo>
                  <a:pt x="1905" y="971"/>
                </a:lnTo>
                <a:lnTo>
                  <a:pt x="1893" y="955"/>
                </a:lnTo>
                <a:lnTo>
                  <a:pt x="1885" y="936"/>
                </a:lnTo>
                <a:lnTo>
                  <a:pt x="1881" y="916"/>
                </a:lnTo>
                <a:lnTo>
                  <a:pt x="1881" y="897"/>
                </a:lnTo>
                <a:lnTo>
                  <a:pt x="1887" y="877"/>
                </a:lnTo>
                <a:lnTo>
                  <a:pt x="1897" y="859"/>
                </a:lnTo>
                <a:lnTo>
                  <a:pt x="1910" y="843"/>
                </a:lnTo>
                <a:lnTo>
                  <a:pt x="1926" y="831"/>
                </a:lnTo>
                <a:lnTo>
                  <a:pt x="1945" y="823"/>
                </a:lnTo>
                <a:lnTo>
                  <a:pt x="1964" y="819"/>
                </a:lnTo>
                <a:lnTo>
                  <a:pt x="1985" y="819"/>
                </a:lnTo>
                <a:lnTo>
                  <a:pt x="2005" y="825"/>
                </a:lnTo>
                <a:lnTo>
                  <a:pt x="2023" y="835"/>
                </a:lnTo>
                <a:lnTo>
                  <a:pt x="2822" y="1377"/>
                </a:lnTo>
                <a:lnTo>
                  <a:pt x="2821" y="1305"/>
                </a:lnTo>
                <a:lnTo>
                  <a:pt x="2814" y="1234"/>
                </a:lnTo>
                <a:lnTo>
                  <a:pt x="2803" y="1164"/>
                </a:lnTo>
                <a:lnTo>
                  <a:pt x="2786" y="1095"/>
                </a:lnTo>
                <a:lnTo>
                  <a:pt x="2764" y="1028"/>
                </a:lnTo>
                <a:lnTo>
                  <a:pt x="2737" y="962"/>
                </a:lnTo>
                <a:lnTo>
                  <a:pt x="2704" y="899"/>
                </a:lnTo>
                <a:lnTo>
                  <a:pt x="2667" y="839"/>
                </a:lnTo>
                <a:lnTo>
                  <a:pt x="2626" y="781"/>
                </a:lnTo>
                <a:lnTo>
                  <a:pt x="2580" y="727"/>
                </a:lnTo>
                <a:lnTo>
                  <a:pt x="2530" y="675"/>
                </a:lnTo>
                <a:lnTo>
                  <a:pt x="2474" y="628"/>
                </a:lnTo>
                <a:lnTo>
                  <a:pt x="2415" y="585"/>
                </a:lnTo>
                <a:lnTo>
                  <a:pt x="2352" y="544"/>
                </a:lnTo>
                <a:lnTo>
                  <a:pt x="2286" y="511"/>
                </a:lnTo>
                <a:lnTo>
                  <a:pt x="2217" y="482"/>
                </a:lnTo>
                <a:lnTo>
                  <a:pt x="2147" y="459"/>
                </a:lnTo>
                <a:lnTo>
                  <a:pt x="2076" y="443"/>
                </a:lnTo>
                <a:lnTo>
                  <a:pt x="2003" y="431"/>
                </a:lnTo>
                <a:lnTo>
                  <a:pt x="1931" y="426"/>
                </a:lnTo>
                <a:close/>
                <a:moveTo>
                  <a:pt x="1306" y="0"/>
                </a:moveTo>
                <a:lnTo>
                  <a:pt x="1324" y="2"/>
                </a:lnTo>
                <a:lnTo>
                  <a:pt x="1343" y="9"/>
                </a:lnTo>
                <a:lnTo>
                  <a:pt x="1360" y="19"/>
                </a:lnTo>
                <a:lnTo>
                  <a:pt x="1685" y="264"/>
                </a:lnTo>
                <a:lnTo>
                  <a:pt x="1763" y="252"/>
                </a:lnTo>
                <a:lnTo>
                  <a:pt x="1841" y="245"/>
                </a:lnTo>
                <a:lnTo>
                  <a:pt x="1919" y="243"/>
                </a:lnTo>
                <a:lnTo>
                  <a:pt x="1998" y="249"/>
                </a:lnTo>
                <a:lnTo>
                  <a:pt x="2076" y="259"/>
                </a:lnTo>
                <a:lnTo>
                  <a:pt x="2153" y="274"/>
                </a:lnTo>
                <a:lnTo>
                  <a:pt x="2229" y="295"/>
                </a:lnTo>
                <a:lnTo>
                  <a:pt x="2304" y="322"/>
                </a:lnTo>
                <a:lnTo>
                  <a:pt x="2377" y="354"/>
                </a:lnTo>
                <a:lnTo>
                  <a:pt x="2449" y="392"/>
                </a:lnTo>
                <a:lnTo>
                  <a:pt x="2518" y="434"/>
                </a:lnTo>
                <a:lnTo>
                  <a:pt x="2581" y="480"/>
                </a:lnTo>
                <a:lnTo>
                  <a:pt x="2640" y="530"/>
                </a:lnTo>
                <a:lnTo>
                  <a:pt x="2694" y="584"/>
                </a:lnTo>
                <a:lnTo>
                  <a:pt x="2746" y="640"/>
                </a:lnTo>
                <a:lnTo>
                  <a:pt x="2793" y="700"/>
                </a:lnTo>
                <a:lnTo>
                  <a:pt x="2834" y="763"/>
                </a:lnTo>
                <a:lnTo>
                  <a:pt x="2872" y="828"/>
                </a:lnTo>
                <a:lnTo>
                  <a:pt x="2906" y="896"/>
                </a:lnTo>
                <a:lnTo>
                  <a:pt x="2934" y="965"/>
                </a:lnTo>
                <a:lnTo>
                  <a:pt x="2958" y="1037"/>
                </a:lnTo>
                <a:lnTo>
                  <a:pt x="2977" y="1110"/>
                </a:lnTo>
                <a:lnTo>
                  <a:pt x="2991" y="1185"/>
                </a:lnTo>
                <a:lnTo>
                  <a:pt x="3000" y="1260"/>
                </a:lnTo>
                <a:lnTo>
                  <a:pt x="3004" y="1336"/>
                </a:lnTo>
                <a:lnTo>
                  <a:pt x="3002" y="1413"/>
                </a:lnTo>
                <a:lnTo>
                  <a:pt x="2995" y="1490"/>
                </a:lnTo>
                <a:lnTo>
                  <a:pt x="3043" y="1513"/>
                </a:lnTo>
                <a:lnTo>
                  <a:pt x="3093" y="1530"/>
                </a:lnTo>
                <a:lnTo>
                  <a:pt x="3145" y="1542"/>
                </a:lnTo>
                <a:lnTo>
                  <a:pt x="3196" y="1550"/>
                </a:lnTo>
                <a:lnTo>
                  <a:pt x="3248" y="1551"/>
                </a:lnTo>
                <a:lnTo>
                  <a:pt x="3302" y="1548"/>
                </a:lnTo>
                <a:lnTo>
                  <a:pt x="3353" y="1538"/>
                </a:lnTo>
                <a:lnTo>
                  <a:pt x="3405" y="1524"/>
                </a:lnTo>
                <a:lnTo>
                  <a:pt x="3455" y="1503"/>
                </a:lnTo>
                <a:lnTo>
                  <a:pt x="3475" y="1497"/>
                </a:lnTo>
                <a:lnTo>
                  <a:pt x="3496" y="1495"/>
                </a:lnTo>
                <a:lnTo>
                  <a:pt x="3515" y="1498"/>
                </a:lnTo>
                <a:lnTo>
                  <a:pt x="3534" y="1504"/>
                </a:lnTo>
                <a:lnTo>
                  <a:pt x="3550" y="1515"/>
                </a:lnTo>
                <a:lnTo>
                  <a:pt x="3564" y="1529"/>
                </a:lnTo>
                <a:lnTo>
                  <a:pt x="3575" y="1548"/>
                </a:lnTo>
                <a:lnTo>
                  <a:pt x="3582" y="1567"/>
                </a:lnTo>
                <a:lnTo>
                  <a:pt x="3584" y="1588"/>
                </a:lnTo>
                <a:lnTo>
                  <a:pt x="3581" y="1608"/>
                </a:lnTo>
                <a:lnTo>
                  <a:pt x="3574" y="1626"/>
                </a:lnTo>
                <a:lnTo>
                  <a:pt x="3563" y="1643"/>
                </a:lnTo>
                <a:lnTo>
                  <a:pt x="3549" y="1657"/>
                </a:lnTo>
                <a:lnTo>
                  <a:pt x="3532" y="1668"/>
                </a:lnTo>
                <a:lnTo>
                  <a:pt x="3474" y="1692"/>
                </a:lnTo>
                <a:lnTo>
                  <a:pt x="3415" y="1710"/>
                </a:lnTo>
                <a:lnTo>
                  <a:pt x="3356" y="1722"/>
                </a:lnTo>
                <a:lnTo>
                  <a:pt x="3297" y="1731"/>
                </a:lnTo>
                <a:lnTo>
                  <a:pt x="3237" y="1733"/>
                </a:lnTo>
                <a:lnTo>
                  <a:pt x="3178" y="1731"/>
                </a:lnTo>
                <a:lnTo>
                  <a:pt x="3120" y="1723"/>
                </a:lnTo>
                <a:lnTo>
                  <a:pt x="3062" y="1710"/>
                </a:lnTo>
                <a:lnTo>
                  <a:pt x="3005" y="1693"/>
                </a:lnTo>
                <a:lnTo>
                  <a:pt x="2950" y="1670"/>
                </a:lnTo>
                <a:lnTo>
                  <a:pt x="2895" y="1643"/>
                </a:lnTo>
                <a:lnTo>
                  <a:pt x="2826" y="1679"/>
                </a:lnTo>
                <a:lnTo>
                  <a:pt x="2756" y="1708"/>
                </a:lnTo>
                <a:lnTo>
                  <a:pt x="2684" y="1733"/>
                </a:lnTo>
                <a:lnTo>
                  <a:pt x="2611" y="1754"/>
                </a:lnTo>
                <a:lnTo>
                  <a:pt x="2611" y="2937"/>
                </a:lnTo>
                <a:lnTo>
                  <a:pt x="2607" y="2961"/>
                </a:lnTo>
                <a:lnTo>
                  <a:pt x="2599" y="2983"/>
                </a:lnTo>
                <a:lnTo>
                  <a:pt x="2584" y="3001"/>
                </a:lnTo>
                <a:lnTo>
                  <a:pt x="2566" y="3016"/>
                </a:lnTo>
                <a:lnTo>
                  <a:pt x="2544" y="3024"/>
                </a:lnTo>
                <a:lnTo>
                  <a:pt x="2520" y="3028"/>
                </a:lnTo>
                <a:lnTo>
                  <a:pt x="90" y="3028"/>
                </a:lnTo>
                <a:lnTo>
                  <a:pt x="66" y="3024"/>
                </a:lnTo>
                <a:lnTo>
                  <a:pt x="45" y="3016"/>
                </a:lnTo>
                <a:lnTo>
                  <a:pt x="26" y="3001"/>
                </a:lnTo>
                <a:lnTo>
                  <a:pt x="12" y="2983"/>
                </a:lnTo>
                <a:lnTo>
                  <a:pt x="3" y="2961"/>
                </a:lnTo>
                <a:lnTo>
                  <a:pt x="0" y="2937"/>
                </a:lnTo>
                <a:lnTo>
                  <a:pt x="0" y="1394"/>
                </a:lnTo>
                <a:lnTo>
                  <a:pt x="2" y="1373"/>
                </a:lnTo>
                <a:lnTo>
                  <a:pt x="10" y="1354"/>
                </a:lnTo>
                <a:lnTo>
                  <a:pt x="21" y="1336"/>
                </a:lnTo>
                <a:lnTo>
                  <a:pt x="36" y="1322"/>
                </a:lnTo>
                <a:lnTo>
                  <a:pt x="1250" y="406"/>
                </a:lnTo>
                <a:lnTo>
                  <a:pt x="1267" y="396"/>
                </a:lnTo>
                <a:lnTo>
                  <a:pt x="1285" y="390"/>
                </a:lnTo>
                <a:lnTo>
                  <a:pt x="1303" y="387"/>
                </a:lnTo>
                <a:lnTo>
                  <a:pt x="1321" y="389"/>
                </a:lnTo>
                <a:lnTo>
                  <a:pt x="1339" y="394"/>
                </a:lnTo>
                <a:lnTo>
                  <a:pt x="1404" y="359"/>
                </a:lnTo>
                <a:lnTo>
                  <a:pt x="1469" y="329"/>
                </a:lnTo>
                <a:lnTo>
                  <a:pt x="1306" y="205"/>
                </a:lnTo>
                <a:lnTo>
                  <a:pt x="145" y="1080"/>
                </a:lnTo>
                <a:lnTo>
                  <a:pt x="128" y="1091"/>
                </a:lnTo>
                <a:lnTo>
                  <a:pt x="108" y="1097"/>
                </a:lnTo>
                <a:lnTo>
                  <a:pt x="88" y="1098"/>
                </a:lnTo>
                <a:lnTo>
                  <a:pt x="69" y="1096"/>
                </a:lnTo>
                <a:lnTo>
                  <a:pt x="50" y="1089"/>
                </a:lnTo>
                <a:lnTo>
                  <a:pt x="33" y="1078"/>
                </a:lnTo>
                <a:lnTo>
                  <a:pt x="19" y="1062"/>
                </a:lnTo>
                <a:lnTo>
                  <a:pt x="8" y="1044"/>
                </a:lnTo>
                <a:lnTo>
                  <a:pt x="1" y="1025"/>
                </a:lnTo>
                <a:lnTo>
                  <a:pt x="0" y="1005"/>
                </a:lnTo>
                <a:lnTo>
                  <a:pt x="3" y="985"/>
                </a:lnTo>
                <a:lnTo>
                  <a:pt x="10" y="967"/>
                </a:lnTo>
                <a:lnTo>
                  <a:pt x="21" y="950"/>
                </a:lnTo>
                <a:lnTo>
                  <a:pt x="36" y="935"/>
                </a:lnTo>
                <a:lnTo>
                  <a:pt x="1250" y="19"/>
                </a:lnTo>
                <a:lnTo>
                  <a:pt x="1268" y="9"/>
                </a:lnTo>
                <a:lnTo>
                  <a:pt x="1286" y="2"/>
                </a:lnTo>
                <a:lnTo>
                  <a:pt x="13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2" name="Freeform 156"/>
          <p:cNvSpPr>
            <a:spLocks noEditPoints="1"/>
          </p:cNvSpPr>
          <p:nvPr/>
        </p:nvSpPr>
        <p:spPr bwMode="auto">
          <a:xfrm>
            <a:off x="2555208" y="2775015"/>
            <a:ext cx="523875" cy="382587"/>
          </a:xfrm>
          <a:custGeom>
            <a:avLst/>
            <a:gdLst>
              <a:gd name="T0" fmla="*/ 1055 w 3300"/>
              <a:gd name="T1" fmla="*/ 2247 h 2413"/>
              <a:gd name="T2" fmla="*/ 1326 w 3300"/>
              <a:gd name="T3" fmla="*/ 1645 h 2413"/>
              <a:gd name="T4" fmla="*/ 2109 w 3300"/>
              <a:gd name="T5" fmla="*/ 186 h 2413"/>
              <a:gd name="T6" fmla="*/ 2803 w 3300"/>
              <a:gd name="T7" fmla="*/ 854 h 2413"/>
              <a:gd name="T8" fmla="*/ 2828 w 3300"/>
              <a:gd name="T9" fmla="*/ 883 h 2413"/>
              <a:gd name="T10" fmla="*/ 2836 w 3300"/>
              <a:gd name="T11" fmla="*/ 920 h 2413"/>
              <a:gd name="T12" fmla="*/ 3134 w 3300"/>
              <a:gd name="T13" fmla="*/ 2247 h 2413"/>
              <a:gd name="T14" fmla="*/ 2109 w 3300"/>
              <a:gd name="T15" fmla="*/ 186 h 2413"/>
              <a:gd name="T16" fmla="*/ 1556 w 3300"/>
              <a:gd name="T17" fmla="*/ 254 h 2413"/>
              <a:gd name="T18" fmla="*/ 2362 w 3300"/>
              <a:gd name="T19" fmla="*/ 867 h 2413"/>
              <a:gd name="T20" fmla="*/ 2379 w 3300"/>
              <a:gd name="T21" fmla="*/ 901 h 2413"/>
              <a:gd name="T22" fmla="*/ 2381 w 3300"/>
              <a:gd name="T23" fmla="*/ 2247 h 2413"/>
              <a:gd name="T24" fmla="*/ 2670 w 3300"/>
              <a:gd name="T25" fmla="*/ 962 h 2413"/>
              <a:gd name="T26" fmla="*/ 1191 w 3300"/>
              <a:gd name="T27" fmla="*/ 186 h 2413"/>
              <a:gd name="T28" fmla="*/ 166 w 3300"/>
              <a:gd name="T29" fmla="*/ 2247 h 2413"/>
              <a:gd name="T30" fmla="*/ 890 w 3300"/>
              <a:gd name="T31" fmla="*/ 1563 h 2413"/>
              <a:gd name="T32" fmla="*/ 901 w 3300"/>
              <a:gd name="T33" fmla="*/ 1521 h 2413"/>
              <a:gd name="T34" fmla="*/ 931 w 3300"/>
              <a:gd name="T35" fmla="*/ 1491 h 2413"/>
              <a:gd name="T36" fmla="*/ 972 w 3300"/>
              <a:gd name="T37" fmla="*/ 1480 h 2413"/>
              <a:gd name="T38" fmla="*/ 1430 w 3300"/>
              <a:gd name="T39" fmla="*/ 1483 h 2413"/>
              <a:gd name="T40" fmla="*/ 1467 w 3300"/>
              <a:gd name="T41" fmla="*/ 1504 h 2413"/>
              <a:gd name="T42" fmla="*/ 1488 w 3300"/>
              <a:gd name="T43" fmla="*/ 1541 h 2413"/>
              <a:gd name="T44" fmla="*/ 1492 w 3300"/>
              <a:gd name="T45" fmla="*/ 2247 h 2413"/>
              <a:gd name="T46" fmla="*/ 2216 w 3300"/>
              <a:gd name="T47" fmla="*/ 962 h 2413"/>
              <a:gd name="T48" fmla="*/ 1201 w 3300"/>
              <a:gd name="T49" fmla="*/ 0 h 2413"/>
              <a:gd name="T50" fmla="*/ 1241 w 3300"/>
              <a:gd name="T51" fmla="*/ 16 h 2413"/>
              <a:gd name="T52" fmla="*/ 1596 w 3300"/>
              <a:gd name="T53" fmla="*/ 16 h 2413"/>
              <a:gd name="T54" fmla="*/ 1635 w 3300"/>
              <a:gd name="T55" fmla="*/ 0 h 2413"/>
              <a:gd name="T56" fmla="*/ 1676 w 3300"/>
              <a:gd name="T57" fmla="*/ 5 h 2413"/>
              <a:gd name="T58" fmla="*/ 1878 w 3300"/>
              <a:gd name="T59" fmla="*/ 154 h 2413"/>
              <a:gd name="T60" fmla="*/ 2078 w 3300"/>
              <a:gd name="T61" fmla="*/ 5 h 2413"/>
              <a:gd name="T62" fmla="*/ 2119 w 3300"/>
              <a:gd name="T63" fmla="*/ 0 h 2413"/>
              <a:gd name="T64" fmla="*/ 2159 w 3300"/>
              <a:gd name="T65" fmla="*/ 16 h 2413"/>
              <a:gd name="T66" fmla="*/ 3281 w 3300"/>
              <a:gd name="T67" fmla="*/ 867 h 2413"/>
              <a:gd name="T68" fmla="*/ 3298 w 3300"/>
              <a:gd name="T69" fmla="*/ 901 h 2413"/>
              <a:gd name="T70" fmla="*/ 3300 w 3300"/>
              <a:gd name="T71" fmla="*/ 2330 h 2413"/>
              <a:gd name="T72" fmla="*/ 3288 w 3300"/>
              <a:gd name="T73" fmla="*/ 2372 h 2413"/>
              <a:gd name="T74" fmla="*/ 3259 w 3300"/>
              <a:gd name="T75" fmla="*/ 2402 h 2413"/>
              <a:gd name="T76" fmla="*/ 3217 w 3300"/>
              <a:gd name="T77" fmla="*/ 2413 h 2413"/>
              <a:gd name="T78" fmla="*/ 61 w 3300"/>
              <a:gd name="T79" fmla="*/ 2410 h 2413"/>
              <a:gd name="T80" fmla="*/ 24 w 3300"/>
              <a:gd name="T81" fmla="*/ 2389 h 2413"/>
              <a:gd name="T82" fmla="*/ 3 w 3300"/>
              <a:gd name="T83" fmla="*/ 2353 h 2413"/>
              <a:gd name="T84" fmla="*/ 0 w 3300"/>
              <a:gd name="T85" fmla="*/ 920 h 2413"/>
              <a:gd name="T86" fmla="*/ 9 w 3300"/>
              <a:gd name="T87" fmla="*/ 883 h 2413"/>
              <a:gd name="T88" fmla="*/ 33 w 3300"/>
              <a:gd name="T89" fmla="*/ 854 h 2413"/>
              <a:gd name="T90" fmla="*/ 1160 w 3300"/>
              <a:gd name="T91" fmla="*/ 5 h 2413"/>
              <a:gd name="T92" fmla="*/ 1201 w 3300"/>
              <a:gd name="T93" fmla="*/ 0 h 2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00" h="2413">
                <a:moveTo>
                  <a:pt x="1055" y="1645"/>
                </a:moveTo>
                <a:lnTo>
                  <a:pt x="1055" y="2247"/>
                </a:lnTo>
                <a:lnTo>
                  <a:pt x="1326" y="2247"/>
                </a:lnTo>
                <a:lnTo>
                  <a:pt x="1326" y="1645"/>
                </a:lnTo>
                <a:lnTo>
                  <a:pt x="1055" y="1645"/>
                </a:lnTo>
                <a:close/>
                <a:moveTo>
                  <a:pt x="2109" y="186"/>
                </a:moveTo>
                <a:lnTo>
                  <a:pt x="2015" y="257"/>
                </a:lnTo>
                <a:lnTo>
                  <a:pt x="2803" y="854"/>
                </a:lnTo>
                <a:lnTo>
                  <a:pt x="2817" y="867"/>
                </a:lnTo>
                <a:lnTo>
                  <a:pt x="2828" y="883"/>
                </a:lnTo>
                <a:lnTo>
                  <a:pt x="2834" y="901"/>
                </a:lnTo>
                <a:lnTo>
                  <a:pt x="2836" y="920"/>
                </a:lnTo>
                <a:lnTo>
                  <a:pt x="2836" y="2247"/>
                </a:lnTo>
                <a:lnTo>
                  <a:pt x="3134" y="2247"/>
                </a:lnTo>
                <a:lnTo>
                  <a:pt x="3134" y="962"/>
                </a:lnTo>
                <a:lnTo>
                  <a:pt x="2109" y="186"/>
                </a:lnTo>
                <a:close/>
                <a:moveTo>
                  <a:pt x="1645" y="186"/>
                </a:moveTo>
                <a:lnTo>
                  <a:pt x="1556" y="254"/>
                </a:lnTo>
                <a:lnTo>
                  <a:pt x="2348" y="854"/>
                </a:lnTo>
                <a:lnTo>
                  <a:pt x="2362" y="867"/>
                </a:lnTo>
                <a:lnTo>
                  <a:pt x="2372" y="883"/>
                </a:lnTo>
                <a:lnTo>
                  <a:pt x="2379" y="901"/>
                </a:lnTo>
                <a:lnTo>
                  <a:pt x="2381" y="920"/>
                </a:lnTo>
                <a:lnTo>
                  <a:pt x="2381" y="2247"/>
                </a:lnTo>
                <a:lnTo>
                  <a:pt x="2670" y="2247"/>
                </a:lnTo>
                <a:lnTo>
                  <a:pt x="2670" y="962"/>
                </a:lnTo>
                <a:lnTo>
                  <a:pt x="1645" y="186"/>
                </a:lnTo>
                <a:close/>
                <a:moveTo>
                  <a:pt x="1191" y="186"/>
                </a:moveTo>
                <a:lnTo>
                  <a:pt x="166" y="962"/>
                </a:lnTo>
                <a:lnTo>
                  <a:pt x="166" y="2247"/>
                </a:lnTo>
                <a:lnTo>
                  <a:pt x="890" y="2247"/>
                </a:lnTo>
                <a:lnTo>
                  <a:pt x="890" y="1563"/>
                </a:lnTo>
                <a:lnTo>
                  <a:pt x="893" y="1541"/>
                </a:lnTo>
                <a:lnTo>
                  <a:pt x="901" y="1521"/>
                </a:lnTo>
                <a:lnTo>
                  <a:pt x="914" y="1504"/>
                </a:lnTo>
                <a:lnTo>
                  <a:pt x="931" y="1491"/>
                </a:lnTo>
                <a:lnTo>
                  <a:pt x="950" y="1483"/>
                </a:lnTo>
                <a:lnTo>
                  <a:pt x="972" y="1480"/>
                </a:lnTo>
                <a:lnTo>
                  <a:pt x="1409" y="1480"/>
                </a:lnTo>
                <a:lnTo>
                  <a:pt x="1430" y="1483"/>
                </a:lnTo>
                <a:lnTo>
                  <a:pt x="1450" y="1491"/>
                </a:lnTo>
                <a:lnTo>
                  <a:pt x="1467" y="1504"/>
                </a:lnTo>
                <a:lnTo>
                  <a:pt x="1480" y="1521"/>
                </a:lnTo>
                <a:lnTo>
                  <a:pt x="1488" y="1541"/>
                </a:lnTo>
                <a:lnTo>
                  <a:pt x="1492" y="1563"/>
                </a:lnTo>
                <a:lnTo>
                  <a:pt x="1492" y="2247"/>
                </a:lnTo>
                <a:lnTo>
                  <a:pt x="2216" y="2247"/>
                </a:lnTo>
                <a:lnTo>
                  <a:pt x="2216" y="962"/>
                </a:lnTo>
                <a:lnTo>
                  <a:pt x="1191" y="186"/>
                </a:lnTo>
                <a:close/>
                <a:moveTo>
                  <a:pt x="1201" y="0"/>
                </a:moveTo>
                <a:lnTo>
                  <a:pt x="1222" y="5"/>
                </a:lnTo>
                <a:lnTo>
                  <a:pt x="1241" y="16"/>
                </a:lnTo>
                <a:lnTo>
                  <a:pt x="1418" y="150"/>
                </a:lnTo>
                <a:lnTo>
                  <a:pt x="1596" y="16"/>
                </a:lnTo>
                <a:lnTo>
                  <a:pt x="1614" y="5"/>
                </a:lnTo>
                <a:lnTo>
                  <a:pt x="1635" y="0"/>
                </a:lnTo>
                <a:lnTo>
                  <a:pt x="1656" y="0"/>
                </a:lnTo>
                <a:lnTo>
                  <a:pt x="1676" y="5"/>
                </a:lnTo>
                <a:lnTo>
                  <a:pt x="1695" y="16"/>
                </a:lnTo>
                <a:lnTo>
                  <a:pt x="1878" y="154"/>
                </a:lnTo>
                <a:lnTo>
                  <a:pt x="2059" y="16"/>
                </a:lnTo>
                <a:lnTo>
                  <a:pt x="2078" y="5"/>
                </a:lnTo>
                <a:lnTo>
                  <a:pt x="2098" y="0"/>
                </a:lnTo>
                <a:lnTo>
                  <a:pt x="2119" y="0"/>
                </a:lnTo>
                <a:lnTo>
                  <a:pt x="2140" y="5"/>
                </a:lnTo>
                <a:lnTo>
                  <a:pt x="2159" y="16"/>
                </a:lnTo>
                <a:lnTo>
                  <a:pt x="3267" y="854"/>
                </a:lnTo>
                <a:lnTo>
                  <a:pt x="3281" y="867"/>
                </a:lnTo>
                <a:lnTo>
                  <a:pt x="3291" y="883"/>
                </a:lnTo>
                <a:lnTo>
                  <a:pt x="3298" y="901"/>
                </a:lnTo>
                <a:lnTo>
                  <a:pt x="3300" y="920"/>
                </a:lnTo>
                <a:lnTo>
                  <a:pt x="3300" y="2330"/>
                </a:lnTo>
                <a:lnTo>
                  <a:pt x="3297" y="2353"/>
                </a:lnTo>
                <a:lnTo>
                  <a:pt x="3288" y="2372"/>
                </a:lnTo>
                <a:lnTo>
                  <a:pt x="3276" y="2389"/>
                </a:lnTo>
                <a:lnTo>
                  <a:pt x="3259" y="2402"/>
                </a:lnTo>
                <a:lnTo>
                  <a:pt x="3239" y="2410"/>
                </a:lnTo>
                <a:lnTo>
                  <a:pt x="3217" y="2413"/>
                </a:lnTo>
                <a:lnTo>
                  <a:pt x="83" y="2413"/>
                </a:lnTo>
                <a:lnTo>
                  <a:pt x="61" y="2410"/>
                </a:lnTo>
                <a:lnTo>
                  <a:pt x="41" y="2402"/>
                </a:lnTo>
                <a:lnTo>
                  <a:pt x="24" y="2389"/>
                </a:lnTo>
                <a:lnTo>
                  <a:pt x="11" y="2372"/>
                </a:lnTo>
                <a:lnTo>
                  <a:pt x="3" y="2353"/>
                </a:lnTo>
                <a:lnTo>
                  <a:pt x="0" y="2330"/>
                </a:lnTo>
                <a:lnTo>
                  <a:pt x="0" y="920"/>
                </a:lnTo>
                <a:lnTo>
                  <a:pt x="2" y="901"/>
                </a:lnTo>
                <a:lnTo>
                  <a:pt x="9" y="883"/>
                </a:lnTo>
                <a:lnTo>
                  <a:pt x="19" y="867"/>
                </a:lnTo>
                <a:lnTo>
                  <a:pt x="33" y="854"/>
                </a:lnTo>
                <a:lnTo>
                  <a:pt x="1140" y="16"/>
                </a:lnTo>
                <a:lnTo>
                  <a:pt x="1160" y="5"/>
                </a:lnTo>
                <a:lnTo>
                  <a:pt x="1180" y="0"/>
                </a:lnTo>
                <a:lnTo>
                  <a:pt x="12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8" name="Group 787"/>
          <p:cNvGrpSpPr/>
          <p:nvPr/>
        </p:nvGrpSpPr>
        <p:grpSpPr>
          <a:xfrm>
            <a:off x="1591138" y="2832909"/>
            <a:ext cx="581026" cy="266798"/>
            <a:chOff x="1647825" y="2859088"/>
            <a:chExt cx="466725" cy="214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61"/>
            <p:cNvSpPr>
              <a:spLocks noEditPoints="1"/>
            </p:cNvSpPr>
            <p:nvPr/>
          </p:nvSpPr>
          <p:spPr bwMode="auto">
            <a:xfrm>
              <a:off x="1647825" y="2859088"/>
              <a:ext cx="466725" cy="214313"/>
            </a:xfrm>
            <a:custGeom>
              <a:avLst/>
              <a:gdLst>
                <a:gd name="T0" fmla="*/ 626 w 3524"/>
                <a:gd name="T1" fmla="*/ 226 h 1614"/>
                <a:gd name="T2" fmla="*/ 421 w 3524"/>
                <a:gd name="T3" fmla="*/ 337 h 1614"/>
                <a:gd name="T4" fmla="*/ 271 w 3524"/>
                <a:gd name="T5" fmla="*/ 517 h 1614"/>
                <a:gd name="T6" fmla="*/ 202 w 3524"/>
                <a:gd name="T7" fmla="*/ 745 h 1614"/>
                <a:gd name="T8" fmla="*/ 225 w 3524"/>
                <a:gd name="T9" fmla="*/ 988 h 1614"/>
                <a:gd name="T10" fmla="*/ 338 w 3524"/>
                <a:gd name="T11" fmla="*/ 1194 h 1614"/>
                <a:gd name="T12" fmla="*/ 517 w 3524"/>
                <a:gd name="T13" fmla="*/ 1342 h 1614"/>
                <a:gd name="T14" fmla="*/ 746 w 3524"/>
                <a:gd name="T15" fmla="*/ 1412 h 1614"/>
                <a:gd name="T16" fmla="*/ 987 w 3524"/>
                <a:gd name="T17" fmla="*/ 1389 h 1614"/>
                <a:gd name="T18" fmla="*/ 1194 w 3524"/>
                <a:gd name="T19" fmla="*/ 1278 h 1614"/>
                <a:gd name="T20" fmla="*/ 1343 w 3524"/>
                <a:gd name="T21" fmla="*/ 1097 h 1614"/>
                <a:gd name="T22" fmla="*/ 1411 w 3524"/>
                <a:gd name="T23" fmla="*/ 947 h 1614"/>
                <a:gd name="T24" fmla="*/ 1485 w 3524"/>
                <a:gd name="T25" fmla="*/ 914 h 1614"/>
                <a:gd name="T26" fmla="*/ 3301 w 3524"/>
                <a:gd name="T27" fmla="*/ 889 h 1614"/>
                <a:gd name="T28" fmla="*/ 3324 w 3524"/>
                <a:gd name="T29" fmla="*/ 812 h 1614"/>
                <a:gd name="T30" fmla="*/ 3283 w 3524"/>
                <a:gd name="T31" fmla="*/ 758 h 1614"/>
                <a:gd name="T32" fmla="*/ 2608 w 3524"/>
                <a:gd name="T33" fmla="*/ 699 h 1614"/>
                <a:gd name="T34" fmla="*/ 2059 w 3524"/>
                <a:gd name="T35" fmla="*/ 699 h 1614"/>
                <a:gd name="T36" fmla="*/ 1520 w 3524"/>
                <a:gd name="T37" fmla="*/ 688 h 1614"/>
                <a:gd name="T38" fmla="*/ 1441 w 3524"/>
                <a:gd name="T39" fmla="*/ 685 h 1614"/>
                <a:gd name="T40" fmla="*/ 1389 w 3524"/>
                <a:gd name="T41" fmla="*/ 626 h 1614"/>
                <a:gd name="T42" fmla="*/ 1275 w 3524"/>
                <a:gd name="T43" fmla="*/ 416 h 1614"/>
                <a:gd name="T44" fmla="*/ 1095 w 3524"/>
                <a:gd name="T45" fmla="*/ 270 h 1614"/>
                <a:gd name="T46" fmla="*/ 869 w 3524"/>
                <a:gd name="T47" fmla="*/ 201 h 1614"/>
                <a:gd name="T48" fmla="*/ 942 w 3524"/>
                <a:gd name="T49" fmla="*/ 12 h 1614"/>
                <a:gd name="T50" fmla="*/ 1189 w 3524"/>
                <a:gd name="T51" fmla="*/ 95 h 1614"/>
                <a:gd name="T52" fmla="*/ 1393 w 3524"/>
                <a:gd name="T53" fmla="*/ 251 h 1614"/>
                <a:gd name="T54" fmla="*/ 1540 w 3524"/>
                <a:gd name="T55" fmla="*/ 467 h 1614"/>
                <a:gd name="T56" fmla="*/ 1795 w 3524"/>
                <a:gd name="T57" fmla="*/ 395 h 1614"/>
                <a:gd name="T58" fmla="*/ 2345 w 3524"/>
                <a:gd name="T59" fmla="*/ 389 h 1614"/>
                <a:gd name="T60" fmla="*/ 2890 w 3524"/>
                <a:gd name="T61" fmla="*/ 390 h 1614"/>
                <a:gd name="T62" fmla="*/ 3365 w 3524"/>
                <a:gd name="T63" fmla="*/ 576 h 1614"/>
                <a:gd name="T64" fmla="*/ 3461 w 3524"/>
                <a:gd name="T65" fmla="*/ 653 h 1614"/>
                <a:gd name="T66" fmla="*/ 3522 w 3524"/>
                <a:gd name="T67" fmla="*/ 791 h 1614"/>
                <a:gd name="T68" fmla="*/ 3498 w 3524"/>
                <a:gd name="T69" fmla="*/ 949 h 1614"/>
                <a:gd name="T70" fmla="*/ 3395 w 3524"/>
                <a:gd name="T71" fmla="*/ 1066 h 1614"/>
                <a:gd name="T72" fmla="*/ 3242 w 3524"/>
                <a:gd name="T73" fmla="*/ 1112 h 1614"/>
                <a:gd name="T74" fmla="*/ 1454 w 3524"/>
                <a:gd name="T75" fmla="*/ 1291 h 1614"/>
                <a:gd name="T76" fmla="*/ 1260 w 3524"/>
                <a:gd name="T77" fmla="*/ 1477 h 1614"/>
                <a:gd name="T78" fmla="*/ 1015 w 3524"/>
                <a:gd name="T79" fmla="*/ 1587 h 1614"/>
                <a:gd name="T80" fmla="*/ 734 w 3524"/>
                <a:gd name="T81" fmla="*/ 1611 h 1614"/>
                <a:gd name="T82" fmla="*/ 461 w 3524"/>
                <a:gd name="T83" fmla="*/ 1536 h 1614"/>
                <a:gd name="T84" fmla="*/ 237 w 3524"/>
                <a:gd name="T85" fmla="*/ 1377 h 1614"/>
                <a:gd name="T86" fmla="*/ 78 w 3524"/>
                <a:gd name="T87" fmla="*/ 1152 h 1614"/>
                <a:gd name="T88" fmla="*/ 3 w 3524"/>
                <a:gd name="T89" fmla="*/ 880 h 1614"/>
                <a:gd name="T90" fmla="*/ 29 w 3524"/>
                <a:gd name="T91" fmla="*/ 593 h 1614"/>
                <a:gd name="T92" fmla="*/ 148 w 3524"/>
                <a:gd name="T93" fmla="*/ 342 h 1614"/>
                <a:gd name="T94" fmla="*/ 342 w 3524"/>
                <a:gd name="T95" fmla="*/ 148 h 1614"/>
                <a:gd name="T96" fmla="*/ 593 w 3524"/>
                <a:gd name="T97" fmla="*/ 29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24" h="1614">
                  <a:moveTo>
                    <a:pt x="808" y="198"/>
                  </a:moveTo>
                  <a:lnTo>
                    <a:pt x="746" y="201"/>
                  </a:lnTo>
                  <a:lnTo>
                    <a:pt x="684" y="211"/>
                  </a:lnTo>
                  <a:lnTo>
                    <a:pt x="626" y="226"/>
                  </a:lnTo>
                  <a:lnTo>
                    <a:pt x="571" y="246"/>
                  </a:lnTo>
                  <a:lnTo>
                    <a:pt x="517" y="272"/>
                  </a:lnTo>
                  <a:lnTo>
                    <a:pt x="467" y="302"/>
                  </a:lnTo>
                  <a:lnTo>
                    <a:pt x="421" y="337"/>
                  </a:lnTo>
                  <a:lnTo>
                    <a:pt x="377" y="377"/>
                  </a:lnTo>
                  <a:lnTo>
                    <a:pt x="338" y="420"/>
                  </a:lnTo>
                  <a:lnTo>
                    <a:pt x="303" y="467"/>
                  </a:lnTo>
                  <a:lnTo>
                    <a:pt x="271" y="517"/>
                  </a:lnTo>
                  <a:lnTo>
                    <a:pt x="246" y="570"/>
                  </a:lnTo>
                  <a:lnTo>
                    <a:pt x="225" y="626"/>
                  </a:lnTo>
                  <a:lnTo>
                    <a:pt x="210" y="685"/>
                  </a:lnTo>
                  <a:lnTo>
                    <a:pt x="202" y="745"/>
                  </a:lnTo>
                  <a:lnTo>
                    <a:pt x="198" y="807"/>
                  </a:lnTo>
                  <a:lnTo>
                    <a:pt x="202" y="869"/>
                  </a:lnTo>
                  <a:lnTo>
                    <a:pt x="210" y="929"/>
                  </a:lnTo>
                  <a:lnTo>
                    <a:pt x="225" y="988"/>
                  </a:lnTo>
                  <a:lnTo>
                    <a:pt x="246" y="1044"/>
                  </a:lnTo>
                  <a:lnTo>
                    <a:pt x="271" y="1097"/>
                  </a:lnTo>
                  <a:lnTo>
                    <a:pt x="303" y="1147"/>
                  </a:lnTo>
                  <a:lnTo>
                    <a:pt x="338" y="1194"/>
                  </a:lnTo>
                  <a:lnTo>
                    <a:pt x="377" y="1237"/>
                  </a:lnTo>
                  <a:lnTo>
                    <a:pt x="421" y="1276"/>
                  </a:lnTo>
                  <a:lnTo>
                    <a:pt x="467" y="1312"/>
                  </a:lnTo>
                  <a:lnTo>
                    <a:pt x="517" y="1342"/>
                  </a:lnTo>
                  <a:lnTo>
                    <a:pt x="571" y="1367"/>
                  </a:lnTo>
                  <a:lnTo>
                    <a:pt x="626" y="1388"/>
                  </a:lnTo>
                  <a:lnTo>
                    <a:pt x="684" y="1403"/>
                  </a:lnTo>
                  <a:lnTo>
                    <a:pt x="746" y="1412"/>
                  </a:lnTo>
                  <a:lnTo>
                    <a:pt x="808" y="1416"/>
                  </a:lnTo>
                  <a:lnTo>
                    <a:pt x="869" y="1412"/>
                  </a:lnTo>
                  <a:lnTo>
                    <a:pt x="929" y="1404"/>
                  </a:lnTo>
                  <a:lnTo>
                    <a:pt x="987" y="1389"/>
                  </a:lnTo>
                  <a:lnTo>
                    <a:pt x="1043" y="1368"/>
                  </a:lnTo>
                  <a:lnTo>
                    <a:pt x="1096" y="1344"/>
                  </a:lnTo>
                  <a:lnTo>
                    <a:pt x="1147" y="1314"/>
                  </a:lnTo>
                  <a:lnTo>
                    <a:pt x="1194" y="1278"/>
                  </a:lnTo>
                  <a:lnTo>
                    <a:pt x="1237" y="1240"/>
                  </a:lnTo>
                  <a:lnTo>
                    <a:pt x="1277" y="1196"/>
                  </a:lnTo>
                  <a:lnTo>
                    <a:pt x="1313" y="1149"/>
                  </a:lnTo>
                  <a:lnTo>
                    <a:pt x="1343" y="1097"/>
                  </a:lnTo>
                  <a:lnTo>
                    <a:pt x="1370" y="1043"/>
                  </a:lnTo>
                  <a:lnTo>
                    <a:pt x="1390" y="985"/>
                  </a:lnTo>
                  <a:lnTo>
                    <a:pt x="1399" y="964"/>
                  </a:lnTo>
                  <a:lnTo>
                    <a:pt x="1411" y="947"/>
                  </a:lnTo>
                  <a:lnTo>
                    <a:pt x="1426" y="933"/>
                  </a:lnTo>
                  <a:lnTo>
                    <a:pt x="1444" y="923"/>
                  </a:lnTo>
                  <a:lnTo>
                    <a:pt x="1464" y="916"/>
                  </a:lnTo>
                  <a:lnTo>
                    <a:pt x="1485" y="914"/>
                  </a:lnTo>
                  <a:lnTo>
                    <a:pt x="3242" y="914"/>
                  </a:lnTo>
                  <a:lnTo>
                    <a:pt x="3264" y="911"/>
                  </a:lnTo>
                  <a:lnTo>
                    <a:pt x="3285" y="902"/>
                  </a:lnTo>
                  <a:lnTo>
                    <a:pt x="3301" y="889"/>
                  </a:lnTo>
                  <a:lnTo>
                    <a:pt x="3315" y="872"/>
                  </a:lnTo>
                  <a:lnTo>
                    <a:pt x="3323" y="853"/>
                  </a:lnTo>
                  <a:lnTo>
                    <a:pt x="3325" y="830"/>
                  </a:lnTo>
                  <a:lnTo>
                    <a:pt x="3324" y="812"/>
                  </a:lnTo>
                  <a:lnTo>
                    <a:pt x="3318" y="795"/>
                  </a:lnTo>
                  <a:lnTo>
                    <a:pt x="3309" y="780"/>
                  </a:lnTo>
                  <a:lnTo>
                    <a:pt x="3298" y="767"/>
                  </a:lnTo>
                  <a:lnTo>
                    <a:pt x="3283" y="758"/>
                  </a:lnTo>
                  <a:lnTo>
                    <a:pt x="2906" y="595"/>
                  </a:lnTo>
                  <a:lnTo>
                    <a:pt x="2657" y="693"/>
                  </a:lnTo>
                  <a:lnTo>
                    <a:pt x="2632" y="699"/>
                  </a:lnTo>
                  <a:lnTo>
                    <a:pt x="2608" y="699"/>
                  </a:lnTo>
                  <a:lnTo>
                    <a:pt x="2584" y="693"/>
                  </a:lnTo>
                  <a:lnTo>
                    <a:pt x="2333" y="594"/>
                  </a:lnTo>
                  <a:lnTo>
                    <a:pt x="2082" y="693"/>
                  </a:lnTo>
                  <a:lnTo>
                    <a:pt x="2059" y="699"/>
                  </a:lnTo>
                  <a:lnTo>
                    <a:pt x="2034" y="699"/>
                  </a:lnTo>
                  <a:lnTo>
                    <a:pt x="2009" y="693"/>
                  </a:lnTo>
                  <a:lnTo>
                    <a:pt x="1758" y="594"/>
                  </a:lnTo>
                  <a:lnTo>
                    <a:pt x="1520" y="688"/>
                  </a:lnTo>
                  <a:lnTo>
                    <a:pt x="1501" y="693"/>
                  </a:lnTo>
                  <a:lnTo>
                    <a:pt x="1480" y="694"/>
                  </a:lnTo>
                  <a:lnTo>
                    <a:pt x="1460" y="692"/>
                  </a:lnTo>
                  <a:lnTo>
                    <a:pt x="1441" y="685"/>
                  </a:lnTo>
                  <a:lnTo>
                    <a:pt x="1424" y="674"/>
                  </a:lnTo>
                  <a:lnTo>
                    <a:pt x="1408" y="661"/>
                  </a:lnTo>
                  <a:lnTo>
                    <a:pt x="1397" y="644"/>
                  </a:lnTo>
                  <a:lnTo>
                    <a:pt x="1389" y="626"/>
                  </a:lnTo>
                  <a:lnTo>
                    <a:pt x="1368" y="568"/>
                  </a:lnTo>
                  <a:lnTo>
                    <a:pt x="1342" y="513"/>
                  </a:lnTo>
                  <a:lnTo>
                    <a:pt x="1311" y="463"/>
                  </a:lnTo>
                  <a:lnTo>
                    <a:pt x="1275" y="416"/>
                  </a:lnTo>
                  <a:lnTo>
                    <a:pt x="1236" y="373"/>
                  </a:lnTo>
                  <a:lnTo>
                    <a:pt x="1192" y="334"/>
                  </a:lnTo>
                  <a:lnTo>
                    <a:pt x="1145" y="299"/>
                  </a:lnTo>
                  <a:lnTo>
                    <a:pt x="1095" y="270"/>
                  </a:lnTo>
                  <a:lnTo>
                    <a:pt x="1042" y="244"/>
                  </a:lnTo>
                  <a:lnTo>
                    <a:pt x="986" y="225"/>
                  </a:lnTo>
                  <a:lnTo>
                    <a:pt x="928" y="210"/>
                  </a:lnTo>
                  <a:lnTo>
                    <a:pt x="869" y="201"/>
                  </a:lnTo>
                  <a:lnTo>
                    <a:pt x="808" y="198"/>
                  </a:lnTo>
                  <a:close/>
                  <a:moveTo>
                    <a:pt x="808" y="0"/>
                  </a:moveTo>
                  <a:lnTo>
                    <a:pt x="875" y="3"/>
                  </a:lnTo>
                  <a:lnTo>
                    <a:pt x="942" y="12"/>
                  </a:lnTo>
                  <a:lnTo>
                    <a:pt x="1006" y="25"/>
                  </a:lnTo>
                  <a:lnTo>
                    <a:pt x="1070" y="44"/>
                  </a:lnTo>
                  <a:lnTo>
                    <a:pt x="1131" y="66"/>
                  </a:lnTo>
                  <a:lnTo>
                    <a:pt x="1189" y="95"/>
                  </a:lnTo>
                  <a:lnTo>
                    <a:pt x="1244" y="127"/>
                  </a:lnTo>
                  <a:lnTo>
                    <a:pt x="1298" y="165"/>
                  </a:lnTo>
                  <a:lnTo>
                    <a:pt x="1347" y="206"/>
                  </a:lnTo>
                  <a:lnTo>
                    <a:pt x="1393" y="251"/>
                  </a:lnTo>
                  <a:lnTo>
                    <a:pt x="1436" y="300"/>
                  </a:lnTo>
                  <a:lnTo>
                    <a:pt x="1475" y="352"/>
                  </a:lnTo>
                  <a:lnTo>
                    <a:pt x="1510" y="408"/>
                  </a:lnTo>
                  <a:lnTo>
                    <a:pt x="1540" y="467"/>
                  </a:lnTo>
                  <a:lnTo>
                    <a:pt x="1723" y="395"/>
                  </a:lnTo>
                  <a:lnTo>
                    <a:pt x="1746" y="389"/>
                  </a:lnTo>
                  <a:lnTo>
                    <a:pt x="1771" y="389"/>
                  </a:lnTo>
                  <a:lnTo>
                    <a:pt x="1795" y="395"/>
                  </a:lnTo>
                  <a:lnTo>
                    <a:pt x="2046" y="494"/>
                  </a:lnTo>
                  <a:lnTo>
                    <a:pt x="2297" y="395"/>
                  </a:lnTo>
                  <a:lnTo>
                    <a:pt x="2320" y="389"/>
                  </a:lnTo>
                  <a:lnTo>
                    <a:pt x="2345" y="389"/>
                  </a:lnTo>
                  <a:lnTo>
                    <a:pt x="2370" y="395"/>
                  </a:lnTo>
                  <a:lnTo>
                    <a:pt x="2621" y="494"/>
                  </a:lnTo>
                  <a:lnTo>
                    <a:pt x="2871" y="395"/>
                  </a:lnTo>
                  <a:lnTo>
                    <a:pt x="2890" y="390"/>
                  </a:lnTo>
                  <a:lnTo>
                    <a:pt x="2909" y="389"/>
                  </a:lnTo>
                  <a:lnTo>
                    <a:pt x="2929" y="391"/>
                  </a:lnTo>
                  <a:lnTo>
                    <a:pt x="2947" y="396"/>
                  </a:lnTo>
                  <a:lnTo>
                    <a:pt x="3365" y="576"/>
                  </a:lnTo>
                  <a:lnTo>
                    <a:pt x="3371" y="580"/>
                  </a:lnTo>
                  <a:lnTo>
                    <a:pt x="3405" y="600"/>
                  </a:lnTo>
                  <a:lnTo>
                    <a:pt x="3435" y="625"/>
                  </a:lnTo>
                  <a:lnTo>
                    <a:pt x="3461" y="653"/>
                  </a:lnTo>
                  <a:lnTo>
                    <a:pt x="3483" y="684"/>
                  </a:lnTo>
                  <a:lnTo>
                    <a:pt x="3500" y="717"/>
                  </a:lnTo>
                  <a:lnTo>
                    <a:pt x="3513" y="753"/>
                  </a:lnTo>
                  <a:lnTo>
                    <a:pt x="3522" y="791"/>
                  </a:lnTo>
                  <a:lnTo>
                    <a:pt x="3524" y="830"/>
                  </a:lnTo>
                  <a:lnTo>
                    <a:pt x="3521" y="872"/>
                  </a:lnTo>
                  <a:lnTo>
                    <a:pt x="3512" y="912"/>
                  </a:lnTo>
                  <a:lnTo>
                    <a:pt x="3498" y="949"/>
                  </a:lnTo>
                  <a:lnTo>
                    <a:pt x="3479" y="984"/>
                  </a:lnTo>
                  <a:lnTo>
                    <a:pt x="3455" y="1015"/>
                  </a:lnTo>
                  <a:lnTo>
                    <a:pt x="3427" y="1043"/>
                  </a:lnTo>
                  <a:lnTo>
                    <a:pt x="3395" y="1066"/>
                  </a:lnTo>
                  <a:lnTo>
                    <a:pt x="3361" y="1086"/>
                  </a:lnTo>
                  <a:lnTo>
                    <a:pt x="3323" y="1101"/>
                  </a:lnTo>
                  <a:lnTo>
                    <a:pt x="3284" y="1109"/>
                  </a:lnTo>
                  <a:lnTo>
                    <a:pt x="3242" y="1112"/>
                  </a:lnTo>
                  <a:lnTo>
                    <a:pt x="1555" y="1112"/>
                  </a:lnTo>
                  <a:lnTo>
                    <a:pt x="1526" y="1176"/>
                  </a:lnTo>
                  <a:lnTo>
                    <a:pt x="1492" y="1236"/>
                  </a:lnTo>
                  <a:lnTo>
                    <a:pt x="1454" y="1291"/>
                  </a:lnTo>
                  <a:lnTo>
                    <a:pt x="1412" y="1344"/>
                  </a:lnTo>
                  <a:lnTo>
                    <a:pt x="1365" y="1392"/>
                  </a:lnTo>
                  <a:lnTo>
                    <a:pt x="1314" y="1437"/>
                  </a:lnTo>
                  <a:lnTo>
                    <a:pt x="1260" y="1477"/>
                  </a:lnTo>
                  <a:lnTo>
                    <a:pt x="1203" y="1512"/>
                  </a:lnTo>
                  <a:lnTo>
                    <a:pt x="1142" y="1542"/>
                  </a:lnTo>
                  <a:lnTo>
                    <a:pt x="1079" y="1567"/>
                  </a:lnTo>
                  <a:lnTo>
                    <a:pt x="1015" y="1587"/>
                  </a:lnTo>
                  <a:lnTo>
                    <a:pt x="947" y="1602"/>
                  </a:lnTo>
                  <a:lnTo>
                    <a:pt x="879" y="1611"/>
                  </a:lnTo>
                  <a:lnTo>
                    <a:pt x="808" y="1614"/>
                  </a:lnTo>
                  <a:lnTo>
                    <a:pt x="734" y="1611"/>
                  </a:lnTo>
                  <a:lnTo>
                    <a:pt x="663" y="1601"/>
                  </a:lnTo>
                  <a:lnTo>
                    <a:pt x="593" y="1585"/>
                  </a:lnTo>
                  <a:lnTo>
                    <a:pt x="526" y="1563"/>
                  </a:lnTo>
                  <a:lnTo>
                    <a:pt x="461" y="1536"/>
                  </a:lnTo>
                  <a:lnTo>
                    <a:pt x="400" y="1503"/>
                  </a:lnTo>
                  <a:lnTo>
                    <a:pt x="342" y="1466"/>
                  </a:lnTo>
                  <a:lnTo>
                    <a:pt x="287" y="1424"/>
                  </a:lnTo>
                  <a:lnTo>
                    <a:pt x="237" y="1377"/>
                  </a:lnTo>
                  <a:lnTo>
                    <a:pt x="190" y="1327"/>
                  </a:lnTo>
                  <a:lnTo>
                    <a:pt x="148" y="1272"/>
                  </a:lnTo>
                  <a:lnTo>
                    <a:pt x="110" y="1214"/>
                  </a:lnTo>
                  <a:lnTo>
                    <a:pt x="78" y="1152"/>
                  </a:lnTo>
                  <a:lnTo>
                    <a:pt x="50" y="1088"/>
                  </a:lnTo>
                  <a:lnTo>
                    <a:pt x="29" y="1021"/>
                  </a:lnTo>
                  <a:lnTo>
                    <a:pt x="13" y="952"/>
                  </a:lnTo>
                  <a:lnTo>
                    <a:pt x="3" y="880"/>
                  </a:lnTo>
                  <a:lnTo>
                    <a:pt x="0" y="807"/>
                  </a:lnTo>
                  <a:lnTo>
                    <a:pt x="3" y="734"/>
                  </a:lnTo>
                  <a:lnTo>
                    <a:pt x="13" y="662"/>
                  </a:lnTo>
                  <a:lnTo>
                    <a:pt x="29" y="593"/>
                  </a:lnTo>
                  <a:lnTo>
                    <a:pt x="50" y="526"/>
                  </a:lnTo>
                  <a:lnTo>
                    <a:pt x="78" y="462"/>
                  </a:lnTo>
                  <a:lnTo>
                    <a:pt x="110" y="400"/>
                  </a:lnTo>
                  <a:lnTo>
                    <a:pt x="148" y="342"/>
                  </a:lnTo>
                  <a:lnTo>
                    <a:pt x="190" y="287"/>
                  </a:lnTo>
                  <a:lnTo>
                    <a:pt x="237" y="237"/>
                  </a:lnTo>
                  <a:lnTo>
                    <a:pt x="287" y="191"/>
                  </a:lnTo>
                  <a:lnTo>
                    <a:pt x="342" y="148"/>
                  </a:lnTo>
                  <a:lnTo>
                    <a:pt x="400" y="110"/>
                  </a:lnTo>
                  <a:lnTo>
                    <a:pt x="461" y="78"/>
                  </a:lnTo>
                  <a:lnTo>
                    <a:pt x="526" y="51"/>
                  </a:lnTo>
                  <a:lnTo>
                    <a:pt x="593" y="29"/>
                  </a:lnTo>
                  <a:lnTo>
                    <a:pt x="663" y="13"/>
                  </a:lnTo>
                  <a:lnTo>
                    <a:pt x="734" y="3"/>
                  </a:lnTo>
                  <a:lnTo>
                    <a:pt x="8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62"/>
            <p:cNvSpPr>
              <a:spLocks noEditPoints="1"/>
            </p:cNvSpPr>
            <p:nvPr/>
          </p:nvSpPr>
          <p:spPr bwMode="auto">
            <a:xfrm>
              <a:off x="1700213" y="2932113"/>
              <a:ext cx="68263" cy="68263"/>
            </a:xfrm>
            <a:custGeom>
              <a:avLst/>
              <a:gdLst>
                <a:gd name="T0" fmla="*/ 258 w 516"/>
                <a:gd name="T1" fmla="*/ 198 h 516"/>
                <a:gd name="T2" fmla="*/ 240 w 516"/>
                <a:gd name="T3" fmla="*/ 201 h 516"/>
                <a:gd name="T4" fmla="*/ 223 w 516"/>
                <a:gd name="T5" fmla="*/ 210 h 516"/>
                <a:gd name="T6" fmla="*/ 210 w 516"/>
                <a:gd name="T7" fmla="*/ 222 h 516"/>
                <a:gd name="T8" fmla="*/ 201 w 516"/>
                <a:gd name="T9" fmla="*/ 239 h 516"/>
                <a:gd name="T10" fmla="*/ 198 w 516"/>
                <a:gd name="T11" fmla="*/ 258 h 516"/>
                <a:gd name="T12" fmla="*/ 201 w 516"/>
                <a:gd name="T13" fmla="*/ 277 h 516"/>
                <a:gd name="T14" fmla="*/ 210 w 516"/>
                <a:gd name="T15" fmla="*/ 293 h 516"/>
                <a:gd name="T16" fmla="*/ 223 w 516"/>
                <a:gd name="T17" fmla="*/ 306 h 516"/>
                <a:gd name="T18" fmla="*/ 240 w 516"/>
                <a:gd name="T19" fmla="*/ 315 h 516"/>
                <a:gd name="T20" fmla="*/ 258 w 516"/>
                <a:gd name="T21" fmla="*/ 318 h 516"/>
                <a:gd name="T22" fmla="*/ 277 w 516"/>
                <a:gd name="T23" fmla="*/ 315 h 516"/>
                <a:gd name="T24" fmla="*/ 293 w 516"/>
                <a:gd name="T25" fmla="*/ 306 h 516"/>
                <a:gd name="T26" fmla="*/ 307 w 516"/>
                <a:gd name="T27" fmla="*/ 293 h 516"/>
                <a:gd name="T28" fmla="*/ 315 w 516"/>
                <a:gd name="T29" fmla="*/ 277 h 516"/>
                <a:gd name="T30" fmla="*/ 318 w 516"/>
                <a:gd name="T31" fmla="*/ 258 h 516"/>
                <a:gd name="T32" fmla="*/ 315 w 516"/>
                <a:gd name="T33" fmla="*/ 239 h 516"/>
                <a:gd name="T34" fmla="*/ 307 w 516"/>
                <a:gd name="T35" fmla="*/ 222 h 516"/>
                <a:gd name="T36" fmla="*/ 293 w 516"/>
                <a:gd name="T37" fmla="*/ 210 h 516"/>
                <a:gd name="T38" fmla="*/ 277 w 516"/>
                <a:gd name="T39" fmla="*/ 201 h 516"/>
                <a:gd name="T40" fmla="*/ 258 w 516"/>
                <a:gd name="T41" fmla="*/ 198 h 516"/>
                <a:gd name="T42" fmla="*/ 258 w 516"/>
                <a:gd name="T43" fmla="*/ 0 h 516"/>
                <a:gd name="T44" fmla="*/ 300 w 516"/>
                <a:gd name="T45" fmla="*/ 3 h 516"/>
                <a:gd name="T46" fmla="*/ 339 w 516"/>
                <a:gd name="T47" fmla="*/ 14 h 516"/>
                <a:gd name="T48" fmla="*/ 377 w 516"/>
                <a:gd name="T49" fmla="*/ 29 h 516"/>
                <a:gd name="T50" fmla="*/ 410 w 516"/>
                <a:gd name="T51" fmla="*/ 50 h 516"/>
                <a:gd name="T52" fmla="*/ 441 w 516"/>
                <a:gd name="T53" fmla="*/ 76 h 516"/>
                <a:gd name="T54" fmla="*/ 467 w 516"/>
                <a:gd name="T55" fmla="*/ 106 h 516"/>
                <a:gd name="T56" fmla="*/ 487 w 516"/>
                <a:gd name="T57" fmla="*/ 139 h 516"/>
                <a:gd name="T58" fmla="*/ 504 w 516"/>
                <a:gd name="T59" fmla="*/ 176 h 516"/>
                <a:gd name="T60" fmla="*/ 513 w 516"/>
                <a:gd name="T61" fmla="*/ 216 h 516"/>
                <a:gd name="T62" fmla="*/ 516 w 516"/>
                <a:gd name="T63" fmla="*/ 258 h 516"/>
                <a:gd name="T64" fmla="*/ 513 w 516"/>
                <a:gd name="T65" fmla="*/ 300 h 516"/>
                <a:gd name="T66" fmla="*/ 504 w 516"/>
                <a:gd name="T67" fmla="*/ 339 h 516"/>
                <a:gd name="T68" fmla="*/ 487 w 516"/>
                <a:gd name="T69" fmla="*/ 377 h 516"/>
                <a:gd name="T70" fmla="*/ 467 w 516"/>
                <a:gd name="T71" fmla="*/ 410 h 516"/>
                <a:gd name="T72" fmla="*/ 441 w 516"/>
                <a:gd name="T73" fmla="*/ 440 h 516"/>
                <a:gd name="T74" fmla="*/ 410 w 516"/>
                <a:gd name="T75" fmla="*/ 466 h 516"/>
                <a:gd name="T76" fmla="*/ 377 w 516"/>
                <a:gd name="T77" fmla="*/ 487 h 516"/>
                <a:gd name="T78" fmla="*/ 339 w 516"/>
                <a:gd name="T79" fmla="*/ 502 h 516"/>
                <a:gd name="T80" fmla="*/ 300 w 516"/>
                <a:gd name="T81" fmla="*/ 513 h 516"/>
                <a:gd name="T82" fmla="*/ 258 w 516"/>
                <a:gd name="T83" fmla="*/ 516 h 516"/>
                <a:gd name="T84" fmla="*/ 216 w 516"/>
                <a:gd name="T85" fmla="*/ 513 h 516"/>
                <a:gd name="T86" fmla="*/ 176 w 516"/>
                <a:gd name="T87" fmla="*/ 502 h 516"/>
                <a:gd name="T88" fmla="*/ 140 w 516"/>
                <a:gd name="T89" fmla="*/ 487 h 516"/>
                <a:gd name="T90" fmla="*/ 106 w 516"/>
                <a:gd name="T91" fmla="*/ 466 h 516"/>
                <a:gd name="T92" fmla="*/ 76 w 516"/>
                <a:gd name="T93" fmla="*/ 440 h 516"/>
                <a:gd name="T94" fmla="*/ 50 w 516"/>
                <a:gd name="T95" fmla="*/ 410 h 516"/>
                <a:gd name="T96" fmla="*/ 29 w 516"/>
                <a:gd name="T97" fmla="*/ 377 h 516"/>
                <a:gd name="T98" fmla="*/ 13 w 516"/>
                <a:gd name="T99" fmla="*/ 339 h 516"/>
                <a:gd name="T100" fmla="*/ 4 w 516"/>
                <a:gd name="T101" fmla="*/ 300 h 516"/>
                <a:gd name="T102" fmla="*/ 0 w 516"/>
                <a:gd name="T103" fmla="*/ 258 h 516"/>
                <a:gd name="T104" fmla="*/ 4 w 516"/>
                <a:gd name="T105" fmla="*/ 216 h 516"/>
                <a:gd name="T106" fmla="*/ 13 w 516"/>
                <a:gd name="T107" fmla="*/ 176 h 516"/>
                <a:gd name="T108" fmla="*/ 29 w 516"/>
                <a:gd name="T109" fmla="*/ 139 h 516"/>
                <a:gd name="T110" fmla="*/ 50 w 516"/>
                <a:gd name="T111" fmla="*/ 106 h 516"/>
                <a:gd name="T112" fmla="*/ 76 w 516"/>
                <a:gd name="T113" fmla="*/ 76 h 516"/>
                <a:gd name="T114" fmla="*/ 106 w 516"/>
                <a:gd name="T115" fmla="*/ 50 h 516"/>
                <a:gd name="T116" fmla="*/ 140 w 516"/>
                <a:gd name="T117" fmla="*/ 29 h 516"/>
                <a:gd name="T118" fmla="*/ 176 w 516"/>
                <a:gd name="T119" fmla="*/ 14 h 516"/>
                <a:gd name="T120" fmla="*/ 216 w 516"/>
                <a:gd name="T121" fmla="*/ 3 h 516"/>
                <a:gd name="T122" fmla="*/ 258 w 516"/>
                <a:gd name="T12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6" h="516">
                  <a:moveTo>
                    <a:pt x="258" y="198"/>
                  </a:moveTo>
                  <a:lnTo>
                    <a:pt x="240" y="201"/>
                  </a:lnTo>
                  <a:lnTo>
                    <a:pt x="223" y="210"/>
                  </a:lnTo>
                  <a:lnTo>
                    <a:pt x="210" y="222"/>
                  </a:lnTo>
                  <a:lnTo>
                    <a:pt x="201" y="239"/>
                  </a:lnTo>
                  <a:lnTo>
                    <a:pt x="198" y="258"/>
                  </a:lnTo>
                  <a:lnTo>
                    <a:pt x="201" y="277"/>
                  </a:lnTo>
                  <a:lnTo>
                    <a:pt x="210" y="293"/>
                  </a:lnTo>
                  <a:lnTo>
                    <a:pt x="223" y="306"/>
                  </a:lnTo>
                  <a:lnTo>
                    <a:pt x="240" y="315"/>
                  </a:lnTo>
                  <a:lnTo>
                    <a:pt x="258" y="318"/>
                  </a:lnTo>
                  <a:lnTo>
                    <a:pt x="277" y="315"/>
                  </a:lnTo>
                  <a:lnTo>
                    <a:pt x="293" y="306"/>
                  </a:lnTo>
                  <a:lnTo>
                    <a:pt x="307" y="293"/>
                  </a:lnTo>
                  <a:lnTo>
                    <a:pt x="315" y="277"/>
                  </a:lnTo>
                  <a:lnTo>
                    <a:pt x="318" y="258"/>
                  </a:lnTo>
                  <a:lnTo>
                    <a:pt x="315" y="239"/>
                  </a:lnTo>
                  <a:lnTo>
                    <a:pt x="307" y="222"/>
                  </a:lnTo>
                  <a:lnTo>
                    <a:pt x="293" y="210"/>
                  </a:lnTo>
                  <a:lnTo>
                    <a:pt x="277" y="201"/>
                  </a:lnTo>
                  <a:lnTo>
                    <a:pt x="258" y="198"/>
                  </a:lnTo>
                  <a:close/>
                  <a:moveTo>
                    <a:pt x="258" y="0"/>
                  </a:moveTo>
                  <a:lnTo>
                    <a:pt x="300" y="3"/>
                  </a:lnTo>
                  <a:lnTo>
                    <a:pt x="339" y="14"/>
                  </a:lnTo>
                  <a:lnTo>
                    <a:pt x="377" y="29"/>
                  </a:lnTo>
                  <a:lnTo>
                    <a:pt x="410" y="50"/>
                  </a:lnTo>
                  <a:lnTo>
                    <a:pt x="441" y="76"/>
                  </a:lnTo>
                  <a:lnTo>
                    <a:pt x="467" y="106"/>
                  </a:lnTo>
                  <a:lnTo>
                    <a:pt x="487" y="139"/>
                  </a:lnTo>
                  <a:lnTo>
                    <a:pt x="504" y="176"/>
                  </a:lnTo>
                  <a:lnTo>
                    <a:pt x="513" y="216"/>
                  </a:lnTo>
                  <a:lnTo>
                    <a:pt x="516" y="258"/>
                  </a:lnTo>
                  <a:lnTo>
                    <a:pt x="513" y="300"/>
                  </a:lnTo>
                  <a:lnTo>
                    <a:pt x="504" y="339"/>
                  </a:lnTo>
                  <a:lnTo>
                    <a:pt x="487" y="377"/>
                  </a:lnTo>
                  <a:lnTo>
                    <a:pt x="467" y="410"/>
                  </a:lnTo>
                  <a:lnTo>
                    <a:pt x="441" y="440"/>
                  </a:lnTo>
                  <a:lnTo>
                    <a:pt x="410" y="466"/>
                  </a:lnTo>
                  <a:lnTo>
                    <a:pt x="377" y="487"/>
                  </a:lnTo>
                  <a:lnTo>
                    <a:pt x="339" y="502"/>
                  </a:lnTo>
                  <a:lnTo>
                    <a:pt x="300" y="513"/>
                  </a:lnTo>
                  <a:lnTo>
                    <a:pt x="258" y="516"/>
                  </a:lnTo>
                  <a:lnTo>
                    <a:pt x="216" y="513"/>
                  </a:lnTo>
                  <a:lnTo>
                    <a:pt x="176" y="502"/>
                  </a:lnTo>
                  <a:lnTo>
                    <a:pt x="140" y="487"/>
                  </a:lnTo>
                  <a:lnTo>
                    <a:pt x="106" y="466"/>
                  </a:lnTo>
                  <a:lnTo>
                    <a:pt x="76" y="440"/>
                  </a:lnTo>
                  <a:lnTo>
                    <a:pt x="50" y="410"/>
                  </a:lnTo>
                  <a:lnTo>
                    <a:pt x="29" y="377"/>
                  </a:lnTo>
                  <a:lnTo>
                    <a:pt x="13" y="339"/>
                  </a:lnTo>
                  <a:lnTo>
                    <a:pt x="4" y="300"/>
                  </a:lnTo>
                  <a:lnTo>
                    <a:pt x="0" y="258"/>
                  </a:lnTo>
                  <a:lnTo>
                    <a:pt x="4" y="216"/>
                  </a:lnTo>
                  <a:lnTo>
                    <a:pt x="13" y="176"/>
                  </a:lnTo>
                  <a:lnTo>
                    <a:pt x="29" y="139"/>
                  </a:lnTo>
                  <a:lnTo>
                    <a:pt x="50" y="106"/>
                  </a:lnTo>
                  <a:lnTo>
                    <a:pt x="76" y="76"/>
                  </a:lnTo>
                  <a:lnTo>
                    <a:pt x="106" y="50"/>
                  </a:lnTo>
                  <a:lnTo>
                    <a:pt x="140" y="29"/>
                  </a:lnTo>
                  <a:lnTo>
                    <a:pt x="176" y="14"/>
                  </a:lnTo>
                  <a:lnTo>
                    <a:pt x="216" y="3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8" name="Group 797"/>
          <p:cNvGrpSpPr/>
          <p:nvPr/>
        </p:nvGrpSpPr>
        <p:grpSpPr>
          <a:xfrm>
            <a:off x="728670" y="2705958"/>
            <a:ext cx="434975" cy="520700"/>
            <a:chOff x="758825" y="2705100"/>
            <a:chExt cx="434975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2" name="Freeform 167"/>
            <p:cNvSpPr>
              <a:spLocks noEditPoints="1"/>
            </p:cNvSpPr>
            <p:nvPr/>
          </p:nvSpPr>
          <p:spPr bwMode="auto">
            <a:xfrm>
              <a:off x="987425" y="2759075"/>
              <a:ext cx="206375" cy="466725"/>
            </a:xfrm>
            <a:custGeom>
              <a:avLst/>
              <a:gdLst>
                <a:gd name="T0" fmla="*/ 715 w 1430"/>
                <a:gd name="T1" fmla="*/ 190 h 2946"/>
                <a:gd name="T2" fmla="*/ 181 w 1430"/>
                <a:gd name="T3" fmla="*/ 596 h 2946"/>
                <a:gd name="T4" fmla="*/ 181 w 1430"/>
                <a:gd name="T5" fmla="*/ 2780 h 2946"/>
                <a:gd name="T6" fmla="*/ 1248 w 1430"/>
                <a:gd name="T7" fmla="*/ 2780 h 2946"/>
                <a:gd name="T8" fmla="*/ 1248 w 1430"/>
                <a:gd name="T9" fmla="*/ 596 h 2946"/>
                <a:gd name="T10" fmla="*/ 715 w 1430"/>
                <a:gd name="T11" fmla="*/ 190 h 2946"/>
                <a:gd name="T12" fmla="*/ 715 w 1430"/>
                <a:gd name="T13" fmla="*/ 0 h 2946"/>
                <a:gd name="T14" fmla="*/ 736 w 1430"/>
                <a:gd name="T15" fmla="*/ 2 h 2946"/>
                <a:gd name="T16" fmla="*/ 755 w 1430"/>
                <a:gd name="T17" fmla="*/ 8 h 2946"/>
                <a:gd name="T18" fmla="*/ 773 w 1430"/>
                <a:gd name="T19" fmla="*/ 19 h 2946"/>
                <a:gd name="T20" fmla="*/ 1398 w 1430"/>
                <a:gd name="T21" fmla="*/ 493 h 2946"/>
                <a:gd name="T22" fmla="*/ 1411 w 1430"/>
                <a:gd name="T23" fmla="*/ 507 h 2946"/>
                <a:gd name="T24" fmla="*/ 1422 w 1430"/>
                <a:gd name="T25" fmla="*/ 522 h 2946"/>
                <a:gd name="T26" fmla="*/ 1428 w 1430"/>
                <a:gd name="T27" fmla="*/ 539 h 2946"/>
                <a:gd name="T28" fmla="*/ 1430 w 1430"/>
                <a:gd name="T29" fmla="*/ 557 h 2946"/>
                <a:gd name="T30" fmla="*/ 1430 w 1430"/>
                <a:gd name="T31" fmla="*/ 2864 h 2946"/>
                <a:gd name="T32" fmla="*/ 1426 w 1430"/>
                <a:gd name="T33" fmla="*/ 2886 h 2946"/>
                <a:gd name="T34" fmla="*/ 1418 w 1430"/>
                <a:gd name="T35" fmla="*/ 2905 h 2946"/>
                <a:gd name="T36" fmla="*/ 1403 w 1430"/>
                <a:gd name="T37" fmla="*/ 2922 h 2946"/>
                <a:gd name="T38" fmla="*/ 1386 w 1430"/>
                <a:gd name="T39" fmla="*/ 2935 h 2946"/>
                <a:gd name="T40" fmla="*/ 1364 w 1430"/>
                <a:gd name="T41" fmla="*/ 2943 h 2946"/>
                <a:gd name="T42" fmla="*/ 1340 w 1430"/>
                <a:gd name="T43" fmla="*/ 2946 h 2946"/>
                <a:gd name="T44" fmla="*/ 90 w 1430"/>
                <a:gd name="T45" fmla="*/ 2946 h 2946"/>
                <a:gd name="T46" fmla="*/ 66 w 1430"/>
                <a:gd name="T47" fmla="*/ 2943 h 2946"/>
                <a:gd name="T48" fmla="*/ 45 w 1430"/>
                <a:gd name="T49" fmla="*/ 2935 h 2946"/>
                <a:gd name="T50" fmla="*/ 26 w 1430"/>
                <a:gd name="T51" fmla="*/ 2922 h 2946"/>
                <a:gd name="T52" fmla="*/ 12 w 1430"/>
                <a:gd name="T53" fmla="*/ 2905 h 2946"/>
                <a:gd name="T54" fmla="*/ 3 w 1430"/>
                <a:gd name="T55" fmla="*/ 2886 h 2946"/>
                <a:gd name="T56" fmla="*/ 0 w 1430"/>
                <a:gd name="T57" fmla="*/ 2864 h 2946"/>
                <a:gd name="T58" fmla="*/ 0 w 1430"/>
                <a:gd name="T59" fmla="*/ 557 h 2946"/>
                <a:gd name="T60" fmla="*/ 2 w 1430"/>
                <a:gd name="T61" fmla="*/ 539 h 2946"/>
                <a:gd name="T62" fmla="*/ 9 w 1430"/>
                <a:gd name="T63" fmla="*/ 522 h 2946"/>
                <a:gd name="T64" fmla="*/ 18 w 1430"/>
                <a:gd name="T65" fmla="*/ 507 h 2946"/>
                <a:gd name="T66" fmla="*/ 33 w 1430"/>
                <a:gd name="T67" fmla="*/ 493 h 2946"/>
                <a:gd name="T68" fmla="*/ 656 w 1430"/>
                <a:gd name="T69" fmla="*/ 19 h 2946"/>
                <a:gd name="T70" fmla="*/ 675 w 1430"/>
                <a:gd name="T71" fmla="*/ 8 h 2946"/>
                <a:gd name="T72" fmla="*/ 695 w 1430"/>
                <a:gd name="T73" fmla="*/ 2 h 2946"/>
                <a:gd name="T74" fmla="*/ 715 w 1430"/>
                <a:gd name="T75" fmla="*/ 0 h 2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0" h="2946">
                  <a:moveTo>
                    <a:pt x="715" y="190"/>
                  </a:moveTo>
                  <a:lnTo>
                    <a:pt x="181" y="596"/>
                  </a:lnTo>
                  <a:lnTo>
                    <a:pt x="181" y="2780"/>
                  </a:lnTo>
                  <a:lnTo>
                    <a:pt x="1248" y="2780"/>
                  </a:lnTo>
                  <a:lnTo>
                    <a:pt x="1248" y="596"/>
                  </a:lnTo>
                  <a:lnTo>
                    <a:pt x="715" y="190"/>
                  </a:lnTo>
                  <a:close/>
                  <a:moveTo>
                    <a:pt x="715" y="0"/>
                  </a:moveTo>
                  <a:lnTo>
                    <a:pt x="736" y="2"/>
                  </a:lnTo>
                  <a:lnTo>
                    <a:pt x="755" y="8"/>
                  </a:lnTo>
                  <a:lnTo>
                    <a:pt x="773" y="19"/>
                  </a:lnTo>
                  <a:lnTo>
                    <a:pt x="1398" y="493"/>
                  </a:lnTo>
                  <a:lnTo>
                    <a:pt x="1411" y="507"/>
                  </a:lnTo>
                  <a:lnTo>
                    <a:pt x="1422" y="522"/>
                  </a:lnTo>
                  <a:lnTo>
                    <a:pt x="1428" y="539"/>
                  </a:lnTo>
                  <a:lnTo>
                    <a:pt x="1430" y="557"/>
                  </a:lnTo>
                  <a:lnTo>
                    <a:pt x="1430" y="2864"/>
                  </a:lnTo>
                  <a:lnTo>
                    <a:pt x="1426" y="2886"/>
                  </a:lnTo>
                  <a:lnTo>
                    <a:pt x="1418" y="2905"/>
                  </a:lnTo>
                  <a:lnTo>
                    <a:pt x="1403" y="2922"/>
                  </a:lnTo>
                  <a:lnTo>
                    <a:pt x="1386" y="2935"/>
                  </a:lnTo>
                  <a:lnTo>
                    <a:pt x="1364" y="2943"/>
                  </a:lnTo>
                  <a:lnTo>
                    <a:pt x="1340" y="2946"/>
                  </a:lnTo>
                  <a:lnTo>
                    <a:pt x="90" y="2946"/>
                  </a:lnTo>
                  <a:lnTo>
                    <a:pt x="66" y="2943"/>
                  </a:lnTo>
                  <a:lnTo>
                    <a:pt x="45" y="2935"/>
                  </a:lnTo>
                  <a:lnTo>
                    <a:pt x="26" y="2922"/>
                  </a:lnTo>
                  <a:lnTo>
                    <a:pt x="12" y="2905"/>
                  </a:lnTo>
                  <a:lnTo>
                    <a:pt x="3" y="2886"/>
                  </a:lnTo>
                  <a:lnTo>
                    <a:pt x="0" y="2864"/>
                  </a:lnTo>
                  <a:lnTo>
                    <a:pt x="0" y="557"/>
                  </a:lnTo>
                  <a:lnTo>
                    <a:pt x="2" y="539"/>
                  </a:lnTo>
                  <a:lnTo>
                    <a:pt x="9" y="522"/>
                  </a:lnTo>
                  <a:lnTo>
                    <a:pt x="18" y="507"/>
                  </a:lnTo>
                  <a:lnTo>
                    <a:pt x="33" y="493"/>
                  </a:lnTo>
                  <a:lnTo>
                    <a:pt x="656" y="19"/>
                  </a:lnTo>
                  <a:lnTo>
                    <a:pt x="675" y="8"/>
                  </a:lnTo>
                  <a:lnTo>
                    <a:pt x="695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68"/>
            <p:cNvSpPr>
              <a:spLocks/>
            </p:cNvSpPr>
            <p:nvPr/>
          </p:nvSpPr>
          <p:spPr bwMode="auto">
            <a:xfrm>
              <a:off x="987425" y="2705100"/>
              <a:ext cx="206375" cy="100012"/>
            </a:xfrm>
            <a:custGeom>
              <a:avLst/>
              <a:gdLst>
                <a:gd name="T0" fmla="*/ 715 w 1430"/>
                <a:gd name="T1" fmla="*/ 0 h 640"/>
                <a:gd name="T2" fmla="*/ 736 w 1430"/>
                <a:gd name="T3" fmla="*/ 2 h 640"/>
                <a:gd name="T4" fmla="*/ 755 w 1430"/>
                <a:gd name="T5" fmla="*/ 8 h 640"/>
                <a:gd name="T6" fmla="*/ 773 w 1430"/>
                <a:gd name="T7" fmla="*/ 19 h 640"/>
                <a:gd name="T8" fmla="*/ 1398 w 1430"/>
                <a:gd name="T9" fmla="*/ 494 h 640"/>
                <a:gd name="T10" fmla="*/ 1412 w 1430"/>
                <a:gd name="T11" fmla="*/ 507 h 640"/>
                <a:gd name="T12" fmla="*/ 1422 w 1430"/>
                <a:gd name="T13" fmla="*/ 523 h 640"/>
                <a:gd name="T14" fmla="*/ 1429 w 1430"/>
                <a:gd name="T15" fmla="*/ 541 h 640"/>
                <a:gd name="T16" fmla="*/ 1430 w 1430"/>
                <a:gd name="T17" fmla="*/ 559 h 640"/>
                <a:gd name="T18" fmla="*/ 1428 w 1430"/>
                <a:gd name="T19" fmla="*/ 577 h 640"/>
                <a:gd name="T20" fmla="*/ 1421 w 1430"/>
                <a:gd name="T21" fmla="*/ 594 h 640"/>
                <a:gd name="T22" fmla="*/ 1409 w 1430"/>
                <a:gd name="T23" fmla="*/ 610 h 640"/>
                <a:gd name="T24" fmla="*/ 1395 w 1430"/>
                <a:gd name="T25" fmla="*/ 623 h 640"/>
                <a:gd name="T26" fmla="*/ 1377 w 1430"/>
                <a:gd name="T27" fmla="*/ 632 h 640"/>
                <a:gd name="T28" fmla="*/ 1357 w 1430"/>
                <a:gd name="T29" fmla="*/ 638 h 640"/>
                <a:gd name="T30" fmla="*/ 1337 w 1430"/>
                <a:gd name="T31" fmla="*/ 640 h 640"/>
                <a:gd name="T32" fmla="*/ 1318 w 1430"/>
                <a:gd name="T33" fmla="*/ 637 h 640"/>
                <a:gd name="T34" fmla="*/ 1299 w 1430"/>
                <a:gd name="T35" fmla="*/ 631 h 640"/>
                <a:gd name="T36" fmla="*/ 1281 w 1430"/>
                <a:gd name="T37" fmla="*/ 620 h 640"/>
                <a:gd name="T38" fmla="*/ 715 w 1430"/>
                <a:gd name="T39" fmla="*/ 191 h 640"/>
                <a:gd name="T40" fmla="*/ 148 w 1430"/>
                <a:gd name="T41" fmla="*/ 620 h 640"/>
                <a:gd name="T42" fmla="*/ 131 w 1430"/>
                <a:gd name="T43" fmla="*/ 631 h 640"/>
                <a:gd name="T44" fmla="*/ 111 w 1430"/>
                <a:gd name="T45" fmla="*/ 637 h 640"/>
                <a:gd name="T46" fmla="*/ 90 w 1430"/>
                <a:gd name="T47" fmla="*/ 640 h 640"/>
                <a:gd name="T48" fmla="*/ 71 w 1430"/>
                <a:gd name="T49" fmla="*/ 638 h 640"/>
                <a:gd name="T50" fmla="*/ 53 w 1430"/>
                <a:gd name="T51" fmla="*/ 632 h 640"/>
                <a:gd name="T52" fmla="*/ 35 w 1430"/>
                <a:gd name="T53" fmla="*/ 623 h 640"/>
                <a:gd name="T54" fmla="*/ 21 w 1430"/>
                <a:gd name="T55" fmla="*/ 610 h 640"/>
                <a:gd name="T56" fmla="*/ 10 w 1430"/>
                <a:gd name="T57" fmla="*/ 594 h 640"/>
                <a:gd name="T58" fmla="*/ 2 w 1430"/>
                <a:gd name="T59" fmla="*/ 577 h 640"/>
                <a:gd name="T60" fmla="*/ 0 w 1430"/>
                <a:gd name="T61" fmla="*/ 559 h 640"/>
                <a:gd name="T62" fmla="*/ 2 w 1430"/>
                <a:gd name="T63" fmla="*/ 541 h 640"/>
                <a:gd name="T64" fmla="*/ 7 w 1430"/>
                <a:gd name="T65" fmla="*/ 523 h 640"/>
                <a:gd name="T66" fmla="*/ 17 w 1430"/>
                <a:gd name="T67" fmla="*/ 507 h 640"/>
                <a:gd name="T68" fmla="*/ 33 w 1430"/>
                <a:gd name="T69" fmla="*/ 494 h 640"/>
                <a:gd name="T70" fmla="*/ 656 w 1430"/>
                <a:gd name="T71" fmla="*/ 19 h 640"/>
                <a:gd name="T72" fmla="*/ 675 w 1430"/>
                <a:gd name="T73" fmla="*/ 8 h 640"/>
                <a:gd name="T74" fmla="*/ 695 w 1430"/>
                <a:gd name="T75" fmla="*/ 2 h 640"/>
                <a:gd name="T76" fmla="*/ 715 w 1430"/>
                <a:gd name="T77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0" h="640">
                  <a:moveTo>
                    <a:pt x="715" y="0"/>
                  </a:moveTo>
                  <a:lnTo>
                    <a:pt x="736" y="2"/>
                  </a:lnTo>
                  <a:lnTo>
                    <a:pt x="755" y="8"/>
                  </a:lnTo>
                  <a:lnTo>
                    <a:pt x="773" y="19"/>
                  </a:lnTo>
                  <a:lnTo>
                    <a:pt x="1398" y="494"/>
                  </a:lnTo>
                  <a:lnTo>
                    <a:pt x="1412" y="507"/>
                  </a:lnTo>
                  <a:lnTo>
                    <a:pt x="1422" y="523"/>
                  </a:lnTo>
                  <a:lnTo>
                    <a:pt x="1429" y="541"/>
                  </a:lnTo>
                  <a:lnTo>
                    <a:pt x="1430" y="559"/>
                  </a:lnTo>
                  <a:lnTo>
                    <a:pt x="1428" y="577"/>
                  </a:lnTo>
                  <a:lnTo>
                    <a:pt x="1421" y="594"/>
                  </a:lnTo>
                  <a:lnTo>
                    <a:pt x="1409" y="610"/>
                  </a:lnTo>
                  <a:lnTo>
                    <a:pt x="1395" y="623"/>
                  </a:lnTo>
                  <a:lnTo>
                    <a:pt x="1377" y="632"/>
                  </a:lnTo>
                  <a:lnTo>
                    <a:pt x="1357" y="638"/>
                  </a:lnTo>
                  <a:lnTo>
                    <a:pt x="1337" y="640"/>
                  </a:lnTo>
                  <a:lnTo>
                    <a:pt x="1318" y="637"/>
                  </a:lnTo>
                  <a:lnTo>
                    <a:pt x="1299" y="631"/>
                  </a:lnTo>
                  <a:lnTo>
                    <a:pt x="1281" y="620"/>
                  </a:lnTo>
                  <a:lnTo>
                    <a:pt x="715" y="191"/>
                  </a:lnTo>
                  <a:lnTo>
                    <a:pt x="148" y="620"/>
                  </a:lnTo>
                  <a:lnTo>
                    <a:pt x="131" y="631"/>
                  </a:lnTo>
                  <a:lnTo>
                    <a:pt x="111" y="637"/>
                  </a:lnTo>
                  <a:lnTo>
                    <a:pt x="90" y="640"/>
                  </a:lnTo>
                  <a:lnTo>
                    <a:pt x="71" y="638"/>
                  </a:lnTo>
                  <a:lnTo>
                    <a:pt x="53" y="632"/>
                  </a:lnTo>
                  <a:lnTo>
                    <a:pt x="35" y="623"/>
                  </a:lnTo>
                  <a:lnTo>
                    <a:pt x="21" y="610"/>
                  </a:lnTo>
                  <a:lnTo>
                    <a:pt x="10" y="594"/>
                  </a:lnTo>
                  <a:lnTo>
                    <a:pt x="2" y="577"/>
                  </a:lnTo>
                  <a:lnTo>
                    <a:pt x="0" y="559"/>
                  </a:lnTo>
                  <a:lnTo>
                    <a:pt x="2" y="541"/>
                  </a:lnTo>
                  <a:lnTo>
                    <a:pt x="7" y="523"/>
                  </a:lnTo>
                  <a:lnTo>
                    <a:pt x="17" y="507"/>
                  </a:lnTo>
                  <a:lnTo>
                    <a:pt x="33" y="494"/>
                  </a:lnTo>
                  <a:lnTo>
                    <a:pt x="656" y="19"/>
                  </a:lnTo>
                  <a:lnTo>
                    <a:pt x="675" y="8"/>
                  </a:lnTo>
                  <a:lnTo>
                    <a:pt x="695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169"/>
            <p:cNvSpPr>
              <a:spLocks noEditPoints="1"/>
            </p:cNvSpPr>
            <p:nvPr/>
          </p:nvSpPr>
          <p:spPr bwMode="auto">
            <a:xfrm>
              <a:off x="758825" y="2909888"/>
              <a:ext cx="206375" cy="315912"/>
            </a:xfrm>
            <a:custGeom>
              <a:avLst/>
              <a:gdLst>
                <a:gd name="T0" fmla="*/ 715 w 1430"/>
                <a:gd name="T1" fmla="*/ 191 h 1995"/>
                <a:gd name="T2" fmla="*/ 182 w 1430"/>
                <a:gd name="T3" fmla="*/ 596 h 1995"/>
                <a:gd name="T4" fmla="*/ 182 w 1430"/>
                <a:gd name="T5" fmla="*/ 1829 h 1995"/>
                <a:gd name="T6" fmla="*/ 1249 w 1430"/>
                <a:gd name="T7" fmla="*/ 1829 h 1995"/>
                <a:gd name="T8" fmla="*/ 1249 w 1430"/>
                <a:gd name="T9" fmla="*/ 596 h 1995"/>
                <a:gd name="T10" fmla="*/ 715 w 1430"/>
                <a:gd name="T11" fmla="*/ 191 h 1995"/>
                <a:gd name="T12" fmla="*/ 715 w 1430"/>
                <a:gd name="T13" fmla="*/ 0 h 1995"/>
                <a:gd name="T14" fmla="*/ 736 w 1430"/>
                <a:gd name="T15" fmla="*/ 3 h 1995"/>
                <a:gd name="T16" fmla="*/ 756 w 1430"/>
                <a:gd name="T17" fmla="*/ 9 h 1995"/>
                <a:gd name="T18" fmla="*/ 773 w 1430"/>
                <a:gd name="T19" fmla="*/ 19 h 1995"/>
                <a:gd name="T20" fmla="*/ 1398 w 1430"/>
                <a:gd name="T21" fmla="*/ 493 h 1995"/>
                <a:gd name="T22" fmla="*/ 1411 w 1430"/>
                <a:gd name="T23" fmla="*/ 506 h 1995"/>
                <a:gd name="T24" fmla="*/ 1422 w 1430"/>
                <a:gd name="T25" fmla="*/ 523 h 1995"/>
                <a:gd name="T26" fmla="*/ 1428 w 1430"/>
                <a:gd name="T27" fmla="*/ 540 h 1995"/>
                <a:gd name="T28" fmla="*/ 1430 w 1430"/>
                <a:gd name="T29" fmla="*/ 558 h 1995"/>
                <a:gd name="T30" fmla="*/ 1430 w 1430"/>
                <a:gd name="T31" fmla="*/ 1913 h 1995"/>
                <a:gd name="T32" fmla="*/ 1427 w 1430"/>
                <a:gd name="T33" fmla="*/ 1935 h 1995"/>
                <a:gd name="T34" fmla="*/ 1418 w 1430"/>
                <a:gd name="T35" fmla="*/ 1954 h 1995"/>
                <a:gd name="T36" fmla="*/ 1404 w 1430"/>
                <a:gd name="T37" fmla="*/ 1971 h 1995"/>
                <a:gd name="T38" fmla="*/ 1386 w 1430"/>
                <a:gd name="T39" fmla="*/ 1984 h 1995"/>
                <a:gd name="T40" fmla="*/ 1364 w 1430"/>
                <a:gd name="T41" fmla="*/ 1992 h 1995"/>
                <a:gd name="T42" fmla="*/ 1340 w 1430"/>
                <a:gd name="T43" fmla="*/ 1995 h 1995"/>
                <a:gd name="T44" fmla="*/ 90 w 1430"/>
                <a:gd name="T45" fmla="*/ 1995 h 1995"/>
                <a:gd name="T46" fmla="*/ 66 w 1430"/>
                <a:gd name="T47" fmla="*/ 1992 h 1995"/>
                <a:gd name="T48" fmla="*/ 45 w 1430"/>
                <a:gd name="T49" fmla="*/ 1984 h 1995"/>
                <a:gd name="T50" fmla="*/ 26 w 1430"/>
                <a:gd name="T51" fmla="*/ 1971 h 1995"/>
                <a:gd name="T52" fmla="*/ 12 w 1430"/>
                <a:gd name="T53" fmla="*/ 1954 h 1995"/>
                <a:gd name="T54" fmla="*/ 3 w 1430"/>
                <a:gd name="T55" fmla="*/ 1935 h 1995"/>
                <a:gd name="T56" fmla="*/ 0 w 1430"/>
                <a:gd name="T57" fmla="*/ 1913 h 1995"/>
                <a:gd name="T58" fmla="*/ 0 w 1430"/>
                <a:gd name="T59" fmla="*/ 558 h 1995"/>
                <a:gd name="T60" fmla="*/ 2 w 1430"/>
                <a:gd name="T61" fmla="*/ 540 h 1995"/>
                <a:gd name="T62" fmla="*/ 9 w 1430"/>
                <a:gd name="T63" fmla="*/ 523 h 1995"/>
                <a:gd name="T64" fmla="*/ 19 w 1430"/>
                <a:gd name="T65" fmla="*/ 506 h 1995"/>
                <a:gd name="T66" fmla="*/ 33 w 1430"/>
                <a:gd name="T67" fmla="*/ 493 h 1995"/>
                <a:gd name="T68" fmla="*/ 657 w 1430"/>
                <a:gd name="T69" fmla="*/ 19 h 1995"/>
                <a:gd name="T70" fmla="*/ 675 w 1430"/>
                <a:gd name="T71" fmla="*/ 9 h 1995"/>
                <a:gd name="T72" fmla="*/ 695 w 1430"/>
                <a:gd name="T73" fmla="*/ 3 h 1995"/>
                <a:gd name="T74" fmla="*/ 715 w 1430"/>
                <a:gd name="T75" fmla="*/ 0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0" h="1995">
                  <a:moveTo>
                    <a:pt x="715" y="191"/>
                  </a:moveTo>
                  <a:lnTo>
                    <a:pt x="182" y="596"/>
                  </a:lnTo>
                  <a:lnTo>
                    <a:pt x="182" y="1829"/>
                  </a:lnTo>
                  <a:lnTo>
                    <a:pt x="1249" y="1829"/>
                  </a:lnTo>
                  <a:lnTo>
                    <a:pt x="1249" y="596"/>
                  </a:lnTo>
                  <a:lnTo>
                    <a:pt x="715" y="191"/>
                  </a:lnTo>
                  <a:close/>
                  <a:moveTo>
                    <a:pt x="715" y="0"/>
                  </a:moveTo>
                  <a:lnTo>
                    <a:pt x="736" y="3"/>
                  </a:lnTo>
                  <a:lnTo>
                    <a:pt x="756" y="9"/>
                  </a:lnTo>
                  <a:lnTo>
                    <a:pt x="773" y="19"/>
                  </a:lnTo>
                  <a:lnTo>
                    <a:pt x="1398" y="493"/>
                  </a:lnTo>
                  <a:lnTo>
                    <a:pt x="1411" y="506"/>
                  </a:lnTo>
                  <a:lnTo>
                    <a:pt x="1422" y="523"/>
                  </a:lnTo>
                  <a:lnTo>
                    <a:pt x="1428" y="540"/>
                  </a:lnTo>
                  <a:lnTo>
                    <a:pt x="1430" y="558"/>
                  </a:lnTo>
                  <a:lnTo>
                    <a:pt x="1430" y="1913"/>
                  </a:lnTo>
                  <a:lnTo>
                    <a:pt x="1427" y="1935"/>
                  </a:lnTo>
                  <a:lnTo>
                    <a:pt x="1418" y="1954"/>
                  </a:lnTo>
                  <a:lnTo>
                    <a:pt x="1404" y="1971"/>
                  </a:lnTo>
                  <a:lnTo>
                    <a:pt x="1386" y="1984"/>
                  </a:lnTo>
                  <a:lnTo>
                    <a:pt x="1364" y="1992"/>
                  </a:lnTo>
                  <a:lnTo>
                    <a:pt x="1340" y="1995"/>
                  </a:lnTo>
                  <a:lnTo>
                    <a:pt x="90" y="1995"/>
                  </a:lnTo>
                  <a:lnTo>
                    <a:pt x="66" y="1992"/>
                  </a:lnTo>
                  <a:lnTo>
                    <a:pt x="45" y="1984"/>
                  </a:lnTo>
                  <a:lnTo>
                    <a:pt x="26" y="1971"/>
                  </a:lnTo>
                  <a:lnTo>
                    <a:pt x="12" y="1954"/>
                  </a:lnTo>
                  <a:lnTo>
                    <a:pt x="3" y="1935"/>
                  </a:lnTo>
                  <a:lnTo>
                    <a:pt x="0" y="1913"/>
                  </a:lnTo>
                  <a:lnTo>
                    <a:pt x="0" y="558"/>
                  </a:lnTo>
                  <a:lnTo>
                    <a:pt x="2" y="540"/>
                  </a:lnTo>
                  <a:lnTo>
                    <a:pt x="9" y="523"/>
                  </a:lnTo>
                  <a:lnTo>
                    <a:pt x="19" y="506"/>
                  </a:lnTo>
                  <a:lnTo>
                    <a:pt x="33" y="493"/>
                  </a:lnTo>
                  <a:lnTo>
                    <a:pt x="657" y="19"/>
                  </a:lnTo>
                  <a:lnTo>
                    <a:pt x="675" y="9"/>
                  </a:lnTo>
                  <a:lnTo>
                    <a:pt x="695" y="3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70"/>
            <p:cNvSpPr>
              <a:spLocks/>
            </p:cNvSpPr>
            <p:nvPr/>
          </p:nvSpPr>
          <p:spPr bwMode="auto">
            <a:xfrm>
              <a:off x="758825" y="2855913"/>
              <a:ext cx="206375" cy="101600"/>
            </a:xfrm>
            <a:custGeom>
              <a:avLst/>
              <a:gdLst>
                <a:gd name="T0" fmla="*/ 715 w 1430"/>
                <a:gd name="T1" fmla="*/ 0 h 639"/>
                <a:gd name="T2" fmla="*/ 736 w 1430"/>
                <a:gd name="T3" fmla="*/ 2 h 639"/>
                <a:gd name="T4" fmla="*/ 756 w 1430"/>
                <a:gd name="T5" fmla="*/ 8 h 639"/>
                <a:gd name="T6" fmla="*/ 773 w 1430"/>
                <a:gd name="T7" fmla="*/ 19 h 639"/>
                <a:gd name="T8" fmla="*/ 1398 w 1430"/>
                <a:gd name="T9" fmla="*/ 492 h 639"/>
                <a:gd name="T10" fmla="*/ 1412 w 1430"/>
                <a:gd name="T11" fmla="*/ 506 h 639"/>
                <a:gd name="T12" fmla="*/ 1422 w 1430"/>
                <a:gd name="T13" fmla="*/ 522 h 639"/>
                <a:gd name="T14" fmla="*/ 1429 w 1430"/>
                <a:gd name="T15" fmla="*/ 540 h 639"/>
                <a:gd name="T16" fmla="*/ 1430 w 1430"/>
                <a:gd name="T17" fmla="*/ 558 h 639"/>
                <a:gd name="T18" fmla="*/ 1428 w 1430"/>
                <a:gd name="T19" fmla="*/ 576 h 639"/>
                <a:gd name="T20" fmla="*/ 1421 w 1430"/>
                <a:gd name="T21" fmla="*/ 594 h 639"/>
                <a:gd name="T22" fmla="*/ 1409 w 1430"/>
                <a:gd name="T23" fmla="*/ 610 h 639"/>
                <a:gd name="T24" fmla="*/ 1395 w 1430"/>
                <a:gd name="T25" fmla="*/ 623 h 639"/>
                <a:gd name="T26" fmla="*/ 1377 w 1430"/>
                <a:gd name="T27" fmla="*/ 632 h 639"/>
                <a:gd name="T28" fmla="*/ 1359 w 1430"/>
                <a:gd name="T29" fmla="*/ 637 h 639"/>
                <a:gd name="T30" fmla="*/ 1340 w 1430"/>
                <a:gd name="T31" fmla="*/ 639 h 639"/>
                <a:gd name="T32" fmla="*/ 1319 w 1430"/>
                <a:gd name="T33" fmla="*/ 637 h 639"/>
                <a:gd name="T34" fmla="*/ 1300 w 1430"/>
                <a:gd name="T35" fmla="*/ 631 h 639"/>
                <a:gd name="T36" fmla="*/ 1282 w 1430"/>
                <a:gd name="T37" fmla="*/ 620 h 639"/>
                <a:gd name="T38" fmla="*/ 715 w 1430"/>
                <a:gd name="T39" fmla="*/ 189 h 639"/>
                <a:gd name="T40" fmla="*/ 149 w 1430"/>
                <a:gd name="T41" fmla="*/ 620 h 639"/>
                <a:gd name="T42" fmla="*/ 131 w 1430"/>
                <a:gd name="T43" fmla="*/ 631 h 639"/>
                <a:gd name="T44" fmla="*/ 112 w 1430"/>
                <a:gd name="T45" fmla="*/ 637 h 639"/>
                <a:gd name="T46" fmla="*/ 92 w 1430"/>
                <a:gd name="T47" fmla="*/ 639 h 639"/>
                <a:gd name="T48" fmla="*/ 73 w 1430"/>
                <a:gd name="T49" fmla="*/ 638 h 639"/>
                <a:gd name="T50" fmla="*/ 54 w 1430"/>
                <a:gd name="T51" fmla="*/ 632 h 639"/>
                <a:gd name="T52" fmla="*/ 36 w 1430"/>
                <a:gd name="T53" fmla="*/ 623 h 639"/>
                <a:gd name="T54" fmla="*/ 21 w 1430"/>
                <a:gd name="T55" fmla="*/ 610 h 639"/>
                <a:gd name="T56" fmla="*/ 10 w 1430"/>
                <a:gd name="T57" fmla="*/ 594 h 639"/>
                <a:gd name="T58" fmla="*/ 2 w 1430"/>
                <a:gd name="T59" fmla="*/ 576 h 639"/>
                <a:gd name="T60" fmla="*/ 0 w 1430"/>
                <a:gd name="T61" fmla="*/ 558 h 639"/>
                <a:gd name="T62" fmla="*/ 2 w 1430"/>
                <a:gd name="T63" fmla="*/ 540 h 639"/>
                <a:gd name="T64" fmla="*/ 8 w 1430"/>
                <a:gd name="T65" fmla="*/ 522 h 639"/>
                <a:gd name="T66" fmla="*/ 18 w 1430"/>
                <a:gd name="T67" fmla="*/ 506 h 639"/>
                <a:gd name="T68" fmla="*/ 33 w 1430"/>
                <a:gd name="T69" fmla="*/ 492 h 639"/>
                <a:gd name="T70" fmla="*/ 657 w 1430"/>
                <a:gd name="T71" fmla="*/ 19 h 639"/>
                <a:gd name="T72" fmla="*/ 675 w 1430"/>
                <a:gd name="T73" fmla="*/ 8 h 639"/>
                <a:gd name="T74" fmla="*/ 695 w 1430"/>
                <a:gd name="T75" fmla="*/ 2 h 639"/>
                <a:gd name="T76" fmla="*/ 715 w 1430"/>
                <a:gd name="T7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0" h="639">
                  <a:moveTo>
                    <a:pt x="715" y="0"/>
                  </a:moveTo>
                  <a:lnTo>
                    <a:pt x="736" y="2"/>
                  </a:lnTo>
                  <a:lnTo>
                    <a:pt x="756" y="8"/>
                  </a:lnTo>
                  <a:lnTo>
                    <a:pt x="773" y="19"/>
                  </a:lnTo>
                  <a:lnTo>
                    <a:pt x="1398" y="492"/>
                  </a:lnTo>
                  <a:lnTo>
                    <a:pt x="1412" y="506"/>
                  </a:lnTo>
                  <a:lnTo>
                    <a:pt x="1422" y="522"/>
                  </a:lnTo>
                  <a:lnTo>
                    <a:pt x="1429" y="540"/>
                  </a:lnTo>
                  <a:lnTo>
                    <a:pt x="1430" y="558"/>
                  </a:lnTo>
                  <a:lnTo>
                    <a:pt x="1428" y="576"/>
                  </a:lnTo>
                  <a:lnTo>
                    <a:pt x="1421" y="594"/>
                  </a:lnTo>
                  <a:lnTo>
                    <a:pt x="1409" y="610"/>
                  </a:lnTo>
                  <a:lnTo>
                    <a:pt x="1395" y="623"/>
                  </a:lnTo>
                  <a:lnTo>
                    <a:pt x="1377" y="632"/>
                  </a:lnTo>
                  <a:lnTo>
                    <a:pt x="1359" y="637"/>
                  </a:lnTo>
                  <a:lnTo>
                    <a:pt x="1340" y="639"/>
                  </a:lnTo>
                  <a:lnTo>
                    <a:pt x="1319" y="637"/>
                  </a:lnTo>
                  <a:lnTo>
                    <a:pt x="1300" y="631"/>
                  </a:lnTo>
                  <a:lnTo>
                    <a:pt x="1282" y="620"/>
                  </a:lnTo>
                  <a:lnTo>
                    <a:pt x="715" y="189"/>
                  </a:lnTo>
                  <a:lnTo>
                    <a:pt x="149" y="620"/>
                  </a:lnTo>
                  <a:lnTo>
                    <a:pt x="131" y="631"/>
                  </a:lnTo>
                  <a:lnTo>
                    <a:pt x="112" y="637"/>
                  </a:lnTo>
                  <a:lnTo>
                    <a:pt x="92" y="639"/>
                  </a:lnTo>
                  <a:lnTo>
                    <a:pt x="73" y="638"/>
                  </a:lnTo>
                  <a:lnTo>
                    <a:pt x="54" y="632"/>
                  </a:lnTo>
                  <a:lnTo>
                    <a:pt x="36" y="623"/>
                  </a:lnTo>
                  <a:lnTo>
                    <a:pt x="21" y="610"/>
                  </a:lnTo>
                  <a:lnTo>
                    <a:pt x="10" y="594"/>
                  </a:lnTo>
                  <a:lnTo>
                    <a:pt x="2" y="576"/>
                  </a:lnTo>
                  <a:lnTo>
                    <a:pt x="0" y="558"/>
                  </a:lnTo>
                  <a:lnTo>
                    <a:pt x="2" y="540"/>
                  </a:lnTo>
                  <a:lnTo>
                    <a:pt x="8" y="522"/>
                  </a:lnTo>
                  <a:lnTo>
                    <a:pt x="18" y="506"/>
                  </a:lnTo>
                  <a:lnTo>
                    <a:pt x="33" y="492"/>
                  </a:lnTo>
                  <a:lnTo>
                    <a:pt x="657" y="19"/>
                  </a:lnTo>
                  <a:lnTo>
                    <a:pt x="675" y="8"/>
                  </a:lnTo>
                  <a:lnTo>
                    <a:pt x="695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71"/>
            <p:cNvSpPr>
              <a:spLocks/>
            </p:cNvSpPr>
            <p:nvPr/>
          </p:nvSpPr>
          <p:spPr bwMode="auto">
            <a:xfrm>
              <a:off x="820738" y="3003550"/>
              <a:ext cx="82550" cy="153987"/>
            </a:xfrm>
            <a:custGeom>
              <a:avLst/>
              <a:gdLst>
                <a:gd name="T0" fmla="*/ 286 w 573"/>
                <a:gd name="T1" fmla="*/ 0 h 970"/>
                <a:gd name="T2" fmla="*/ 310 w 573"/>
                <a:gd name="T3" fmla="*/ 3 h 970"/>
                <a:gd name="T4" fmla="*/ 332 w 573"/>
                <a:gd name="T5" fmla="*/ 12 h 970"/>
                <a:gd name="T6" fmla="*/ 350 w 573"/>
                <a:gd name="T7" fmla="*/ 24 h 970"/>
                <a:gd name="T8" fmla="*/ 364 w 573"/>
                <a:gd name="T9" fmla="*/ 41 h 970"/>
                <a:gd name="T10" fmla="*/ 374 w 573"/>
                <a:gd name="T11" fmla="*/ 61 h 970"/>
                <a:gd name="T12" fmla="*/ 377 w 573"/>
                <a:gd name="T13" fmla="*/ 83 h 970"/>
                <a:gd name="T14" fmla="*/ 377 w 573"/>
                <a:gd name="T15" fmla="*/ 696 h 970"/>
                <a:gd name="T16" fmla="*/ 418 w 573"/>
                <a:gd name="T17" fmla="*/ 659 h 970"/>
                <a:gd name="T18" fmla="*/ 435 w 573"/>
                <a:gd name="T19" fmla="*/ 647 h 970"/>
                <a:gd name="T20" fmla="*/ 453 w 573"/>
                <a:gd name="T21" fmla="*/ 639 h 970"/>
                <a:gd name="T22" fmla="*/ 473 w 573"/>
                <a:gd name="T23" fmla="*/ 635 h 970"/>
                <a:gd name="T24" fmla="*/ 493 w 573"/>
                <a:gd name="T25" fmla="*/ 635 h 970"/>
                <a:gd name="T26" fmla="*/ 512 w 573"/>
                <a:gd name="T27" fmla="*/ 639 h 970"/>
                <a:gd name="T28" fmla="*/ 530 w 573"/>
                <a:gd name="T29" fmla="*/ 647 h 970"/>
                <a:gd name="T30" fmla="*/ 547 w 573"/>
                <a:gd name="T31" fmla="*/ 659 h 970"/>
                <a:gd name="T32" fmla="*/ 560 w 573"/>
                <a:gd name="T33" fmla="*/ 674 h 970"/>
                <a:gd name="T34" fmla="*/ 569 w 573"/>
                <a:gd name="T35" fmla="*/ 690 h 970"/>
                <a:gd name="T36" fmla="*/ 573 w 573"/>
                <a:gd name="T37" fmla="*/ 708 h 970"/>
                <a:gd name="T38" fmla="*/ 573 w 573"/>
                <a:gd name="T39" fmla="*/ 726 h 970"/>
                <a:gd name="T40" fmla="*/ 569 w 573"/>
                <a:gd name="T41" fmla="*/ 744 h 970"/>
                <a:gd name="T42" fmla="*/ 560 w 573"/>
                <a:gd name="T43" fmla="*/ 761 h 970"/>
                <a:gd name="T44" fmla="*/ 547 w 573"/>
                <a:gd name="T45" fmla="*/ 776 h 970"/>
                <a:gd name="T46" fmla="*/ 367 w 573"/>
                <a:gd name="T47" fmla="*/ 939 h 970"/>
                <a:gd name="T48" fmla="*/ 350 w 573"/>
                <a:gd name="T49" fmla="*/ 953 h 970"/>
                <a:gd name="T50" fmla="*/ 330 w 573"/>
                <a:gd name="T51" fmla="*/ 962 h 970"/>
                <a:gd name="T52" fmla="*/ 308 w 573"/>
                <a:gd name="T53" fmla="*/ 968 h 970"/>
                <a:gd name="T54" fmla="*/ 286 w 573"/>
                <a:gd name="T55" fmla="*/ 970 h 970"/>
                <a:gd name="T56" fmla="*/ 264 w 573"/>
                <a:gd name="T57" fmla="*/ 968 h 970"/>
                <a:gd name="T58" fmla="*/ 243 w 573"/>
                <a:gd name="T59" fmla="*/ 962 h 970"/>
                <a:gd name="T60" fmla="*/ 222 w 573"/>
                <a:gd name="T61" fmla="*/ 953 h 970"/>
                <a:gd name="T62" fmla="*/ 205 w 573"/>
                <a:gd name="T63" fmla="*/ 939 h 970"/>
                <a:gd name="T64" fmla="*/ 25 w 573"/>
                <a:gd name="T65" fmla="*/ 776 h 970"/>
                <a:gd name="T66" fmla="*/ 13 w 573"/>
                <a:gd name="T67" fmla="*/ 761 h 970"/>
                <a:gd name="T68" fmla="*/ 4 w 573"/>
                <a:gd name="T69" fmla="*/ 744 h 970"/>
                <a:gd name="T70" fmla="*/ 0 w 573"/>
                <a:gd name="T71" fmla="*/ 726 h 970"/>
                <a:gd name="T72" fmla="*/ 0 w 573"/>
                <a:gd name="T73" fmla="*/ 708 h 970"/>
                <a:gd name="T74" fmla="*/ 4 w 573"/>
                <a:gd name="T75" fmla="*/ 690 h 970"/>
                <a:gd name="T76" fmla="*/ 13 w 573"/>
                <a:gd name="T77" fmla="*/ 674 h 970"/>
                <a:gd name="T78" fmla="*/ 25 w 573"/>
                <a:gd name="T79" fmla="*/ 659 h 970"/>
                <a:gd name="T80" fmla="*/ 42 w 573"/>
                <a:gd name="T81" fmla="*/ 647 h 970"/>
                <a:gd name="T82" fmla="*/ 61 w 573"/>
                <a:gd name="T83" fmla="*/ 639 h 970"/>
                <a:gd name="T84" fmla="*/ 80 w 573"/>
                <a:gd name="T85" fmla="*/ 635 h 970"/>
                <a:gd name="T86" fmla="*/ 100 w 573"/>
                <a:gd name="T87" fmla="*/ 635 h 970"/>
                <a:gd name="T88" fmla="*/ 120 w 573"/>
                <a:gd name="T89" fmla="*/ 639 h 970"/>
                <a:gd name="T90" fmla="*/ 138 w 573"/>
                <a:gd name="T91" fmla="*/ 647 h 970"/>
                <a:gd name="T92" fmla="*/ 154 w 573"/>
                <a:gd name="T93" fmla="*/ 659 h 970"/>
                <a:gd name="T94" fmla="*/ 196 w 573"/>
                <a:gd name="T95" fmla="*/ 696 h 970"/>
                <a:gd name="T96" fmla="*/ 196 w 573"/>
                <a:gd name="T97" fmla="*/ 83 h 970"/>
                <a:gd name="T98" fmla="*/ 199 w 573"/>
                <a:gd name="T99" fmla="*/ 61 h 970"/>
                <a:gd name="T100" fmla="*/ 208 w 573"/>
                <a:gd name="T101" fmla="*/ 41 h 970"/>
                <a:gd name="T102" fmla="*/ 222 w 573"/>
                <a:gd name="T103" fmla="*/ 24 h 970"/>
                <a:gd name="T104" fmla="*/ 241 w 573"/>
                <a:gd name="T105" fmla="*/ 12 h 970"/>
                <a:gd name="T106" fmla="*/ 262 w 573"/>
                <a:gd name="T107" fmla="*/ 3 h 970"/>
                <a:gd name="T108" fmla="*/ 286 w 573"/>
                <a:gd name="T10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3" h="970">
                  <a:moveTo>
                    <a:pt x="286" y="0"/>
                  </a:moveTo>
                  <a:lnTo>
                    <a:pt x="310" y="3"/>
                  </a:lnTo>
                  <a:lnTo>
                    <a:pt x="332" y="12"/>
                  </a:lnTo>
                  <a:lnTo>
                    <a:pt x="350" y="24"/>
                  </a:lnTo>
                  <a:lnTo>
                    <a:pt x="364" y="41"/>
                  </a:lnTo>
                  <a:lnTo>
                    <a:pt x="374" y="61"/>
                  </a:lnTo>
                  <a:lnTo>
                    <a:pt x="377" y="83"/>
                  </a:lnTo>
                  <a:lnTo>
                    <a:pt x="377" y="696"/>
                  </a:lnTo>
                  <a:lnTo>
                    <a:pt x="418" y="659"/>
                  </a:lnTo>
                  <a:lnTo>
                    <a:pt x="435" y="647"/>
                  </a:lnTo>
                  <a:lnTo>
                    <a:pt x="453" y="639"/>
                  </a:lnTo>
                  <a:lnTo>
                    <a:pt x="473" y="635"/>
                  </a:lnTo>
                  <a:lnTo>
                    <a:pt x="493" y="635"/>
                  </a:lnTo>
                  <a:lnTo>
                    <a:pt x="512" y="639"/>
                  </a:lnTo>
                  <a:lnTo>
                    <a:pt x="530" y="647"/>
                  </a:lnTo>
                  <a:lnTo>
                    <a:pt x="547" y="659"/>
                  </a:lnTo>
                  <a:lnTo>
                    <a:pt x="560" y="674"/>
                  </a:lnTo>
                  <a:lnTo>
                    <a:pt x="569" y="690"/>
                  </a:lnTo>
                  <a:lnTo>
                    <a:pt x="573" y="708"/>
                  </a:lnTo>
                  <a:lnTo>
                    <a:pt x="573" y="726"/>
                  </a:lnTo>
                  <a:lnTo>
                    <a:pt x="569" y="744"/>
                  </a:lnTo>
                  <a:lnTo>
                    <a:pt x="560" y="761"/>
                  </a:lnTo>
                  <a:lnTo>
                    <a:pt x="547" y="776"/>
                  </a:lnTo>
                  <a:lnTo>
                    <a:pt x="367" y="939"/>
                  </a:lnTo>
                  <a:lnTo>
                    <a:pt x="350" y="953"/>
                  </a:lnTo>
                  <a:lnTo>
                    <a:pt x="330" y="962"/>
                  </a:lnTo>
                  <a:lnTo>
                    <a:pt x="308" y="968"/>
                  </a:lnTo>
                  <a:lnTo>
                    <a:pt x="286" y="970"/>
                  </a:lnTo>
                  <a:lnTo>
                    <a:pt x="264" y="968"/>
                  </a:lnTo>
                  <a:lnTo>
                    <a:pt x="243" y="962"/>
                  </a:lnTo>
                  <a:lnTo>
                    <a:pt x="222" y="953"/>
                  </a:lnTo>
                  <a:lnTo>
                    <a:pt x="205" y="939"/>
                  </a:lnTo>
                  <a:lnTo>
                    <a:pt x="25" y="776"/>
                  </a:lnTo>
                  <a:lnTo>
                    <a:pt x="13" y="761"/>
                  </a:lnTo>
                  <a:lnTo>
                    <a:pt x="4" y="744"/>
                  </a:lnTo>
                  <a:lnTo>
                    <a:pt x="0" y="726"/>
                  </a:lnTo>
                  <a:lnTo>
                    <a:pt x="0" y="708"/>
                  </a:lnTo>
                  <a:lnTo>
                    <a:pt x="4" y="690"/>
                  </a:lnTo>
                  <a:lnTo>
                    <a:pt x="13" y="674"/>
                  </a:lnTo>
                  <a:lnTo>
                    <a:pt x="25" y="659"/>
                  </a:lnTo>
                  <a:lnTo>
                    <a:pt x="42" y="647"/>
                  </a:lnTo>
                  <a:lnTo>
                    <a:pt x="61" y="639"/>
                  </a:lnTo>
                  <a:lnTo>
                    <a:pt x="80" y="635"/>
                  </a:lnTo>
                  <a:lnTo>
                    <a:pt x="100" y="635"/>
                  </a:lnTo>
                  <a:lnTo>
                    <a:pt x="120" y="639"/>
                  </a:lnTo>
                  <a:lnTo>
                    <a:pt x="138" y="647"/>
                  </a:lnTo>
                  <a:lnTo>
                    <a:pt x="154" y="659"/>
                  </a:lnTo>
                  <a:lnTo>
                    <a:pt x="196" y="696"/>
                  </a:lnTo>
                  <a:lnTo>
                    <a:pt x="196" y="83"/>
                  </a:lnTo>
                  <a:lnTo>
                    <a:pt x="199" y="61"/>
                  </a:lnTo>
                  <a:lnTo>
                    <a:pt x="208" y="41"/>
                  </a:lnTo>
                  <a:lnTo>
                    <a:pt x="222" y="24"/>
                  </a:lnTo>
                  <a:lnTo>
                    <a:pt x="241" y="12"/>
                  </a:lnTo>
                  <a:lnTo>
                    <a:pt x="262" y="3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72"/>
            <p:cNvSpPr>
              <a:spLocks/>
            </p:cNvSpPr>
            <p:nvPr/>
          </p:nvSpPr>
          <p:spPr bwMode="auto">
            <a:xfrm>
              <a:off x="1049338" y="2979738"/>
              <a:ext cx="82550" cy="153987"/>
            </a:xfrm>
            <a:custGeom>
              <a:avLst/>
              <a:gdLst>
                <a:gd name="T0" fmla="*/ 286 w 573"/>
                <a:gd name="T1" fmla="*/ 0 h 969"/>
                <a:gd name="T2" fmla="*/ 308 w 573"/>
                <a:gd name="T3" fmla="*/ 2 h 969"/>
                <a:gd name="T4" fmla="*/ 330 w 573"/>
                <a:gd name="T5" fmla="*/ 8 h 969"/>
                <a:gd name="T6" fmla="*/ 350 w 573"/>
                <a:gd name="T7" fmla="*/ 17 h 969"/>
                <a:gd name="T8" fmla="*/ 367 w 573"/>
                <a:gd name="T9" fmla="*/ 31 h 969"/>
                <a:gd name="T10" fmla="*/ 546 w 573"/>
                <a:gd name="T11" fmla="*/ 194 h 969"/>
                <a:gd name="T12" fmla="*/ 560 w 573"/>
                <a:gd name="T13" fmla="*/ 209 h 969"/>
                <a:gd name="T14" fmla="*/ 568 w 573"/>
                <a:gd name="T15" fmla="*/ 226 h 969"/>
                <a:gd name="T16" fmla="*/ 573 w 573"/>
                <a:gd name="T17" fmla="*/ 243 h 969"/>
                <a:gd name="T18" fmla="*/ 573 w 573"/>
                <a:gd name="T19" fmla="*/ 261 h 969"/>
                <a:gd name="T20" fmla="*/ 568 w 573"/>
                <a:gd name="T21" fmla="*/ 279 h 969"/>
                <a:gd name="T22" fmla="*/ 560 w 573"/>
                <a:gd name="T23" fmla="*/ 296 h 969"/>
                <a:gd name="T24" fmla="*/ 546 w 573"/>
                <a:gd name="T25" fmla="*/ 311 h 969"/>
                <a:gd name="T26" fmla="*/ 532 w 573"/>
                <a:gd name="T27" fmla="*/ 321 h 969"/>
                <a:gd name="T28" fmla="*/ 517 w 573"/>
                <a:gd name="T29" fmla="*/ 329 h 969"/>
                <a:gd name="T30" fmla="*/ 499 w 573"/>
                <a:gd name="T31" fmla="*/ 333 h 969"/>
                <a:gd name="T32" fmla="*/ 483 w 573"/>
                <a:gd name="T33" fmla="*/ 335 h 969"/>
                <a:gd name="T34" fmla="*/ 465 w 573"/>
                <a:gd name="T35" fmla="*/ 333 h 969"/>
                <a:gd name="T36" fmla="*/ 449 w 573"/>
                <a:gd name="T37" fmla="*/ 329 h 969"/>
                <a:gd name="T38" fmla="*/ 432 w 573"/>
                <a:gd name="T39" fmla="*/ 321 h 969"/>
                <a:gd name="T40" fmla="*/ 418 w 573"/>
                <a:gd name="T41" fmla="*/ 311 h 969"/>
                <a:gd name="T42" fmla="*/ 377 w 573"/>
                <a:gd name="T43" fmla="*/ 273 h 969"/>
                <a:gd name="T44" fmla="*/ 377 w 573"/>
                <a:gd name="T45" fmla="*/ 887 h 969"/>
                <a:gd name="T46" fmla="*/ 374 w 573"/>
                <a:gd name="T47" fmla="*/ 909 h 969"/>
                <a:gd name="T48" fmla="*/ 364 w 573"/>
                <a:gd name="T49" fmla="*/ 929 h 969"/>
                <a:gd name="T50" fmla="*/ 351 w 573"/>
                <a:gd name="T51" fmla="*/ 945 h 969"/>
                <a:gd name="T52" fmla="*/ 332 w 573"/>
                <a:gd name="T53" fmla="*/ 958 h 969"/>
                <a:gd name="T54" fmla="*/ 310 w 573"/>
                <a:gd name="T55" fmla="*/ 966 h 969"/>
                <a:gd name="T56" fmla="*/ 286 w 573"/>
                <a:gd name="T57" fmla="*/ 969 h 969"/>
                <a:gd name="T58" fmla="*/ 262 w 573"/>
                <a:gd name="T59" fmla="*/ 966 h 969"/>
                <a:gd name="T60" fmla="*/ 241 w 573"/>
                <a:gd name="T61" fmla="*/ 958 h 969"/>
                <a:gd name="T62" fmla="*/ 222 w 573"/>
                <a:gd name="T63" fmla="*/ 945 h 969"/>
                <a:gd name="T64" fmla="*/ 208 w 573"/>
                <a:gd name="T65" fmla="*/ 929 h 969"/>
                <a:gd name="T66" fmla="*/ 199 w 573"/>
                <a:gd name="T67" fmla="*/ 909 h 969"/>
                <a:gd name="T68" fmla="*/ 196 w 573"/>
                <a:gd name="T69" fmla="*/ 887 h 969"/>
                <a:gd name="T70" fmla="*/ 196 w 573"/>
                <a:gd name="T71" fmla="*/ 273 h 969"/>
                <a:gd name="T72" fmla="*/ 154 w 573"/>
                <a:gd name="T73" fmla="*/ 311 h 969"/>
                <a:gd name="T74" fmla="*/ 137 w 573"/>
                <a:gd name="T75" fmla="*/ 323 h 969"/>
                <a:gd name="T76" fmla="*/ 120 w 573"/>
                <a:gd name="T77" fmla="*/ 330 h 969"/>
                <a:gd name="T78" fmla="*/ 100 w 573"/>
                <a:gd name="T79" fmla="*/ 334 h 969"/>
                <a:gd name="T80" fmla="*/ 80 w 573"/>
                <a:gd name="T81" fmla="*/ 334 h 969"/>
                <a:gd name="T82" fmla="*/ 60 w 573"/>
                <a:gd name="T83" fmla="*/ 330 h 969"/>
                <a:gd name="T84" fmla="*/ 42 w 573"/>
                <a:gd name="T85" fmla="*/ 323 h 969"/>
                <a:gd name="T86" fmla="*/ 25 w 573"/>
                <a:gd name="T87" fmla="*/ 311 h 969"/>
                <a:gd name="T88" fmla="*/ 13 w 573"/>
                <a:gd name="T89" fmla="*/ 296 h 969"/>
                <a:gd name="T90" fmla="*/ 4 w 573"/>
                <a:gd name="T91" fmla="*/ 279 h 969"/>
                <a:gd name="T92" fmla="*/ 0 w 573"/>
                <a:gd name="T93" fmla="*/ 261 h 969"/>
                <a:gd name="T94" fmla="*/ 0 w 573"/>
                <a:gd name="T95" fmla="*/ 243 h 969"/>
                <a:gd name="T96" fmla="*/ 4 w 573"/>
                <a:gd name="T97" fmla="*/ 226 h 969"/>
                <a:gd name="T98" fmla="*/ 13 w 573"/>
                <a:gd name="T99" fmla="*/ 209 h 969"/>
                <a:gd name="T100" fmla="*/ 25 w 573"/>
                <a:gd name="T101" fmla="*/ 194 h 969"/>
                <a:gd name="T102" fmla="*/ 204 w 573"/>
                <a:gd name="T103" fmla="*/ 31 h 969"/>
                <a:gd name="T104" fmla="*/ 222 w 573"/>
                <a:gd name="T105" fmla="*/ 17 h 969"/>
                <a:gd name="T106" fmla="*/ 243 w 573"/>
                <a:gd name="T107" fmla="*/ 8 h 969"/>
                <a:gd name="T108" fmla="*/ 264 w 573"/>
                <a:gd name="T109" fmla="*/ 2 h 969"/>
                <a:gd name="T110" fmla="*/ 286 w 573"/>
                <a:gd name="T111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3" h="969">
                  <a:moveTo>
                    <a:pt x="286" y="0"/>
                  </a:moveTo>
                  <a:lnTo>
                    <a:pt x="308" y="2"/>
                  </a:lnTo>
                  <a:lnTo>
                    <a:pt x="330" y="8"/>
                  </a:lnTo>
                  <a:lnTo>
                    <a:pt x="350" y="17"/>
                  </a:lnTo>
                  <a:lnTo>
                    <a:pt x="367" y="31"/>
                  </a:lnTo>
                  <a:lnTo>
                    <a:pt x="546" y="194"/>
                  </a:lnTo>
                  <a:lnTo>
                    <a:pt x="560" y="209"/>
                  </a:lnTo>
                  <a:lnTo>
                    <a:pt x="568" y="226"/>
                  </a:lnTo>
                  <a:lnTo>
                    <a:pt x="573" y="243"/>
                  </a:lnTo>
                  <a:lnTo>
                    <a:pt x="573" y="261"/>
                  </a:lnTo>
                  <a:lnTo>
                    <a:pt x="568" y="279"/>
                  </a:lnTo>
                  <a:lnTo>
                    <a:pt x="560" y="296"/>
                  </a:lnTo>
                  <a:lnTo>
                    <a:pt x="546" y="311"/>
                  </a:lnTo>
                  <a:lnTo>
                    <a:pt x="532" y="321"/>
                  </a:lnTo>
                  <a:lnTo>
                    <a:pt x="517" y="329"/>
                  </a:lnTo>
                  <a:lnTo>
                    <a:pt x="499" y="333"/>
                  </a:lnTo>
                  <a:lnTo>
                    <a:pt x="483" y="335"/>
                  </a:lnTo>
                  <a:lnTo>
                    <a:pt x="465" y="333"/>
                  </a:lnTo>
                  <a:lnTo>
                    <a:pt x="449" y="329"/>
                  </a:lnTo>
                  <a:lnTo>
                    <a:pt x="432" y="321"/>
                  </a:lnTo>
                  <a:lnTo>
                    <a:pt x="418" y="311"/>
                  </a:lnTo>
                  <a:lnTo>
                    <a:pt x="377" y="273"/>
                  </a:lnTo>
                  <a:lnTo>
                    <a:pt x="377" y="887"/>
                  </a:lnTo>
                  <a:lnTo>
                    <a:pt x="374" y="909"/>
                  </a:lnTo>
                  <a:lnTo>
                    <a:pt x="364" y="929"/>
                  </a:lnTo>
                  <a:lnTo>
                    <a:pt x="351" y="945"/>
                  </a:lnTo>
                  <a:lnTo>
                    <a:pt x="332" y="958"/>
                  </a:lnTo>
                  <a:lnTo>
                    <a:pt x="310" y="966"/>
                  </a:lnTo>
                  <a:lnTo>
                    <a:pt x="286" y="969"/>
                  </a:lnTo>
                  <a:lnTo>
                    <a:pt x="262" y="966"/>
                  </a:lnTo>
                  <a:lnTo>
                    <a:pt x="241" y="958"/>
                  </a:lnTo>
                  <a:lnTo>
                    <a:pt x="222" y="945"/>
                  </a:lnTo>
                  <a:lnTo>
                    <a:pt x="208" y="929"/>
                  </a:lnTo>
                  <a:lnTo>
                    <a:pt x="199" y="909"/>
                  </a:lnTo>
                  <a:lnTo>
                    <a:pt x="196" y="887"/>
                  </a:lnTo>
                  <a:lnTo>
                    <a:pt x="196" y="273"/>
                  </a:lnTo>
                  <a:lnTo>
                    <a:pt x="154" y="311"/>
                  </a:lnTo>
                  <a:lnTo>
                    <a:pt x="137" y="323"/>
                  </a:lnTo>
                  <a:lnTo>
                    <a:pt x="120" y="330"/>
                  </a:lnTo>
                  <a:lnTo>
                    <a:pt x="100" y="334"/>
                  </a:lnTo>
                  <a:lnTo>
                    <a:pt x="80" y="334"/>
                  </a:lnTo>
                  <a:lnTo>
                    <a:pt x="60" y="330"/>
                  </a:lnTo>
                  <a:lnTo>
                    <a:pt x="42" y="323"/>
                  </a:lnTo>
                  <a:lnTo>
                    <a:pt x="25" y="311"/>
                  </a:lnTo>
                  <a:lnTo>
                    <a:pt x="13" y="296"/>
                  </a:lnTo>
                  <a:lnTo>
                    <a:pt x="4" y="279"/>
                  </a:lnTo>
                  <a:lnTo>
                    <a:pt x="0" y="261"/>
                  </a:lnTo>
                  <a:lnTo>
                    <a:pt x="0" y="243"/>
                  </a:lnTo>
                  <a:lnTo>
                    <a:pt x="4" y="226"/>
                  </a:lnTo>
                  <a:lnTo>
                    <a:pt x="13" y="209"/>
                  </a:lnTo>
                  <a:lnTo>
                    <a:pt x="25" y="194"/>
                  </a:lnTo>
                  <a:lnTo>
                    <a:pt x="204" y="31"/>
                  </a:lnTo>
                  <a:lnTo>
                    <a:pt x="222" y="17"/>
                  </a:lnTo>
                  <a:lnTo>
                    <a:pt x="243" y="8"/>
                  </a:lnTo>
                  <a:lnTo>
                    <a:pt x="264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8" name="Freeform 177"/>
          <p:cNvSpPr>
            <a:spLocks noEditPoints="1"/>
          </p:cNvSpPr>
          <p:nvPr/>
        </p:nvSpPr>
        <p:spPr bwMode="auto">
          <a:xfrm>
            <a:off x="11000059" y="3571876"/>
            <a:ext cx="473075" cy="333375"/>
          </a:xfrm>
          <a:custGeom>
            <a:avLst/>
            <a:gdLst>
              <a:gd name="T0" fmla="*/ 579 w 3575"/>
              <a:gd name="T1" fmla="*/ 2323 h 2521"/>
              <a:gd name="T2" fmla="*/ 2996 w 3575"/>
              <a:gd name="T3" fmla="*/ 654 h 2521"/>
              <a:gd name="T4" fmla="*/ 3018 w 3575"/>
              <a:gd name="T5" fmla="*/ 198 h 2521"/>
              <a:gd name="T6" fmla="*/ 3316 w 3575"/>
              <a:gd name="T7" fmla="*/ 456 h 2521"/>
              <a:gd name="T8" fmla="*/ 3018 w 3575"/>
              <a:gd name="T9" fmla="*/ 198 h 2521"/>
              <a:gd name="T10" fmla="*/ 648 w 3575"/>
              <a:gd name="T11" fmla="*/ 456 h 2521"/>
              <a:gd name="T12" fmla="*/ 2800 w 3575"/>
              <a:gd name="T13" fmla="*/ 198 h 2521"/>
              <a:gd name="T14" fmla="*/ 400 w 3575"/>
              <a:gd name="T15" fmla="*/ 198 h 2521"/>
              <a:gd name="T16" fmla="*/ 435 w 3575"/>
              <a:gd name="T17" fmla="*/ 456 h 2521"/>
              <a:gd name="T18" fmla="*/ 400 w 3575"/>
              <a:gd name="T19" fmla="*/ 198 h 2521"/>
              <a:gd name="T20" fmla="*/ 3249 w 3575"/>
              <a:gd name="T21" fmla="*/ 0 h 2521"/>
              <a:gd name="T22" fmla="*/ 3292 w 3575"/>
              <a:gd name="T23" fmla="*/ 10 h 2521"/>
              <a:gd name="T24" fmla="*/ 3326 w 3575"/>
              <a:gd name="T25" fmla="*/ 36 h 2521"/>
              <a:gd name="T26" fmla="*/ 3564 w 3575"/>
              <a:gd name="T27" fmla="*/ 511 h 2521"/>
              <a:gd name="T28" fmla="*/ 3575 w 3575"/>
              <a:gd name="T29" fmla="*/ 550 h 2521"/>
              <a:gd name="T30" fmla="*/ 3568 w 3575"/>
              <a:gd name="T31" fmla="*/ 589 h 2521"/>
              <a:gd name="T32" fmla="*/ 3548 w 3575"/>
              <a:gd name="T33" fmla="*/ 624 h 2521"/>
              <a:gd name="T34" fmla="*/ 3515 w 3575"/>
              <a:gd name="T35" fmla="*/ 646 h 2521"/>
              <a:gd name="T36" fmla="*/ 3476 w 3575"/>
              <a:gd name="T37" fmla="*/ 654 h 2521"/>
              <a:gd name="T38" fmla="*/ 3195 w 3575"/>
              <a:gd name="T39" fmla="*/ 2421 h 2521"/>
              <a:gd name="T40" fmla="*/ 3185 w 3575"/>
              <a:gd name="T41" fmla="*/ 2466 h 2521"/>
              <a:gd name="T42" fmla="*/ 3158 w 3575"/>
              <a:gd name="T43" fmla="*/ 2499 h 2521"/>
              <a:gd name="T44" fmla="*/ 3119 w 3575"/>
              <a:gd name="T45" fmla="*/ 2519 h 2521"/>
              <a:gd name="T46" fmla="*/ 479 w 3575"/>
              <a:gd name="T47" fmla="*/ 2521 h 2521"/>
              <a:gd name="T48" fmla="*/ 436 w 3575"/>
              <a:gd name="T49" fmla="*/ 2511 h 2521"/>
              <a:gd name="T50" fmla="*/ 402 w 3575"/>
              <a:gd name="T51" fmla="*/ 2484 h 2521"/>
              <a:gd name="T52" fmla="*/ 383 w 3575"/>
              <a:gd name="T53" fmla="*/ 2444 h 2521"/>
              <a:gd name="T54" fmla="*/ 380 w 3575"/>
              <a:gd name="T55" fmla="*/ 654 h 2521"/>
              <a:gd name="T56" fmla="*/ 79 w 3575"/>
              <a:gd name="T57" fmla="*/ 652 h 2521"/>
              <a:gd name="T58" fmla="*/ 42 w 3575"/>
              <a:gd name="T59" fmla="*/ 635 h 2521"/>
              <a:gd name="T60" fmla="*/ 14 w 3575"/>
              <a:gd name="T61" fmla="*/ 606 h 2521"/>
              <a:gd name="T62" fmla="*/ 1 w 3575"/>
              <a:gd name="T63" fmla="*/ 568 h 2521"/>
              <a:gd name="T64" fmla="*/ 3 w 3575"/>
              <a:gd name="T65" fmla="*/ 528 h 2521"/>
              <a:gd name="T66" fmla="*/ 252 w 3575"/>
              <a:gd name="T67" fmla="*/ 53 h 2521"/>
              <a:gd name="T68" fmla="*/ 280 w 3575"/>
              <a:gd name="T69" fmla="*/ 20 h 2521"/>
              <a:gd name="T70" fmla="*/ 319 w 3575"/>
              <a:gd name="T71" fmla="*/ 3 h 2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75" h="2521">
                <a:moveTo>
                  <a:pt x="579" y="654"/>
                </a:moveTo>
                <a:lnTo>
                  <a:pt x="579" y="2323"/>
                </a:lnTo>
                <a:lnTo>
                  <a:pt x="2996" y="2323"/>
                </a:lnTo>
                <a:lnTo>
                  <a:pt x="2996" y="654"/>
                </a:lnTo>
                <a:lnTo>
                  <a:pt x="579" y="654"/>
                </a:lnTo>
                <a:close/>
                <a:moveTo>
                  <a:pt x="3018" y="198"/>
                </a:moveTo>
                <a:lnTo>
                  <a:pt x="3135" y="456"/>
                </a:lnTo>
                <a:lnTo>
                  <a:pt x="3316" y="456"/>
                </a:lnTo>
                <a:lnTo>
                  <a:pt x="3188" y="198"/>
                </a:lnTo>
                <a:lnTo>
                  <a:pt x="3018" y="198"/>
                </a:lnTo>
                <a:close/>
                <a:moveTo>
                  <a:pt x="751" y="198"/>
                </a:moveTo>
                <a:lnTo>
                  <a:pt x="648" y="456"/>
                </a:lnTo>
                <a:lnTo>
                  <a:pt x="2917" y="456"/>
                </a:lnTo>
                <a:lnTo>
                  <a:pt x="2800" y="198"/>
                </a:lnTo>
                <a:lnTo>
                  <a:pt x="751" y="198"/>
                </a:lnTo>
                <a:close/>
                <a:moveTo>
                  <a:pt x="400" y="198"/>
                </a:moveTo>
                <a:lnTo>
                  <a:pt x="263" y="456"/>
                </a:lnTo>
                <a:lnTo>
                  <a:pt x="435" y="456"/>
                </a:lnTo>
                <a:lnTo>
                  <a:pt x="537" y="198"/>
                </a:lnTo>
                <a:lnTo>
                  <a:pt x="400" y="198"/>
                </a:lnTo>
                <a:close/>
                <a:moveTo>
                  <a:pt x="340" y="0"/>
                </a:moveTo>
                <a:lnTo>
                  <a:pt x="3249" y="0"/>
                </a:lnTo>
                <a:lnTo>
                  <a:pt x="3271" y="3"/>
                </a:lnTo>
                <a:lnTo>
                  <a:pt x="3292" y="10"/>
                </a:lnTo>
                <a:lnTo>
                  <a:pt x="3311" y="21"/>
                </a:lnTo>
                <a:lnTo>
                  <a:pt x="3326" y="36"/>
                </a:lnTo>
                <a:lnTo>
                  <a:pt x="3338" y="56"/>
                </a:lnTo>
                <a:lnTo>
                  <a:pt x="3564" y="511"/>
                </a:lnTo>
                <a:lnTo>
                  <a:pt x="3572" y="530"/>
                </a:lnTo>
                <a:lnTo>
                  <a:pt x="3575" y="550"/>
                </a:lnTo>
                <a:lnTo>
                  <a:pt x="3574" y="569"/>
                </a:lnTo>
                <a:lnTo>
                  <a:pt x="3568" y="589"/>
                </a:lnTo>
                <a:lnTo>
                  <a:pt x="3560" y="607"/>
                </a:lnTo>
                <a:lnTo>
                  <a:pt x="3548" y="624"/>
                </a:lnTo>
                <a:lnTo>
                  <a:pt x="3533" y="636"/>
                </a:lnTo>
                <a:lnTo>
                  <a:pt x="3515" y="646"/>
                </a:lnTo>
                <a:lnTo>
                  <a:pt x="3496" y="652"/>
                </a:lnTo>
                <a:lnTo>
                  <a:pt x="3476" y="654"/>
                </a:lnTo>
                <a:lnTo>
                  <a:pt x="3195" y="654"/>
                </a:lnTo>
                <a:lnTo>
                  <a:pt x="3195" y="2421"/>
                </a:lnTo>
                <a:lnTo>
                  <a:pt x="3192" y="2444"/>
                </a:lnTo>
                <a:lnTo>
                  <a:pt x="3185" y="2466"/>
                </a:lnTo>
                <a:lnTo>
                  <a:pt x="3173" y="2484"/>
                </a:lnTo>
                <a:lnTo>
                  <a:pt x="3158" y="2499"/>
                </a:lnTo>
                <a:lnTo>
                  <a:pt x="3139" y="2511"/>
                </a:lnTo>
                <a:lnTo>
                  <a:pt x="3119" y="2519"/>
                </a:lnTo>
                <a:lnTo>
                  <a:pt x="3096" y="2521"/>
                </a:lnTo>
                <a:lnTo>
                  <a:pt x="479" y="2521"/>
                </a:lnTo>
                <a:lnTo>
                  <a:pt x="456" y="2519"/>
                </a:lnTo>
                <a:lnTo>
                  <a:pt x="436" y="2511"/>
                </a:lnTo>
                <a:lnTo>
                  <a:pt x="417" y="2499"/>
                </a:lnTo>
                <a:lnTo>
                  <a:pt x="402" y="2484"/>
                </a:lnTo>
                <a:lnTo>
                  <a:pt x="390" y="2466"/>
                </a:lnTo>
                <a:lnTo>
                  <a:pt x="383" y="2444"/>
                </a:lnTo>
                <a:lnTo>
                  <a:pt x="380" y="2421"/>
                </a:lnTo>
                <a:lnTo>
                  <a:pt x="380" y="654"/>
                </a:lnTo>
                <a:lnTo>
                  <a:pt x="100" y="654"/>
                </a:lnTo>
                <a:lnTo>
                  <a:pt x="79" y="652"/>
                </a:lnTo>
                <a:lnTo>
                  <a:pt x="60" y="646"/>
                </a:lnTo>
                <a:lnTo>
                  <a:pt x="42" y="635"/>
                </a:lnTo>
                <a:lnTo>
                  <a:pt x="27" y="622"/>
                </a:lnTo>
                <a:lnTo>
                  <a:pt x="14" y="606"/>
                </a:lnTo>
                <a:lnTo>
                  <a:pt x="5" y="588"/>
                </a:lnTo>
                <a:lnTo>
                  <a:pt x="1" y="568"/>
                </a:lnTo>
                <a:lnTo>
                  <a:pt x="0" y="548"/>
                </a:lnTo>
                <a:lnTo>
                  <a:pt x="3" y="528"/>
                </a:lnTo>
                <a:lnTo>
                  <a:pt x="12" y="509"/>
                </a:lnTo>
                <a:lnTo>
                  <a:pt x="252" y="53"/>
                </a:lnTo>
                <a:lnTo>
                  <a:pt x="264" y="35"/>
                </a:lnTo>
                <a:lnTo>
                  <a:pt x="280" y="20"/>
                </a:lnTo>
                <a:lnTo>
                  <a:pt x="298" y="9"/>
                </a:lnTo>
                <a:lnTo>
                  <a:pt x="319" y="3"/>
                </a:lnTo>
                <a:lnTo>
                  <a:pt x="34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2" name="Freeform 182"/>
          <p:cNvSpPr>
            <a:spLocks noEditPoints="1"/>
          </p:cNvSpPr>
          <p:nvPr/>
        </p:nvSpPr>
        <p:spPr bwMode="auto">
          <a:xfrm>
            <a:off x="10051066" y="3560763"/>
            <a:ext cx="500062" cy="354013"/>
          </a:xfrm>
          <a:custGeom>
            <a:avLst/>
            <a:gdLst>
              <a:gd name="T0" fmla="*/ 1928 w 3460"/>
              <a:gd name="T1" fmla="*/ 1600 h 2453"/>
              <a:gd name="T2" fmla="*/ 1843 w 3460"/>
              <a:gd name="T3" fmla="*/ 1639 h 2453"/>
              <a:gd name="T4" fmla="*/ 1754 w 3460"/>
              <a:gd name="T5" fmla="*/ 1657 h 2453"/>
              <a:gd name="T6" fmla="*/ 1661 w 3460"/>
              <a:gd name="T7" fmla="*/ 1657 h 2453"/>
              <a:gd name="T8" fmla="*/ 1570 w 3460"/>
              <a:gd name="T9" fmla="*/ 1637 h 2453"/>
              <a:gd name="T10" fmla="*/ 1483 w 3460"/>
              <a:gd name="T11" fmla="*/ 1596 h 2453"/>
              <a:gd name="T12" fmla="*/ 182 w 3460"/>
              <a:gd name="T13" fmla="*/ 2272 h 2453"/>
              <a:gd name="T14" fmla="*/ 3278 w 3460"/>
              <a:gd name="T15" fmla="*/ 806 h 2453"/>
              <a:gd name="T16" fmla="*/ 182 w 3460"/>
              <a:gd name="T17" fmla="*/ 600 h 2453"/>
              <a:gd name="T18" fmla="*/ 1612 w 3460"/>
              <a:gd name="T19" fmla="*/ 1458 h 2453"/>
              <a:gd name="T20" fmla="*/ 1687 w 3460"/>
              <a:gd name="T21" fmla="*/ 1476 h 2453"/>
              <a:gd name="T22" fmla="*/ 1764 w 3460"/>
              <a:gd name="T23" fmla="*/ 1471 h 2453"/>
              <a:gd name="T24" fmla="*/ 1836 w 3460"/>
              <a:gd name="T25" fmla="*/ 1443 h 2453"/>
              <a:gd name="T26" fmla="*/ 3278 w 3460"/>
              <a:gd name="T27" fmla="*/ 570 h 2453"/>
              <a:gd name="T28" fmla="*/ 1348 w 3460"/>
              <a:gd name="T29" fmla="*/ 181 h 2453"/>
              <a:gd name="T30" fmla="*/ 1331 w 3460"/>
              <a:gd name="T31" fmla="*/ 192 h 2453"/>
              <a:gd name="T32" fmla="*/ 1328 w 3460"/>
              <a:gd name="T33" fmla="*/ 388 h 2453"/>
              <a:gd name="T34" fmla="*/ 2132 w 3460"/>
              <a:gd name="T35" fmla="*/ 201 h 2453"/>
              <a:gd name="T36" fmla="*/ 2122 w 3460"/>
              <a:gd name="T37" fmla="*/ 184 h 2453"/>
              <a:gd name="T38" fmla="*/ 1348 w 3460"/>
              <a:gd name="T39" fmla="*/ 181 h 2453"/>
              <a:gd name="T40" fmla="*/ 2112 w 3460"/>
              <a:gd name="T41" fmla="*/ 0 h 2453"/>
              <a:gd name="T42" fmla="*/ 2182 w 3460"/>
              <a:gd name="T43" fmla="*/ 12 h 2453"/>
              <a:gd name="T44" fmla="*/ 2241 w 3460"/>
              <a:gd name="T45" fmla="*/ 47 h 2453"/>
              <a:gd name="T46" fmla="*/ 2285 w 3460"/>
              <a:gd name="T47" fmla="*/ 100 h 2453"/>
              <a:gd name="T48" fmla="*/ 2310 w 3460"/>
              <a:gd name="T49" fmla="*/ 165 h 2453"/>
              <a:gd name="T50" fmla="*/ 2313 w 3460"/>
              <a:gd name="T51" fmla="*/ 388 h 2453"/>
              <a:gd name="T52" fmla="*/ 3394 w 3460"/>
              <a:gd name="T53" fmla="*/ 391 h 2453"/>
              <a:gd name="T54" fmla="*/ 3434 w 3460"/>
              <a:gd name="T55" fmla="*/ 414 h 2453"/>
              <a:gd name="T56" fmla="*/ 3457 w 3460"/>
              <a:gd name="T57" fmla="*/ 455 h 2453"/>
              <a:gd name="T58" fmla="*/ 3460 w 3460"/>
              <a:gd name="T59" fmla="*/ 2363 h 2453"/>
              <a:gd name="T60" fmla="*/ 3447 w 3460"/>
              <a:gd name="T61" fmla="*/ 2408 h 2453"/>
              <a:gd name="T62" fmla="*/ 3415 w 3460"/>
              <a:gd name="T63" fmla="*/ 2440 h 2453"/>
              <a:gd name="T64" fmla="*/ 3369 w 3460"/>
              <a:gd name="T65" fmla="*/ 2453 h 2453"/>
              <a:gd name="T66" fmla="*/ 66 w 3460"/>
              <a:gd name="T67" fmla="*/ 2450 h 2453"/>
              <a:gd name="T68" fmla="*/ 26 w 3460"/>
              <a:gd name="T69" fmla="*/ 2427 h 2453"/>
              <a:gd name="T70" fmla="*/ 3 w 3460"/>
              <a:gd name="T71" fmla="*/ 2387 h 2453"/>
              <a:gd name="T72" fmla="*/ 0 w 3460"/>
              <a:gd name="T73" fmla="*/ 478 h 2453"/>
              <a:gd name="T74" fmla="*/ 13 w 3460"/>
              <a:gd name="T75" fmla="*/ 433 h 2453"/>
              <a:gd name="T76" fmla="*/ 45 w 3460"/>
              <a:gd name="T77" fmla="*/ 400 h 2453"/>
              <a:gd name="T78" fmla="*/ 90 w 3460"/>
              <a:gd name="T79" fmla="*/ 388 h 2453"/>
              <a:gd name="T80" fmla="*/ 1147 w 3460"/>
              <a:gd name="T81" fmla="*/ 201 h 2453"/>
              <a:gd name="T82" fmla="*/ 1159 w 3460"/>
              <a:gd name="T83" fmla="*/ 130 h 2453"/>
              <a:gd name="T84" fmla="*/ 1195 w 3460"/>
              <a:gd name="T85" fmla="*/ 71 h 2453"/>
              <a:gd name="T86" fmla="*/ 1246 w 3460"/>
              <a:gd name="T87" fmla="*/ 27 h 2453"/>
              <a:gd name="T88" fmla="*/ 1313 w 3460"/>
              <a:gd name="T89" fmla="*/ 3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60" h="2453">
                <a:moveTo>
                  <a:pt x="3278" y="806"/>
                </a:moveTo>
                <a:lnTo>
                  <a:pt x="1928" y="1600"/>
                </a:lnTo>
                <a:lnTo>
                  <a:pt x="1886" y="1622"/>
                </a:lnTo>
                <a:lnTo>
                  <a:pt x="1843" y="1639"/>
                </a:lnTo>
                <a:lnTo>
                  <a:pt x="1799" y="1650"/>
                </a:lnTo>
                <a:lnTo>
                  <a:pt x="1754" y="1657"/>
                </a:lnTo>
                <a:lnTo>
                  <a:pt x="1707" y="1660"/>
                </a:lnTo>
                <a:lnTo>
                  <a:pt x="1661" y="1657"/>
                </a:lnTo>
                <a:lnTo>
                  <a:pt x="1615" y="1649"/>
                </a:lnTo>
                <a:lnTo>
                  <a:pt x="1570" y="1637"/>
                </a:lnTo>
                <a:lnTo>
                  <a:pt x="1526" y="1620"/>
                </a:lnTo>
                <a:lnTo>
                  <a:pt x="1483" y="1596"/>
                </a:lnTo>
                <a:lnTo>
                  <a:pt x="182" y="809"/>
                </a:lnTo>
                <a:lnTo>
                  <a:pt x="182" y="2272"/>
                </a:lnTo>
                <a:lnTo>
                  <a:pt x="3278" y="2272"/>
                </a:lnTo>
                <a:lnTo>
                  <a:pt x="3278" y="806"/>
                </a:lnTo>
                <a:close/>
                <a:moveTo>
                  <a:pt x="182" y="570"/>
                </a:moveTo>
                <a:lnTo>
                  <a:pt x="182" y="600"/>
                </a:lnTo>
                <a:lnTo>
                  <a:pt x="1576" y="1440"/>
                </a:lnTo>
                <a:lnTo>
                  <a:pt x="1612" y="1458"/>
                </a:lnTo>
                <a:lnTo>
                  <a:pt x="1649" y="1471"/>
                </a:lnTo>
                <a:lnTo>
                  <a:pt x="1687" y="1476"/>
                </a:lnTo>
                <a:lnTo>
                  <a:pt x="1725" y="1477"/>
                </a:lnTo>
                <a:lnTo>
                  <a:pt x="1764" y="1471"/>
                </a:lnTo>
                <a:lnTo>
                  <a:pt x="1801" y="1459"/>
                </a:lnTo>
                <a:lnTo>
                  <a:pt x="1836" y="1443"/>
                </a:lnTo>
                <a:lnTo>
                  <a:pt x="3278" y="598"/>
                </a:lnTo>
                <a:lnTo>
                  <a:pt x="3278" y="570"/>
                </a:lnTo>
                <a:lnTo>
                  <a:pt x="182" y="570"/>
                </a:lnTo>
                <a:close/>
                <a:moveTo>
                  <a:pt x="1348" y="181"/>
                </a:moveTo>
                <a:lnTo>
                  <a:pt x="1338" y="184"/>
                </a:lnTo>
                <a:lnTo>
                  <a:pt x="1331" y="192"/>
                </a:lnTo>
                <a:lnTo>
                  <a:pt x="1328" y="201"/>
                </a:lnTo>
                <a:lnTo>
                  <a:pt x="1328" y="388"/>
                </a:lnTo>
                <a:lnTo>
                  <a:pt x="2132" y="388"/>
                </a:lnTo>
                <a:lnTo>
                  <a:pt x="2132" y="201"/>
                </a:lnTo>
                <a:lnTo>
                  <a:pt x="2128" y="192"/>
                </a:lnTo>
                <a:lnTo>
                  <a:pt x="2122" y="184"/>
                </a:lnTo>
                <a:lnTo>
                  <a:pt x="2112" y="181"/>
                </a:lnTo>
                <a:lnTo>
                  <a:pt x="1348" y="181"/>
                </a:lnTo>
                <a:close/>
                <a:moveTo>
                  <a:pt x="1348" y="0"/>
                </a:moveTo>
                <a:lnTo>
                  <a:pt x="2112" y="0"/>
                </a:lnTo>
                <a:lnTo>
                  <a:pt x="2148" y="3"/>
                </a:lnTo>
                <a:lnTo>
                  <a:pt x="2182" y="12"/>
                </a:lnTo>
                <a:lnTo>
                  <a:pt x="2213" y="27"/>
                </a:lnTo>
                <a:lnTo>
                  <a:pt x="2241" y="47"/>
                </a:lnTo>
                <a:lnTo>
                  <a:pt x="2266" y="71"/>
                </a:lnTo>
                <a:lnTo>
                  <a:pt x="2285" y="100"/>
                </a:lnTo>
                <a:lnTo>
                  <a:pt x="2301" y="130"/>
                </a:lnTo>
                <a:lnTo>
                  <a:pt x="2310" y="165"/>
                </a:lnTo>
                <a:lnTo>
                  <a:pt x="2313" y="201"/>
                </a:lnTo>
                <a:lnTo>
                  <a:pt x="2313" y="388"/>
                </a:lnTo>
                <a:lnTo>
                  <a:pt x="3369" y="388"/>
                </a:lnTo>
                <a:lnTo>
                  <a:pt x="3394" y="391"/>
                </a:lnTo>
                <a:lnTo>
                  <a:pt x="3415" y="400"/>
                </a:lnTo>
                <a:lnTo>
                  <a:pt x="3434" y="414"/>
                </a:lnTo>
                <a:lnTo>
                  <a:pt x="3447" y="433"/>
                </a:lnTo>
                <a:lnTo>
                  <a:pt x="3457" y="455"/>
                </a:lnTo>
                <a:lnTo>
                  <a:pt x="3460" y="478"/>
                </a:lnTo>
                <a:lnTo>
                  <a:pt x="3460" y="2363"/>
                </a:lnTo>
                <a:lnTo>
                  <a:pt x="3457" y="2387"/>
                </a:lnTo>
                <a:lnTo>
                  <a:pt x="3447" y="2408"/>
                </a:lnTo>
                <a:lnTo>
                  <a:pt x="3434" y="2427"/>
                </a:lnTo>
                <a:lnTo>
                  <a:pt x="3415" y="2440"/>
                </a:lnTo>
                <a:lnTo>
                  <a:pt x="3394" y="2450"/>
                </a:lnTo>
                <a:lnTo>
                  <a:pt x="3369" y="2453"/>
                </a:lnTo>
                <a:lnTo>
                  <a:pt x="90" y="2453"/>
                </a:lnTo>
                <a:lnTo>
                  <a:pt x="66" y="2450"/>
                </a:lnTo>
                <a:lnTo>
                  <a:pt x="45" y="2440"/>
                </a:lnTo>
                <a:lnTo>
                  <a:pt x="26" y="2427"/>
                </a:lnTo>
                <a:lnTo>
                  <a:pt x="13" y="2408"/>
                </a:lnTo>
                <a:lnTo>
                  <a:pt x="3" y="2387"/>
                </a:lnTo>
                <a:lnTo>
                  <a:pt x="0" y="2363"/>
                </a:lnTo>
                <a:lnTo>
                  <a:pt x="0" y="478"/>
                </a:lnTo>
                <a:lnTo>
                  <a:pt x="3" y="455"/>
                </a:lnTo>
                <a:lnTo>
                  <a:pt x="13" y="433"/>
                </a:lnTo>
                <a:lnTo>
                  <a:pt x="26" y="414"/>
                </a:lnTo>
                <a:lnTo>
                  <a:pt x="45" y="400"/>
                </a:lnTo>
                <a:lnTo>
                  <a:pt x="66" y="391"/>
                </a:lnTo>
                <a:lnTo>
                  <a:pt x="90" y="388"/>
                </a:lnTo>
                <a:lnTo>
                  <a:pt x="1147" y="388"/>
                </a:lnTo>
                <a:lnTo>
                  <a:pt x="1147" y="201"/>
                </a:lnTo>
                <a:lnTo>
                  <a:pt x="1150" y="165"/>
                </a:lnTo>
                <a:lnTo>
                  <a:pt x="1159" y="130"/>
                </a:lnTo>
                <a:lnTo>
                  <a:pt x="1175" y="100"/>
                </a:lnTo>
                <a:lnTo>
                  <a:pt x="1195" y="71"/>
                </a:lnTo>
                <a:lnTo>
                  <a:pt x="1219" y="47"/>
                </a:lnTo>
                <a:lnTo>
                  <a:pt x="1246" y="27"/>
                </a:lnTo>
                <a:lnTo>
                  <a:pt x="1278" y="12"/>
                </a:lnTo>
                <a:lnTo>
                  <a:pt x="1313" y="3"/>
                </a:lnTo>
                <a:lnTo>
                  <a:pt x="13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9" name="Group 828"/>
          <p:cNvGrpSpPr/>
          <p:nvPr/>
        </p:nvGrpSpPr>
        <p:grpSpPr>
          <a:xfrm>
            <a:off x="9214791" y="3519488"/>
            <a:ext cx="301625" cy="434975"/>
            <a:chOff x="9186863" y="3519488"/>
            <a:chExt cx="30162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6" name="Freeform 187"/>
            <p:cNvSpPr>
              <a:spLocks noEditPoints="1"/>
            </p:cNvSpPr>
            <p:nvPr/>
          </p:nvSpPr>
          <p:spPr bwMode="auto">
            <a:xfrm>
              <a:off x="9186863" y="3519488"/>
              <a:ext cx="301625" cy="434975"/>
            </a:xfrm>
            <a:custGeom>
              <a:avLst/>
              <a:gdLst>
                <a:gd name="T0" fmla="*/ 214 w 2466"/>
                <a:gd name="T1" fmla="*/ 198 h 3291"/>
                <a:gd name="T2" fmla="*/ 214 w 2466"/>
                <a:gd name="T3" fmla="*/ 3093 h 3291"/>
                <a:gd name="T4" fmla="*/ 2251 w 2466"/>
                <a:gd name="T5" fmla="*/ 3093 h 3291"/>
                <a:gd name="T6" fmla="*/ 2251 w 2466"/>
                <a:gd name="T7" fmla="*/ 198 h 3291"/>
                <a:gd name="T8" fmla="*/ 214 w 2466"/>
                <a:gd name="T9" fmla="*/ 198 h 3291"/>
                <a:gd name="T10" fmla="*/ 107 w 2466"/>
                <a:gd name="T11" fmla="*/ 0 h 3291"/>
                <a:gd name="T12" fmla="*/ 2359 w 2466"/>
                <a:gd name="T13" fmla="*/ 0 h 3291"/>
                <a:gd name="T14" fmla="*/ 2383 w 2466"/>
                <a:gd name="T15" fmla="*/ 2 h 3291"/>
                <a:gd name="T16" fmla="*/ 2406 w 2466"/>
                <a:gd name="T17" fmla="*/ 10 h 3291"/>
                <a:gd name="T18" fmla="*/ 2426 w 2466"/>
                <a:gd name="T19" fmla="*/ 21 h 3291"/>
                <a:gd name="T20" fmla="*/ 2442 w 2466"/>
                <a:gd name="T21" fmla="*/ 37 h 3291"/>
                <a:gd name="T22" fmla="*/ 2455 w 2466"/>
                <a:gd name="T23" fmla="*/ 55 h 3291"/>
                <a:gd name="T24" fmla="*/ 2462 w 2466"/>
                <a:gd name="T25" fmla="*/ 76 h 3291"/>
                <a:gd name="T26" fmla="*/ 2466 w 2466"/>
                <a:gd name="T27" fmla="*/ 99 h 3291"/>
                <a:gd name="T28" fmla="*/ 2466 w 2466"/>
                <a:gd name="T29" fmla="*/ 3193 h 3291"/>
                <a:gd name="T30" fmla="*/ 2462 w 2466"/>
                <a:gd name="T31" fmla="*/ 3215 h 3291"/>
                <a:gd name="T32" fmla="*/ 2455 w 2466"/>
                <a:gd name="T33" fmla="*/ 3236 h 3291"/>
                <a:gd name="T34" fmla="*/ 2442 w 2466"/>
                <a:gd name="T35" fmla="*/ 3254 h 3291"/>
                <a:gd name="T36" fmla="*/ 2426 w 2466"/>
                <a:gd name="T37" fmla="*/ 3270 h 3291"/>
                <a:gd name="T38" fmla="*/ 2406 w 2466"/>
                <a:gd name="T39" fmla="*/ 3281 h 3291"/>
                <a:gd name="T40" fmla="*/ 2383 w 2466"/>
                <a:gd name="T41" fmla="*/ 3289 h 3291"/>
                <a:gd name="T42" fmla="*/ 2359 w 2466"/>
                <a:gd name="T43" fmla="*/ 3291 h 3291"/>
                <a:gd name="T44" fmla="*/ 107 w 2466"/>
                <a:gd name="T45" fmla="*/ 3291 h 3291"/>
                <a:gd name="T46" fmla="*/ 82 w 2466"/>
                <a:gd name="T47" fmla="*/ 3289 h 3291"/>
                <a:gd name="T48" fmla="*/ 60 w 2466"/>
                <a:gd name="T49" fmla="*/ 3281 h 3291"/>
                <a:gd name="T50" fmla="*/ 40 w 2466"/>
                <a:gd name="T51" fmla="*/ 3270 h 3291"/>
                <a:gd name="T52" fmla="*/ 24 w 2466"/>
                <a:gd name="T53" fmla="*/ 3254 h 3291"/>
                <a:gd name="T54" fmla="*/ 11 w 2466"/>
                <a:gd name="T55" fmla="*/ 3236 h 3291"/>
                <a:gd name="T56" fmla="*/ 3 w 2466"/>
                <a:gd name="T57" fmla="*/ 3215 h 3291"/>
                <a:gd name="T58" fmla="*/ 0 w 2466"/>
                <a:gd name="T59" fmla="*/ 3193 h 3291"/>
                <a:gd name="T60" fmla="*/ 0 w 2466"/>
                <a:gd name="T61" fmla="*/ 99 h 3291"/>
                <a:gd name="T62" fmla="*/ 3 w 2466"/>
                <a:gd name="T63" fmla="*/ 76 h 3291"/>
                <a:gd name="T64" fmla="*/ 11 w 2466"/>
                <a:gd name="T65" fmla="*/ 55 h 3291"/>
                <a:gd name="T66" fmla="*/ 24 w 2466"/>
                <a:gd name="T67" fmla="*/ 37 h 3291"/>
                <a:gd name="T68" fmla="*/ 40 w 2466"/>
                <a:gd name="T69" fmla="*/ 21 h 3291"/>
                <a:gd name="T70" fmla="*/ 60 w 2466"/>
                <a:gd name="T71" fmla="*/ 10 h 3291"/>
                <a:gd name="T72" fmla="*/ 82 w 2466"/>
                <a:gd name="T73" fmla="*/ 2 h 3291"/>
                <a:gd name="T74" fmla="*/ 107 w 2466"/>
                <a:gd name="T75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6" h="3291">
                  <a:moveTo>
                    <a:pt x="214" y="198"/>
                  </a:moveTo>
                  <a:lnTo>
                    <a:pt x="214" y="3093"/>
                  </a:lnTo>
                  <a:lnTo>
                    <a:pt x="2251" y="3093"/>
                  </a:lnTo>
                  <a:lnTo>
                    <a:pt x="2251" y="198"/>
                  </a:lnTo>
                  <a:lnTo>
                    <a:pt x="214" y="198"/>
                  </a:lnTo>
                  <a:close/>
                  <a:moveTo>
                    <a:pt x="107" y="0"/>
                  </a:moveTo>
                  <a:lnTo>
                    <a:pt x="2359" y="0"/>
                  </a:lnTo>
                  <a:lnTo>
                    <a:pt x="2383" y="2"/>
                  </a:lnTo>
                  <a:lnTo>
                    <a:pt x="2406" y="10"/>
                  </a:lnTo>
                  <a:lnTo>
                    <a:pt x="2426" y="21"/>
                  </a:lnTo>
                  <a:lnTo>
                    <a:pt x="2442" y="37"/>
                  </a:lnTo>
                  <a:lnTo>
                    <a:pt x="2455" y="55"/>
                  </a:lnTo>
                  <a:lnTo>
                    <a:pt x="2462" y="76"/>
                  </a:lnTo>
                  <a:lnTo>
                    <a:pt x="2466" y="99"/>
                  </a:lnTo>
                  <a:lnTo>
                    <a:pt x="2466" y="3193"/>
                  </a:lnTo>
                  <a:lnTo>
                    <a:pt x="2462" y="3215"/>
                  </a:lnTo>
                  <a:lnTo>
                    <a:pt x="2455" y="3236"/>
                  </a:lnTo>
                  <a:lnTo>
                    <a:pt x="2442" y="3254"/>
                  </a:lnTo>
                  <a:lnTo>
                    <a:pt x="2426" y="3270"/>
                  </a:lnTo>
                  <a:lnTo>
                    <a:pt x="2406" y="3281"/>
                  </a:lnTo>
                  <a:lnTo>
                    <a:pt x="2383" y="3289"/>
                  </a:lnTo>
                  <a:lnTo>
                    <a:pt x="2359" y="3291"/>
                  </a:lnTo>
                  <a:lnTo>
                    <a:pt x="107" y="3291"/>
                  </a:lnTo>
                  <a:lnTo>
                    <a:pt x="82" y="3289"/>
                  </a:lnTo>
                  <a:lnTo>
                    <a:pt x="60" y="3281"/>
                  </a:lnTo>
                  <a:lnTo>
                    <a:pt x="40" y="3270"/>
                  </a:lnTo>
                  <a:lnTo>
                    <a:pt x="24" y="3254"/>
                  </a:lnTo>
                  <a:lnTo>
                    <a:pt x="11" y="3236"/>
                  </a:lnTo>
                  <a:lnTo>
                    <a:pt x="3" y="3215"/>
                  </a:lnTo>
                  <a:lnTo>
                    <a:pt x="0" y="3193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4" y="37"/>
                  </a:lnTo>
                  <a:lnTo>
                    <a:pt x="40" y="21"/>
                  </a:lnTo>
                  <a:lnTo>
                    <a:pt x="60" y="10"/>
                  </a:lnTo>
                  <a:lnTo>
                    <a:pt x="82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188"/>
            <p:cNvSpPr>
              <a:spLocks/>
            </p:cNvSpPr>
            <p:nvPr/>
          </p:nvSpPr>
          <p:spPr bwMode="auto">
            <a:xfrm>
              <a:off x="9251950" y="3709988"/>
              <a:ext cx="44450" cy="26988"/>
            </a:xfrm>
            <a:custGeom>
              <a:avLst/>
              <a:gdLst>
                <a:gd name="T0" fmla="*/ 107 w 354"/>
                <a:gd name="T1" fmla="*/ 0 h 199"/>
                <a:gd name="T2" fmla="*/ 247 w 354"/>
                <a:gd name="T3" fmla="*/ 0 h 199"/>
                <a:gd name="T4" fmla="*/ 272 w 354"/>
                <a:gd name="T5" fmla="*/ 3 h 199"/>
                <a:gd name="T6" fmla="*/ 293 w 354"/>
                <a:gd name="T7" fmla="*/ 10 h 199"/>
                <a:gd name="T8" fmla="*/ 314 w 354"/>
                <a:gd name="T9" fmla="*/ 22 h 199"/>
                <a:gd name="T10" fmla="*/ 330 w 354"/>
                <a:gd name="T11" fmla="*/ 37 h 199"/>
                <a:gd name="T12" fmla="*/ 343 w 354"/>
                <a:gd name="T13" fmla="*/ 56 h 199"/>
                <a:gd name="T14" fmla="*/ 351 w 354"/>
                <a:gd name="T15" fmla="*/ 77 h 199"/>
                <a:gd name="T16" fmla="*/ 354 w 354"/>
                <a:gd name="T17" fmla="*/ 100 h 199"/>
                <a:gd name="T18" fmla="*/ 351 w 354"/>
                <a:gd name="T19" fmla="*/ 123 h 199"/>
                <a:gd name="T20" fmla="*/ 343 w 354"/>
                <a:gd name="T21" fmla="*/ 144 h 199"/>
                <a:gd name="T22" fmla="*/ 330 w 354"/>
                <a:gd name="T23" fmla="*/ 162 h 199"/>
                <a:gd name="T24" fmla="*/ 314 w 354"/>
                <a:gd name="T25" fmla="*/ 177 h 199"/>
                <a:gd name="T26" fmla="*/ 293 w 354"/>
                <a:gd name="T27" fmla="*/ 189 h 199"/>
                <a:gd name="T28" fmla="*/ 272 w 354"/>
                <a:gd name="T29" fmla="*/ 196 h 199"/>
                <a:gd name="T30" fmla="*/ 247 w 354"/>
                <a:gd name="T31" fmla="*/ 199 h 199"/>
                <a:gd name="T32" fmla="*/ 107 w 354"/>
                <a:gd name="T33" fmla="*/ 199 h 199"/>
                <a:gd name="T34" fmla="*/ 82 w 354"/>
                <a:gd name="T35" fmla="*/ 196 h 199"/>
                <a:gd name="T36" fmla="*/ 59 w 354"/>
                <a:gd name="T37" fmla="*/ 189 h 199"/>
                <a:gd name="T38" fmla="*/ 40 w 354"/>
                <a:gd name="T39" fmla="*/ 177 h 199"/>
                <a:gd name="T40" fmla="*/ 23 w 354"/>
                <a:gd name="T41" fmla="*/ 162 h 199"/>
                <a:gd name="T42" fmla="*/ 11 w 354"/>
                <a:gd name="T43" fmla="*/ 144 h 199"/>
                <a:gd name="T44" fmla="*/ 2 w 354"/>
                <a:gd name="T45" fmla="*/ 123 h 199"/>
                <a:gd name="T46" fmla="*/ 0 w 354"/>
                <a:gd name="T47" fmla="*/ 100 h 199"/>
                <a:gd name="T48" fmla="*/ 2 w 354"/>
                <a:gd name="T49" fmla="*/ 77 h 199"/>
                <a:gd name="T50" fmla="*/ 11 w 354"/>
                <a:gd name="T51" fmla="*/ 56 h 199"/>
                <a:gd name="T52" fmla="*/ 23 w 354"/>
                <a:gd name="T53" fmla="*/ 37 h 199"/>
                <a:gd name="T54" fmla="*/ 40 w 354"/>
                <a:gd name="T55" fmla="*/ 22 h 199"/>
                <a:gd name="T56" fmla="*/ 59 w 354"/>
                <a:gd name="T57" fmla="*/ 10 h 199"/>
                <a:gd name="T58" fmla="*/ 82 w 354"/>
                <a:gd name="T59" fmla="*/ 3 h 199"/>
                <a:gd name="T60" fmla="*/ 107 w 354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9">
                  <a:moveTo>
                    <a:pt x="107" y="0"/>
                  </a:moveTo>
                  <a:lnTo>
                    <a:pt x="247" y="0"/>
                  </a:lnTo>
                  <a:lnTo>
                    <a:pt x="272" y="3"/>
                  </a:lnTo>
                  <a:lnTo>
                    <a:pt x="293" y="10"/>
                  </a:lnTo>
                  <a:lnTo>
                    <a:pt x="314" y="22"/>
                  </a:lnTo>
                  <a:lnTo>
                    <a:pt x="330" y="37"/>
                  </a:lnTo>
                  <a:lnTo>
                    <a:pt x="343" y="56"/>
                  </a:lnTo>
                  <a:lnTo>
                    <a:pt x="351" y="77"/>
                  </a:lnTo>
                  <a:lnTo>
                    <a:pt x="354" y="100"/>
                  </a:lnTo>
                  <a:lnTo>
                    <a:pt x="351" y="123"/>
                  </a:lnTo>
                  <a:lnTo>
                    <a:pt x="343" y="144"/>
                  </a:lnTo>
                  <a:lnTo>
                    <a:pt x="330" y="162"/>
                  </a:lnTo>
                  <a:lnTo>
                    <a:pt x="314" y="177"/>
                  </a:lnTo>
                  <a:lnTo>
                    <a:pt x="293" y="189"/>
                  </a:lnTo>
                  <a:lnTo>
                    <a:pt x="272" y="196"/>
                  </a:lnTo>
                  <a:lnTo>
                    <a:pt x="247" y="199"/>
                  </a:lnTo>
                  <a:lnTo>
                    <a:pt x="107" y="199"/>
                  </a:lnTo>
                  <a:lnTo>
                    <a:pt x="82" y="196"/>
                  </a:lnTo>
                  <a:lnTo>
                    <a:pt x="59" y="189"/>
                  </a:lnTo>
                  <a:lnTo>
                    <a:pt x="40" y="177"/>
                  </a:lnTo>
                  <a:lnTo>
                    <a:pt x="23" y="162"/>
                  </a:lnTo>
                  <a:lnTo>
                    <a:pt x="11" y="144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89"/>
            <p:cNvSpPr>
              <a:spLocks/>
            </p:cNvSpPr>
            <p:nvPr/>
          </p:nvSpPr>
          <p:spPr bwMode="auto">
            <a:xfrm>
              <a:off x="9313863" y="3709988"/>
              <a:ext cx="44450" cy="26988"/>
            </a:xfrm>
            <a:custGeom>
              <a:avLst/>
              <a:gdLst>
                <a:gd name="T0" fmla="*/ 106 w 353"/>
                <a:gd name="T1" fmla="*/ 0 h 199"/>
                <a:gd name="T2" fmla="*/ 246 w 353"/>
                <a:gd name="T3" fmla="*/ 0 h 199"/>
                <a:gd name="T4" fmla="*/ 270 w 353"/>
                <a:gd name="T5" fmla="*/ 3 h 199"/>
                <a:gd name="T6" fmla="*/ 293 w 353"/>
                <a:gd name="T7" fmla="*/ 10 h 199"/>
                <a:gd name="T8" fmla="*/ 313 w 353"/>
                <a:gd name="T9" fmla="*/ 22 h 199"/>
                <a:gd name="T10" fmla="*/ 330 w 353"/>
                <a:gd name="T11" fmla="*/ 37 h 199"/>
                <a:gd name="T12" fmla="*/ 343 w 353"/>
                <a:gd name="T13" fmla="*/ 56 h 199"/>
                <a:gd name="T14" fmla="*/ 350 w 353"/>
                <a:gd name="T15" fmla="*/ 77 h 199"/>
                <a:gd name="T16" fmla="*/ 353 w 353"/>
                <a:gd name="T17" fmla="*/ 100 h 199"/>
                <a:gd name="T18" fmla="*/ 350 w 353"/>
                <a:gd name="T19" fmla="*/ 123 h 199"/>
                <a:gd name="T20" fmla="*/ 343 w 353"/>
                <a:gd name="T21" fmla="*/ 144 h 199"/>
                <a:gd name="T22" fmla="*/ 330 w 353"/>
                <a:gd name="T23" fmla="*/ 162 h 199"/>
                <a:gd name="T24" fmla="*/ 313 w 353"/>
                <a:gd name="T25" fmla="*/ 177 h 199"/>
                <a:gd name="T26" fmla="*/ 293 w 353"/>
                <a:gd name="T27" fmla="*/ 189 h 199"/>
                <a:gd name="T28" fmla="*/ 270 w 353"/>
                <a:gd name="T29" fmla="*/ 196 h 199"/>
                <a:gd name="T30" fmla="*/ 246 w 353"/>
                <a:gd name="T31" fmla="*/ 199 h 199"/>
                <a:gd name="T32" fmla="*/ 106 w 353"/>
                <a:gd name="T33" fmla="*/ 199 h 199"/>
                <a:gd name="T34" fmla="*/ 82 w 353"/>
                <a:gd name="T35" fmla="*/ 196 h 199"/>
                <a:gd name="T36" fmla="*/ 59 w 353"/>
                <a:gd name="T37" fmla="*/ 189 h 199"/>
                <a:gd name="T38" fmla="*/ 40 w 353"/>
                <a:gd name="T39" fmla="*/ 177 h 199"/>
                <a:gd name="T40" fmla="*/ 22 w 353"/>
                <a:gd name="T41" fmla="*/ 162 h 199"/>
                <a:gd name="T42" fmla="*/ 10 w 353"/>
                <a:gd name="T43" fmla="*/ 144 h 199"/>
                <a:gd name="T44" fmla="*/ 2 w 353"/>
                <a:gd name="T45" fmla="*/ 123 h 199"/>
                <a:gd name="T46" fmla="*/ 0 w 353"/>
                <a:gd name="T47" fmla="*/ 100 h 199"/>
                <a:gd name="T48" fmla="*/ 2 w 353"/>
                <a:gd name="T49" fmla="*/ 77 h 199"/>
                <a:gd name="T50" fmla="*/ 10 w 353"/>
                <a:gd name="T51" fmla="*/ 56 h 199"/>
                <a:gd name="T52" fmla="*/ 22 w 353"/>
                <a:gd name="T53" fmla="*/ 37 h 199"/>
                <a:gd name="T54" fmla="*/ 40 w 353"/>
                <a:gd name="T55" fmla="*/ 22 h 199"/>
                <a:gd name="T56" fmla="*/ 59 w 353"/>
                <a:gd name="T57" fmla="*/ 10 h 199"/>
                <a:gd name="T58" fmla="*/ 82 w 353"/>
                <a:gd name="T59" fmla="*/ 3 h 199"/>
                <a:gd name="T60" fmla="*/ 106 w 353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199">
                  <a:moveTo>
                    <a:pt x="106" y="0"/>
                  </a:moveTo>
                  <a:lnTo>
                    <a:pt x="246" y="0"/>
                  </a:lnTo>
                  <a:lnTo>
                    <a:pt x="270" y="3"/>
                  </a:lnTo>
                  <a:lnTo>
                    <a:pt x="293" y="10"/>
                  </a:lnTo>
                  <a:lnTo>
                    <a:pt x="313" y="22"/>
                  </a:lnTo>
                  <a:lnTo>
                    <a:pt x="330" y="37"/>
                  </a:lnTo>
                  <a:lnTo>
                    <a:pt x="343" y="56"/>
                  </a:lnTo>
                  <a:lnTo>
                    <a:pt x="350" y="77"/>
                  </a:lnTo>
                  <a:lnTo>
                    <a:pt x="353" y="100"/>
                  </a:lnTo>
                  <a:lnTo>
                    <a:pt x="350" y="123"/>
                  </a:lnTo>
                  <a:lnTo>
                    <a:pt x="343" y="144"/>
                  </a:lnTo>
                  <a:lnTo>
                    <a:pt x="330" y="162"/>
                  </a:lnTo>
                  <a:lnTo>
                    <a:pt x="313" y="177"/>
                  </a:lnTo>
                  <a:lnTo>
                    <a:pt x="293" y="189"/>
                  </a:lnTo>
                  <a:lnTo>
                    <a:pt x="270" y="196"/>
                  </a:lnTo>
                  <a:lnTo>
                    <a:pt x="246" y="199"/>
                  </a:lnTo>
                  <a:lnTo>
                    <a:pt x="106" y="199"/>
                  </a:lnTo>
                  <a:lnTo>
                    <a:pt x="82" y="196"/>
                  </a:lnTo>
                  <a:lnTo>
                    <a:pt x="59" y="189"/>
                  </a:lnTo>
                  <a:lnTo>
                    <a:pt x="40" y="177"/>
                  </a:lnTo>
                  <a:lnTo>
                    <a:pt x="22" y="162"/>
                  </a:lnTo>
                  <a:lnTo>
                    <a:pt x="10" y="144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90"/>
            <p:cNvSpPr>
              <a:spLocks/>
            </p:cNvSpPr>
            <p:nvPr/>
          </p:nvSpPr>
          <p:spPr bwMode="auto">
            <a:xfrm>
              <a:off x="9375775" y="3709988"/>
              <a:ext cx="44450" cy="26988"/>
            </a:xfrm>
            <a:custGeom>
              <a:avLst/>
              <a:gdLst>
                <a:gd name="T0" fmla="*/ 106 w 354"/>
                <a:gd name="T1" fmla="*/ 0 h 199"/>
                <a:gd name="T2" fmla="*/ 247 w 354"/>
                <a:gd name="T3" fmla="*/ 0 h 199"/>
                <a:gd name="T4" fmla="*/ 271 w 354"/>
                <a:gd name="T5" fmla="*/ 3 h 199"/>
                <a:gd name="T6" fmla="*/ 293 w 354"/>
                <a:gd name="T7" fmla="*/ 10 h 199"/>
                <a:gd name="T8" fmla="*/ 314 w 354"/>
                <a:gd name="T9" fmla="*/ 22 h 199"/>
                <a:gd name="T10" fmla="*/ 330 w 354"/>
                <a:gd name="T11" fmla="*/ 37 h 199"/>
                <a:gd name="T12" fmla="*/ 342 w 354"/>
                <a:gd name="T13" fmla="*/ 56 h 199"/>
                <a:gd name="T14" fmla="*/ 351 w 354"/>
                <a:gd name="T15" fmla="*/ 77 h 199"/>
                <a:gd name="T16" fmla="*/ 354 w 354"/>
                <a:gd name="T17" fmla="*/ 100 h 199"/>
                <a:gd name="T18" fmla="*/ 351 w 354"/>
                <a:gd name="T19" fmla="*/ 123 h 199"/>
                <a:gd name="T20" fmla="*/ 342 w 354"/>
                <a:gd name="T21" fmla="*/ 144 h 199"/>
                <a:gd name="T22" fmla="*/ 330 w 354"/>
                <a:gd name="T23" fmla="*/ 162 h 199"/>
                <a:gd name="T24" fmla="*/ 314 w 354"/>
                <a:gd name="T25" fmla="*/ 177 h 199"/>
                <a:gd name="T26" fmla="*/ 293 w 354"/>
                <a:gd name="T27" fmla="*/ 189 h 199"/>
                <a:gd name="T28" fmla="*/ 271 w 354"/>
                <a:gd name="T29" fmla="*/ 196 h 199"/>
                <a:gd name="T30" fmla="*/ 247 w 354"/>
                <a:gd name="T31" fmla="*/ 199 h 199"/>
                <a:gd name="T32" fmla="*/ 106 w 354"/>
                <a:gd name="T33" fmla="*/ 199 h 199"/>
                <a:gd name="T34" fmla="*/ 82 w 354"/>
                <a:gd name="T35" fmla="*/ 196 h 199"/>
                <a:gd name="T36" fmla="*/ 60 w 354"/>
                <a:gd name="T37" fmla="*/ 189 h 199"/>
                <a:gd name="T38" fmla="*/ 40 w 354"/>
                <a:gd name="T39" fmla="*/ 177 h 199"/>
                <a:gd name="T40" fmla="*/ 23 w 354"/>
                <a:gd name="T41" fmla="*/ 162 h 199"/>
                <a:gd name="T42" fmla="*/ 11 w 354"/>
                <a:gd name="T43" fmla="*/ 144 h 199"/>
                <a:gd name="T44" fmla="*/ 2 w 354"/>
                <a:gd name="T45" fmla="*/ 123 h 199"/>
                <a:gd name="T46" fmla="*/ 0 w 354"/>
                <a:gd name="T47" fmla="*/ 100 h 199"/>
                <a:gd name="T48" fmla="*/ 2 w 354"/>
                <a:gd name="T49" fmla="*/ 77 h 199"/>
                <a:gd name="T50" fmla="*/ 11 w 354"/>
                <a:gd name="T51" fmla="*/ 56 h 199"/>
                <a:gd name="T52" fmla="*/ 23 w 354"/>
                <a:gd name="T53" fmla="*/ 37 h 199"/>
                <a:gd name="T54" fmla="*/ 40 w 354"/>
                <a:gd name="T55" fmla="*/ 22 h 199"/>
                <a:gd name="T56" fmla="*/ 60 w 354"/>
                <a:gd name="T57" fmla="*/ 10 h 199"/>
                <a:gd name="T58" fmla="*/ 82 w 354"/>
                <a:gd name="T59" fmla="*/ 3 h 199"/>
                <a:gd name="T60" fmla="*/ 106 w 354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9">
                  <a:moveTo>
                    <a:pt x="106" y="0"/>
                  </a:moveTo>
                  <a:lnTo>
                    <a:pt x="247" y="0"/>
                  </a:lnTo>
                  <a:lnTo>
                    <a:pt x="271" y="3"/>
                  </a:lnTo>
                  <a:lnTo>
                    <a:pt x="293" y="10"/>
                  </a:lnTo>
                  <a:lnTo>
                    <a:pt x="314" y="22"/>
                  </a:lnTo>
                  <a:lnTo>
                    <a:pt x="330" y="37"/>
                  </a:lnTo>
                  <a:lnTo>
                    <a:pt x="342" y="56"/>
                  </a:lnTo>
                  <a:lnTo>
                    <a:pt x="351" y="77"/>
                  </a:lnTo>
                  <a:lnTo>
                    <a:pt x="354" y="100"/>
                  </a:lnTo>
                  <a:lnTo>
                    <a:pt x="351" y="123"/>
                  </a:lnTo>
                  <a:lnTo>
                    <a:pt x="342" y="144"/>
                  </a:lnTo>
                  <a:lnTo>
                    <a:pt x="330" y="162"/>
                  </a:lnTo>
                  <a:lnTo>
                    <a:pt x="314" y="177"/>
                  </a:lnTo>
                  <a:lnTo>
                    <a:pt x="293" y="189"/>
                  </a:lnTo>
                  <a:lnTo>
                    <a:pt x="271" y="196"/>
                  </a:lnTo>
                  <a:lnTo>
                    <a:pt x="247" y="199"/>
                  </a:lnTo>
                  <a:lnTo>
                    <a:pt x="106" y="199"/>
                  </a:lnTo>
                  <a:lnTo>
                    <a:pt x="82" y="196"/>
                  </a:lnTo>
                  <a:lnTo>
                    <a:pt x="60" y="189"/>
                  </a:lnTo>
                  <a:lnTo>
                    <a:pt x="40" y="177"/>
                  </a:lnTo>
                  <a:lnTo>
                    <a:pt x="23" y="162"/>
                  </a:lnTo>
                  <a:lnTo>
                    <a:pt x="11" y="144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40" y="22"/>
                  </a:lnTo>
                  <a:lnTo>
                    <a:pt x="60" y="10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91"/>
            <p:cNvSpPr>
              <a:spLocks/>
            </p:cNvSpPr>
            <p:nvPr/>
          </p:nvSpPr>
          <p:spPr bwMode="auto">
            <a:xfrm>
              <a:off x="9251950" y="3754438"/>
              <a:ext cx="44450" cy="25400"/>
            </a:xfrm>
            <a:custGeom>
              <a:avLst/>
              <a:gdLst>
                <a:gd name="T0" fmla="*/ 107 w 354"/>
                <a:gd name="T1" fmla="*/ 0 h 198"/>
                <a:gd name="T2" fmla="*/ 247 w 354"/>
                <a:gd name="T3" fmla="*/ 0 h 198"/>
                <a:gd name="T4" fmla="*/ 272 w 354"/>
                <a:gd name="T5" fmla="*/ 2 h 198"/>
                <a:gd name="T6" fmla="*/ 293 w 354"/>
                <a:gd name="T7" fmla="*/ 10 h 198"/>
                <a:gd name="T8" fmla="*/ 314 w 354"/>
                <a:gd name="T9" fmla="*/ 21 h 198"/>
                <a:gd name="T10" fmla="*/ 330 w 354"/>
                <a:gd name="T11" fmla="*/ 38 h 198"/>
                <a:gd name="T12" fmla="*/ 343 w 354"/>
                <a:gd name="T13" fmla="*/ 56 h 198"/>
                <a:gd name="T14" fmla="*/ 351 w 354"/>
                <a:gd name="T15" fmla="*/ 77 h 198"/>
                <a:gd name="T16" fmla="*/ 354 w 354"/>
                <a:gd name="T17" fmla="*/ 99 h 198"/>
                <a:gd name="T18" fmla="*/ 351 w 354"/>
                <a:gd name="T19" fmla="*/ 122 h 198"/>
                <a:gd name="T20" fmla="*/ 343 w 354"/>
                <a:gd name="T21" fmla="*/ 143 h 198"/>
                <a:gd name="T22" fmla="*/ 330 w 354"/>
                <a:gd name="T23" fmla="*/ 161 h 198"/>
                <a:gd name="T24" fmla="*/ 314 w 354"/>
                <a:gd name="T25" fmla="*/ 177 h 198"/>
                <a:gd name="T26" fmla="*/ 293 w 354"/>
                <a:gd name="T27" fmla="*/ 188 h 198"/>
                <a:gd name="T28" fmla="*/ 272 w 354"/>
                <a:gd name="T29" fmla="*/ 196 h 198"/>
                <a:gd name="T30" fmla="*/ 247 w 354"/>
                <a:gd name="T31" fmla="*/ 198 h 198"/>
                <a:gd name="T32" fmla="*/ 107 w 354"/>
                <a:gd name="T33" fmla="*/ 198 h 198"/>
                <a:gd name="T34" fmla="*/ 82 w 354"/>
                <a:gd name="T35" fmla="*/ 196 h 198"/>
                <a:gd name="T36" fmla="*/ 59 w 354"/>
                <a:gd name="T37" fmla="*/ 188 h 198"/>
                <a:gd name="T38" fmla="*/ 40 w 354"/>
                <a:gd name="T39" fmla="*/ 177 h 198"/>
                <a:gd name="T40" fmla="*/ 23 w 354"/>
                <a:gd name="T41" fmla="*/ 161 h 198"/>
                <a:gd name="T42" fmla="*/ 11 w 354"/>
                <a:gd name="T43" fmla="*/ 143 h 198"/>
                <a:gd name="T44" fmla="*/ 2 w 354"/>
                <a:gd name="T45" fmla="*/ 122 h 198"/>
                <a:gd name="T46" fmla="*/ 0 w 354"/>
                <a:gd name="T47" fmla="*/ 99 h 198"/>
                <a:gd name="T48" fmla="*/ 2 w 354"/>
                <a:gd name="T49" fmla="*/ 77 h 198"/>
                <a:gd name="T50" fmla="*/ 11 w 354"/>
                <a:gd name="T51" fmla="*/ 56 h 198"/>
                <a:gd name="T52" fmla="*/ 23 w 354"/>
                <a:gd name="T53" fmla="*/ 38 h 198"/>
                <a:gd name="T54" fmla="*/ 40 w 354"/>
                <a:gd name="T55" fmla="*/ 21 h 198"/>
                <a:gd name="T56" fmla="*/ 59 w 354"/>
                <a:gd name="T57" fmla="*/ 10 h 198"/>
                <a:gd name="T58" fmla="*/ 82 w 354"/>
                <a:gd name="T59" fmla="*/ 2 h 198"/>
                <a:gd name="T60" fmla="*/ 107 w 3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8">
                  <a:moveTo>
                    <a:pt x="107" y="0"/>
                  </a:moveTo>
                  <a:lnTo>
                    <a:pt x="247" y="0"/>
                  </a:lnTo>
                  <a:lnTo>
                    <a:pt x="272" y="2"/>
                  </a:lnTo>
                  <a:lnTo>
                    <a:pt x="293" y="10"/>
                  </a:lnTo>
                  <a:lnTo>
                    <a:pt x="314" y="21"/>
                  </a:lnTo>
                  <a:lnTo>
                    <a:pt x="330" y="38"/>
                  </a:lnTo>
                  <a:lnTo>
                    <a:pt x="343" y="56"/>
                  </a:lnTo>
                  <a:lnTo>
                    <a:pt x="351" y="77"/>
                  </a:lnTo>
                  <a:lnTo>
                    <a:pt x="354" y="99"/>
                  </a:lnTo>
                  <a:lnTo>
                    <a:pt x="351" y="122"/>
                  </a:lnTo>
                  <a:lnTo>
                    <a:pt x="343" y="143"/>
                  </a:lnTo>
                  <a:lnTo>
                    <a:pt x="330" y="161"/>
                  </a:lnTo>
                  <a:lnTo>
                    <a:pt x="314" y="177"/>
                  </a:lnTo>
                  <a:lnTo>
                    <a:pt x="293" y="188"/>
                  </a:lnTo>
                  <a:lnTo>
                    <a:pt x="272" y="196"/>
                  </a:lnTo>
                  <a:lnTo>
                    <a:pt x="247" y="198"/>
                  </a:lnTo>
                  <a:lnTo>
                    <a:pt x="107" y="198"/>
                  </a:lnTo>
                  <a:lnTo>
                    <a:pt x="82" y="196"/>
                  </a:lnTo>
                  <a:lnTo>
                    <a:pt x="59" y="188"/>
                  </a:lnTo>
                  <a:lnTo>
                    <a:pt x="40" y="177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40" y="21"/>
                  </a:lnTo>
                  <a:lnTo>
                    <a:pt x="59" y="10"/>
                  </a:lnTo>
                  <a:lnTo>
                    <a:pt x="82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92"/>
            <p:cNvSpPr>
              <a:spLocks/>
            </p:cNvSpPr>
            <p:nvPr/>
          </p:nvSpPr>
          <p:spPr bwMode="auto">
            <a:xfrm>
              <a:off x="9313863" y="3754438"/>
              <a:ext cx="44450" cy="25400"/>
            </a:xfrm>
            <a:custGeom>
              <a:avLst/>
              <a:gdLst>
                <a:gd name="T0" fmla="*/ 106 w 353"/>
                <a:gd name="T1" fmla="*/ 0 h 198"/>
                <a:gd name="T2" fmla="*/ 246 w 353"/>
                <a:gd name="T3" fmla="*/ 0 h 198"/>
                <a:gd name="T4" fmla="*/ 270 w 353"/>
                <a:gd name="T5" fmla="*/ 2 h 198"/>
                <a:gd name="T6" fmla="*/ 293 w 353"/>
                <a:gd name="T7" fmla="*/ 10 h 198"/>
                <a:gd name="T8" fmla="*/ 313 w 353"/>
                <a:gd name="T9" fmla="*/ 21 h 198"/>
                <a:gd name="T10" fmla="*/ 330 w 353"/>
                <a:gd name="T11" fmla="*/ 38 h 198"/>
                <a:gd name="T12" fmla="*/ 343 w 353"/>
                <a:gd name="T13" fmla="*/ 56 h 198"/>
                <a:gd name="T14" fmla="*/ 350 w 353"/>
                <a:gd name="T15" fmla="*/ 77 h 198"/>
                <a:gd name="T16" fmla="*/ 353 w 353"/>
                <a:gd name="T17" fmla="*/ 99 h 198"/>
                <a:gd name="T18" fmla="*/ 350 w 353"/>
                <a:gd name="T19" fmla="*/ 122 h 198"/>
                <a:gd name="T20" fmla="*/ 343 w 353"/>
                <a:gd name="T21" fmla="*/ 143 h 198"/>
                <a:gd name="T22" fmla="*/ 330 w 353"/>
                <a:gd name="T23" fmla="*/ 161 h 198"/>
                <a:gd name="T24" fmla="*/ 313 w 353"/>
                <a:gd name="T25" fmla="*/ 177 h 198"/>
                <a:gd name="T26" fmla="*/ 293 w 353"/>
                <a:gd name="T27" fmla="*/ 188 h 198"/>
                <a:gd name="T28" fmla="*/ 270 w 353"/>
                <a:gd name="T29" fmla="*/ 196 h 198"/>
                <a:gd name="T30" fmla="*/ 246 w 353"/>
                <a:gd name="T31" fmla="*/ 198 h 198"/>
                <a:gd name="T32" fmla="*/ 106 w 353"/>
                <a:gd name="T33" fmla="*/ 198 h 198"/>
                <a:gd name="T34" fmla="*/ 82 w 353"/>
                <a:gd name="T35" fmla="*/ 196 h 198"/>
                <a:gd name="T36" fmla="*/ 59 w 353"/>
                <a:gd name="T37" fmla="*/ 188 h 198"/>
                <a:gd name="T38" fmla="*/ 40 w 353"/>
                <a:gd name="T39" fmla="*/ 177 h 198"/>
                <a:gd name="T40" fmla="*/ 22 w 353"/>
                <a:gd name="T41" fmla="*/ 161 h 198"/>
                <a:gd name="T42" fmla="*/ 10 w 353"/>
                <a:gd name="T43" fmla="*/ 143 h 198"/>
                <a:gd name="T44" fmla="*/ 2 w 353"/>
                <a:gd name="T45" fmla="*/ 122 h 198"/>
                <a:gd name="T46" fmla="*/ 0 w 353"/>
                <a:gd name="T47" fmla="*/ 99 h 198"/>
                <a:gd name="T48" fmla="*/ 2 w 353"/>
                <a:gd name="T49" fmla="*/ 77 h 198"/>
                <a:gd name="T50" fmla="*/ 10 w 353"/>
                <a:gd name="T51" fmla="*/ 56 h 198"/>
                <a:gd name="T52" fmla="*/ 22 w 353"/>
                <a:gd name="T53" fmla="*/ 38 h 198"/>
                <a:gd name="T54" fmla="*/ 40 w 353"/>
                <a:gd name="T55" fmla="*/ 21 h 198"/>
                <a:gd name="T56" fmla="*/ 59 w 353"/>
                <a:gd name="T57" fmla="*/ 10 h 198"/>
                <a:gd name="T58" fmla="*/ 82 w 353"/>
                <a:gd name="T59" fmla="*/ 2 h 198"/>
                <a:gd name="T60" fmla="*/ 106 w 353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198">
                  <a:moveTo>
                    <a:pt x="106" y="0"/>
                  </a:moveTo>
                  <a:lnTo>
                    <a:pt x="246" y="0"/>
                  </a:lnTo>
                  <a:lnTo>
                    <a:pt x="270" y="2"/>
                  </a:lnTo>
                  <a:lnTo>
                    <a:pt x="293" y="10"/>
                  </a:lnTo>
                  <a:lnTo>
                    <a:pt x="313" y="21"/>
                  </a:lnTo>
                  <a:lnTo>
                    <a:pt x="330" y="38"/>
                  </a:lnTo>
                  <a:lnTo>
                    <a:pt x="343" y="56"/>
                  </a:lnTo>
                  <a:lnTo>
                    <a:pt x="350" y="77"/>
                  </a:lnTo>
                  <a:lnTo>
                    <a:pt x="353" y="99"/>
                  </a:lnTo>
                  <a:lnTo>
                    <a:pt x="350" y="122"/>
                  </a:lnTo>
                  <a:lnTo>
                    <a:pt x="343" y="143"/>
                  </a:lnTo>
                  <a:lnTo>
                    <a:pt x="330" y="161"/>
                  </a:lnTo>
                  <a:lnTo>
                    <a:pt x="313" y="177"/>
                  </a:lnTo>
                  <a:lnTo>
                    <a:pt x="293" y="188"/>
                  </a:lnTo>
                  <a:lnTo>
                    <a:pt x="270" y="196"/>
                  </a:lnTo>
                  <a:lnTo>
                    <a:pt x="246" y="198"/>
                  </a:lnTo>
                  <a:lnTo>
                    <a:pt x="106" y="198"/>
                  </a:lnTo>
                  <a:lnTo>
                    <a:pt x="82" y="196"/>
                  </a:lnTo>
                  <a:lnTo>
                    <a:pt x="59" y="188"/>
                  </a:lnTo>
                  <a:lnTo>
                    <a:pt x="40" y="177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40" y="21"/>
                  </a:lnTo>
                  <a:lnTo>
                    <a:pt x="59" y="10"/>
                  </a:lnTo>
                  <a:lnTo>
                    <a:pt x="82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93"/>
            <p:cNvSpPr>
              <a:spLocks/>
            </p:cNvSpPr>
            <p:nvPr/>
          </p:nvSpPr>
          <p:spPr bwMode="auto">
            <a:xfrm>
              <a:off x="9375775" y="3754438"/>
              <a:ext cx="44450" cy="25400"/>
            </a:xfrm>
            <a:custGeom>
              <a:avLst/>
              <a:gdLst>
                <a:gd name="T0" fmla="*/ 106 w 354"/>
                <a:gd name="T1" fmla="*/ 0 h 198"/>
                <a:gd name="T2" fmla="*/ 247 w 354"/>
                <a:gd name="T3" fmla="*/ 0 h 198"/>
                <a:gd name="T4" fmla="*/ 271 w 354"/>
                <a:gd name="T5" fmla="*/ 2 h 198"/>
                <a:gd name="T6" fmla="*/ 293 w 354"/>
                <a:gd name="T7" fmla="*/ 10 h 198"/>
                <a:gd name="T8" fmla="*/ 314 w 354"/>
                <a:gd name="T9" fmla="*/ 21 h 198"/>
                <a:gd name="T10" fmla="*/ 330 w 354"/>
                <a:gd name="T11" fmla="*/ 38 h 198"/>
                <a:gd name="T12" fmla="*/ 342 w 354"/>
                <a:gd name="T13" fmla="*/ 56 h 198"/>
                <a:gd name="T14" fmla="*/ 351 w 354"/>
                <a:gd name="T15" fmla="*/ 77 h 198"/>
                <a:gd name="T16" fmla="*/ 354 w 354"/>
                <a:gd name="T17" fmla="*/ 99 h 198"/>
                <a:gd name="T18" fmla="*/ 351 w 354"/>
                <a:gd name="T19" fmla="*/ 122 h 198"/>
                <a:gd name="T20" fmla="*/ 342 w 354"/>
                <a:gd name="T21" fmla="*/ 143 h 198"/>
                <a:gd name="T22" fmla="*/ 330 w 354"/>
                <a:gd name="T23" fmla="*/ 161 h 198"/>
                <a:gd name="T24" fmla="*/ 314 w 354"/>
                <a:gd name="T25" fmla="*/ 177 h 198"/>
                <a:gd name="T26" fmla="*/ 293 w 354"/>
                <a:gd name="T27" fmla="*/ 188 h 198"/>
                <a:gd name="T28" fmla="*/ 271 w 354"/>
                <a:gd name="T29" fmla="*/ 196 h 198"/>
                <a:gd name="T30" fmla="*/ 247 w 354"/>
                <a:gd name="T31" fmla="*/ 198 h 198"/>
                <a:gd name="T32" fmla="*/ 106 w 354"/>
                <a:gd name="T33" fmla="*/ 198 h 198"/>
                <a:gd name="T34" fmla="*/ 82 w 354"/>
                <a:gd name="T35" fmla="*/ 196 h 198"/>
                <a:gd name="T36" fmla="*/ 60 w 354"/>
                <a:gd name="T37" fmla="*/ 188 h 198"/>
                <a:gd name="T38" fmla="*/ 40 w 354"/>
                <a:gd name="T39" fmla="*/ 177 h 198"/>
                <a:gd name="T40" fmla="*/ 23 w 354"/>
                <a:gd name="T41" fmla="*/ 161 h 198"/>
                <a:gd name="T42" fmla="*/ 11 w 354"/>
                <a:gd name="T43" fmla="*/ 143 h 198"/>
                <a:gd name="T44" fmla="*/ 2 w 354"/>
                <a:gd name="T45" fmla="*/ 122 h 198"/>
                <a:gd name="T46" fmla="*/ 0 w 354"/>
                <a:gd name="T47" fmla="*/ 99 h 198"/>
                <a:gd name="T48" fmla="*/ 2 w 354"/>
                <a:gd name="T49" fmla="*/ 77 h 198"/>
                <a:gd name="T50" fmla="*/ 11 w 354"/>
                <a:gd name="T51" fmla="*/ 56 h 198"/>
                <a:gd name="T52" fmla="*/ 23 w 354"/>
                <a:gd name="T53" fmla="*/ 38 h 198"/>
                <a:gd name="T54" fmla="*/ 40 w 354"/>
                <a:gd name="T55" fmla="*/ 21 h 198"/>
                <a:gd name="T56" fmla="*/ 60 w 354"/>
                <a:gd name="T57" fmla="*/ 10 h 198"/>
                <a:gd name="T58" fmla="*/ 82 w 354"/>
                <a:gd name="T59" fmla="*/ 2 h 198"/>
                <a:gd name="T60" fmla="*/ 106 w 3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8">
                  <a:moveTo>
                    <a:pt x="106" y="0"/>
                  </a:moveTo>
                  <a:lnTo>
                    <a:pt x="247" y="0"/>
                  </a:lnTo>
                  <a:lnTo>
                    <a:pt x="271" y="2"/>
                  </a:lnTo>
                  <a:lnTo>
                    <a:pt x="293" y="10"/>
                  </a:lnTo>
                  <a:lnTo>
                    <a:pt x="314" y="21"/>
                  </a:lnTo>
                  <a:lnTo>
                    <a:pt x="330" y="38"/>
                  </a:lnTo>
                  <a:lnTo>
                    <a:pt x="342" y="56"/>
                  </a:lnTo>
                  <a:lnTo>
                    <a:pt x="351" y="77"/>
                  </a:lnTo>
                  <a:lnTo>
                    <a:pt x="354" y="99"/>
                  </a:lnTo>
                  <a:lnTo>
                    <a:pt x="351" y="122"/>
                  </a:lnTo>
                  <a:lnTo>
                    <a:pt x="342" y="143"/>
                  </a:lnTo>
                  <a:lnTo>
                    <a:pt x="330" y="161"/>
                  </a:lnTo>
                  <a:lnTo>
                    <a:pt x="314" y="177"/>
                  </a:lnTo>
                  <a:lnTo>
                    <a:pt x="293" y="188"/>
                  </a:lnTo>
                  <a:lnTo>
                    <a:pt x="271" y="196"/>
                  </a:lnTo>
                  <a:lnTo>
                    <a:pt x="247" y="198"/>
                  </a:lnTo>
                  <a:lnTo>
                    <a:pt x="106" y="198"/>
                  </a:lnTo>
                  <a:lnTo>
                    <a:pt x="82" y="196"/>
                  </a:lnTo>
                  <a:lnTo>
                    <a:pt x="60" y="188"/>
                  </a:lnTo>
                  <a:lnTo>
                    <a:pt x="40" y="177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40" y="21"/>
                  </a:lnTo>
                  <a:lnTo>
                    <a:pt x="60" y="10"/>
                  </a:lnTo>
                  <a:lnTo>
                    <a:pt x="82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94"/>
            <p:cNvSpPr>
              <a:spLocks/>
            </p:cNvSpPr>
            <p:nvPr/>
          </p:nvSpPr>
          <p:spPr bwMode="auto">
            <a:xfrm>
              <a:off x="9251950" y="3797301"/>
              <a:ext cx="44450" cy="25400"/>
            </a:xfrm>
            <a:custGeom>
              <a:avLst/>
              <a:gdLst>
                <a:gd name="T0" fmla="*/ 107 w 354"/>
                <a:gd name="T1" fmla="*/ 0 h 198"/>
                <a:gd name="T2" fmla="*/ 247 w 354"/>
                <a:gd name="T3" fmla="*/ 0 h 198"/>
                <a:gd name="T4" fmla="*/ 272 w 354"/>
                <a:gd name="T5" fmla="*/ 3 h 198"/>
                <a:gd name="T6" fmla="*/ 293 w 354"/>
                <a:gd name="T7" fmla="*/ 10 h 198"/>
                <a:gd name="T8" fmla="*/ 314 w 354"/>
                <a:gd name="T9" fmla="*/ 22 h 198"/>
                <a:gd name="T10" fmla="*/ 330 w 354"/>
                <a:gd name="T11" fmla="*/ 37 h 198"/>
                <a:gd name="T12" fmla="*/ 343 w 354"/>
                <a:gd name="T13" fmla="*/ 55 h 198"/>
                <a:gd name="T14" fmla="*/ 351 w 354"/>
                <a:gd name="T15" fmla="*/ 76 h 198"/>
                <a:gd name="T16" fmla="*/ 354 w 354"/>
                <a:gd name="T17" fmla="*/ 99 h 198"/>
                <a:gd name="T18" fmla="*/ 351 w 354"/>
                <a:gd name="T19" fmla="*/ 121 h 198"/>
                <a:gd name="T20" fmla="*/ 343 w 354"/>
                <a:gd name="T21" fmla="*/ 142 h 198"/>
                <a:gd name="T22" fmla="*/ 330 w 354"/>
                <a:gd name="T23" fmla="*/ 161 h 198"/>
                <a:gd name="T24" fmla="*/ 314 w 354"/>
                <a:gd name="T25" fmla="*/ 176 h 198"/>
                <a:gd name="T26" fmla="*/ 293 w 354"/>
                <a:gd name="T27" fmla="*/ 188 h 198"/>
                <a:gd name="T28" fmla="*/ 272 w 354"/>
                <a:gd name="T29" fmla="*/ 195 h 198"/>
                <a:gd name="T30" fmla="*/ 247 w 354"/>
                <a:gd name="T31" fmla="*/ 198 h 198"/>
                <a:gd name="T32" fmla="*/ 107 w 354"/>
                <a:gd name="T33" fmla="*/ 198 h 198"/>
                <a:gd name="T34" fmla="*/ 82 w 354"/>
                <a:gd name="T35" fmla="*/ 195 h 198"/>
                <a:gd name="T36" fmla="*/ 59 w 354"/>
                <a:gd name="T37" fmla="*/ 188 h 198"/>
                <a:gd name="T38" fmla="*/ 40 w 354"/>
                <a:gd name="T39" fmla="*/ 176 h 198"/>
                <a:gd name="T40" fmla="*/ 23 w 354"/>
                <a:gd name="T41" fmla="*/ 161 h 198"/>
                <a:gd name="T42" fmla="*/ 11 w 354"/>
                <a:gd name="T43" fmla="*/ 142 h 198"/>
                <a:gd name="T44" fmla="*/ 2 w 354"/>
                <a:gd name="T45" fmla="*/ 121 h 198"/>
                <a:gd name="T46" fmla="*/ 0 w 354"/>
                <a:gd name="T47" fmla="*/ 99 h 198"/>
                <a:gd name="T48" fmla="*/ 2 w 354"/>
                <a:gd name="T49" fmla="*/ 76 h 198"/>
                <a:gd name="T50" fmla="*/ 11 w 354"/>
                <a:gd name="T51" fmla="*/ 55 h 198"/>
                <a:gd name="T52" fmla="*/ 23 w 354"/>
                <a:gd name="T53" fmla="*/ 37 h 198"/>
                <a:gd name="T54" fmla="*/ 40 w 354"/>
                <a:gd name="T55" fmla="*/ 22 h 198"/>
                <a:gd name="T56" fmla="*/ 59 w 354"/>
                <a:gd name="T57" fmla="*/ 10 h 198"/>
                <a:gd name="T58" fmla="*/ 82 w 354"/>
                <a:gd name="T59" fmla="*/ 3 h 198"/>
                <a:gd name="T60" fmla="*/ 107 w 3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8">
                  <a:moveTo>
                    <a:pt x="107" y="0"/>
                  </a:moveTo>
                  <a:lnTo>
                    <a:pt x="247" y="0"/>
                  </a:lnTo>
                  <a:lnTo>
                    <a:pt x="272" y="3"/>
                  </a:lnTo>
                  <a:lnTo>
                    <a:pt x="293" y="10"/>
                  </a:lnTo>
                  <a:lnTo>
                    <a:pt x="314" y="22"/>
                  </a:lnTo>
                  <a:lnTo>
                    <a:pt x="330" y="37"/>
                  </a:lnTo>
                  <a:lnTo>
                    <a:pt x="343" y="55"/>
                  </a:lnTo>
                  <a:lnTo>
                    <a:pt x="351" y="76"/>
                  </a:lnTo>
                  <a:lnTo>
                    <a:pt x="354" y="99"/>
                  </a:lnTo>
                  <a:lnTo>
                    <a:pt x="351" y="121"/>
                  </a:lnTo>
                  <a:lnTo>
                    <a:pt x="343" y="142"/>
                  </a:lnTo>
                  <a:lnTo>
                    <a:pt x="330" y="161"/>
                  </a:lnTo>
                  <a:lnTo>
                    <a:pt x="314" y="176"/>
                  </a:lnTo>
                  <a:lnTo>
                    <a:pt x="293" y="188"/>
                  </a:lnTo>
                  <a:lnTo>
                    <a:pt x="272" y="195"/>
                  </a:lnTo>
                  <a:lnTo>
                    <a:pt x="247" y="198"/>
                  </a:lnTo>
                  <a:lnTo>
                    <a:pt x="107" y="198"/>
                  </a:lnTo>
                  <a:lnTo>
                    <a:pt x="82" y="195"/>
                  </a:lnTo>
                  <a:lnTo>
                    <a:pt x="59" y="188"/>
                  </a:lnTo>
                  <a:lnTo>
                    <a:pt x="40" y="176"/>
                  </a:lnTo>
                  <a:lnTo>
                    <a:pt x="23" y="161"/>
                  </a:lnTo>
                  <a:lnTo>
                    <a:pt x="11" y="142"/>
                  </a:lnTo>
                  <a:lnTo>
                    <a:pt x="2" y="121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1" y="55"/>
                  </a:lnTo>
                  <a:lnTo>
                    <a:pt x="23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195"/>
            <p:cNvSpPr>
              <a:spLocks/>
            </p:cNvSpPr>
            <p:nvPr/>
          </p:nvSpPr>
          <p:spPr bwMode="auto">
            <a:xfrm>
              <a:off x="9313863" y="3797301"/>
              <a:ext cx="44450" cy="25400"/>
            </a:xfrm>
            <a:custGeom>
              <a:avLst/>
              <a:gdLst>
                <a:gd name="T0" fmla="*/ 106 w 353"/>
                <a:gd name="T1" fmla="*/ 0 h 198"/>
                <a:gd name="T2" fmla="*/ 246 w 353"/>
                <a:gd name="T3" fmla="*/ 0 h 198"/>
                <a:gd name="T4" fmla="*/ 270 w 353"/>
                <a:gd name="T5" fmla="*/ 3 h 198"/>
                <a:gd name="T6" fmla="*/ 293 w 353"/>
                <a:gd name="T7" fmla="*/ 10 h 198"/>
                <a:gd name="T8" fmla="*/ 313 w 353"/>
                <a:gd name="T9" fmla="*/ 22 h 198"/>
                <a:gd name="T10" fmla="*/ 330 w 353"/>
                <a:gd name="T11" fmla="*/ 37 h 198"/>
                <a:gd name="T12" fmla="*/ 343 w 353"/>
                <a:gd name="T13" fmla="*/ 55 h 198"/>
                <a:gd name="T14" fmla="*/ 350 w 353"/>
                <a:gd name="T15" fmla="*/ 76 h 198"/>
                <a:gd name="T16" fmla="*/ 353 w 353"/>
                <a:gd name="T17" fmla="*/ 99 h 198"/>
                <a:gd name="T18" fmla="*/ 350 w 353"/>
                <a:gd name="T19" fmla="*/ 121 h 198"/>
                <a:gd name="T20" fmla="*/ 343 w 353"/>
                <a:gd name="T21" fmla="*/ 142 h 198"/>
                <a:gd name="T22" fmla="*/ 330 w 353"/>
                <a:gd name="T23" fmla="*/ 161 h 198"/>
                <a:gd name="T24" fmla="*/ 313 w 353"/>
                <a:gd name="T25" fmla="*/ 176 h 198"/>
                <a:gd name="T26" fmla="*/ 293 w 353"/>
                <a:gd name="T27" fmla="*/ 188 h 198"/>
                <a:gd name="T28" fmla="*/ 270 w 353"/>
                <a:gd name="T29" fmla="*/ 195 h 198"/>
                <a:gd name="T30" fmla="*/ 246 w 353"/>
                <a:gd name="T31" fmla="*/ 198 h 198"/>
                <a:gd name="T32" fmla="*/ 106 w 353"/>
                <a:gd name="T33" fmla="*/ 198 h 198"/>
                <a:gd name="T34" fmla="*/ 82 w 353"/>
                <a:gd name="T35" fmla="*/ 195 h 198"/>
                <a:gd name="T36" fmla="*/ 59 w 353"/>
                <a:gd name="T37" fmla="*/ 188 h 198"/>
                <a:gd name="T38" fmla="*/ 40 w 353"/>
                <a:gd name="T39" fmla="*/ 176 h 198"/>
                <a:gd name="T40" fmla="*/ 22 w 353"/>
                <a:gd name="T41" fmla="*/ 161 h 198"/>
                <a:gd name="T42" fmla="*/ 10 w 353"/>
                <a:gd name="T43" fmla="*/ 142 h 198"/>
                <a:gd name="T44" fmla="*/ 2 w 353"/>
                <a:gd name="T45" fmla="*/ 121 h 198"/>
                <a:gd name="T46" fmla="*/ 0 w 353"/>
                <a:gd name="T47" fmla="*/ 99 h 198"/>
                <a:gd name="T48" fmla="*/ 2 w 353"/>
                <a:gd name="T49" fmla="*/ 76 h 198"/>
                <a:gd name="T50" fmla="*/ 10 w 353"/>
                <a:gd name="T51" fmla="*/ 55 h 198"/>
                <a:gd name="T52" fmla="*/ 22 w 353"/>
                <a:gd name="T53" fmla="*/ 37 h 198"/>
                <a:gd name="T54" fmla="*/ 40 w 353"/>
                <a:gd name="T55" fmla="*/ 22 h 198"/>
                <a:gd name="T56" fmla="*/ 59 w 353"/>
                <a:gd name="T57" fmla="*/ 10 h 198"/>
                <a:gd name="T58" fmla="*/ 82 w 353"/>
                <a:gd name="T59" fmla="*/ 3 h 198"/>
                <a:gd name="T60" fmla="*/ 106 w 353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198">
                  <a:moveTo>
                    <a:pt x="106" y="0"/>
                  </a:moveTo>
                  <a:lnTo>
                    <a:pt x="246" y="0"/>
                  </a:lnTo>
                  <a:lnTo>
                    <a:pt x="270" y="3"/>
                  </a:lnTo>
                  <a:lnTo>
                    <a:pt x="293" y="10"/>
                  </a:lnTo>
                  <a:lnTo>
                    <a:pt x="313" y="22"/>
                  </a:lnTo>
                  <a:lnTo>
                    <a:pt x="330" y="37"/>
                  </a:lnTo>
                  <a:lnTo>
                    <a:pt x="343" y="55"/>
                  </a:lnTo>
                  <a:lnTo>
                    <a:pt x="350" y="76"/>
                  </a:lnTo>
                  <a:lnTo>
                    <a:pt x="353" y="99"/>
                  </a:lnTo>
                  <a:lnTo>
                    <a:pt x="350" y="121"/>
                  </a:lnTo>
                  <a:lnTo>
                    <a:pt x="343" y="142"/>
                  </a:lnTo>
                  <a:lnTo>
                    <a:pt x="330" y="161"/>
                  </a:lnTo>
                  <a:lnTo>
                    <a:pt x="313" y="176"/>
                  </a:lnTo>
                  <a:lnTo>
                    <a:pt x="293" y="188"/>
                  </a:lnTo>
                  <a:lnTo>
                    <a:pt x="270" y="195"/>
                  </a:lnTo>
                  <a:lnTo>
                    <a:pt x="246" y="198"/>
                  </a:lnTo>
                  <a:lnTo>
                    <a:pt x="106" y="198"/>
                  </a:lnTo>
                  <a:lnTo>
                    <a:pt x="82" y="195"/>
                  </a:lnTo>
                  <a:lnTo>
                    <a:pt x="59" y="188"/>
                  </a:lnTo>
                  <a:lnTo>
                    <a:pt x="40" y="176"/>
                  </a:lnTo>
                  <a:lnTo>
                    <a:pt x="22" y="161"/>
                  </a:lnTo>
                  <a:lnTo>
                    <a:pt x="10" y="142"/>
                  </a:lnTo>
                  <a:lnTo>
                    <a:pt x="2" y="121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196"/>
            <p:cNvSpPr>
              <a:spLocks/>
            </p:cNvSpPr>
            <p:nvPr/>
          </p:nvSpPr>
          <p:spPr bwMode="auto">
            <a:xfrm>
              <a:off x="9375775" y="3797301"/>
              <a:ext cx="44450" cy="25400"/>
            </a:xfrm>
            <a:custGeom>
              <a:avLst/>
              <a:gdLst>
                <a:gd name="T0" fmla="*/ 106 w 354"/>
                <a:gd name="T1" fmla="*/ 0 h 198"/>
                <a:gd name="T2" fmla="*/ 247 w 354"/>
                <a:gd name="T3" fmla="*/ 0 h 198"/>
                <a:gd name="T4" fmla="*/ 271 w 354"/>
                <a:gd name="T5" fmla="*/ 3 h 198"/>
                <a:gd name="T6" fmla="*/ 293 w 354"/>
                <a:gd name="T7" fmla="*/ 10 h 198"/>
                <a:gd name="T8" fmla="*/ 314 w 354"/>
                <a:gd name="T9" fmla="*/ 22 h 198"/>
                <a:gd name="T10" fmla="*/ 330 w 354"/>
                <a:gd name="T11" fmla="*/ 37 h 198"/>
                <a:gd name="T12" fmla="*/ 342 w 354"/>
                <a:gd name="T13" fmla="*/ 55 h 198"/>
                <a:gd name="T14" fmla="*/ 351 w 354"/>
                <a:gd name="T15" fmla="*/ 76 h 198"/>
                <a:gd name="T16" fmla="*/ 354 w 354"/>
                <a:gd name="T17" fmla="*/ 99 h 198"/>
                <a:gd name="T18" fmla="*/ 351 w 354"/>
                <a:gd name="T19" fmla="*/ 121 h 198"/>
                <a:gd name="T20" fmla="*/ 342 w 354"/>
                <a:gd name="T21" fmla="*/ 142 h 198"/>
                <a:gd name="T22" fmla="*/ 330 w 354"/>
                <a:gd name="T23" fmla="*/ 161 h 198"/>
                <a:gd name="T24" fmla="*/ 314 w 354"/>
                <a:gd name="T25" fmla="*/ 176 h 198"/>
                <a:gd name="T26" fmla="*/ 293 w 354"/>
                <a:gd name="T27" fmla="*/ 188 h 198"/>
                <a:gd name="T28" fmla="*/ 271 w 354"/>
                <a:gd name="T29" fmla="*/ 195 h 198"/>
                <a:gd name="T30" fmla="*/ 247 w 354"/>
                <a:gd name="T31" fmla="*/ 198 h 198"/>
                <a:gd name="T32" fmla="*/ 106 w 354"/>
                <a:gd name="T33" fmla="*/ 198 h 198"/>
                <a:gd name="T34" fmla="*/ 82 w 354"/>
                <a:gd name="T35" fmla="*/ 195 h 198"/>
                <a:gd name="T36" fmla="*/ 60 w 354"/>
                <a:gd name="T37" fmla="*/ 188 h 198"/>
                <a:gd name="T38" fmla="*/ 40 w 354"/>
                <a:gd name="T39" fmla="*/ 176 h 198"/>
                <a:gd name="T40" fmla="*/ 23 w 354"/>
                <a:gd name="T41" fmla="*/ 161 h 198"/>
                <a:gd name="T42" fmla="*/ 11 w 354"/>
                <a:gd name="T43" fmla="*/ 142 h 198"/>
                <a:gd name="T44" fmla="*/ 2 w 354"/>
                <a:gd name="T45" fmla="*/ 121 h 198"/>
                <a:gd name="T46" fmla="*/ 0 w 354"/>
                <a:gd name="T47" fmla="*/ 99 h 198"/>
                <a:gd name="T48" fmla="*/ 2 w 354"/>
                <a:gd name="T49" fmla="*/ 76 h 198"/>
                <a:gd name="T50" fmla="*/ 11 w 354"/>
                <a:gd name="T51" fmla="*/ 55 h 198"/>
                <a:gd name="T52" fmla="*/ 23 w 354"/>
                <a:gd name="T53" fmla="*/ 37 h 198"/>
                <a:gd name="T54" fmla="*/ 40 w 354"/>
                <a:gd name="T55" fmla="*/ 22 h 198"/>
                <a:gd name="T56" fmla="*/ 60 w 354"/>
                <a:gd name="T57" fmla="*/ 10 h 198"/>
                <a:gd name="T58" fmla="*/ 82 w 354"/>
                <a:gd name="T59" fmla="*/ 3 h 198"/>
                <a:gd name="T60" fmla="*/ 106 w 3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8">
                  <a:moveTo>
                    <a:pt x="106" y="0"/>
                  </a:moveTo>
                  <a:lnTo>
                    <a:pt x="247" y="0"/>
                  </a:lnTo>
                  <a:lnTo>
                    <a:pt x="271" y="3"/>
                  </a:lnTo>
                  <a:lnTo>
                    <a:pt x="293" y="10"/>
                  </a:lnTo>
                  <a:lnTo>
                    <a:pt x="314" y="22"/>
                  </a:lnTo>
                  <a:lnTo>
                    <a:pt x="330" y="37"/>
                  </a:lnTo>
                  <a:lnTo>
                    <a:pt x="342" y="55"/>
                  </a:lnTo>
                  <a:lnTo>
                    <a:pt x="351" y="76"/>
                  </a:lnTo>
                  <a:lnTo>
                    <a:pt x="354" y="99"/>
                  </a:lnTo>
                  <a:lnTo>
                    <a:pt x="351" y="121"/>
                  </a:lnTo>
                  <a:lnTo>
                    <a:pt x="342" y="142"/>
                  </a:lnTo>
                  <a:lnTo>
                    <a:pt x="330" y="161"/>
                  </a:lnTo>
                  <a:lnTo>
                    <a:pt x="314" y="176"/>
                  </a:lnTo>
                  <a:lnTo>
                    <a:pt x="293" y="188"/>
                  </a:lnTo>
                  <a:lnTo>
                    <a:pt x="271" y="195"/>
                  </a:lnTo>
                  <a:lnTo>
                    <a:pt x="247" y="198"/>
                  </a:lnTo>
                  <a:lnTo>
                    <a:pt x="106" y="198"/>
                  </a:lnTo>
                  <a:lnTo>
                    <a:pt x="82" y="195"/>
                  </a:lnTo>
                  <a:lnTo>
                    <a:pt x="60" y="188"/>
                  </a:lnTo>
                  <a:lnTo>
                    <a:pt x="40" y="176"/>
                  </a:lnTo>
                  <a:lnTo>
                    <a:pt x="23" y="161"/>
                  </a:lnTo>
                  <a:lnTo>
                    <a:pt x="11" y="142"/>
                  </a:lnTo>
                  <a:lnTo>
                    <a:pt x="2" y="121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1" y="55"/>
                  </a:lnTo>
                  <a:lnTo>
                    <a:pt x="23" y="37"/>
                  </a:lnTo>
                  <a:lnTo>
                    <a:pt x="40" y="22"/>
                  </a:lnTo>
                  <a:lnTo>
                    <a:pt x="60" y="10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197"/>
            <p:cNvSpPr>
              <a:spLocks/>
            </p:cNvSpPr>
            <p:nvPr/>
          </p:nvSpPr>
          <p:spPr bwMode="auto">
            <a:xfrm>
              <a:off x="9251950" y="3840163"/>
              <a:ext cx="44450" cy="25400"/>
            </a:xfrm>
            <a:custGeom>
              <a:avLst/>
              <a:gdLst>
                <a:gd name="T0" fmla="*/ 107 w 354"/>
                <a:gd name="T1" fmla="*/ 0 h 198"/>
                <a:gd name="T2" fmla="*/ 247 w 354"/>
                <a:gd name="T3" fmla="*/ 0 h 198"/>
                <a:gd name="T4" fmla="*/ 272 w 354"/>
                <a:gd name="T5" fmla="*/ 3 h 198"/>
                <a:gd name="T6" fmla="*/ 293 w 354"/>
                <a:gd name="T7" fmla="*/ 10 h 198"/>
                <a:gd name="T8" fmla="*/ 314 w 354"/>
                <a:gd name="T9" fmla="*/ 22 h 198"/>
                <a:gd name="T10" fmla="*/ 330 w 354"/>
                <a:gd name="T11" fmla="*/ 37 h 198"/>
                <a:gd name="T12" fmla="*/ 343 w 354"/>
                <a:gd name="T13" fmla="*/ 56 h 198"/>
                <a:gd name="T14" fmla="*/ 351 w 354"/>
                <a:gd name="T15" fmla="*/ 77 h 198"/>
                <a:gd name="T16" fmla="*/ 354 w 354"/>
                <a:gd name="T17" fmla="*/ 99 h 198"/>
                <a:gd name="T18" fmla="*/ 351 w 354"/>
                <a:gd name="T19" fmla="*/ 122 h 198"/>
                <a:gd name="T20" fmla="*/ 343 w 354"/>
                <a:gd name="T21" fmla="*/ 143 h 198"/>
                <a:gd name="T22" fmla="*/ 330 w 354"/>
                <a:gd name="T23" fmla="*/ 161 h 198"/>
                <a:gd name="T24" fmla="*/ 314 w 354"/>
                <a:gd name="T25" fmla="*/ 176 h 198"/>
                <a:gd name="T26" fmla="*/ 293 w 354"/>
                <a:gd name="T27" fmla="*/ 188 h 198"/>
                <a:gd name="T28" fmla="*/ 272 w 354"/>
                <a:gd name="T29" fmla="*/ 195 h 198"/>
                <a:gd name="T30" fmla="*/ 247 w 354"/>
                <a:gd name="T31" fmla="*/ 198 h 198"/>
                <a:gd name="T32" fmla="*/ 107 w 354"/>
                <a:gd name="T33" fmla="*/ 198 h 198"/>
                <a:gd name="T34" fmla="*/ 82 w 354"/>
                <a:gd name="T35" fmla="*/ 195 h 198"/>
                <a:gd name="T36" fmla="*/ 59 w 354"/>
                <a:gd name="T37" fmla="*/ 188 h 198"/>
                <a:gd name="T38" fmla="*/ 40 w 354"/>
                <a:gd name="T39" fmla="*/ 176 h 198"/>
                <a:gd name="T40" fmla="*/ 23 w 354"/>
                <a:gd name="T41" fmla="*/ 161 h 198"/>
                <a:gd name="T42" fmla="*/ 11 w 354"/>
                <a:gd name="T43" fmla="*/ 143 h 198"/>
                <a:gd name="T44" fmla="*/ 2 w 354"/>
                <a:gd name="T45" fmla="*/ 122 h 198"/>
                <a:gd name="T46" fmla="*/ 0 w 354"/>
                <a:gd name="T47" fmla="*/ 99 h 198"/>
                <a:gd name="T48" fmla="*/ 2 w 354"/>
                <a:gd name="T49" fmla="*/ 77 h 198"/>
                <a:gd name="T50" fmla="*/ 11 w 354"/>
                <a:gd name="T51" fmla="*/ 56 h 198"/>
                <a:gd name="T52" fmla="*/ 23 w 354"/>
                <a:gd name="T53" fmla="*/ 37 h 198"/>
                <a:gd name="T54" fmla="*/ 40 w 354"/>
                <a:gd name="T55" fmla="*/ 22 h 198"/>
                <a:gd name="T56" fmla="*/ 59 w 354"/>
                <a:gd name="T57" fmla="*/ 10 h 198"/>
                <a:gd name="T58" fmla="*/ 82 w 354"/>
                <a:gd name="T59" fmla="*/ 3 h 198"/>
                <a:gd name="T60" fmla="*/ 107 w 354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" h="198">
                  <a:moveTo>
                    <a:pt x="107" y="0"/>
                  </a:moveTo>
                  <a:lnTo>
                    <a:pt x="247" y="0"/>
                  </a:lnTo>
                  <a:lnTo>
                    <a:pt x="272" y="3"/>
                  </a:lnTo>
                  <a:lnTo>
                    <a:pt x="293" y="10"/>
                  </a:lnTo>
                  <a:lnTo>
                    <a:pt x="314" y="22"/>
                  </a:lnTo>
                  <a:lnTo>
                    <a:pt x="330" y="37"/>
                  </a:lnTo>
                  <a:lnTo>
                    <a:pt x="343" y="56"/>
                  </a:lnTo>
                  <a:lnTo>
                    <a:pt x="351" y="77"/>
                  </a:lnTo>
                  <a:lnTo>
                    <a:pt x="354" y="99"/>
                  </a:lnTo>
                  <a:lnTo>
                    <a:pt x="351" y="122"/>
                  </a:lnTo>
                  <a:lnTo>
                    <a:pt x="343" y="143"/>
                  </a:lnTo>
                  <a:lnTo>
                    <a:pt x="330" y="161"/>
                  </a:lnTo>
                  <a:lnTo>
                    <a:pt x="314" y="176"/>
                  </a:lnTo>
                  <a:lnTo>
                    <a:pt x="293" y="188"/>
                  </a:lnTo>
                  <a:lnTo>
                    <a:pt x="272" y="195"/>
                  </a:lnTo>
                  <a:lnTo>
                    <a:pt x="247" y="198"/>
                  </a:lnTo>
                  <a:lnTo>
                    <a:pt x="107" y="198"/>
                  </a:lnTo>
                  <a:lnTo>
                    <a:pt x="82" y="195"/>
                  </a:lnTo>
                  <a:lnTo>
                    <a:pt x="59" y="188"/>
                  </a:lnTo>
                  <a:lnTo>
                    <a:pt x="40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198"/>
            <p:cNvSpPr>
              <a:spLocks/>
            </p:cNvSpPr>
            <p:nvPr/>
          </p:nvSpPr>
          <p:spPr bwMode="auto">
            <a:xfrm>
              <a:off x="9313863" y="3840163"/>
              <a:ext cx="106362" cy="25400"/>
            </a:xfrm>
            <a:custGeom>
              <a:avLst/>
              <a:gdLst>
                <a:gd name="T0" fmla="*/ 106 w 861"/>
                <a:gd name="T1" fmla="*/ 0 h 198"/>
                <a:gd name="T2" fmla="*/ 754 w 861"/>
                <a:gd name="T3" fmla="*/ 0 h 198"/>
                <a:gd name="T4" fmla="*/ 778 w 861"/>
                <a:gd name="T5" fmla="*/ 3 h 198"/>
                <a:gd name="T6" fmla="*/ 800 w 861"/>
                <a:gd name="T7" fmla="*/ 10 h 198"/>
                <a:gd name="T8" fmla="*/ 821 w 861"/>
                <a:gd name="T9" fmla="*/ 22 h 198"/>
                <a:gd name="T10" fmla="*/ 837 w 861"/>
                <a:gd name="T11" fmla="*/ 37 h 198"/>
                <a:gd name="T12" fmla="*/ 849 w 861"/>
                <a:gd name="T13" fmla="*/ 56 h 198"/>
                <a:gd name="T14" fmla="*/ 858 w 861"/>
                <a:gd name="T15" fmla="*/ 77 h 198"/>
                <a:gd name="T16" fmla="*/ 861 w 861"/>
                <a:gd name="T17" fmla="*/ 99 h 198"/>
                <a:gd name="T18" fmla="*/ 858 w 861"/>
                <a:gd name="T19" fmla="*/ 122 h 198"/>
                <a:gd name="T20" fmla="*/ 849 w 861"/>
                <a:gd name="T21" fmla="*/ 143 h 198"/>
                <a:gd name="T22" fmla="*/ 837 w 861"/>
                <a:gd name="T23" fmla="*/ 161 h 198"/>
                <a:gd name="T24" fmla="*/ 821 w 861"/>
                <a:gd name="T25" fmla="*/ 176 h 198"/>
                <a:gd name="T26" fmla="*/ 800 w 861"/>
                <a:gd name="T27" fmla="*/ 188 h 198"/>
                <a:gd name="T28" fmla="*/ 778 w 861"/>
                <a:gd name="T29" fmla="*/ 195 h 198"/>
                <a:gd name="T30" fmla="*/ 754 w 861"/>
                <a:gd name="T31" fmla="*/ 198 h 198"/>
                <a:gd name="T32" fmla="*/ 106 w 861"/>
                <a:gd name="T33" fmla="*/ 198 h 198"/>
                <a:gd name="T34" fmla="*/ 82 w 861"/>
                <a:gd name="T35" fmla="*/ 195 h 198"/>
                <a:gd name="T36" fmla="*/ 59 w 861"/>
                <a:gd name="T37" fmla="*/ 188 h 198"/>
                <a:gd name="T38" fmla="*/ 40 w 861"/>
                <a:gd name="T39" fmla="*/ 176 h 198"/>
                <a:gd name="T40" fmla="*/ 22 w 861"/>
                <a:gd name="T41" fmla="*/ 161 h 198"/>
                <a:gd name="T42" fmla="*/ 10 w 861"/>
                <a:gd name="T43" fmla="*/ 143 h 198"/>
                <a:gd name="T44" fmla="*/ 2 w 861"/>
                <a:gd name="T45" fmla="*/ 122 h 198"/>
                <a:gd name="T46" fmla="*/ 0 w 861"/>
                <a:gd name="T47" fmla="*/ 99 h 198"/>
                <a:gd name="T48" fmla="*/ 2 w 861"/>
                <a:gd name="T49" fmla="*/ 77 h 198"/>
                <a:gd name="T50" fmla="*/ 10 w 861"/>
                <a:gd name="T51" fmla="*/ 56 h 198"/>
                <a:gd name="T52" fmla="*/ 22 w 861"/>
                <a:gd name="T53" fmla="*/ 37 h 198"/>
                <a:gd name="T54" fmla="*/ 40 w 861"/>
                <a:gd name="T55" fmla="*/ 22 h 198"/>
                <a:gd name="T56" fmla="*/ 59 w 861"/>
                <a:gd name="T57" fmla="*/ 10 h 198"/>
                <a:gd name="T58" fmla="*/ 82 w 861"/>
                <a:gd name="T59" fmla="*/ 3 h 198"/>
                <a:gd name="T60" fmla="*/ 106 w 861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1" h="198">
                  <a:moveTo>
                    <a:pt x="106" y="0"/>
                  </a:moveTo>
                  <a:lnTo>
                    <a:pt x="754" y="0"/>
                  </a:lnTo>
                  <a:lnTo>
                    <a:pt x="778" y="3"/>
                  </a:lnTo>
                  <a:lnTo>
                    <a:pt x="800" y="10"/>
                  </a:lnTo>
                  <a:lnTo>
                    <a:pt x="821" y="22"/>
                  </a:lnTo>
                  <a:lnTo>
                    <a:pt x="837" y="37"/>
                  </a:lnTo>
                  <a:lnTo>
                    <a:pt x="849" y="56"/>
                  </a:lnTo>
                  <a:lnTo>
                    <a:pt x="858" y="77"/>
                  </a:lnTo>
                  <a:lnTo>
                    <a:pt x="861" y="99"/>
                  </a:lnTo>
                  <a:lnTo>
                    <a:pt x="858" y="122"/>
                  </a:lnTo>
                  <a:lnTo>
                    <a:pt x="849" y="143"/>
                  </a:lnTo>
                  <a:lnTo>
                    <a:pt x="837" y="161"/>
                  </a:lnTo>
                  <a:lnTo>
                    <a:pt x="821" y="176"/>
                  </a:lnTo>
                  <a:lnTo>
                    <a:pt x="800" y="188"/>
                  </a:lnTo>
                  <a:lnTo>
                    <a:pt x="778" y="195"/>
                  </a:lnTo>
                  <a:lnTo>
                    <a:pt x="754" y="198"/>
                  </a:lnTo>
                  <a:lnTo>
                    <a:pt x="106" y="198"/>
                  </a:lnTo>
                  <a:lnTo>
                    <a:pt x="82" y="195"/>
                  </a:lnTo>
                  <a:lnTo>
                    <a:pt x="59" y="188"/>
                  </a:lnTo>
                  <a:lnTo>
                    <a:pt x="40" y="176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40" y="22"/>
                  </a:lnTo>
                  <a:lnTo>
                    <a:pt x="59" y="10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199"/>
            <p:cNvSpPr>
              <a:spLocks/>
            </p:cNvSpPr>
            <p:nvPr/>
          </p:nvSpPr>
          <p:spPr bwMode="auto">
            <a:xfrm>
              <a:off x="9245600" y="3609976"/>
              <a:ext cx="174625" cy="26988"/>
            </a:xfrm>
            <a:custGeom>
              <a:avLst/>
              <a:gdLst>
                <a:gd name="T0" fmla="*/ 108 w 1428"/>
                <a:gd name="T1" fmla="*/ 0 h 198"/>
                <a:gd name="T2" fmla="*/ 1321 w 1428"/>
                <a:gd name="T3" fmla="*/ 0 h 198"/>
                <a:gd name="T4" fmla="*/ 1345 w 1428"/>
                <a:gd name="T5" fmla="*/ 3 h 198"/>
                <a:gd name="T6" fmla="*/ 1367 w 1428"/>
                <a:gd name="T7" fmla="*/ 11 h 198"/>
                <a:gd name="T8" fmla="*/ 1387 w 1428"/>
                <a:gd name="T9" fmla="*/ 22 h 198"/>
                <a:gd name="T10" fmla="*/ 1404 w 1428"/>
                <a:gd name="T11" fmla="*/ 38 h 198"/>
                <a:gd name="T12" fmla="*/ 1416 w 1428"/>
                <a:gd name="T13" fmla="*/ 56 h 198"/>
                <a:gd name="T14" fmla="*/ 1425 w 1428"/>
                <a:gd name="T15" fmla="*/ 77 h 198"/>
                <a:gd name="T16" fmla="*/ 1428 w 1428"/>
                <a:gd name="T17" fmla="*/ 100 h 198"/>
                <a:gd name="T18" fmla="*/ 1425 w 1428"/>
                <a:gd name="T19" fmla="*/ 122 h 198"/>
                <a:gd name="T20" fmla="*/ 1416 w 1428"/>
                <a:gd name="T21" fmla="*/ 143 h 198"/>
                <a:gd name="T22" fmla="*/ 1404 w 1428"/>
                <a:gd name="T23" fmla="*/ 161 h 198"/>
                <a:gd name="T24" fmla="*/ 1387 w 1428"/>
                <a:gd name="T25" fmla="*/ 177 h 198"/>
                <a:gd name="T26" fmla="*/ 1367 w 1428"/>
                <a:gd name="T27" fmla="*/ 188 h 198"/>
                <a:gd name="T28" fmla="*/ 1345 w 1428"/>
                <a:gd name="T29" fmla="*/ 196 h 198"/>
                <a:gd name="T30" fmla="*/ 1321 w 1428"/>
                <a:gd name="T31" fmla="*/ 198 h 198"/>
                <a:gd name="T32" fmla="*/ 108 w 1428"/>
                <a:gd name="T33" fmla="*/ 198 h 198"/>
                <a:gd name="T34" fmla="*/ 83 w 1428"/>
                <a:gd name="T35" fmla="*/ 196 h 198"/>
                <a:gd name="T36" fmla="*/ 60 w 1428"/>
                <a:gd name="T37" fmla="*/ 188 h 198"/>
                <a:gd name="T38" fmla="*/ 40 w 1428"/>
                <a:gd name="T39" fmla="*/ 177 h 198"/>
                <a:gd name="T40" fmla="*/ 24 w 1428"/>
                <a:gd name="T41" fmla="*/ 161 h 198"/>
                <a:gd name="T42" fmla="*/ 11 w 1428"/>
                <a:gd name="T43" fmla="*/ 143 h 198"/>
                <a:gd name="T44" fmla="*/ 3 w 1428"/>
                <a:gd name="T45" fmla="*/ 122 h 198"/>
                <a:gd name="T46" fmla="*/ 0 w 1428"/>
                <a:gd name="T47" fmla="*/ 100 h 198"/>
                <a:gd name="T48" fmla="*/ 3 w 1428"/>
                <a:gd name="T49" fmla="*/ 77 h 198"/>
                <a:gd name="T50" fmla="*/ 11 w 1428"/>
                <a:gd name="T51" fmla="*/ 56 h 198"/>
                <a:gd name="T52" fmla="*/ 24 w 1428"/>
                <a:gd name="T53" fmla="*/ 38 h 198"/>
                <a:gd name="T54" fmla="*/ 40 w 1428"/>
                <a:gd name="T55" fmla="*/ 22 h 198"/>
                <a:gd name="T56" fmla="*/ 60 w 1428"/>
                <a:gd name="T57" fmla="*/ 11 h 198"/>
                <a:gd name="T58" fmla="*/ 83 w 1428"/>
                <a:gd name="T59" fmla="*/ 3 h 198"/>
                <a:gd name="T60" fmla="*/ 108 w 1428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8" h="198">
                  <a:moveTo>
                    <a:pt x="108" y="0"/>
                  </a:moveTo>
                  <a:lnTo>
                    <a:pt x="1321" y="0"/>
                  </a:lnTo>
                  <a:lnTo>
                    <a:pt x="1345" y="3"/>
                  </a:lnTo>
                  <a:lnTo>
                    <a:pt x="1367" y="11"/>
                  </a:lnTo>
                  <a:lnTo>
                    <a:pt x="1387" y="22"/>
                  </a:lnTo>
                  <a:lnTo>
                    <a:pt x="1404" y="38"/>
                  </a:lnTo>
                  <a:lnTo>
                    <a:pt x="1416" y="56"/>
                  </a:lnTo>
                  <a:lnTo>
                    <a:pt x="1425" y="77"/>
                  </a:lnTo>
                  <a:lnTo>
                    <a:pt x="1428" y="100"/>
                  </a:lnTo>
                  <a:lnTo>
                    <a:pt x="1425" y="122"/>
                  </a:lnTo>
                  <a:lnTo>
                    <a:pt x="1416" y="143"/>
                  </a:lnTo>
                  <a:lnTo>
                    <a:pt x="1404" y="161"/>
                  </a:lnTo>
                  <a:lnTo>
                    <a:pt x="1387" y="177"/>
                  </a:lnTo>
                  <a:lnTo>
                    <a:pt x="1367" y="188"/>
                  </a:lnTo>
                  <a:lnTo>
                    <a:pt x="1345" y="196"/>
                  </a:lnTo>
                  <a:lnTo>
                    <a:pt x="1321" y="198"/>
                  </a:lnTo>
                  <a:lnTo>
                    <a:pt x="108" y="198"/>
                  </a:lnTo>
                  <a:lnTo>
                    <a:pt x="83" y="196"/>
                  </a:lnTo>
                  <a:lnTo>
                    <a:pt x="60" y="188"/>
                  </a:lnTo>
                  <a:lnTo>
                    <a:pt x="40" y="177"/>
                  </a:lnTo>
                  <a:lnTo>
                    <a:pt x="24" y="161"/>
                  </a:lnTo>
                  <a:lnTo>
                    <a:pt x="11" y="143"/>
                  </a:lnTo>
                  <a:lnTo>
                    <a:pt x="3" y="122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1" y="56"/>
                  </a:lnTo>
                  <a:lnTo>
                    <a:pt x="24" y="38"/>
                  </a:lnTo>
                  <a:lnTo>
                    <a:pt x="40" y="22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5" name="Group 834"/>
          <p:cNvGrpSpPr/>
          <p:nvPr/>
        </p:nvGrpSpPr>
        <p:grpSpPr>
          <a:xfrm>
            <a:off x="8220559" y="3532188"/>
            <a:ext cx="419100" cy="409575"/>
            <a:chOff x="8148638" y="3532188"/>
            <a:chExt cx="419100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3" name="Freeform 204"/>
            <p:cNvSpPr>
              <a:spLocks noEditPoints="1"/>
            </p:cNvSpPr>
            <p:nvPr/>
          </p:nvSpPr>
          <p:spPr bwMode="auto">
            <a:xfrm>
              <a:off x="8148638" y="3532188"/>
              <a:ext cx="419100" cy="409575"/>
            </a:xfrm>
            <a:custGeom>
              <a:avLst/>
              <a:gdLst>
                <a:gd name="T0" fmla="*/ 644 w 3431"/>
                <a:gd name="T1" fmla="*/ 3143 h 3357"/>
                <a:gd name="T2" fmla="*/ 770 w 3431"/>
                <a:gd name="T3" fmla="*/ 3115 h 3357"/>
                <a:gd name="T4" fmla="*/ 868 w 3431"/>
                <a:gd name="T5" fmla="*/ 3040 h 3357"/>
                <a:gd name="T6" fmla="*/ 928 w 3431"/>
                <a:gd name="T7" fmla="*/ 2932 h 3357"/>
                <a:gd name="T8" fmla="*/ 937 w 3431"/>
                <a:gd name="T9" fmla="*/ 2802 h 3357"/>
                <a:gd name="T10" fmla="*/ 893 w 3431"/>
                <a:gd name="T11" fmla="*/ 2684 h 3357"/>
                <a:gd name="T12" fmla="*/ 806 w 3431"/>
                <a:gd name="T13" fmla="*/ 2597 h 3357"/>
                <a:gd name="T14" fmla="*/ 688 w 3431"/>
                <a:gd name="T15" fmla="*/ 2552 h 3357"/>
                <a:gd name="T16" fmla="*/ 214 w 3431"/>
                <a:gd name="T17" fmla="*/ 2549 h 3357"/>
                <a:gd name="T18" fmla="*/ 358 w 3431"/>
                <a:gd name="T19" fmla="*/ 2549 h 3357"/>
                <a:gd name="T20" fmla="*/ 1276 w 3431"/>
                <a:gd name="T21" fmla="*/ 1447 h 3357"/>
                <a:gd name="T22" fmla="*/ 1308 w 3431"/>
                <a:gd name="T23" fmla="*/ 1345 h 3357"/>
                <a:gd name="T24" fmla="*/ 3049 w 3431"/>
                <a:gd name="T25" fmla="*/ 1480 h 3357"/>
                <a:gd name="T26" fmla="*/ 1116 w 3431"/>
                <a:gd name="T27" fmla="*/ 241 h 3357"/>
                <a:gd name="T28" fmla="*/ 2628 w 3431"/>
                <a:gd name="T29" fmla="*/ 1369 h 3357"/>
                <a:gd name="T30" fmla="*/ 2814 w 3431"/>
                <a:gd name="T31" fmla="*/ 769 h 3357"/>
                <a:gd name="T32" fmla="*/ 1076 w 3431"/>
                <a:gd name="T33" fmla="*/ 4 h 3357"/>
                <a:gd name="T34" fmla="*/ 3022 w 3431"/>
                <a:gd name="T35" fmla="*/ 620 h 3357"/>
                <a:gd name="T36" fmla="*/ 3056 w 3431"/>
                <a:gd name="T37" fmla="*/ 682 h 3357"/>
                <a:gd name="T38" fmla="*/ 3016 w 3431"/>
                <a:gd name="T39" fmla="*/ 844 h 3357"/>
                <a:gd name="T40" fmla="*/ 3365 w 3431"/>
                <a:gd name="T41" fmla="*/ 861 h 3357"/>
                <a:gd name="T42" fmla="*/ 3411 w 3431"/>
                <a:gd name="T43" fmla="*/ 897 h 3357"/>
                <a:gd name="T44" fmla="*/ 3431 w 3431"/>
                <a:gd name="T45" fmla="*/ 967 h 3357"/>
                <a:gd name="T46" fmla="*/ 3202 w 3431"/>
                <a:gd name="T47" fmla="*/ 1702 h 3357"/>
                <a:gd name="T48" fmla="*/ 3147 w 3431"/>
                <a:gd name="T49" fmla="*/ 1749 h 3357"/>
                <a:gd name="T50" fmla="*/ 3090 w 3431"/>
                <a:gd name="T51" fmla="*/ 1753 h 3357"/>
                <a:gd name="T52" fmla="*/ 2791 w 3431"/>
                <a:gd name="T53" fmla="*/ 1569 h 3357"/>
                <a:gd name="T54" fmla="*/ 2735 w 3431"/>
                <a:gd name="T55" fmla="*/ 1718 h 3357"/>
                <a:gd name="T56" fmla="*/ 2687 w 3431"/>
                <a:gd name="T57" fmla="*/ 1752 h 3357"/>
                <a:gd name="T58" fmla="*/ 2637 w 3431"/>
                <a:gd name="T59" fmla="*/ 1756 h 3357"/>
                <a:gd name="T60" fmla="*/ 1860 w 3431"/>
                <a:gd name="T61" fmla="*/ 1741 h 3357"/>
                <a:gd name="T62" fmla="*/ 1820 w 3431"/>
                <a:gd name="T63" fmla="*/ 1795 h 3357"/>
                <a:gd name="T64" fmla="*/ 1757 w 3431"/>
                <a:gd name="T65" fmla="*/ 1816 h 3357"/>
                <a:gd name="T66" fmla="*/ 1497 w 3431"/>
                <a:gd name="T67" fmla="*/ 1740 h 3357"/>
                <a:gd name="T68" fmla="*/ 1023 w 3431"/>
                <a:gd name="T69" fmla="*/ 2505 h 3357"/>
                <a:gd name="T70" fmla="*/ 1110 w 3431"/>
                <a:gd name="T71" fmla="*/ 2636 h 3357"/>
                <a:gd name="T72" fmla="*/ 1152 w 3431"/>
                <a:gd name="T73" fmla="*/ 2791 h 3357"/>
                <a:gd name="T74" fmla="*/ 1144 w 3431"/>
                <a:gd name="T75" fmla="*/ 2956 h 3357"/>
                <a:gd name="T76" fmla="*/ 1086 w 3431"/>
                <a:gd name="T77" fmla="*/ 3104 h 3357"/>
                <a:gd name="T78" fmla="*/ 987 w 3431"/>
                <a:gd name="T79" fmla="*/ 3225 h 3357"/>
                <a:gd name="T80" fmla="*/ 855 w 3431"/>
                <a:gd name="T81" fmla="*/ 3311 h 3357"/>
                <a:gd name="T82" fmla="*/ 700 w 3431"/>
                <a:gd name="T83" fmla="*/ 3354 h 3357"/>
                <a:gd name="T84" fmla="*/ 83 w 3431"/>
                <a:gd name="T85" fmla="*/ 3354 h 3357"/>
                <a:gd name="T86" fmla="*/ 24 w 3431"/>
                <a:gd name="T87" fmla="*/ 3317 h 3357"/>
                <a:gd name="T88" fmla="*/ 0 w 3431"/>
                <a:gd name="T89" fmla="*/ 3250 h 3357"/>
                <a:gd name="T90" fmla="*/ 10 w 3431"/>
                <a:gd name="T91" fmla="*/ 2395 h 3357"/>
                <a:gd name="T92" fmla="*/ 60 w 3431"/>
                <a:gd name="T93" fmla="*/ 2345 h 3357"/>
                <a:gd name="T94" fmla="*/ 644 w 3431"/>
                <a:gd name="T95" fmla="*/ 2335 h 3357"/>
                <a:gd name="T96" fmla="*/ 802 w 3431"/>
                <a:gd name="T97" fmla="*/ 2360 h 3357"/>
                <a:gd name="T98" fmla="*/ 1110 w 3431"/>
                <a:gd name="T99" fmla="*/ 1621 h 3357"/>
                <a:gd name="T100" fmla="*/ 1059 w 3431"/>
                <a:gd name="T101" fmla="*/ 1585 h 3357"/>
                <a:gd name="T102" fmla="*/ 1035 w 3431"/>
                <a:gd name="T103" fmla="*/ 1528 h 3357"/>
                <a:gd name="T104" fmla="*/ 1102 w 3431"/>
                <a:gd name="T105" fmla="*/ 1281 h 3357"/>
                <a:gd name="T106" fmla="*/ 675 w 3431"/>
                <a:gd name="T107" fmla="*/ 1137 h 3357"/>
                <a:gd name="T108" fmla="*/ 643 w 3431"/>
                <a:gd name="T109" fmla="*/ 1075 h 3357"/>
                <a:gd name="T110" fmla="*/ 942 w 3431"/>
                <a:gd name="T111" fmla="*/ 74 h 3357"/>
                <a:gd name="T112" fmla="*/ 985 w 3431"/>
                <a:gd name="T113" fmla="*/ 17 h 3357"/>
                <a:gd name="T114" fmla="*/ 1052 w 3431"/>
                <a:gd name="T115" fmla="*/ 0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31" h="3357">
                  <a:moveTo>
                    <a:pt x="573" y="2549"/>
                  </a:moveTo>
                  <a:lnTo>
                    <a:pt x="573" y="3143"/>
                  </a:lnTo>
                  <a:lnTo>
                    <a:pt x="644" y="3143"/>
                  </a:lnTo>
                  <a:lnTo>
                    <a:pt x="688" y="3140"/>
                  </a:lnTo>
                  <a:lnTo>
                    <a:pt x="730" y="3131"/>
                  </a:lnTo>
                  <a:lnTo>
                    <a:pt x="770" y="3115"/>
                  </a:lnTo>
                  <a:lnTo>
                    <a:pt x="806" y="3095"/>
                  </a:lnTo>
                  <a:lnTo>
                    <a:pt x="838" y="3070"/>
                  </a:lnTo>
                  <a:lnTo>
                    <a:pt x="868" y="3040"/>
                  </a:lnTo>
                  <a:lnTo>
                    <a:pt x="893" y="3008"/>
                  </a:lnTo>
                  <a:lnTo>
                    <a:pt x="913" y="2971"/>
                  </a:lnTo>
                  <a:lnTo>
                    <a:pt x="928" y="2932"/>
                  </a:lnTo>
                  <a:lnTo>
                    <a:pt x="937" y="2890"/>
                  </a:lnTo>
                  <a:lnTo>
                    <a:pt x="941" y="2846"/>
                  </a:lnTo>
                  <a:lnTo>
                    <a:pt x="937" y="2802"/>
                  </a:lnTo>
                  <a:lnTo>
                    <a:pt x="928" y="2760"/>
                  </a:lnTo>
                  <a:lnTo>
                    <a:pt x="913" y="2721"/>
                  </a:lnTo>
                  <a:lnTo>
                    <a:pt x="893" y="2684"/>
                  </a:lnTo>
                  <a:lnTo>
                    <a:pt x="868" y="2652"/>
                  </a:lnTo>
                  <a:lnTo>
                    <a:pt x="838" y="2622"/>
                  </a:lnTo>
                  <a:lnTo>
                    <a:pt x="806" y="2597"/>
                  </a:lnTo>
                  <a:lnTo>
                    <a:pt x="770" y="2577"/>
                  </a:lnTo>
                  <a:lnTo>
                    <a:pt x="730" y="2562"/>
                  </a:lnTo>
                  <a:lnTo>
                    <a:pt x="688" y="2552"/>
                  </a:lnTo>
                  <a:lnTo>
                    <a:pt x="644" y="2549"/>
                  </a:lnTo>
                  <a:lnTo>
                    <a:pt x="573" y="2549"/>
                  </a:lnTo>
                  <a:close/>
                  <a:moveTo>
                    <a:pt x="214" y="2549"/>
                  </a:moveTo>
                  <a:lnTo>
                    <a:pt x="214" y="3143"/>
                  </a:lnTo>
                  <a:lnTo>
                    <a:pt x="358" y="3143"/>
                  </a:lnTo>
                  <a:lnTo>
                    <a:pt x="358" y="2549"/>
                  </a:lnTo>
                  <a:lnTo>
                    <a:pt x="214" y="2549"/>
                  </a:lnTo>
                  <a:close/>
                  <a:moveTo>
                    <a:pt x="1308" y="1345"/>
                  </a:moveTo>
                  <a:lnTo>
                    <a:pt x="1276" y="1447"/>
                  </a:lnTo>
                  <a:lnTo>
                    <a:pt x="1686" y="1575"/>
                  </a:lnTo>
                  <a:lnTo>
                    <a:pt x="1718" y="1472"/>
                  </a:lnTo>
                  <a:lnTo>
                    <a:pt x="1308" y="1345"/>
                  </a:lnTo>
                  <a:close/>
                  <a:moveTo>
                    <a:pt x="2950" y="1057"/>
                  </a:moveTo>
                  <a:lnTo>
                    <a:pt x="2857" y="1356"/>
                  </a:lnTo>
                  <a:lnTo>
                    <a:pt x="3049" y="1480"/>
                  </a:lnTo>
                  <a:lnTo>
                    <a:pt x="3179" y="1063"/>
                  </a:lnTo>
                  <a:lnTo>
                    <a:pt x="2950" y="1057"/>
                  </a:lnTo>
                  <a:close/>
                  <a:moveTo>
                    <a:pt x="1116" y="241"/>
                  </a:moveTo>
                  <a:lnTo>
                    <a:pt x="883" y="988"/>
                  </a:lnTo>
                  <a:lnTo>
                    <a:pt x="2582" y="1516"/>
                  </a:lnTo>
                  <a:lnTo>
                    <a:pt x="2628" y="1369"/>
                  </a:lnTo>
                  <a:lnTo>
                    <a:pt x="2628" y="1369"/>
                  </a:lnTo>
                  <a:lnTo>
                    <a:pt x="2770" y="916"/>
                  </a:lnTo>
                  <a:lnTo>
                    <a:pt x="2814" y="769"/>
                  </a:lnTo>
                  <a:lnTo>
                    <a:pt x="1116" y="241"/>
                  </a:lnTo>
                  <a:close/>
                  <a:moveTo>
                    <a:pt x="1052" y="0"/>
                  </a:moveTo>
                  <a:lnTo>
                    <a:pt x="1076" y="4"/>
                  </a:lnTo>
                  <a:lnTo>
                    <a:pt x="2981" y="595"/>
                  </a:lnTo>
                  <a:lnTo>
                    <a:pt x="3004" y="606"/>
                  </a:lnTo>
                  <a:lnTo>
                    <a:pt x="3022" y="620"/>
                  </a:lnTo>
                  <a:lnTo>
                    <a:pt x="3038" y="638"/>
                  </a:lnTo>
                  <a:lnTo>
                    <a:pt x="3049" y="659"/>
                  </a:lnTo>
                  <a:lnTo>
                    <a:pt x="3056" y="682"/>
                  </a:lnTo>
                  <a:lnTo>
                    <a:pt x="3057" y="706"/>
                  </a:lnTo>
                  <a:lnTo>
                    <a:pt x="3051" y="731"/>
                  </a:lnTo>
                  <a:lnTo>
                    <a:pt x="3016" y="844"/>
                  </a:lnTo>
                  <a:lnTo>
                    <a:pt x="3327" y="852"/>
                  </a:lnTo>
                  <a:lnTo>
                    <a:pt x="3347" y="854"/>
                  </a:lnTo>
                  <a:lnTo>
                    <a:pt x="3365" y="861"/>
                  </a:lnTo>
                  <a:lnTo>
                    <a:pt x="3383" y="870"/>
                  </a:lnTo>
                  <a:lnTo>
                    <a:pt x="3398" y="881"/>
                  </a:lnTo>
                  <a:lnTo>
                    <a:pt x="3411" y="897"/>
                  </a:lnTo>
                  <a:lnTo>
                    <a:pt x="3424" y="919"/>
                  </a:lnTo>
                  <a:lnTo>
                    <a:pt x="3430" y="942"/>
                  </a:lnTo>
                  <a:lnTo>
                    <a:pt x="3431" y="967"/>
                  </a:lnTo>
                  <a:lnTo>
                    <a:pt x="3427" y="992"/>
                  </a:lnTo>
                  <a:lnTo>
                    <a:pt x="3213" y="1679"/>
                  </a:lnTo>
                  <a:lnTo>
                    <a:pt x="3202" y="1702"/>
                  </a:lnTo>
                  <a:lnTo>
                    <a:pt x="3188" y="1722"/>
                  </a:lnTo>
                  <a:lnTo>
                    <a:pt x="3169" y="1737"/>
                  </a:lnTo>
                  <a:lnTo>
                    <a:pt x="3147" y="1749"/>
                  </a:lnTo>
                  <a:lnTo>
                    <a:pt x="3128" y="1754"/>
                  </a:lnTo>
                  <a:lnTo>
                    <a:pt x="3110" y="1755"/>
                  </a:lnTo>
                  <a:lnTo>
                    <a:pt x="3090" y="1753"/>
                  </a:lnTo>
                  <a:lnTo>
                    <a:pt x="3070" y="1748"/>
                  </a:lnTo>
                  <a:lnTo>
                    <a:pt x="3051" y="1737"/>
                  </a:lnTo>
                  <a:lnTo>
                    <a:pt x="2791" y="1569"/>
                  </a:lnTo>
                  <a:lnTo>
                    <a:pt x="2756" y="1682"/>
                  </a:lnTo>
                  <a:lnTo>
                    <a:pt x="2748" y="1702"/>
                  </a:lnTo>
                  <a:lnTo>
                    <a:pt x="2735" y="1718"/>
                  </a:lnTo>
                  <a:lnTo>
                    <a:pt x="2721" y="1734"/>
                  </a:lnTo>
                  <a:lnTo>
                    <a:pt x="2703" y="1745"/>
                  </a:lnTo>
                  <a:lnTo>
                    <a:pt x="2687" y="1752"/>
                  </a:lnTo>
                  <a:lnTo>
                    <a:pt x="2671" y="1756"/>
                  </a:lnTo>
                  <a:lnTo>
                    <a:pt x="2653" y="1758"/>
                  </a:lnTo>
                  <a:lnTo>
                    <a:pt x="2637" y="1756"/>
                  </a:lnTo>
                  <a:lnTo>
                    <a:pt x="2622" y="1753"/>
                  </a:lnTo>
                  <a:lnTo>
                    <a:pt x="1923" y="1535"/>
                  </a:lnTo>
                  <a:lnTo>
                    <a:pt x="1860" y="1741"/>
                  </a:lnTo>
                  <a:lnTo>
                    <a:pt x="1850" y="1762"/>
                  </a:lnTo>
                  <a:lnTo>
                    <a:pt x="1837" y="1781"/>
                  </a:lnTo>
                  <a:lnTo>
                    <a:pt x="1820" y="1795"/>
                  </a:lnTo>
                  <a:lnTo>
                    <a:pt x="1800" y="1807"/>
                  </a:lnTo>
                  <a:lnTo>
                    <a:pt x="1779" y="1814"/>
                  </a:lnTo>
                  <a:lnTo>
                    <a:pt x="1757" y="1816"/>
                  </a:lnTo>
                  <a:lnTo>
                    <a:pt x="1741" y="1815"/>
                  </a:lnTo>
                  <a:lnTo>
                    <a:pt x="1725" y="1812"/>
                  </a:lnTo>
                  <a:lnTo>
                    <a:pt x="1497" y="1740"/>
                  </a:lnTo>
                  <a:lnTo>
                    <a:pt x="1030" y="2496"/>
                  </a:lnTo>
                  <a:lnTo>
                    <a:pt x="1026" y="2500"/>
                  </a:lnTo>
                  <a:lnTo>
                    <a:pt x="1023" y="2505"/>
                  </a:lnTo>
                  <a:lnTo>
                    <a:pt x="1057" y="2545"/>
                  </a:lnTo>
                  <a:lnTo>
                    <a:pt x="1086" y="2589"/>
                  </a:lnTo>
                  <a:lnTo>
                    <a:pt x="1110" y="2636"/>
                  </a:lnTo>
                  <a:lnTo>
                    <a:pt x="1129" y="2684"/>
                  </a:lnTo>
                  <a:lnTo>
                    <a:pt x="1144" y="2736"/>
                  </a:lnTo>
                  <a:lnTo>
                    <a:pt x="1152" y="2791"/>
                  </a:lnTo>
                  <a:lnTo>
                    <a:pt x="1155" y="2847"/>
                  </a:lnTo>
                  <a:lnTo>
                    <a:pt x="1152" y="2902"/>
                  </a:lnTo>
                  <a:lnTo>
                    <a:pt x="1144" y="2956"/>
                  </a:lnTo>
                  <a:lnTo>
                    <a:pt x="1129" y="3008"/>
                  </a:lnTo>
                  <a:lnTo>
                    <a:pt x="1110" y="3057"/>
                  </a:lnTo>
                  <a:lnTo>
                    <a:pt x="1086" y="3104"/>
                  </a:lnTo>
                  <a:lnTo>
                    <a:pt x="1057" y="3148"/>
                  </a:lnTo>
                  <a:lnTo>
                    <a:pt x="1023" y="3189"/>
                  </a:lnTo>
                  <a:lnTo>
                    <a:pt x="987" y="3225"/>
                  </a:lnTo>
                  <a:lnTo>
                    <a:pt x="946" y="3258"/>
                  </a:lnTo>
                  <a:lnTo>
                    <a:pt x="902" y="3288"/>
                  </a:lnTo>
                  <a:lnTo>
                    <a:pt x="855" y="3311"/>
                  </a:lnTo>
                  <a:lnTo>
                    <a:pt x="806" y="3331"/>
                  </a:lnTo>
                  <a:lnTo>
                    <a:pt x="754" y="3346"/>
                  </a:lnTo>
                  <a:lnTo>
                    <a:pt x="700" y="3354"/>
                  </a:lnTo>
                  <a:lnTo>
                    <a:pt x="644" y="3357"/>
                  </a:lnTo>
                  <a:lnTo>
                    <a:pt x="107" y="3357"/>
                  </a:lnTo>
                  <a:lnTo>
                    <a:pt x="83" y="3354"/>
                  </a:lnTo>
                  <a:lnTo>
                    <a:pt x="60" y="3347"/>
                  </a:lnTo>
                  <a:lnTo>
                    <a:pt x="41" y="3333"/>
                  </a:lnTo>
                  <a:lnTo>
                    <a:pt x="24" y="3317"/>
                  </a:lnTo>
                  <a:lnTo>
                    <a:pt x="10" y="3297"/>
                  </a:lnTo>
                  <a:lnTo>
                    <a:pt x="3" y="3275"/>
                  </a:lnTo>
                  <a:lnTo>
                    <a:pt x="0" y="3250"/>
                  </a:lnTo>
                  <a:lnTo>
                    <a:pt x="0" y="2442"/>
                  </a:lnTo>
                  <a:lnTo>
                    <a:pt x="3" y="2417"/>
                  </a:lnTo>
                  <a:lnTo>
                    <a:pt x="10" y="2395"/>
                  </a:lnTo>
                  <a:lnTo>
                    <a:pt x="24" y="2376"/>
                  </a:lnTo>
                  <a:lnTo>
                    <a:pt x="41" y="2359"/>
                  </a:lnTo>
                  <a:lnTo>
                    <a:pt x="60" y="2345"/>
                  </a:lnTo>
                  <a:lnTo>
                    <a:pt x="83" y="2338"/>
                  </a:lnTo>
                  <a:lnTo>
                    <a:pt x="107" y="2335"/>
                  </a:lnTo>
                  <a:lnTo>
                    <a:pt x="644" y="2335"/>
                  </a:lnTo>
                  <a:lnTo>
                    <a:pt x="698" y="2338"/>
                  </a:lnTo>
                  <a:lnTo>
                    <a:pt x="751" y="2347"/>
                  </a:lnTo>
                  <a:lnTo>
                    <a:pt x="802" y="2360"/>
                  </a:lnTo>
                  <a:lnTo>
                    <a:pt x="850" y="2379"/>
                  </a:lnTo>
                  <a:lnTo>
                    <a:pt x="1285" y="1675"/>
                  </a:lnTo>
                  <a:lnTo>
                    <a:pt x="1110" y="1621"/>
                  </a:lnTo>
                  <a:lnTo>
                    <a:pt x="1090" y="1612"/>
                  </a:lnTo>
                  <a:lnTo>
                    <a:pt x="1073" y="1600"/>
                  </a:lnTo>
                  <a:lnTo>
                    <a:pt x="1059" y="1585"/>
                  </a:lnTo>
                  <a:lnTo>
                    <a:pt x="1046" y="1568"/>
                  </a:lnTo>
                  <a:lnTo>
                    <a:pt x="1039" y="1548"/>
                  </a:lnTo>
                  <a:lnTo>
                    <a:pt x="1035" y="1528"/>
                  </a:lnTo>
                  <a:lnTo>
                    <a:pt x="1035" y="1506"/>
                  </a:lnTo>
                  <a:lnTo>
                    <a:pt x="1039" y="1486"/>
                  </a:lnTo>
                  <a:lnTo>
                    <a:pt x="1102" y="1281"/>
                  </a:lnTo>
                  <a:lnTo>
                    <a:pt x="718" y="1161"/>
                  </a:lnTo>
                  <a:lnTo>
                    <a:pt x="695" y="1151"/>
                  </a:lnTo>
                  <a:lnTo>
                    <a:pt x="675" y="1137"/>
                  </a:lnTo>
                  <a:lnTo>
                    <a:pt x="660" y="1118"/>
                  </a:lnTo>
                  <a:lnTo>
                    <a:pt x="649" y="1098"/>
                  </a:lnTo>
                  <a:lnTo>
                    <a:pt x="643" y="1075"/>
                  </a:lnTo>
                  <a:lnTo>
                    <a:pt x="642" y="1051"/>
                  </a:lnTo>
                  <a:lnTo>
                    <a:pt x="647" y="1027"/>
                  </a:lnTo>
                  <a:lnTo>
                    <a:pt x="942" y="74"/>
                  </a:lnTo>
                  <a:lnTo>
                    <a:pt x="953" y="53"/>
                  </a:lnTo>
                  <a:lnTo>
                    <a:pt x="967" y="33"/>
                  </a:lnTo>
                  <a:lnTo>
                    <a:pt x="985" y="17"/>
                  </a:lnTo>
                  <a:lnTo>
                    <a:pt x="1006" y="7"/>
                  </a:lnTo>
                  <a:lnTo>
                    <a:pt x="1029" y="1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05"/>
            <p:cNvSpPr>
              <a:spLocks/>
            </p:cNvSpPr>
            <p:nvPr/>
          </p:nvSpPr>
          <p:spPr bwMode="auto">
            <a:xfrm>
              <a:off x="8274051" y="3624263"/>
              <a:ext cx="26988" cy="26988"/>
            </a:xfrm>
            <a:custGeom>
              <a:avLst/>
              <a:gdLst>
                <a:gd name="T0" fmla="*/ 108 w 215"/>
                <a:gd name="T1" fmla="*/ 0 h 215"/>
                <a:gd name="T2" fmla="*/ 129 w 215"/>
                <a:gd name="T3" fmla="*/ 2 h 215"/>
                <a:gd name="T4" fmla="*/ 148 w 215"/>
                <a:gd name="T5" fmla="*/ 8 h 215"/>
                <a:gd name="T6" fmla="*/ 167 w 215"/>
                <a:gd name="T7" fmla="*/ 18 h 215"/>
                <a:gd name="T8" fmla="*/ 184 w 215"/>
                <a:gd name="T9" fmla="*/ 31 h 215"/>
                <a:gd name="T10" fmla="*/ 196 w 215"/>
                <a:gd name="T11" fmla="*/ 47 h 215"/>
                <a:gd name="T12" fmla="*/ 207 w 215"/>
                <a:gd name="T13" fmla="*/ 66 h 215"/>
                <a:gd name="T14" fmla="*/ 213 w 215"/>
                <a:gd name="T15" fmla="*/ 86 h 215"/>
                <a:gd name="T16" fmla="*/ 215 w 215"/>
                <a:gd name="T17" fmla="*/ 107 h 215"/>
                <a:gd name="T18" fmla="*/ 213 w 215"/>
                <a:gd name="T19" fmla="*/ 129 h 215"/>
                <a:gd name="T20" fmla="*/ 207 w 215"/>
                <a:gd name="T21" fmla="*/ 148 h 215"/>
                <a:gd name="T22" fmla="*/ 196 w 215"/>
                <a:gd name="T23" fmla="*/ 167 h 215"/>
                <a:gd name="T24" fmla="*/ 184 w 215"/>
                <a:gd name="T25" fmla="*/ 183 h 215"/>
                <a:gd name="T26" fmla="*/ 167 w 215"/>
                <a:gd name="T27" fmla="*/ 196 h 215"/>
                <a:gd name="T28" fmla="*/ 148 w 215"/>
                <a:gd name="T29" fmla="*/ 206 h 215"/>
                <a:gd name="T30" fmla="*/ 129 w 215"/>
                <a:gd name="T31" fmla="*/ 213 h 215"/>
                <a:gd name="T32" fmla="*/ 108 w 215"/>
                <a:gd name="T33" fmla="*/ 215 h 215"/>
                <a:gd name="T34" fmla="*/ 86 w 215"/>
                <a:gd name="T35" fmla="*/ 213 h 215"/>
                <a:gd name="T36" fmla="*/ 66 w 215"/>
                <a:gd name="T37" fmla="*/ 206 h 215"/>
                <a:gd name="T38" fmla="*/ 47 w 215"/>
                <a:gd name="T39" fmla="*/ 196 h 215"/>
                <a:gd name="T40" fmla="*/ 32 w 215"/>
                <a:gd name="T41" fmla="*/ 183 h 215"/>
                <a:gd name="T42" fmla="*/ 18 w 215"/>
                <a:gd name="T43" fmla="*/ 167 h 215"/>
                <a:gd name="T44" fmla="*/ 8 w 215"/>
                <a:gd name="T45" fmla="*/ 148 h 215"/>
                <a:gd name="T46" fmla="*/ 2 w 215"/>
                <a:gd name="T47" fmla="*/ 129 h 215"/>
                <a:gd name="T48" fmla="*/ 0 w 215"/>
                <a:gd name="T49" fmla="*/ 107 h 215"/>
                <a:gd name="T50" fmla="*/ 2 w 215"/>
                <a:gd name="T51" fmla="*/ 86 h 215"/>
                <a:gd name="T52" fmla="*/ 8 w 215"/>
                <a:gd name="T53" fmla="*/ 66 h 215"/>
                <a:gd name="T54" fmla="*/ 18 w 215"/>
                <a:gd name="T55" fmla="*/ 47 h 215"/>
                <a:gd name="T56" fmla="*/ 32 w 215"/>
                <a:gd name="T57" fmla="*/ 31 h 215"/>
                <a:gd name="T58" fmla="*/ 47 w 215"/>
                <a:gd name="T59" fmla="*/ 18 h 215"/>
                <a:gd name="T60" fmla="*/ 66 w 215"/>
                <a:gd name="T61" fmla="*/ 8 h 215"/>
                <a:gd name="T62" fmla="*/ 86 w 215"/>
                <a:gd name="T63" fmla="*/ 2 h 215"/>
                <a:gd name="T64" fmla="*/ 108 w 215"/>
                <a:gd name="T6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5" h="215">
                  <a:moveTo>
                    <a:pt x="108" y="0"/>
                  </a:moveTo>
                  <a:lnTo>
                    <a:pt x="129" y="2"/>
                  </a:lnTo>
                  <a:lnTo>
                    <a:pt x="148" y="8"/>
                  </a:lnTo>
                  <a:lnTo>
                    <a:pt x="167" y="18"/>
                  </a:lnTo>
                  <a:lnTo>
                    <a:pt x="184" y="31"/>
                  </a:lnTo>
                  <a:lnTo>
                    <a:pt x="196" y="47"/>
                  </a:lnTo>
                  <a:lnTo>
                    <a:pt x="207" y="66"/>
                  </a:lnTo>
                  <a:lnTo>
                    <a:pt x="213" y="86"/>
                  </a:lnTo>
                  <a:lnTo>
                    <a:pt x="215" y="107"/>
                  </a:lnTo>
                  <a:lnTo>
                    <a:pt x="213" y="129"/>
                  </a:lnTo>
                  <a:lnTo>
                    <a:pt x="207" y="148"/>
                  </a:lnTo>
                  <a:lnTo>
                    <a:pt x="196" y="167"/>
                  </a:lnTo>
                  <a:lnTo>
                    <a:pt x="184" y="183"/>
                  </a:lnTo>
                  <a:lnTo>
                    <a:pt x="167" y="196"/>
                  </a:lnTo>
                  <a:lnTo>
                    <a:pt x="148" y="206"/>
                  </a:lnTo>
                  <a:lnTo>
                    <a:pt x="129" y="213"/>
                  </a:lnTo>
                  <a:lnTo>
                    <a:pt x="108" y="215"/>
                  </a:lnTo>
                  <a:lnTo>
                    <a:pt x="86" y="213"/>
                  </a:lnTo>
                  <a:lnTo>
                    <a:pt x="66" y="206"/>
                  </a:lnTo>
                  <a:lnTo>
                    <a:pt x="47" y="196"/>
                  </a:lnTo>
                  <a:lnTo>
                    <a:pt x="32" y="183"/>
                  </a:lnTo>
                  <a:lnTo>
                    <a:pt x="18" y="167"/>
                  </a:lnTo>
                  <a:lnTo>
                    <a:pt x="8" y="148"/>
                  </a:lnTo>
                  <a:lnTo>
                    <a:pt x="2" y="129"/>
                  </a:lnTo>
                  <a:lnTo>
                    <a:pt x="0" y="107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7"/>
                  </a:lnTo>
                  <a:lnTo>
                    <a:pt x="32" y="31"/>
                  </a:lnTo>
                  <a:lnTo>
                    <a:pt x="47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4" name="Group 843"/>
          <p:cNvGrpSpPr/>
          <p:nvPr/>
        </p:nvGrpSpPr>
        <p:grpSpPr>
          <a:xfrm>
            <a:off x="7242996" y="3587750"/>
            <a:ext cx="503238" cy="300038"/>
            <a:chOff x="7242175" y="3587750"/>
            <a:chExt cx="503238" cy="300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9" name="Freeform 210"/>
            <p:cNvSpPr>
              <a:spLocks noEditPoints="1"/>
            </p:cNvSpPr>
            <p:nvPr/>
          </p:nvSpPr>
          <p:spPr bwMode="auto">
            <a:xfrm>
              <a:off x="7242175" y="3587750"/>
              <a:ext cx="503238" cy="300038"/>
            </a:xfrm>
            <a:custGeom>
              <a:avLst/>
              <a:gdLst>
                <a:gd name="T0" fmla="*/ 181 w 3486"/>
                <a:gd name="T1" fmla="*/ 182 h 2072"/>
                <a:gd name="T2" fmla="*/ 181 w 3486"/>
                <a:gd name="T3" fmla="*/ 1891 h 2072"/>
                <a:gd name="T4" fmla="*/ 3305 w 3486"/>
                <a:gd name="T5" fmla="*/ 1891 h 2072"/>
                <a:gd name="T6" fmla="*/ 3305 w 3486"/>
                <a:gd name="T7" fmla="*/ 182 h 2072"/>
                <a:gd name="T8" fmla="*/ 181 w 3486"/>
                <a:gd name="T9" fmla="*/ 182 h 2072"/>
                <a:gd name="T10" fmla="*/ 91 w 3486"/>
                <a:gd name="T11" fmla="*/ 0 h 2072"/>
                <a:gd name="T12" fmla="*/ 3396 w 3486"/>
                <a:gd name="T13" fmla="*/ 0 h 2072"/>
                <a:gd name="T14" fmla="*/ 3420 w 3486"/>
                <a:gd name="T15" fmla="*/ 3 h 2072"/>
                <a:gd name="T16" fmla="*/ 3442 w 3486"/>
                <a:gd name="T17" fmla="*/ 13 h 2072"/>
                <a:gd name="T18" fmla="*/ 3460 w 3486"/>
                <a:gd name="T19" fmla="*/ 27 h 2072"/>
                <a:gd name="T20" fmla="*/ 3475 w 3486"/>
                <a:gd name="T21" fmla="*/ 45 h 2072"/>
                <a:gd name="T22" fmla="*/ 3483 w 3486"/>
                <a:gd name="T23" fmla="*/ 67 h 2072"/>
                <a:gd name="T24" fmla="*/ 3486 w 3486"/>
                <a:gd name="T25" fmla="*/ 91 h 2072"/>
                <a:gd name="T26" fmla="*/ 3486 w 3486"/>
                <a:gd name="T27" fmla="*/ 1982 h 2072"/>
                <a:gd name="T28" fmla="*/ 3483 w 3486"/>
                <a:gd name="T29" fmla="*/ 2005 h 2072"/>
                <a:gd name="T30" fmla="*/ 3475 w 3486"/>
                <a:gd name="T31" fmla="*/ 2028 h 2072"/>
                <a:gd name="T32" fmla="*/ 3460 w 3486"/>
                <a:gd name="T33" fmla="*/ 2046 h 2072"/>
                <a:gd name="T34" fmla="*/ 3442 w 3486"/>
                <a:gd name="T35" fmla="*/ 2059 h 2072"/>
                <a:gd name="T36" fmla="*/ 3420 w 3486"/>
                <a:gd name="T37" fmla="*/ 2069 h 2072"/>
                <a:gd name="T38" fmla="*/ 3396 w 3486"/>
                <a:gd name="T39" fmla="*/ 2072 h 2072"/>
                <a:gd name="T40" fmla="*/ 91 w 3486"/>
                <a:gd name="T41" fmla="*/ 2072 h 2072"/>
                <a:gd name="T42" fmla="*/ 67 w 3486"/>
                <a:gd name="T43" fmla="*/ 2069 h 2072"/>
                <a:gd name="T44" fmla="*/ 45 w 3486"/>
                <a:gd name="T45" fmla="*/ 2059 h 2072"/>
                <a:gd name="T46" fmla="*/ 27 w 3486"/>
                <a:gd name="T47" fmla="*/ 2046 h 2072"/>
                <a:gd name="T48" fmla="*/ 13 w 3486"/>
                <a:gd name="T49" fmla="*/ 2028 h 2072"/>
                <a:gd name="T50" fmla="*/ 3 w 3486"/>
                <a:gd name="T51" fmla="*/ 2005 h 2072"/>
                <a:gd name="T52" fmla="*/ 0 w 3486"/>
                <a:gd name="T53" fmla="*/ 1982 h 2072"/>
                <a:gd name="T54" fmla="*/ 0 w 3486"/>
                <a:gd name="T55" fmla="*/ 91 h 2072"/>
                <a:gd name="T56" fmla="*/ 3 w 3486"/>
                <a:gd name="T57" fmla="*/ 67 h 2072"/>
                <a:gd name="T58" fmla="*/ 13 w 3486"/>
                <a:gd name="T59" fmla="*/ 45 h 2072"/>
                <a:gd name="T60" fmla="*/ 27 w 3486"/>
                <a:gd name="T61" fmla="*/ 27 h 2072"/>
                <a:gd name="T62" fmla="*/ 45 w 3486"/>
                <a:gd name="T63" fmla="*/ 13 h 2072"/>
                <a:gd name="T64" fmla="*/ 67 w 3486"/>
                <a:gd name="T65" fmla="*/ 3 h 2072"/>
                <a:gd name="T66" fmla="*/ 91 w 3486"/>
                <a:gd name="T67" fmla="*/ 0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86" h="2072">
                  <a:moveTo>
                    <a:pt x="181" y="182"/>
                  </a:moveTo>
                  <a:lnTo>
                    <a:pt x="181" y="1891"/>
                  </a:lnTo>
                  <a:lnTo>
                    <a:pt x="3305" y="1891"/>
                  </a:lnTo>
                  <a:lnTo>
                    <a:pt x="3305" y="182"/>
                  </a:lnTo>
                  <a:lnTo>
                    <a:pt x="181" y="182"/>
                  </a:lnTo>
                  <a:close/>
                  <a:moveTo>
                    <a:pt x="91" y="0"/>
                  </a:moveTo>
                  <a:lnTo>
                    <a:pt x="3396" y="0"/>
                  </a:lnTo>
                  <a:lnTo>
                    <a:pt x="3420" y="3"/>
                  </a:lnTo>
                  <a:lnTo>
                    <a:pt x="3442" y="13"/>
                  </a:lnTo>
                  <a:lnTo>
                    <a:pt x="3460" y="27"/>
                  </a:lnTo>
                  <a:lnTo>
                    <a:pt x="3475" y="45"/>
                  </a:lnTo>
                  <a:lnTo>
                    <a:pt x="3483" y="67"/>
                  </a:lnTo>
                  <a:lnTo>
                    <a:pt x="3486" y="91"/>
                  </a:lnTo>
                  <a:lnTo>
                    <a:pt x="3486" y="1982"/>
                  </a:lnTo>
                  <a:lnTo>
                    <a:pt x="3483" y="2005"/>
                  </a:lnTo>
                  <a:lnTo>
                    <a:pt x="3475" y="2028"/>
                  </a:lnTo>
                  <a:lnTo>
                    <a:pt x="3460" y="2046"/>
                  </a:lnTo>
                  <a:lnTo>
                    <a:pt x="3442" y="2059"/>
                  </a:lnTo>
                  <a:lnTo>
                    <a:pt x="3420" y="2069"/>
                  </a:lnTo>
                  <a:lnTo>
                    <a:pt x="3396" y="2072"/>
                  </a:lnTo>
                  <a:lnTo>
                    <a:pt x="91" y="2072"/>
                  </a:lnTo>
                  <a:lnTo>
                    <a:pt x="67" y="2069"/>
                  </a:lnTo>
                  <a:lnTo>
                    <a:pt x="45" y="2059"/>
                  </a:lnTo>
                  <a:lnTo>
                    <a:pt x="27" y="2046"/>
                  </a:lnTo>
                  <a:lnTo>
                    <a:pt x="13" y="2028"/>
                  </a:lnTo>
                  <a:lnTo>
                    <a:pt x="3" y="2005"/>
                  </a:lnTo>
                  <a:lnTo>
                    <a:pt x="0" y="1982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11"/>
            <p:cNvSpPr>
              <a:spLocks/>
            </p:cNvSpPr>
            <p:nvPr/>
          </p:nvSpPr>
          <p:spPr bwMode="auto">
            <a:xfrm>
              <a:off x="7307263" y="3652838"/>
              <a:ext cx="373063" cy="25400"/>
            </a:xfrm>
            <a:custGeom>
              <a:avLst/>
              <a:gdLst>
                <a:gd name="T0" fmla="*/ 90 w 2593"/>
                <a:gd name="T1" fmla="*/ 0 h 181"/>
                <a:gd name="T2" fmla="*/ 2502 w 2593"/>
                <a:gd name="T3" fmla="*/ 0 h 181"/>
                <a:gd name="T4" fmla="*/ 2526 w 2593"/>
                <a:gd name="T5" fmla="*/ 3 h 181"/>
                <a:gd name="T6" fmla="*/ 2548 w 2593"/>
                <a:gd name="T7" fmla="*/ 12 h 181"/>
                <a:gd name="T8" fmla="*/ 2567 w 2593"/>
                <a:gd name="T9" fmla="*/ 26 h 181"/>
                <a:gd name="T10" fmla="*/ 2580 w 2593"/>
                <a:gd name="T11" fmla="*/ 45 h 181"/>
                <a:gd name="T12" fmla="*/ 2590 w 2593"/>
                <a:gd name="T13" fmla="*/ 66 h 181"/>
                <a:gd name="T14" fmla="*/ 2593 w 2593"/>
                <a:gd name="T15" fmla="*/ 91 h 181"/>
                <a:gd name="T16" fmla="*/ 2590 w 2593"/>
                <a:gd name="T17" fmla="*/ 114 h 181"/>
                <a:gd name="T18" fmla="*/ 2580 w 2593"/>
                <a:gd name="T19" fmla="*/ 137 h 181"/>
                <a:gd name="T20" fmla="*/ 2567 w 2593"/>
                <a:gd name="T21" fmla="*/ 155 h 181"/>
                <a:gd name="T22" fmla="*/ 2548 w 2593"/>
                <a:gd name="T23" fmla="*/ 169 h 181"/>
                <a:gd name="T24" fmla="*/ 2526 w 2593"/>
                <a:gd name="T25" fmla="*/ 178 h 181"/>
                <a:gd name="T26" fmla="*/ 2502 w 2593"/>
                <a:gd name="T27" fmla="*/ 181 h 181"/>
                <a:gd name="T28" fmla="*/ 90 w 2593"/>
                <a:gd name="T29" fmla="*/ 181 h 181"/>
                <a:gd name="T30" fmla="*/ 67 w 2593"/>
                <a:gd name="T31" fmla="*/ 178 h 181"/>
                <a:gd name="T32" fmla="*/ 45 w 2593"/>
                <a:gd name="T33" fmla="*/ 169 h 181"/>
                <a:gd name="T34" fmla="*/ 27 w 2593"/>
                <a:gd name="T35" fmla="*/ 155 h 181"/>
                <a:gd name="T36" fmla="*/ 12 w 2593"/>
                <a:gd name="T37" fmla="*/ 137 h 181"/>
                <a:gd name="T38" fmla="*/ 4 w 2593"/>
                <a:gd name="T39" fmla="*/ 114 h 181"/>
                <a:gd name="T40" fmla="*/ 0 w 2593"/>
                <a:gd name="T41" fmla="*/ 91 h 181"/>
                <a:gd name="T42" fmla="*/ 4 w 2593"/>
                <a:gd name="T43" fmla="*/ 66 h 181"/>
                <a:gd name="T44" fmla="*/ 12 w 2593"/>
                <a:gd name="T45" fmla="*/ 45 h 181"/>
                <a:gd name="T46" fmla="*/ 27 w 2593"/>
                <a:gd name="T47" fmla="*/ 26 h 181"/>
                <a:gd name="T48" fmla="*/ 45 w 2593"/>
                <a:gd name="T49" fmla="*/ 12 h 181"/>
                <a:gd name="T50" fmla="*/ 67 w 2593"/>
                <a:gd name="T51" fmla="*/ 3 h 181"/>
                <a:gd name="T52" fmla="*/ 90 w 2593"/>
                <a:gd name="T5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3" h="181">
                  <a:moveTo>
                    <a:pt x="90" y="0"/>
                  </a:moveTo>
                  <a:lnTo>
                    <a:pt x="2502" y="0"/>
                  </a:lnTo>
                  <a:lnTo>
                    <a:pt x="2526" y="3"/>
                  </a:lnTo>
                  <a:lnTo>
                    <a:pt x="2548" y="12"/>
                  </a:lnTo>
                  <a:lnTo>
                    <a:pt x="2567" y="26"/>
                  </a:lnTo>
                  <a:lnTo>
                    <a:pt x="2580" y="45"/>
                  </a:lnTo>
                  <a:lnTo>
                    <a:pt x="2590" y="66"/>
                  </a:lnTo>
                  <a:lnTo>
                    <a:pt x="2593" y="91"/>
                  </a:lnTo>
                  <a:lnTo>
                    <a:pt x="2590" y="114"/>
                  </a:lnTo>
                  <a:lnTo>
                    <a:pt x="2580" y="137"/>
                  </a:lnTo>
                  <a:lnTo>
                    <a:pt x="2567" y="155"/>
                  </a:lnTo>
                  <a:lnTo>
                    <a:pt x="2548" y="169"/>
                  </a:lnTo>
                  <a:lnTo>
                    <a:pt x="2526" y="178"/>
                  </a:lnTo>
                  <a:lnTo>
                    <a:pt x="2502" y="181"/>
                  </a:lnTo>
                  <a:lnTo>
                    <a:pt x="90" y="181"/>
                  </a:lnTo>
                  <a:lnTo>
                    <a:pt x="67" y="178"/>
                  </a:lnTo>
                  <a:lnTo>
                    <a:pt x="45" y="169"/>
                  </a:lnTo>
                  <a:lnTo>
                    <a:pt x="27" y="155"/>
                  </a:lnTo>
                  <a:lnTo>
                    <a:pt x="12" y="137"/>
                  </a:lnTo>
                  <a:lnTo>
                    <a:pt x="4" y="114"/>
                  </a:lnTo>
                  <a:lnTo>
                    <a:pt x="0" y="91"/>
                  </a:lnTo>
                  <a:lnTo>
                    <a:pt x="4" y="66"/>
                  </a:lnTo>
                  <a:lnTo>
                    <a:pt x="12" y="45"/>
                  </a:lnTo>
                  <a:lnTo>
                    <a:pt x="27" y="26"/>
                  </a:lnTo>
                  <a:lnTo>
                    <a:pt x="45" y="12"/>
                  </a:lnTo>
                  <a:lnTo>
                    <a:pt x="67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12"/>
            <p:cNvSpPr>
              <a:spLocks/>
            </p:cNvSpPr>
            <p:nvPr/>
          </p:nvSpPr>
          <p:spPr bwMode="auto">
            <a:xfrm>
              <a:off x="7307263" y="3694113"/>
              <a:ext cx="373063" cy="26988"/>
            </a:xfrm>
            <a:custGeom>
              <a:avLst/>
              <a:gdLst>
                <a:gd name="T0" fmla="*/ 90 w 2593"/>
                <a:gd name="T1" fmla="*/ 0 h 182"/>
                <a:gd name="T2" fmla="*/ 2502 w 2593"/>
                <a:gd name="T3" fmla="*/ 0 h 182"/>
                <a:gd name="T4" fmla="*/ 2526 w 2593"/>
                <a:gd name="T5" fmla="*/ 4 h 182"/>
                <a:gd name="T6" fmla="*/ 2548 w 2593"/>
                <a:gd name="T7" fmla="*/ 13 h 182"/>
                <a:gd name="T8" fmla="*/ 2567 w 2593"/>
                <a:gd name="T9" fmla="*/ 27 h 182"/>
                <a:gd name="T10" fmla="*/ 2580 w 2593"/>
                <a:gd name="T11" fmla="*/ 46 h 182"/>
                <a:gd name="T12" fmla="*/ 2590 w 2593"/>
                <a:gd name="T13" fmla="*/ 67 h 182"/>
                <a:gd name="T14" fmla="*/ 2593 w 2593"/>
                <a:gd name="T15" fmla="*/ 92 h 182"/>
                <a:gd name="T16" fmla="*/ 2590 w 2593"/>
                <a:gd name="T17" fmla="*/ 115 h 182"/>
                <a:gd name="T18" fmla="*/ 2580 w 2593"/>
                <a:gd name="T19" fmla="*/ 137 h 182"/>
                <a:gd name="T20" fmla="*/ 2567 w 2593"/>
                <a:gd name="T21" fmla="*/ 155 h 182"/>
                <a:gd name="T22" fmla="*/ 2548 w 2593"/>
                <a:gd name="T23" fmla="*/ 170 h 182"/>
                <a:gd name="T24" fmla="*/ 2526 w 2593"/>
                <a:gd name="T25" fmla="*/ 179 h 182"/>
                <a:gd name="T26" fmla="*/ 2502 w 2593"/>
                <a:gd name="T27" fmla="*/ 182 h 182"/>
                <a:gd name="T28" fmla="*/ 90 w 2593"/>
                <a:gd name="T29" fmla="*/ 182 h 182"/>
                <a:gd name="T30" fmla="*/ 67 w 2593"/>
                <a:gd name="T31" fmla="*/ 179 h 182"/>
                <a:gd name="T32" fmla="*/ 45 w 2593"/>
                <a:gd name="T33" fmla="*/ 170 h 182"/>
                <a:gd name="T34" fmla="*/ 27 w 2593"/>
                <a:gd name="T35" fmla="*/ 155 h 182"/>
                <a:gd name="T36" fmla="*/ 12 w 2593"/>
                <a:gd name="T37" fmla="*/ 137 h 182"/>
                <a:gd name="T38" fmla="*/ 4 w 2593"/>
                <a:gd name="T39" fmla="*/ 115 h 182"/>
                <a:gd name="T40" fmla="*/ 0 w 2593"/>
                <a:gd name="T41" fmla="*/ 92 h 182"/>
                <a:gd name="T42" fmla="*/ 4 w 2593"/>
                <a:gd name="T43" fmla="*/ 67 h 182"/>
                <a:gd name="T44" fmla="*/ 12 w 2593"/>
                <a:gd name="T45" fmla="*/ 46 h 182"/>
                <a:gd name="T46" fmla="*/ 27 w 2593"/>
                <a:gd name="T47" fmla="*/ 27 h 182"/>
                <a:gd name="T48" fmla="*/ 45 w 2593"/>
                <a:gd name="T49" fmla="*/ 13 h 182"/>
                <a:gd name="T50" fmla="*/ 67 w 2593"/>
                <a:gd name="T51" fmla="*/ 4 h 182"/>
                <a:gd name="T52" fmla="*/ 90 w 2593"/>
                <a:gd name="T5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3" h="182">
                  <a:moveTo>
                    <a:pt x="90" y="0"/>
                  </a:moveTo>
                  <a:lnTo>
                    <a:pt x="2502" y="0"/>
                  </a:lnTo>
                  <a:lnTo>
                    <a:pt x="2526" y="4"/>
                  </a:lnTo>
                  <a:lnTo>
                    <a:pt x="2548" y="13"/>
                  </a:lnTo>
                  <a:lnTo>
                    <a:pt x="2567" y="27"/>
                  </a:lnTo>
                  <a:lnTo>
                    <a:pt x="2580" y="46"/>
                  </a:lnTo>
                  <a:lnTo>
                    <a:pt x="2590" y="67"/>
                  </a:lnTo>
                  <a:lnTo>
                    <a:pt x="2593" y="92"/>
                  </a:lnTo>
                  <a:lnTo>
                    <a:pt x="2590" y="115"/>
                  </a:lnTo>
                  <a:lnTo>
                    <a:pt x="2580" y="137"/>
                  </a:lnTo>
                  <a:lnTo>
                    <a:pt x="2567" y="155"/>
                  </a:lnTo>
                  <a:lnTo>
                    <a:pt x="2548" y="170"/>
                  </a:lnTo>
                  <a:lnTo>
                    <a:pt x="2526" y="179"/>
                  </a:lnTo>
                  <a:lnTo>
                    <a:pt x="2502" y="182"/>
                  </a:lnTo>
                  <a:lnTo>
                    <a:pt x="90" y="182"/>
                  </a:lnTo>
                  <a:lnTo>
                    <a:pt x="67" y="179"/>
                  </a:lnTo>
                  <a:lnTo>
                    <a:pt x="45" y="170"/>
                  </a:lnTo>
                  <a:lnTo>
                    <a:pt x="27" y="155"/>
                  </a:lnTo>
                  <a:lnTo>
                    <a:pt x="12" y="137"/>
                  </a:lnTo>
                  <a:lnTo>
                    <a:pt x="4" y="115"/>
                  </a:lnTo>
                  <a:lnTo>
                    <a:pt x="0" y="92"/>
                  </a:lnTo>
                  <a:lnTo>
                    <a:pt x="4" y="67"/>
                  </a:lnTo>
                  <a:lnTo>
                    <a:pt x="12" y="46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7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213"/>
            <p:cNvSpPr>
              <a:spLocks/>
            </p:cNvSpPr>
            <p:nvPr/>
          </p:nvSpPr>
          <p:spPr bwMode="auto">
            <a:xfrm>
              <a:off x="7307263" y="3736975"/>
              <a:ext cx="373063" cy="25400"/>
            </a:xfrm>
            <a:custGeom>
              <a:avLst/>
              <a:gdLst>
                <a:gd name="T0" fmla="*/ 90 w 2593"/>
                <a:gd name="T1" fmla="*/ 0 h 182"/>
                <a:gd name="T2" fmla="*/ 2502 w 2593"/>
                <a:gd name="T3" fmla="*/ 0 h 182"/>
                <a:gd name="T4" fmla="*/ 2526 w 2593"/>
                <a:gd name="T5" fmla="*/ 3 h 182"/>
                <a:gd name="T6" fmla="*/ 2548 w 2593"/>
                <a:gd name="T7" fmla="*/ 13 h 182"/>
                <a:gd name="T8" fmla="*/ 2567 w 2593"/>
                <a:gd name="T9" fmla="*/ 27 h 182"/>
                <a:gd name="T10" fmla="*/ 2580 w 2593"/>
                <a:gd name="T11" fmla="*/ 45 h 182"/>
                <a:gd name="T12" fmla="*/ 2590 w 2593"/>
                <a:gd name="T13" fmla="*/ 67 h 182"/>
                <a:gd name="T14" fmla="*/ 2593 w 2593"/>
                <a:gd name="T15" fmla="*/ 91 h 182"/>
                <a:gd name="T16" fmla="*/ 2590 w 2593"/>
                <a:gd name="T17" fmla="*/ 115 h 182"/>
                <a:gd name="T18" fmla="*/ 2580 w 2593"/>
                <a:gd name="T19" fmla="*/ 137 h 182"/>
                <a:gd name="T20" fmla="*/ 2567 w 2593"/>
                <a:gd name="T21" fmla="*/ 155 h 182"/>
                <a:gd name="T22" fmla="*/ 2548 w 2593"/>
                <a:gd name="T23" fmla="*/ 170 h 182"/>
                <a:gd name="T24" fmla="*/ 2526 w 2593"/>
                <a:gd name="T25" fmla="*/ 178 h 182"/>
                <a:gd name="T26" fmla="*/ 2502 w 2593"/>
                <a:gd name="T27" fmla="*/ 182 h 182"/>
                <a:gd name="T28" fmla="*/ 90 w 2593"/>
                <a:gd name="T29" fmla="*/ 182 h 182"/>
                <a:gd name="T30" fmla="*/ 67 w 2593"/>
                <a:gd name="T31" fmla="*/ 178 h 182"/>
                <a:gd name="T32" fmla="*/ 45 w 2593"/>
                <a:gd name="T33" fmla="*/ 170 h 182"/>
                <a:gd name="T34" fmla="*/ 27 w 2593"/>
                <a:gd name="T35" fmla="*/ 155 h 182"/>
                <a:gd name="T36" fmla="*/ 12 w 2593"/>
                <a:gd name="T37" fmla="*/ 137 h 182"/>
                <a:gd name="T38" fmla="*/ 4 w 2593"/>
                <a:gd name="T39" fmla="*/ 115 h 182"/>
                <a:gd name="T40" fmla="*/ 0 w 2593"/>
                <a:gd name="T41" fmla="*/ 91 h 182"/>
                <a:gd name="T42" fmla="*/ 4 w 2593"/>
                <a:gd name="T43" fmla="*/ 67 h 182"/>
                <a:gd name="T44" fmla="*/ 12 w 2593"/>
                <a:gd name="T45" fmla="*/ 45 h 182"/>
                <a:gd name="T46" fmla="*/ 27 w 2593"/>
                <a:gd name="T47" fmla="*/ 27 h 182"/>
                <a:gd name="T48" fmla="*/ 45 w 2593"/>
                <a:gd name="T49" fmla="*/ 13 h 182"/>
                <a:gd name="T50" fmla="*/ 67 w 2593"/>
                <a:gd name="T51" fmla="*/ 3 h 182"/>
                <a:gd name="T52" fmla="*/ 90 w 2593"/>
                <a:gd name="T5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3" h="182">
                  <a:moveTo>
                    <a:pt x="90" y="0"/>
                  </a:moveTo>
                  <a:lnTo>
                    <a:pt x="2502" y="0"/>
                  </a:lnTo>
                  <a:lnTo>
                    <a:pt x="2526" y="3"/>
                  </a:lnTo>
                  <a:lnTo>
                    <a:pt x="2548" y="13"/>
                  </a:lnTo>
                  <a:lnTo>
                    <a:pt x="2567" y="27"/>
                  </a:lnTo>
                  <a:lnTo>
                    <a:pt x="2580" y="45"/>
                  </a:lnTo>
                  <a:lnTo>
                    <a:pt x="2590" y="67"/>
                  </a:lnTo>
                  <a:lnTo>
                    <a:pt x="2593" y="91"/>
                  </a:lnTo>
                  <a:lnTo>
                    <a:pt x="2590" y="115"/>
                  </a:lnTo>
                  <a:lnTo>
                    <a:pt x="2580" y="137"/>
                  </a:lnTo>
                  <a:lnTo>
                    <a:pt x="2567" y="155"/>
                  </a:lnTo>
                  <a:lnTo>
                    <a:pt x="2548" y="170"/>
                  </a:lnTo>
                  <a:lnTo>
                    <a:pt x="2526" y="178"/>
                  </a:lnTo>
                  <a:lnTo>
                    <a:pt x="2502" y="182"/>
                  </a:lnTo>
                  <a:lnTo>
                    <a:pt x="90" y="182"/>
                  </a:lnTo>
                  <a:lnTo>
                    <a:pt x="67" y="178"/>
                  </a:lnTo>
                  <a:lnTo>
                    <a:pt x="45" y="170"/>
                  </a:lnTo>
                  <a:lnTo>
                    <a:pt x="27" y="155"/>
                  </a:lnTo>
                  <a:lnTo>
                    <a:pt x="12" y="137"/>
                  </a:lnTo>
                  <a:lnTo>
                    <a:pt x="4" y="115"/>
                  </a:lnTo>
                  <a:lnTo>
                    <a:pt x="0" y="91"/>
                  </a:lnTo>
                  <a:lnTo>
                    <a:pt x="4" y="67"/>
                  </a:lnTo>
                  <a:lnTo>
                    <a:pt x="12" y="45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7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14"/>
            <p:cNvSpPr>
              <a:spLocks/>
            </p:cNvSpPr>
            <p:nvPr/>
          </p:nvSpPr>
          <p:spPr bwMode="auto">
            <a:xfrm>
              <a:off x="7588250" y="3805238"/>
              <a:ext cx="95250" cy="26988"/>
            </a:xfrm>
            <a:custGeom>
              <a:avLst/>
              <a:gdLst>
                <a:gd name="T0" fmla="*/ 91 w 660"/>
                <a:gd name="T1" fmla="*/ 0 h 181"/>
                <a:gd name="T2" fmla="*/ 569 w 660"/>
                <a:gd name="T3" fmla="*/ 0 h 181"/>
                <a:gd name="T4" fmla="*/ 593 w 660"/>
                <a:gd name="T5" fmla="*/ 3 h 181"/>
                <a:gd name="T6" fmla="*/ 615 w 660"/>
                <a:gd name="T7" fmla="*/ 12 h 181"/>
                <a:gd name="T8" fmla="*/ 634 w 660"/>
                <a:gd name="T9" fmla="*/ 26 h 181"/>
                <a:gd name="T10" fmla="*/ 648 w 660"/>
                <a:gd name="T11" fmla="*/ 44 h 181"/>
                <a:gd name="T12" fmla="*/ 657 w 660"/>
                <a:gd name="T13" fmla="*/ 66 h 181"/>
                <a:gd name="T14" fmla="*/ 660 w 660"/>
                <a:gd name="T15" fmla="*/ 91 h 181"/>
                <a:gd name="T16" fmla="*/ 657 w 660"/>
                <a:gd name="T17" fmla="*/ 114 h 181"/>
                <a:gd name="T18" fmla="*/ 648 w 660"/>
                <a:gd name="T19" fmla="*/ 136 h 181"/>
                <a:gd name="T20" fmla="*/ 634 w 660"/>
                <a:gd name="T21" fmla="*/ 155 h 181"/>
                <a:gd name="T22" fmla="*/ 615 w 660"/>
                <a:gd name="T23" fmla="*/ 169 h 181"/>
                <a:gd name="T24" fmla="*/ 593 w 660"/>
                <a:gd name="T25" fmla="*/ 178 h 181"/>
                <a:gd name="T26" fmla="*/ 569 w 660"/>
                <a:gd name="T27" fmla="*/ 181 h 181"/>
                <a:gd name="T28" fmla="*/ 91 w 660"/>
                <a:gd name="T29" fmla="*/ 181 h 181"/>
                <a:gd name="T30" fmla="*/ 67 w 660"/>
                <a:gd name="T31" fmla="*/ 178 h 181"/>
                <a:gd name="T32" fmla="*/ 45 w 660"/>
                <a:gd name="T33" fmla="*/ 169 h 181"/>
                <a:gd name="T34" fmla="*/ 27 w 660"/>
                <a:gd name="T35" fmla="*/ 155 h 181"/>
                <a:gd name="T36" fmla="*/ 13 w 660"/>
                <a:gd name="T37" fmla="*/ 136 h 181"/>
                <a:gd name="T38" fmla="*/ 4 w 660"/>
                <a:gd name="T39" fmla="*/ 114 h 181"/>
                <a:gd name="T40" fmla="*/ 0 w 660"/>
                <a:gd name="T41" fmla="*/ 91 h 181"/>
                <a:gd name="T42" fmla="*/ 4 w 660"/>
                <a:gd name="T43" fmla="*/ 66 h 181"/>
                <a:gd name="T44" fmla="*/ 13 w 660"/>
                <a:gd name="T45" fmla="*/ 44 h 181"/>
                <a:gd name="T46" fmla="*/ 27 w 660"/>
                <a:gd name="T47" fmla="*/ 26 h 181"/>
                <a:gd name="T48" fmla="*/ 45 w 660"/>
                <a:gd name="T49" fmla="*/ 12 h 181"/>
                <a:gd name="T50" fmla="*/ 67 w 660"/>
                <a:gd name="T51" fmla="*/ 3 h 181"/>
                <a:gd name="T52" fmla="*/ 91 w 660"/>
                <a:gd name="T5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0" h="181">
                  <a:moveTo>
                    <a:pt x="91" y="0"/>
                  </a:moveTo>
                  <a:lnTo>
                    <a:pt x="569" y="0"/>
                  </a:lnTo>
                  <a:lnTo>
                    <a:pt x="593" y="3"/>
                  </a:lnTo>
                  <a:lnTo>
                    <a:pt x="615" y="12"/>
                  </a:lnTo>
                  <a:lnTo>
                    <a:pt x="634" y="26"/>
                  </a:lnTo>
                  <a:lnTo>
                    <a:pt x="648" y="44"/>
                  </a:lnTo>
                  <a:lnTo>
                    <a:pt x="657" y="66"/>
                  </a:lnTo>
                  <a:lnTo>
                    <a:pt x="660" y="91"/>
                  </a:lnTo>
                  <a:lnTo>
                    <a:pt x="657" y="114"/>
                  </a:lnTo>
                  <a:lnTo>
                    <a:pt x="648" y="136"/>
                  </a:lnTo>
                  <a:lnTo>
                    <a:pt x="634" y="155"/>
                  </a:lnTo>
                  <a:lnTo>
                    <a:pt x="615" y="169"/>
                  </a:lnTo>
                  <a:lnTo>
                    <a:pt x="593" y="178"/>
                  </a:lnTo>
                  <a:lnTo>
                    <a:pt x="569" y="181"/>
                  </a:lnTo>
                  <a:lnTo>
                    <a:pt x="91" y="181"/>
                  </a:lnTo>
                  <a:lnTo>
                    <a:pt x="67" y="178"/>
                  </a:lnTo>
                  <a:lnTo>
                    <a:pt x="45" y="169"/>
                  </a:lnTo>
                  <a:lnTo>
                    <a:pt x="27" y="155"/>
                  </a:lnTo>
                  <a:lnTo>
                    <a:pt x="13" y="136"/>
                  </a:lnTo>
                  <a:lnTo>
                    <a:pt x="4" y="114"/>
                  </a:lnTo>
                  <a:lnTo>
                    <a:pt x="0" y="91"/>
                  </a:lnTo>
                  <a:lnTo>
                    <a:pt x="4" y="66"/>
                  </a:lnTo>
                  <a:lnTo>
                    <a:pt x="13" y="44"/>
                  </a:lnTo>
                  <a:lnTo>
                    <a:pt x="27" y="26"/>
                  </a:lnTo>
                  <a:lnTo>
                    <a:pt x="45" y="12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0" name="Group 849"/>
          <p:cNvGrpSpPr/>
          <p:nvPr/>
        </p:nvGrpSpPr>
        <p:grpSpPr>
          <a:xfrm>
            <a:off x="6359890" y="3538538"/>
            <a:ext cx="398463" cy="400050"/>
            <a:chOff x="6342063" y="3538538"/>
            <a:chExt cx="398463" cy="400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8" name="Freeform 219"/>
            <p:cNvSpPr>
              <a:spLocks noEditPoints="1"/>
            </p:cNvSpPr>
            <p:nvPr/>
          </p:nvSpPr>
          <p:spPr bwMode="auto">
            <a:xfrm>
              <a:off x="6342063" y="3538538"/>
              <a:ext cx="398463" cy="400050"/>
            </a:xfrm>
            <a:custGeom>
              <a:avLst/>
              <a:gdLst>
                <a:gd name="T0" fmla="*/ 1461 w 3512"/>
                <a:gd name="T1" fmla="*/ 242 h 3268"/>
                <a:gd name="T2" fmla="*/ 1098 w 3512"/>
                <a:gd name="T3" fmla="*/ 354 h 3268"/>
                <a:gd name="T4" fmla="*/ 782 w 3512"/>
                <a:gd name="T5" fmla="*/ 543 h 3268"/>
                <a:gd name="T6" fmla="*/ 525 w 3512"/>
                <a:gd name="T7" fmla="*/ 796 h 3268"/>
                <a:gd name="T8" fmla="*/ 342 w 3512"/>
                <a:gd name="T9" fmla="*/ 1103 h 3268"/>
                <a:gd name="T10" fmla="*/ 243 w 3512"/>
                <a:gd name="T11" fmla="*/ 1449 h 3268"/>
                <a:gd name="T12" fmla="*/ 243 w 3512"/>
                <a:gd name="T13" fmla="*/ 1819 h 3268"/>
                <a:gd name="T14" fmla="*/ 342 w 3512"/>
                <a:gd name="T15" fmla="*/ 2165 h 3268"/>
                <a:gd name="T16" fmla="*/ 525 w 3512"/>
                <a:gd name="T17" fmla="*/ 2472 h 3268"/>
                <a:gd name="T18" fmla="*/ 782 w 3512"/>
                <a:gd name="T19" fmla="*/ 2725 h 3268"/>
                <a:gd name="T20" fmla="*/ 1098 w 3512"/>
                <a:gd name="T21" fmla="*/ 2914 h 3268"/>
                <a:gd name="T22" fmla="*/ 1461 w 3512"/>
                <a:gd name="T23" fmla="*/ 3026 h 3268"/>
                <a:gd name="T24" fmla="*/ 1855 w 3512"/>
                <a:gd name="T25" fmla="*/ 3050 h 3268"/>
                <a:gd name="T26" fmla="*/ 2237 w 3512"/>
                <a:gd name="T27" fmla="*/ 2981 h 3268"/>
                <a:gd name="T28" fmla="*/ 2578 w 3512"/>
                <a:gd name="T29" fmla="*/ 2829 h 3268"/>
                <a:gd name="T30" fmla="*/ 2867 w 3512"/>
                <a:gd name="T31" fmla="*/ 2606 h 3268"/>
                <a:gd name="T32" fmla="*/ 3088 w 3512"/>
                <a:gd name="T33" fmla="*/ 2324 h 3268"/>
                <a:gd name="T34" fmla="*/ 3230 w 3512"/>
                <a:gd name="T35" fmla="*/ 1996 h 3268"/>
                <a:gd name="T36" fmla="*/ 3281 w 3512"/>
                <a:gd name="T37" fmla="*/ 1634 h 3268"/>
                <a:gd name="T38" fmla="*/ 3230 w 3512"/>
                <a:gd name="T39" fmla="*/ 1272 h 3268"/>
                <a:gd name="T40" fmla="*/ 3088 w 3512"/>
                <a:gd name="T41" fmla="*/ 944 h 3268"/>
                <a:gd name="T42" fmla="*/ 2867 w 3512"/>
                <a:gd name="T43" fmla="*/ 662 h 3268"/>
                <a:gd name="T44" fmla="*/ 2578 w 3512"/>
                <a:gd name="T45" fmla="*/ 440 h 3268"/>
                <a:gd name="T46" fmla="*/ 2237 w 3512"/>
                <a:gd name="T47" fmla="*/ 288 h 3268"/>
                <a:gd name="T48" fmla="*/ 1855 w 3512"/>
                <a:gd name="T49" fmla="*/ 218 h 3268"/>
                <a:gd name="T50" fmla="*/ 1976 w 3512"/>
                <a:gd name="T51" fmla="*/ 13 h 3268"/>
                <a:gd name="T52" fmla="*/ 2390 w 3512"/>
                <a:gd name="T53" fmla="*/ 110 h 3268"/>
                <a:gd name="T54" fmla="*/ 2759 w 3512"/>
                <a:gd name="T55" fmla="*/ 293 h 3268"/>
                <a:gd name="T56" fmla="*/ 3069 w 3512"/>
                <a:gd name="T57" fmla="*/ 549 h 3268"/>
                <a:gd name="T58" fmla="*/ 3306 w 3512"/>
                <a:gd name="T59" fmla="*/ 867 h 3268"/>
                <a:gd name="T60" fmla="*/ 3458 w 3512"/>
                <a:gd name="T61" fmla="*/ 1232 h 3268"/>
                <a:gd name="T62" fmla="*/ 3512 w 3512"/>
                <a:gd name="T63" fmla="*/ 1634 h 3268"/>
                <a:gd name="T64" fmla="*/ 3458 w 3512"/>
                <a:gd name="T65" fmla="*/ 2036 h 3268"/>
                <a:gd name="T66" fmla="*/ 3306 w 3512"/>
                <a:gd name="T67" fmla="*/ 2401 h 3268"/>
                <a:gd name="T68" fmla="*/ 3069 w 3512"/>
                <a:gd name="T69" fmla="*/ 2719 h 3268"/>
                <a:gd name="T70" fmla="*/ 2759 w 3512"/>
                <a:gd name="T71" fmla="*/ 2975 h 3268"/>
                <a:gd name="T72" fmla="*/ 2390 w 3512"/>
                <a:gd name="T73" fmla="*/ 3158 h 3268"/>
                <a:gd name="T74" fmla="*/ 1976 w 3512"/>
                <a:gd name="T75" fmla="*/ 3255 h 3268"/>
                <a:gd name="T76" fmla="*/ 1536 w 3512"/>
                <a:gd name="T77" fmla="*/ 3255 h 3268"/>
                <a:gd name="T78" fmla="*/ 1122 w 3512"/>
                <a:gd name="T79" fmla="*/ 3158 h 3268"/>
                <a:gd name="T80" fmla="*/ 753 w 3512"/>
                <a:gd name="T81" fmla="*/ 2975 h 3268"/>
                <a:gd name="T82" fmla="*/ 443 w 3512"/>
                <a:gd name="T83" fmla="*/ 2719 h 3268"/>
                <a:gd name="T84" fmla="*/ 205 w 3512"/>
                <a:gd name="T85" fmla="*/ 2401 h 3268"/>
                <a:gd name="T86" fmla="*/ 54 w 3512"/>
                <a:gd name="T87" fmla="*/ 2036 h 3268"/>
                <a:gd name="T88" fmla="*/ 0 w 3512"/>
                <a:gd name="T89" fmla="*/ 1634 h 3268"/>
                <a:gd name="T90" fmla="*/ 30 w 3512"/>
                <a:gd name="T91" fmla="*/ 1330 h 3268"/>
                <a:gd name="T92" fmla="*/ 159 w 3512"/>
                <a:gd name="T93" fmla="*/ 954 h 3268"/>
                <a:gd name="T94" fmla="*/ 376 w 3512"/>
                <a:gd name="T95" fmla="*/ 623 h 3268"/>
                <a:gd name="T96" fmla="*/ 670 w 3512"/>
                <a:gd name="T97" fmla="*/ 351 h 3268"/>
                <a:gd name="T98" fmla="*/ 1025 w 3512"/>
                <a:gd name="T99" fmla="*/ 149 h 3268"/>
                <a:gd name="T100" fmla="*/ 1428 w 3512"/>
                <a:gd name="T101" fmla="*/ 29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12" h="3268">
                  <a:moveTo>
                    <a:pt x="1755" y="215"/>
                  </a:moveTo>
                  <a:lnTo>
                    <a:pt x="1655" y="218"/>
                  </a:lnTo>
                  <a:lnTo>
                    <a:pt x="1557" y="227"/>
                  </a:lnTo>
                  <a:lnTo>
                    <a:pt x="1461" y="242"/>
                  </a:lnTo>
                  <a:lnTo>
                    <a:pt x="1366" y="262"/>
                  </a:lnTo>
                  <a:lnTo>
                    <a:pt x="1275" y="288"/>
                  </a:lnTo>
                  <a:lnTo>
                    <a:pt x="1184" y="318"/>
                  </a:lnTo>
                  <a:lnTo>
                    <a:pt x="1098" y="354"/>
                  </a:lnTo>
                  <a:lnTo>
                    <a:pt x="1014" y="394"/>
                  </a:lnTo>
                  <a:lnTo>
                    <a:pt x="934" y="440"/>
                  </a:lnTo>
                  <a:lnTo>
                    <a:pt x="856" y="489"/>
                  </a:lnTo>
                  <a:lnTo>
                    <a:pt x="782" y="543"/>
                  </a:lnTo>
                  <a:lnTo>
                    <a:pt x="711" y="601"/>
                  </a:lnTo>
                  <a:lnTo>
                    <a:pt x="645" y="662"/>
                  </a:lnTo>
                  <a:lnTo>
                    <a:pt x="583" y="727"/>
                  </a:lnTo>
                  <a:lnTo>
                    <a:pt x="525" y="796"/>
                  </a:lnTo>
                  <a:lnTo>
                    <a:pt x="472" y="869"/>
                  </a:lnTo>
                  <a:lnTo>
                    <a:pt x="424" y="944"/>
                  </a:lnTo>
                  <a:lnTo>
                    <a:pt x="380" y="1022"/>
                  </a:lnTo>
                  <a:lnTo>
                    <a:pt x="342" y="1103"/>
                  </a:lnTo>
                  <a:lnTo>
                    <a:pt x="309" y="1186"/>
                  </a:lnTo>
                  <a:lnTo>
                    <a:pt x="281" y="1272"/>
                  </a:lnTo>
                  <a:lnTo>
                    <a:pt x="259" y="1360"/>
                  </a:lnTo>
                  <a:lnTo>
                    <a:pt x="243" y="1449"/>
                  </a:lnTo>
                  <a:lnTo>
                    <a:pt x="233" y="1541"/>
                  </a:lnTo>
                  <a:lnTo>
                    <a:pt x="230" y="1634"/>
                  </a:lnTo>
                  <a:lnTo>
                    <a:pt x="233" y="1727"/>
                  </a:lnTo>
                  <a:lnTo>
                    <a:pt x="243" y="1819"/>
                  </a:lnTo>
                  <a:lnTo>
                    <a:pt x="259" y="1908"/>
                  </a:lnTo>
                  <a:lnTo>
                    <a:pt x="281" y="1996"/>
                  </a:lnTo>
                  <a:lnTo>
                    <a:pt x="309" y="2082"/>
                  </a:lnTo>
                  <a:lnTo>
                    <a:pt x="342" y="2165"/>
                  </a:lnTo>
                  <a:lnTo>
                    <a:pt x="380" y="2246"/>
                  </a:lnTo>
                  <a:lnTo>
                    <a:pt x="424" y="2324"/>
                  </a:lnTo>
                  <a:lnTo>
                    <a:pt x="472" y="2399"/>
                  </a:lnTo>
                  <a:lnTo>
                    <a:pt x="525" y="2472"/>
                  </a:lnTo>
                  <a:lnTo>
                    <a:pt x="583" y="2541"/>
                  </a:lnTo>
                  <a:lnTo>
                    <a:pt x="645" y="2606"/>
                  </a:lnTo>
                  <a:lnTo>
                    <a:pt x="711" y="2668"/>
                  </a:lnTo>
                  <a:lnTo>
                    <a:pt x="782" y="2725"/>
                  </a:lnTo>
                  <a:lnTo>
                    <a:pt x="856" y="2779"/>
                  </a:lnTo>
                  <a:lnTo>
                    <a:pt x="934" y="2829"/>
                  </a:lnTo>
                  <a:lnTo>
                    <a:pt x="1014" y="2874"/>
                  </a:lnTo>
                  <a:lnTo>
                    <a:pt x="1098" y="2914"/>
                  </a:lnTo>
                  <a:lnTo>
                    <a:pt x="1184" y="2950"/>
                  </a:lnTo>
                  <a:lnTo>
                    <a:pt x="1275" y="2981"/>
                  </a:lnTo>
                  <a:lnTo>
                    <a:pt x="1366" y="3006"/>
                  </a:lnTo>
                  <a:lnTo>
                    <a:pt x="1461" y="3026"/>
                  </a:lnTo>
                  <a:lnTo>
                    <a:pt x="1557" y="3041"/>
                  </a:lnTo>
                  <a:lnTo>
                    <a:pt x="1655" y="3050"/>
                  </a:lnTo>
                  <a:lnTo>
                    <a:pt x="1755" y="3053"/>
                  </a:lnTo>
                  <a:lnTo>
                    <a:pt x="1855" y="3050"/>
                  </a:lnTo>
                  <a:lnTo>
                    <a:pt x="1954" y="3041"/>
                  </a:lnTo>
                  <a:lnTo>
                    <a:pt x="2051" y="3026"/>
                  </a:lnTo>
                  <a:lnTo>
                    <a:pt x="2145" y="3006"/>
                  </a:lnTo>
                  <a:lnTo>
                    <a:pt x="2237" y="2981"/>
                  </a:lnTo>
                  <a:lnTo>
                    <a:pt x="2327" y="2950"/>
                  </a:lnTo>
                  <a:lnTo>
                    <a:pt x="2414" y="2914"/>
                  </a:lnTo>
                  <a:lnTo>
                    <a:pt x="2498" y="2874"/>
                  </a:lnTo>
                  <a:lnTo>
                    <a:pt x="2578" y="2829"/>
                  </a:lnTo>
                  <a:lnTo>
                    <a:pt x="2656" y="2779"/>
                  </a:lnTo>
                  <a:lnTo>
                    <a:pt x="2730" y="2725"/>
                  </a:lnTo>
                  <a:lnTo>
                    <a:pt x="2800" y="2668"/>
                  </a:lnTo>
                  <a:lnTo>
                    <a:pt x="2867" y="2606"/>
                  </a:lnTo>
                  <a:lnTo>
                    <a:pt x="2929" y="2541"/>
                  </a:lnTo>
                  <a:lnTo>
                    <a:pt x="2986" y="2472"/>
                  </a:lnTo>
                  <a:lnTo>
                    <a:pt x="3040" y="2399"/>
                  </a:lnTo>
                  <a:lnTo>
                    <a:pt x="3088" y="2324"/>
                  </a:lnTo>
                  <a:lnTo>
                    <a:pt x="3131" y="2246"/>
                  </a:lnTo>
                  <a:lnTo>
                    <a:pt x="3170" y="2165"/>
                  </a:lnTo>
                  <a:lnTo>
                    <a:pt x="3203" y="2082"/>
                  </a:lnTo>
                  <a:lnTo>
                    <a:pt x="3230" y="1996"/>
                  </a:lnTo>
                  <a:lnTo>
                    <a:pt x="3253" y="1908"/>
                  </a:lnTo>
                  <a:lnTo>
                    <a:pt x="3268" y="1819"/>
                  </a:lnTo>
                  <a:lnTo>
                    <a:pt x="3277" y="1727"/>
                  </a:lnTo>
                  <a:lnTo>
                    <a:pt x="3281" y="1634"/>
                  </a:lnTo>
                  <a:lnTo>
                    <a:pt x="3277" y="1541"/>
                  </a:lnTo>
                  <a:lnTo>
                    <a:pt x="3268" y="1449"/>
                  </a:lnTo>
                  <a:lnTo>
                    <a:pt x="3253" y="1360"/>
                  </a:lnTo>
                  <a:lnTo>
                    <a:pt x="3230" y="1272"/>
                  </a:lnTo>
                  <a:lnTo>
                    <a:pt x="3203" y="1186"/>
                  </a:lnTo>
                  <a:lnTo>
                    <a:pt x="3170" y="1103"/>
                  </a:lnTo>
                  <a:lnTo>
                    <a:pt x="3131" y="1022"/>
                  </a:lnTo>
                  <a:lnTo>
                    <a:pt x="3088" y="944"/>
                  </a:lnTo>
                  <a:lnTo>
                    <a:pt x="3040" y="869"/>
                  </a:lnTo>
                  <a:lnTo>
                    <a:pt x="2986" y="796"/>
                  </a:lnTo>
                  <a:lnTo>
                    <a:pt x="2929" y="727"/>
                  </a:lnTo>
                  <a:lnTo>
                    <a:pt x="2867" y="662"/>
                  </a:lnTo>
                  <a:lnTo>
                    <a:pt x="2800" y="601"/>
                  </a:lnTo>
                  <a:lnTo>
                    <a:pt x="2730" y="543"/>
                  </a:lnTo>
                  <a:lnTo>
                    <a:pt x="2656" y="489"/>
                  </a:lnTo>
                  <a:lnTo>
                    <a:pt x="2578" y="440"/>
                  </a:lnTo>
                  <a:lnTo>
                    <a:pt x="2498" y="394"/>
                  </a:lnTo>
                  <a:lnTo>
                    <a:pt x="2414" y="354"/>
                  </a:lnTo>
                  <a:lnTo>
                    <a:pt x="2327" y="318"/>
                  </a:lnTo>
                  <a:lnTo>
                    <a:pt x="2237" y="288"/>
                  </a:lnTo>
                  <a:lnTo>
                    <a:pt x="2145" y="262"/>
                  </a:lnTo>
                  <a:lnTo>
                    <a:pt x="2051" y="242"/>
                  </a:lnTo>
                  <a:lnTo>
                    <a:pt x="1954" y="227"/>
                  </a:lnTo>
                  <a:lnTo>
                    <a:pt x="1855" y="218"/>
                  </a:lnTo>
                  <a:lnTo>
                    <a:pt x="1755" y="215"/>
                  </a:lnTo>
                  <a:close/>
                  <a:moveTo>
                    <a:pt x="1755" y="0"/>
                  </a:moveTo>
                  <a:lnTo>
                    <a:pt x="1866" y="4"/>
                  </a:lnTo>
                  <a:lnTo>
                    <a:pt x="1976" y="13"/>
                  </a:lnTo>
                  <a:lnTo>
                    <a:pt x="2082" y="29"/>
                  </a:lnTo>
                  <a:lnTo>
                    <a:pt x="2188" y="50"/>
                  </a:lnTo>
                  <a:lnTo>
                    <a:pt x="2290" y="78"/>
                  </a:lnTo>
                  <a:lnTo>
                    <a:pt x="2390" y="110"/>
                  </a:lnTo>
                  <a:lnTo>
                    <a:pt x="2487" y="149"/>
                  </a:lnTo>
                  <a:lnTo>
                    <a:pt x="2580" y="192"/>
                  </a:lnTo>
                  <a:lnTo>
                    <a:pt x="2672" y="240"/>
                  </a:lnTo>
                  <a:lnTo>
                    <a:pt x="2759" y="293"/>
                  </a:lnTo>
                  <a:lnTo>
                    <a:pt x="2842" y="351"/>
                  </a:lnTo>
                  <a:lnTo>
                    <a:pt x="2921" y="413"/>
                  </a:lnTo>
                  <a:lnTo>
                    <a:pt x="2997" y="479"/>
                  </a:lnTo>
                  <a:lnTo>
                    <a:pt x="3069" y="549"/>
                  </a:lnTo>
                  <a:lnTo>
                    <a:pt x="3135" y="623"/>
                  </a:lnTo>
                  <a:lnTo>
                    <a:pt x="3197" y="701"/>
                  </a:lnTo>
                  <a:lnTo>
                    <a:pt x="3254" y="782"/>
                  </a:lnTo>
                  <a:lnTo>
                    <a:pt x="3306" y="867"/>
                  </a:lnTo>
                  <a:lnTo>
                    <a:pt x="3353" y="954"/>
                  </a:lnTo>
                  <a:lnTo>
                    <a:pt x="3394" y="1045"/>
                  </a:lnTo>
                  <a:lnTo>
                    <a:pt x="3429" y="1137"/>
                  </a:lnTo>
                  <a:lnTo>
                    <a:pt x="3458" y="1232"/>
                  </a:lnTo>
                  <a:lnTo>
                    <a:pt x="3482" y="1330"/>
                  </a:lnTo>
                  <a:lnTo>
                    <a:pt x="3498" y="1430"/>
                  </a:lnTo>
                  <a:lnTo>
                    <a:pt x="3509" y="1531"/>
                  </a:lnTo>
                  <a:lnTo>
                    <a:pt x="3512" y="1634"/>
                  </a:lnTo>
                  <a:lnTo>
                    <a:pt x="3509" y="1737"/>
                  </a:lnTo>
                  <a:lnTo>
                    <a:pt x="3498" y="1839"/>
                  </a:lnTo>
                  <a:lnTo>
                    <a:pt x="3482" y="1938"/>
                  </a:lnTo>
                  <a:lnTo>
                    <a:pt x="3458" y="2036"/>
                  </a:lnTo>
                  <a:lnTo>
                    <a:pt x="3429" y="2131"/>
                  </a:lnTo>
                  <a:lnTo>
                    <a:pt x="3394" y="2224"/>
                  </a:lnTo>
                  <a:lnTo>
                    <a:pt x="3353" y="2314"/>
                  </a:lnTo>
                  <a:lnTo>
                    <a:pt x="3306" y="2401"/>
                  </a:lnTo>
                  <a:lnTo>
                    <a:pt x="3254" y="2486"/>
                  </a:lnTo>
                  <a:lnTo>
                    <a:pt x="3197" y="2567"/>
                  </a:lnTo>
                  <a:lnTo>
                    <a:pt x="3135" y="2645"/>
                  </a:lnTo>
                  <a:lnTo>
                    <a:pt x="3069" y="2719"/>
                  </a:lnTo>
                  <a:lnTo>
                    <a:pt x="2997" y="2789"/>
                  </a:lnTo>
                  <a:lnTo>
                    <a:pt x="2921" y="2855"/>
                  </a:lnTo>
                  <a:lnTo>
                    <a:pt x="2842" y="2917"/>
                  </a:lnTo>
                  <a:lnTo>
                    <a:pt x="2759" y="2975"/>
                  </a:lnTo>
                  <a:lnTo>
                    <a:pt x="2672" y="3028"/>
                  </a:lnTo>
                  <a:lnTo>
                    <a:pt x="2580" y="3076"/>
                  </a:lnTo>
                  <a:lnTo>
                    <a:pt x="2487" y="3120"/>
                  </a:lnTo>
                  <a:lnTo>
                    <a:pt x="2390" y="3158"/>
                  </a:lnTo>
                  <a:lnTo>
                    <a:pt x="2290" y="3191"/>
                  </a:lnTo>
                  <a:lnTo>
                    <a:pt x="2188" y="3218"/>
                  </a:lnTo>
                  <a:lnTo>
                    <a:pt x="2082" y="3239"/>
                  </a:lnTo>
                  <a:lnTo>
                    <a:pt x="1976" y="3255"/>
                  </a:lnTo>
                  <a:lnTo>
                    <a:pt x="1866" y="3265"/>
                  </a:lnTo>
                  <a:lnTo>
                    <a:pt x="1755" y="3268"/>
                  </a:lnTo>
                  <a:lnTo>
                    <a:pt x="1645" y="3265"/>
                  </a:lnTo>
                  <a:lnTo>
                    <a:pt x="1536" y="3255"/>
                  </a:lnTo>
                  <a:lnTo>
                    <a:pt x="1428" y="3239"/>
                  </a:lnTo>
                  <a:lnTo>
                    <a:pt x="1324" y="3218"/>
                  </a:lnTo>
                  <a:lnTo>
                    <a:pt x="1222" y="3191"/>
                  </a:lnTo>
                  <a:lnTo>
                    <a:pt x="1122" y="3158"/>
                  </a:lnTo>
                  <a:lnTo>
                    <a:pt x="1025" y="3120"/>
                  </a:lnTo>
                  <a:lnTo>
                    <a:pt x="930" y="3076"/>
                  </a:lnTo>
                  <a:lnTo>
                    <a:pt x="840" y="3028"/>
                  </a:lnTo>
                  <a:lnTo>
                    <a:pt x="753" y="2975"/>
                  </a:lnTo>
                  <a:lnTo>
                    <a:pt x="670" y="2917"/>
                  </a:lnTo>
                  <a:lnTo>
                    <a:pt x="591" y="2855"/>
                  </a:lnTo>
                  <a:lnTo>
                    <a:pt x="514" y="2789"/>
                  </a:lnTo>
                  <a:lnTo>
                    <a:pt x="443" y="2719"/>
                  </a:lnTo>
                  <a:lnTo>
                    <a:pt x="376" y="2645"/>
                  </a:lnTo>
                  <a:lnTo>
                    <a:pt x="315" y="2567"/>
                  </a:lnTo>
                  <a:lnTo>
                    <a:pt x="257" y="2486"/>
                  </a:lnTo>
                  <a:lnTo>
                    <a:pt x="205" y="2401"/>
                  </a:lnTo>
                  <a:lnTo>
                    <a:pt x="159" y="2314"/>
                  </a:lnTo>
                  <a:lnTo>
                    <a:pt x="118" y="2224"/>
                  </a:lnTo>
                  <a:lnTo>
                    <a:pt x="83" y="2131"/>
                  </a:lnTo>
                  <a:lnTo>
                    <a:pt x="54" y="2036"/>
                  </a:lnTo>
                  <a:lnTo>
                    <a:pt x="30" y="1938"/>
                  </a:lnTo>
                  <a:lnTo>
                    <a:pt x="13" y="1839"/>
                  </a:lnTo>
                  <a:lnTo>
                    <a:pt x="3" y="1737"/>
                  </a:lnTo>
                  <a:lnTo>
                    <a:pt x="0" y="1634"/>
                  </a:lnTo>
                  <a:lnTo>
                    <a:pt x="0" y="1634"/>
                  </a:lnTo>
                  <a:lnTo>
                    <a:pt x="3" y="1531"/>
                  </a:lnTo>
                  <a:lnTo>
                    <a:pt x="13" y="1430"/>
                  </a:lnTo>
                  <a:lnTo>
                    <a:pt x="30" y="1330"/>
                  </a:lnTo>
                  <a:lnTo>
                    <a:pt x="54" y="1232"/>
                  </a:lnTo>
                  <a:lnTo>
                    <a:pt x="83" y="1137"/>
                  </a:lnTo>
                  <a:lnTo>
                    <a:pt x="118" y="1045"/>
                  </a:lnTo>
                  <a:lnTo>
                    <a:pt x="159" y="954"/>
                  </a:lnTo>
                  <a:lnTo>
                    <a:pt x="205" y="867"/>
                  </a:lnTo>
                  <a:lnTo>
                    <a:pt x="257" y="782"/>
                  </a:lnTo>
                  <a:lnTo>
                    <a:pt x="315" y="701"/>
                  </a:lnTo>
                  <a:lnTo>
                    <a:pt x="376" y="623"/>
                  </a:lnTo>
                  <a:lnTo>
                    <a:pt x="443" y="549"/>
                  </a:lnTo>
                  <a:lnTo>
                    <a:pt x="514" y="479"/>
                  </a:lnTo>
                  <a:lnTo>
                    <a:pt x="591" y="413"/>
                  </a:lnTo>
                  <a:lnTo>
                    <a:pt x="670" y="351"/>
                  </a:lnTo>
                  <a:lnTo>
                    <a:pt x="753" y="293"/>
                  </a:lnTo>
                  <a:lnTo>
                    <a:pt x="840" y="240"/>
                  </a:lnTo>
                  <a:lnTo>
                    <a:pt x="930" y="192"/>
                  </a:lnTo>
                  <a:lnTo>
                    <a:pt x="1025" y="149"/>
                  </a:lnTo>
                  <a:lnTo>
                    <a:pt x="1122" y="110"/>
                  </a:lnTo>
                  <a:lnTo>
                    <a:pt x="1222" y="78"/>
                  </a:lnTo>
                  <a:lnTo>
                    <a:pt x="1324" y="50"/>
                  </a:lnTo>
                  <a:lnTo>
                    <a:pt x="1428" y="29"/>
                  </a:lnTo>
                  <a:lnTo>
                    <a:pt x="1536" y="13"/>
                  </a:lnTo>
                  <a:lnTo>
                    <a:pt x="1645" y="4"/>
                  </a:lnTo>
                  <a:lnTo>
                    <a:pt x="1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220"/>
            <p:cNvSpPr>
              <a:spLocks noEditPoints="1"/>
            </p:cNvSpPr>
            <p:nvPr/>
          </p:nvSpPr>
          <p:spPr bwMode="auto">
            <a:xfrm>
              <a:off x="6477001" y="3590925"/>
              <a:ext cx="128588" cy="295275"/>
            </a:xfrm>
            <a:custGeom>
              <a:avLst/>
              <a:gdLst>
                <a:gd name="T0" fmla="*/ 720 w 1128"/>
                <a:gd name="T1" fmla="*/ 1897 h 2417"/>
                <a:gd name="T2" fmla="*/ 823 w 1128"/>
                <a:gd name="T3" fmla="*/ 1819 h 2417"/>
                <a:gd name="T4" fmla="*/ 884 w 1128"/>
                <a:gd name="T5" fmla="*/ 1710 h 2417"/>
                <a:gd name="T6" fmla="*/ 894 w 1128"/>
                <a:gd name="T7" fmla="*/ 1581 h 2417"/>
                <a:gd name="T8" fmla="*/ 847 w 1128"/>
                <a:gd name="T9" fmla="*/ 1464 h 2417"/>
                <a:gd name="T10" fmla="*/ 758 w 1128"/>
                <a:gd name="T11" fmla="*/ 1374 h 2417"/>
                <a:gd name="T12" fmla="*/ 448 w 1128"/>
                <a:gd name="T13" fmla="*/ 502 h 2417"/>
                <a:gd name="T14" fmla="*/ 335 w 1128"/>
                <a:gd name="T15" fmla="*/ 567 h 2417"/>
                <a:gd name="T16" fmla="*/ 259 w 1128"/>
                <a:gd name="T17" fmla="*/ 667 h 2417"/>
                <a:gd name="T18" fmla="*/ 231 w 1128"/>
                <a:gd name="T19" fmla="*/ 791 h 2417"/>
                <a:gd name="T20" fmla="*/ 259 w 1128"/>
                <a:gd name="T21" fmla="*/ 916 h 2417"/>
                <a:gd name="T22" fmla="*/ 335 w 1128"/>
                <a:gd name="T23" fmla="*/ 1016 h 2417"/>
                <a:gd name="T24" fmla="*/ 448 w 1128"/>
                <a:gd name="T25" fmla="*/ 1081 h 2417"/>
                <a:gd name="T26" fmla="*/ 590 w 1128"/>
                <a:gd name="T27" fmla="*/ 2 h 2417"/>
                <a:gd name="T28" fmla="*/ 654 w 1128"/>
                <a:gd name="T29" fmla="*/ 40 h 2417"/>
                <a:gd name="T30" fmla="*/ 680 w 1128"/>
                <a:gd name="T31" fmla="*/ 107 h 2417"/>
                <a:gd name="T32" fmla="*/ 784 w 1128"/>
                <a:gd name="T33" fmla="*/ 308 h 2417"/>
                <a:gd name="T34" fmla="*/ 924 w 1128"/>
                <a:gd name="T35" fmla="*/ 388 h 2417"/>
                <a:gd name="T36" fmla="*/ 1035 w 1128"/>
                <a:gd name="T37" fmla="*/ 503 h 2417"/>
                <a:gd name="T38" fmla="*/ 1054 w 1128"/>
                <a:gd name="T39" fmla="*/ 564 h 2417"/>
                <a:gd name="T40" fmla="*/ 1035 w 1128"/>
                <a:gd name="T41" fmla="*/ 622 h 2417"/>
                <a:gd name="T42" fmla="*/ 981 w 1128"/>
                <a:gd name="T43" fmla="*/ 662 h 2417"/>
                <a:gd name="T44" fmla="*/ 915 w 1128"/>
                <a:gd name="T45" fmla="*/ 668 h 2417"/>
                <a:gd name="T46" fmla="*/ 856 w 1128"/>
                <a:gd name="T47" fmla="*/ 639 h 2417"/>
                <a:gd name="T48" fmla="*/ 786 w 1128"/>
                <a:gd name="T49" fmla="*/ 562 h 2417"/>
                <a:gd name="T50" fmla="*/ 680 w 1128"/>
                <a:gd name="T51" fmla="*/ 502 h 2417"/>
                <a:gd name="T52" fmla="*/ 793 w 1128"/>
                <a:gd name="T53" fmla="*/ 1146 h 2417"/>
                <a:gd name="T54" fmla="*/ 939 w 1128"/>
                <a:gd name="T55" fmla="*/ 1234 h 2417"/>
                <a:gd name="T56" fmla="*/ 1050 w 1128"/>
                <a:gd name="T57" fmla="*/ 1359 h 2417"/>
                <a:gd name="T58" fmla="*/ 1115 w 1128"/>
                <a:gd name="T59" fmla="*/ 1512 h 2417"/>
                <a:gd name="T60" fmla="*/ 1125 w 1128"/>
                <a:gd name="T61" fmla="*/ 1682 h 2417"/>
                <a:gd name="T62" fmla="*/ 1076 w 1128"/>
                <a:gd name="T63" fmla="*/ 1842 h 2417"/>
                <a:gd name="T64" fmla="*/ 981 w 1128"/>
                <a:gd name="T65" fmla="*/ 1978 h 2417"/>
                <a:gd name="T66" fmla="*/ 845 w 1128"/>
                <a:gd name="T67" fmla="*/ 2080 h 2417"/>
                <a:gd name="T68" fmla="*/ 680 w 1128"/>
                <a:gd name="T69" fmla="*/ 2139 h 2417"/>
                <a:gd name="T70" fmla="*/ 668 w 1128"/>
                <a:gd name="T71" fmla="*/ 2356 h 2417"/>
                <a:gd name="T72" fmla="*/ 615 w 1128"/>
                <a:gd name="T73" fmla="*/ 2406 h 2417"/>
                <a:gd name="T74" fmla="*/ 538 w 1128"/>
                <a:gd name="T75" fmla="*/ 2414 h 2417"/>
                <a:gd name="T76" fmla="*/ 473 w 1128"/>
                <a:gd name="T77" fmla="*/ 2376 h 2417"/>
                <a:gd name="T78" fmla="*/ 448 w 1128"/>
                <a:gd name="T79" fmla="*/ 2309 h 2417"/>
                <a:gd name="T80" fmla="*/ 344 w 1128"/>
                <a:gd name="T81" fmla="*/ 2108 h 2417"/>
                <a:gd name="T82" fmla="*/ 204 w 1128"/>
                <a:gd name="T83" fmla="*/ 2028 h 2417"/>
                <a:gd name="T84" fmla="*/ 93 w 1128"/>
                <a:gd name="T85" fmla="*/ 1913 h 2417"/>
                <a:gd name="T86" fmla="*/ 74 w 1128"/>
                <a:gd name="T87" fmla="*/ 1852 h 2417"/>
                <a:gd name="T88" fmla="*/ 93 w 1128"/>
                <a:gd name="T89" fmla="*/ 1794 h 2417"/>
                <a:gd name="T90" fmla="*/ 147 w 1128"/>
                <a:gd name="T91" fmla="*/ 1754 h 2417"/>
                <a:gd name="T92" fmla="*/ 213 w 1128"/>
                <a:gd name="T93" fmla="*/ 1748 h 2417"/>
                <a:gd name="T94" fmla="*/ 271 w 1128"/>
                <a:gd name="T95" fmla="*/ 1778 h 2417"/>
                <a:gd name="T96" fmla="*/ 342 w 1128"/>
                <a:gd name="T97" fmla="*/ 1854 h 2417"/>
                <a:gd name="T98" fmla="*/ 448 w 1128"/>
                <a:gd name="T99" fmla="*/ 1914 h 2417"/>
                <a:gd name="T100" fmla="*/ 335 w 1128"/>
                <a:gd name="T101" fmla="*/ 1271 h 2417"/>
                <a:gd name="T102" fmla="*/ 188 w 1128"/>
                <a:gd name="T103" fmla="*/ 1182 h 2417"/>
                <a:gd name="T104" fmla="*/ 78 w 1128"/>
                <a:gd name="T105" fmla="*/ 1057 h 2417"/>
                <a:gd name="T106" fmla="*/ 13 w 1128"/>
                <a:gd name="T107" fmla="*/ 905 h 2417"/>
                <a:gd name="T108" fmla="*/ 3 w 1128"/>
                <a:gd name="T109" fmla="*/ 734 h 2417"/>
                <a:gd name="T110" fmla="*/ 50 w 1128"/>
                <a:gd name="T111" fmla="*/ 574 h 2417"/>
                <a:gd name="T112" fmla="*/ 147 w 1128"/>
                <a:gd name="T113" fmla="*/ 438 h 2417"/>
                <a:gd name="T114" fmla="*/ 283 w 1128"/>
                <a:gd name="T115" fmla="*/ 336 h 2417"/>
                <a:gd name="T116" fmla="*/ 448 w 1128"/>
                <a:gd name="T117" fmla="*/ 277 h 2417"/>
                <a:gd name="T118" fmla="*/ 460 w 1128"/>
                <a:gd name="T119" fmla="*/ 60 h 2417"/>
                <a:gd name="T120" fmla="*/ 513 w 1128"/>
                <a:gd name="T121" fmla="*/ 10 h 2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8" h="2417">
                  <a:moveTo>
                    <a:pt x="680" y="1335"/>
                  </a:moveTo>
                  <a:lnTo>
                    <a:pt x="680" y="1914"/>
                  </a:lnTo>
                  <a:lnTo>
                    <a:pt x="720" y="1897"/>
                  </a:lnTo>
                  <a:lnTo>
                    <a:pt x="758" y="1876"/>
                  </a:lnTo>
                  <a:lnTo>
                    <a:pt x="793" y="1849"/>
                  </a:lnTo>
                  <a:lnTo>
                    <a:pt x="823" y="1819"/>
                  </a:lnTo>
                  <a:lnTo>
                    <a:pt x="847" y="1786"/>
                  </a:lnTo>
                  <a:lnTo>
                    <a:pt x="869" y="1749"/>
                  </a:lnTo>
                  <a:lnTo>
                    <a:pt x="884" y="1710"/>
                  </a:lnTo>
                  <a:lnTo>
                    <a:pt x="894" y="1668"/>
                  </a:lnTo>
                  <a:lnTo>
                    <a:pt x="897" y="1625"/>
                  </a:lnTo>
                  <a:lnTo>
                    <a:pt x="894" y="1581"/>
                  </a:lnTo>
                  <a:lnTo>
                    <a:pt x="884" y="1540"/>
                  </a:lnTo>
                  <a:lnTo>
                    <a:pt x="869" y="1500"/>
                  </a:lnTo>
                  <a:lnTo>
                    <a:pt x="847" y="1464"/>
                  </a:lnTo>
                  <a:lnTo>
                    <a:pt x="823" y="1430"/>
                  </a:lnTo>
                  <a:lnTo>
                    <a:pt x="793" y="1400"/>
                  </a:lnTo>
                  <a:lnTo>
                    <a:pt x="758" y="1374"/>
                  </a:lnTo>
                  <a:lnTo>
                    <a:pt x="720" y="1352"/>
                  </a:lnTo>
                  <a:lnTo>
                    <a:pt x="680" y="1335"/>
                  </a:lnTo>
                  <a:close/>
                  <a:moveTo>
                    <a:pt x="448" y="502"/>
                  </a:moveTo>
                  <a:lnTo>
                    <a:pt x="407" y="519"/>
                  </a:lnTo>
                  <a:lnTo>
                    <a:pt x="370" y="541"/>
                  </a:lnTo>
                  <a:lnTo>
                    <a:pt x="335" y="567"/>
                  </a:lnTo>
                  <a:lnTo>
                    <a:pt x="305" y="597"/>
                  </a:lnTo>
                  <a:lnTo>
                    <a:pt x="279" y="630"/>
                  </a:lnTo>
                  <a:lnTo>
                    <a:pt x="259" y="667"/>
                  </a:lnTo>
                  <a:lnTo>
                    <a:pt x="244" y="706"/>
                  </a:lnTo>
                  <a:lnTo>
                    <a:pt x="234" y="748"/>
                  </a:lnTo>
                  <a:lnTo>
                    <a:pt x="231" y="791"/>
                  </a:lnTo>
                  <a:lnTo>
                    <a:pt x="234" y="835"/>
                  </a:lnTo>
                  <a:lnTo>
                    <a:pt x="244" y="877"/>
                  </a:lnTo>
                  <a:lnTo>
                    <a:pt x="259" y="916"/>
                  </a:lnTo>
                  <a:lnTo>
                    <a:pt x="279" y="952"/>
                  </a:lnTo>
                  <a:lnTo>
                    <a:pt x="305" y="986"/>
                  </a:lnTo>
                  <a:lnTo>
                    <a:pt x="335" y="1016"/>
                  </a:lnTo>
                  <a:lnTo>
                    <a:pt x="370" y="1042"/>
                  </a:lnTo>
                  <a:lnTo>
                    <a:pt x="407" y="1064"/>
                  </a:lnTo>
                  <a:lnTo>
                    <a:pt x="448" y="1081"/>
                  </a:lnTo>
                  <a:lnTo>
                    <a:pt x="448" y="502"/>
                  </a:lnTo>
                  <a:close/>
                  <a:moveTo>
                    <a:pt x="563" y="0"/>
                  </a:moveTo>
                  <a:lnTo>
                    <a:pt x="590" y="2"/>
                  </a:lnTo>
                  <a:lnTo>
                    <a:pt x="615" y="10"/>
                  </a:lnTo>
                  <a:lnTo>
                    <a:pt x="637" y="23"/>
                  </a:lnTo>
                  <a:lnTo>
                    <a:pt x="654" y="40"/>
                  </a:lnTo>
                  <a:lnTo>
                    <a:pt x="668" y="60"/>
                  </a:lnTo>
                  <a:lnTo>
                    <a:pt x="676" y="82"/>
                  </a:lnTo>
                  <a:lnTo>
                    <a:pt x="680" y="107"/>
                  </a:lnTo>
                  <a:lnTo>
                    <a:pt x="680" y="278"/>
                  </a:lnTo>
                  <a:lnTo>
                    <a:pt x="732" y="291"/>
                  </a:lnTo>
                  <a:lnTo>
                    <a:pt x="784" y="308"/>
                  </a:lnTo>
                  <a:lnTo>
                    <a:pt x="833" y="330"/>
                  </a:lnTo>
                  <a:lnTo>
                    <a:pt x="880" y="357"/>
                  </a:lnTo>
                  <a:lnTo>
                    <a:pt x="924" y="388"/>
                  </a:lnTo>
                  <a:lnTo>
                    <a:pt x="965" y="423"/>
                  </a:lnTo>
                  <a:lnTo>
                    <a:pt x="1001" y="461"/>
                  </a:lnTo>
                  <a:lnTo>
                    <a:pt x="1035" y="503"/>
                  </a:lnTo>
                  <a:lnTo>
                    <a:pt x="1045" y="523"/>
                  </a:lnTo>
                  <a:lnTo>
                    <a:pt x="1052" y="543"/>
                  </a:lnTo>
                  <a:lnTo>
                    <a:pt x="1054" y="564"/>
                  </a:lnTo>
                  <a:lnTo>
                    <a:pt x="1051" y="584"/>
                  </a:lnTo>
                  <a:lnTo>
                    <a:pt x="1044" y="604"/>
                  </a:lnTo>
                  <a:lnTo>
                    <a:pt x="1035" y="622"/>
                  </a:lnTo>
                  <a:lnTo>
                    <a:pt x="1019" y="639"/>
                  </a:lnTo>
                  <a:lnTo>
                    <a:pt x="1001" y="652"/>
                  </a:lnTo>
                  <a:lnTo>
                    <a:pt x="981" y="662"/>
                  </a:lnTo>
                  <a:lnTo>
                    <a:pt x="959" y="668"/>
                  </a:lnTo>
                  <a:lnTo>
                    <a:pt x="937" y="670"/>
                  </a:lnTo>
                  <a:lnTo>
                    <a:pt x="915" y="668"/>
                  </a:lnTo>
                  <a:lnTo>
                    <a:pt x="894" y="662"/>
                  </a:lnTo>
                  <a:lnTo>
                    <a:pt x="874" y="652"/>
                  </a:lnTo>
                  <a:lnTo>
                    <a:pt x="856" y="639"/>
                  </a:lnTo>
                  <a:lnTo>
                    <a:pt x="842" y="622"/>
                  </a:lnTo>
                  <a:lnTo>
                    <a:pt x="816" y="590"/>
                  </a:lnTo>
                  <a:lnTo>
                    <a:pt x="786" y="562"/>
                  </a:lnTo>
                  <a:lnTo>
                    <a:pt x="754" y="537"/>
                  </a:lnTo>
                  <a:lnTo>
                    <a:pt x="717" y="517"/>
                  </a:lnTo>
                  <a:lnTo>
                    <a:pt x="680" y="502"/>
                  </a:lnTo>
                  <a:lnTo>
                    <a:pt x="680" y="1112"/>
                  </a:lnTo>
                  <a:lnTo>
                    <a:pt x="738" y="1126"/>
                  </a:lnTo>
                  <a:lnTo>
                    <a:pt x="793" y="1146"/>
                  </a:lnTo>
                  <a:lnTo>
                    <a:pt x="845" y="1170"/>
                  </a:lnTo>
                  <a:lnTo>
                    <a:pt x="894" y="1200"/>
                  </a:lnTo>
                  <a:lnTo>
                    <a:pt x="939" y="1234"/>
                  </a:lnTo>
                  <a:lnTo>
                    <a:pt x="981" y="1272"/>
                  </a:lnTo>
                  <a:lnTo>
                    <a:pt x="1017" y="1313"/>
                  </a:lnTo>
                  <a:lnTo>
                    <a:pt x="1050" y="1359"/>
                  </a:lnTo>
                  <a:lnTo>
                    <a:pt x="1076" y="1407"/>
                  </a:lnTo>
                  <a:lnTo>
                    <a:pt x="1099" y="1458"/>
                  </a:lnTo>
                  <a:lnTo>
                    <a:pt x="1115" y="1512"/>
                  </a:lnTo>
                  <a:lnTo>
                    <a:pt x="1125" y="1567"/>
                  </a:lnTo>
                  <a:lnTo>
                    <a:pt x="1128" y="1625"/>
                  </a:lnTo>
                  <a:lnTo>
                    <a:pt x="1125" y="1682"/>
                  </a:lnTo>
                  <a:lnTo>
                    <a:pt x="1115" y="1738"/>
                  </a:lnTo>
                  <a:lnTo>
                    <a:pt x="1099" y="1791"/>
                  </a:lnTo>
                  <a:lnTo>
                    <a:pt x="1076" y="1842"/>
                  </a:lnTo>
                  <a:lnTo>
                    <a:pt x="1050" y="1891"/>
                  </a:lnTo>
                  <a:lnTo>
                    <a:pt x="1017" y="1936"/>
                  </a:lnTo>
                  <a:lnTo>
                    <a:pt x="981" y="1978"/>
                  </a:lnTo>
                  <a:lnTo>
                    <a:pt x="939" y="2016"/>
                  </a:lnTo>
                  <a:lnTo>
                    <a:pt x="894" y="2051"/>
                  </a:lnTo>
                  <a:lnTo>
                    <a:pt x="845" y="2080"/>
                  </a:lnTo>
                  <a:lnTo>
                    <a:pt x="793" y="2105"/>
                  </a:lnTo>
                  <a:lnTo>
                    <a:pt x="738" y="2124"/>
                  </a:lnTo>
                  <a:lnTo>
                    <a:pt x="680" y="2139"/>
                  </a:lnTo>
                  <a:lnTo>
                    <a:pt x="680" y="2309"/>
                  </a:lnTo>
                  <a:lnTo>
                    <a:pt x="676" y="2334"/>
                  </a:lnTo>
                  <a:lnTo>
                    <a:pt x="668" y="2356"/>
                  </a:lnTo>
                  <a:lnTo>
                    <a:pt x="654" y="2376"/>
                  </a:lnTo>
                  <a:lnTo>
                    <a:pt x="637" y="2393"/>
                  </a:lnTo>
                  <a:lnTo>
                    <a:pt x="615" y="2406"/>
                  </a:lnTo>
                  <a:lnTo>
                    <a:pt x="590" y="2414"/>
                  </a:lnTo>
                  <a:lnTo>
                    <a:pt x="563" y="2417"/>
                  </a:lnTo>
                  <a:lnTo>
                    <a:pt x="538" y="2414"/>
                  </a:lnTo>
                  <a:lnTo>
                    <a:pt x="513" y="2406"/>
                  </a:lnTo>
                  <a:lnTo>
                    <a:pt x="491" y="2393"/>
                  </a:lnTo>
                  <a:lnTo>
                    <a:pt x="473" y="2376"/>
                  </a:lnTo>
                  <a:lnTo>
                    <a:pt x="460" y="2356"/>
                  </a:lnTo>
                  <a:lnTo>
                    <a:pt x="452" y="2334"/>
                  </a:lnTo>
                  <a:lnTo>
                    <a:pt x="448" y="2309"/>
                  </a:lnTo>
                  <a:lnTo>
                    <a:pt x="448" y="2138"/>
                  </a:lnTo>
                  <a:lnTo>
                    <a:pt x="395" y="2126"/>
                  </a:lnTo>
                  <a:lnTo>
                    <a:pt x="344" y="2108"/>
                  </a:lnTo>
                  <a:lnTo>
                    <a:pt x="294" y="2086"/>
                  </a:lnTo>
                  <a:lnTo>
                    <a:pt x="248" y="2059"/>
                  </a:lnTo>
                  <a:lnTo>
                    <a:pt x="204" y="2028"/>
                  </a:lnTo>
                  <a:lnTo>
                    <a:pt x="163" y="1993"/>
                  </a:lnTo>
                  <a:lnTo>
                    <a:pt x="127" y="1955"/>
                  </a:lnTo>
                  <a:lnTo>
                    <a:pt x="93" y="1913"/>
                  </a:lnTo>
                  <a:lnTo>
                    <a:pt x="83" y="1893"/>
                  </a:lnTo>
                  <a:lnTo>
                    <a:pt x="76" y="1873"/>
                  </a:lnTo>
                  <a:lnTo>
                    <a:pt x="74" y="1852"/>
                  </a:lnTo>
                  <a:lnTo>
                    <a:pt x="76" y="1832"/>
                  </a:lnTo>
                  <a:lnTo>
                    <a:pt x="83" y="1812"/>
                  </a:lnTo>
                  <a:lnTo>
                    <a:pt x="93" y="1794"/>
                  </a:lnTo>
                  <a:lnTo>
                    <a:pt x="108" y="1778"/>
                  </a:lnTo>
                  <a:lnTo>
                    <a:pt x="126" y="1764"/>
                  </a:lnTo>
                  <a:lnTo>
                    <a:pt x="147" y="1754"/>
                  </a:lnTo>
                  <a:lnTo>
                    <a:pt x="169" y="1748"/>
                  </a:lnTo>
                  <a:lnTo>
                    <a:pt x="191" y="1746"/>
                  </a:lnTo>
                  <a:lnTo>
                    <a:pt x="213" y="1748"/>
                  </a:lnTo>
                  <a:lnTo>
                    <a:pt x="234" y="1754"/>
                  </a:lnTo>
                  <a:lnTo>
                    <a:pt x="254" y="1764"/>
                  </a:lnTo>
                  <a:lnTo>
                    <a:pt x="271" y="1778"/>
                  </a:lnTo>
                  <a:lnTo>
                    <a:pt x="286" y="1795"/>
                  </a:lnTo>
                  <a:lnTo>
                    <a:pt x="312" y="1826"/>
                  </a:lnTo>
                  <a:lnTo>
                    <a:pt x="342" y="1854"/>
                  </a:lnTo>
                  <a:lnTo>
                    <a:pt x="374" y="1879"/>
                  </a:lnTo>
                  <a:lnTo>
                    <a:pt x="410" y="1899"/>
                  </a:lnTo>
                  <a:lnTo>
                    <a:pt x="448" y="1914"/>
                  </a:lnTo>
                  <a:lnTo>
                    <a:pt x="448" y="1305"/>
                  </a:lnTo>
                  <a:lnTo>
                    <a:pt x="390" y="1290"/>
                  </a:lnTo>
                  <a:lnTo>
                    <a:pt x="335" y="1271"/>
                  </a:lnTo>
                  <a:lnTo>
                    <a:pt x="283" y="1246"/>
                  </a:lnTo>
                  <a:lnTo>
                    <a:pt x="234" y="1216"/>
                  </a:lnTo>
                  <a:lnTo>
                    <a:pt x="188" y="1182"/>
                  </a:lnTo>
                  <a:lnTo>
                    <a:pt x="147" y="1144"/>
                  </a:lnTo>
                  <a:lnTo>
                    <a:pt x="111" y="1103"/>
                  </a:lnTo>
                  <a:lnTo>
                    <a:pt x="78" y="1057"/>
                  </a:lnTo>
                  <a:lnTo>
                    <a:pt x="50" y="1009"/>
                  </a:lnTo>
                  <a:lnTo>
                    <a:pt x="29" y="958"/>
                  </a:lnTo>
                  <a:lnTo>
                    <a:pt x="13" y="905"/>
                  </a:lnTo>
                  <a:lnTo>
                    <a:pt x="3" y="849"/>
                  </a:lnTo>
                  <a:lnTo>
                    <a:pt x="0" y="791"/>
                  </a:lnTo>
                  <a:lnTo>
                    <a:pt x="3" y="734"/>
                  </a:lnTo>
                  <a:lnTo>
                    <a:pt x="13" y="678"/>
                  </a:lnTo>
                  <a:lnTo>
                    <a:pt x="29" y="625"/>
                  </a:lnTo>
                  <a:lnTo>
                    <a:pt x="50" y="574"/>
                  </a:lnTo>
                  <a:lnTo>
                    <a:pt x="78" y="525"/>
                  </a:lnTo>
                  <a:lnTo>
                    <a:pt x="111" y="480"/>
                  </a:lnTo>
                  <a:lnTo>
                    <a:pt x="147" y="438"/>
                  </a:lnTo>
                  <a:lnTo>
                    <a:pt x="188" y="400"/>
                  </a:lnTo>
                  <a:lnTo>
                    <a:pt x="234" y="365"/>
                  </a:lnTo>
                  <a:lnTo>
                    <a:pt x="283" y="336"/>
                  </a:lnTo>
                  <a:lnTo>
                    <a:pt x="335" y="311"/>
                  </a:lnTo>
                  <a:lnTo>
                    <a:pt x="390" y="292"/>
                  </a:lnTo>
                  <a:lnTo>
                    <a:pt x="448" y="277"/>
                  </a:lnTo>
                  <a:lnTo>
                    <a:pt x="448" y="107"/>
                  </a:lnTo>
                  <a:lnTo>
                    <a:pt x="452" y="82"/>
                  </a:lnTo>
                  <a:lnTo>
                    <a:pt x="460" y="60"/>
                  </a:lnTo>
                  <a:lnTo>
                    <a:pt x="473" y="40"/>
                  </a:lnTo>
                  <a:lnTo>
                    <a:pt x="491" y="23"/>
                  </a:lnTo>
                  <a:lnTo>
                    <a:pt x="513" y="10"/>
                  </a:lnTo>
                  <a:lnTo>
                    <a:pt x="538" y="2"/>
                  </a:lnTo>
                  <a:lnTo>
                    <a:pt x="5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8" name="Group 857"/>
          <p:cNvGrpSpPr/>
          <p:nvPr/>
        </p:nvGrpSpPr>
        <p:grpSpPr>
          <a:xfrm>
            <a:off x="5398996" y="3527426"/>
            <a:ext cx="449263" cy="422275"/>
            <a:chOff x="5416550" y="3527426"/>
            <a:chExt cx="449263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225"/>
            <p:cNvSpPr>
              <a:spLocks/>
            </p:cNvSpPr>
            <p:nvPr/>
          </p:nvSpPr>
          <p:spPr bwMode="auto">
            <a:xfrm>
              <a:off x="5478463" y="3622676"/>
              <a:ext cx="207963" cy="26988"/>
            </a:xfrm>
            <a:custGeom>
              <a:avLst/>
              <a:gdLst>
                <a:gd name="T0" fmla="*/ 99 w 1577"/>
                <a:gd name="T1" fmla="*/ 0 h 199"/>
                <a:gd name="T2" fmla="*/ 1478 w 1577"/>
                <a:gd name="T3" fmla="*/ 0 h 199"/>
                <a:gd name="T4" fmla="*/ 1500 w 1577"/>
                <a:gd name="T5" fmla="*/ 3 h 199"/>
                <a:gd name="T6" fmla="*/ 1522 w 1577"/>
                <a:gd name="T7" fmla="*/ 10 h 199"/>
                <a:gd name="T8" fmla="*/ 1539 w 1577"/>
                <a:gd name="T9" fmla="*/ 22 h 199"/>
                <a:gd name="T10" fmla="*/ 1555 w 1577"/>
                <a:gd name="T11" fmla="*/ 37 h 199"/>
                <a:gd name="T12" fmla="*/ 1566 w 1577"/>
                <a:gd name="T13" fmla="*/ 56 h 199"/>
                <a:gd name="T14" fmla="*/ 1575 w 1577"/>
                <a:gd name="T15" fmla="*/ 77 h 199"/>
                <a:gd name="T16" fmla="*/ 1577 w 1577"/>
                <a:gd name="T17" fmla="*/ 99 h 199"/>
                <a:gd name="T18" fmla="*/ 1575 w 1577"/>
                <a:gd name="T19" fmla="*/ 122 h 199"/>
                <a:gd name="T20" fmla="*/ 1566 w 1577"/>
                <a:gd name="T21" fmla="*/ 143 h 199"/>
                <a:gd name="T22" fmla="*/ 1555 w 1577"/>
                <a:gd name="T23" fmla="*/ 161 h 199"/>
                <a:gd name="T24" fmla="*/ 1539 w 1577"/>
                <a:gd name="T25" fmla="*/ 177 h 199"/>
                <a:gd name="T26" fmla="*/ 1522 w 1577"/>
                <a:gd name="T27" fmla="*/ 188 h 199"/>
                <a:gd name="T28" fmla="*/ 1500 w 1577"/>
                <a:gd name="T29" fmla="*/ 195 h 199"/>
                <a:gd name="T30" fmla="*/ 1478 w 1577"/>
                <a:gd name="T31" fmla="*/ 199 h 199"/>
                <a:gd name="T32" fmla="*/ 99 w 1577"/>
                <a:gd name="T33" fmla="*/ 199 h 199"/>
                <a:gd name="T34" fmla="*/ 76 w 1577"/>
                <a:gd name="T35" fmla="*/ 195 h 199"/>
                <a:gd name="T36" fmla="*/ 55 w 1577"/>
                <a:gd name="T37" fmla="*/ 188 h 199"/>
                <a:gd name="T38" fmla="*/ 37 w 1577"/>
                <a:gd name="T39" fmla="*/ 177 h 199"/>
                <a:gd name="T40" fmla="*/ 21 w 1577"/>
                <a:gd name="T41" fmla="*/ 161 h 199"/>
                <a:gd name="T42" fmla="*/ 10 w 1577"/>
                <a:gd name="T43" fmla="*/ 143 h 199"/>
                <a:gd name="T44" fmla="*/ 2 w 1577"/>
                <a:gd name="T45" fmla="*/ 122 h 199"/>
                <a:gd name="T46" fmla="*/ 0 w 1577"/>
                <a:gd name="T47" fmla="*/ 99 h 199"/>
                <a:gd name="T48" fmla="*/ 2 w 1577"/>
                <a:gd name="T49" fmla="*/ 77 h 199"/>
                <a:gd name="T50" fmla="*/ 10 w 1577"/>
                <a:gd name="T51" fmla="*/ 56 h 199"/>
                <a:gd name="T52" fmla="*/ 21 w 1577"/>
                <a:gd name="T53" fmla="*/ 37 h 199"/>
                <a:gd name="T54" fmla="*/ 37 w 1577"/>
                <a:gd name="T55" fmla="*/ 22 h 199"/>
                <a:gd name="T56" fmla="*/ 55 w 1577"/>
                <a:gd name="T57" fmla="*/ 10 h 199"/>
                <a:gd name="T58" fmla="*/ 76 w 1577"/>
                <a:gd name="T59" fmla="*/ 3 h 199"/>
                <a:gd name="T60" fmla="*/ 99 w 1577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7" h="199">
                  <a:moveTo>
                    <a:pt x="99" y="0"/>
                  </a:moveTo>
                  <a:lnTo>
                    <a:pt x="1478" y="0"/>
                  </a:lnTo>
                  <a:lnTo>
                    <a:pt x="1500" y="3"/>
                  </a:lnTo>
                  <a:lnTo>
                    <a:pt x="1522" y="10"/>
                  </a:lnTo>
                  <a:lnTo>
                    <a:pt x="1539" y="22"/>
                  </a:lnTo>
                  <a:lnTo>
                    <a:pt x="1555" y="37"/>
                  </a:lnTo>
                  <a:lnTo>
                    <a:pt x="1566" y="56"/>
                  </a:lnTo>
                  <a:lnTo>
                    <a:pt x="1575" y="77"/>
                  </a:lnTo>
                  <a:lnTo>
                    <a:pt x="1577" y="99"/>
                  </a:lnTo>
                  <a:lnTo>
                    <a:pt x="1575" y="122"/>
                  </a:lnTo>
                  <a:lnTo>
                    <a:pt x="1566" y="143"/>
                  </a:lnTo>
                  <a:lnTo>
                    <a:pt x="1555" y="161"/>
                  </a:lnTo>
                  <a:lnTo>
                    <a:pt x="1539" y="177"/>
                  </a:lnTo>
                  <a:lnTo>
                    <a:pt x="1522" y="188"/>
                  </a:lnTo>
                  <a:lnTo>
                    <a:pt x="1500" y="195"/>
                  </a:lnTo>
                  <a:lnTo>
                    <a:pt x="1478" y="199"/>
                  </a:lnTo>
                  <a:lnTo>
                    <a:pt x="99" y="199"/>
                  </a:lnTo>
                  <a:lnTo>
                    <a:pt x="76" y="195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1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26"/>
            <p:cNvSpPr>
              <a:spLocks/>
            </p:cNvSpPr>
            <p:nvPr/>
          </p:nvSpPr>
          <p:spPr bwMode="auto">
            <a:xfrm>
              <a:off x="5478463" y="3668713"/>
              <a:ext cx="207963" cy="25400"/>
            </a:xfrm>
            <a:custGeom>
              <a:avLst/>
              <a:gdLst>
                <a:gd name="T0" fmla="*/ 99 w 1577"/>
                <a:gd name="T1" fmla="*/ 0 h 199"/>
                <a:gd name="T2" fmla="*/ 1478 w 1577"/>
                <a:gd name="T3" fmla="*/ 0 h 199"/>
                <a:gd name="T4" fmla="*/ 1500 w 1577"/>
                <a:gd name="T5" fmla="*/ 3 h 199"/>
                <a:gd name="T6" fmla="*/ 1522 w 1577"/>
                <a:gd name="T7" fmla="*/ 10 h 199"/>
                <a:gd name="T8" fmla="*/ 1539 w 1577"/>
                <a:gd name="T9" fmla="*/ 22 h 199"/>
                <a:gd name="T10" fmla="*/ 1555 w 1577"/>
                <a:gd name="T11" fmla="*/ 37 h 199"/>
                <a:gd name="T12" fmla="*/ 1566 w 1577"/>
                <a:gd name="T13" fmla="*/ 56 h 199"/>
                <a:gd name="T14" fmla="*/ 1575 w 1577"/>
                <a:gd name="T15" fmla="*/ 77 h 199"/>
                <a:gd name="T16" fmla="*/ 1577 w 1577"/>
                <a:gd name="T17" fmla="*/ 99 h 199"/>
                <a:gd name="T18" fmla="*/ 1575 w 1577"/>
                <a:gd name="T19" fmla="*/ 122 h 199"/>
                <a:gd name="T20" fmla="*/ 1566 w 1577"/>
                <a:gd name="T21" fmla="*/ 143 h 199"/>
                <a:gd name="T22" fmla="*/ 1555 w 1577"/>
                <a:gd name="T23" fmla="*/ 161 h 199"/>
                <a:gd name="T24" fmla="*/ 1539 w 1577"/>
                <a:gd name="T25" fmla="*/ 177 h 199"/>
                <a:gd name="T26" fmla="*/ 1522 w 1577"/>
                <a:gd name="T27" fmla="*/ 188 h 199"/>
                <a:gd name="T28" fmla="*/ 1500 w 1577"/>
                <a:gd name="T29" fmla="*/ 196 h 199"/>
                <a:gd name="T30" fmla="*/ 1478 w 1577"/>
                <a:gd name="T31" fmla="*/ 199 h 199"/>
                <a:gd name="T32" fmla="*/ 99 w 1577"/>
                <a:gd name="T33" fmla="*/ 199 h 199"/>
                <a:gd name="T34" fmla="*/ 76 w 1577"/>
                <a:gd name="T35" fmla="*/ 196 h 199"/>
                <a:gd name="T36" fmla="*/ 55 w 1577"/>
                <a:gd name="T37" fmla="*/ 188 h 199"/>
                <a:gd name="T38" fmla="*/ 37 w 1577"/>
                <a:gd name="T39" fmla="*/ 177 h 199"/>
                <a:gd name="T40" fmla="*/ 21 w 1577"/>
                <a:gd name="T41" fmla="*/ 161 h 199"/>
                <a:gd name="T42" fmla="*/ 10 w 1577"/>
                <a:gd name="T43" fmla="*/ 143 h 199"/>
                <a:gd name="T44" fmla="*/ 2 w 1577"/>
                <a:gd name="T45" fmla="*/ 122 h 199"/>
                <a:gd name="T46" fmla="*/ 0 w 1577"/>
                <a:gd name="T47" fmla="*/ 99 h 199"/>
                <a:gd name="T48" fmla="*/ 2 w 1577"/>
                <a:gd name="T49" fmla="*/ 77 h 199"/>
                <a:gd name="T50" fmla="*/ 10 w 1577"/>
                <a:gd name="T51" fmla="*/ 56 h 199"/>
                <a:gd name="T52" fmla="*/ 21 w 1577"/>
                <a:gd name="T53" fmla="*/ 37 h 199"/>
                <a:gd name="T54" fmla="*/ 37 w 1577"/>
                <a:gd name="T55" fmla="*/ 22 h 199"/>
                <a:gd name="T56" fmla="*/ 55 w 1577"/>
                <a:gd name="T57" fmla="*/ 10 h 199"/>
                <a:gd name="T58" fmla="*/ 76 w 1577"/>
                <a:gd name="T59" fmla="*/ 3 h 199"/>
                <a:gd name="T60" fmla="*/ 99 w 1577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7" h="199">
                  <a:moveTo>
                    <a:pt x="99" y="0"/>
                  </a:moveTo>
                  <a:lnTo>
                    <a:pt x="1478" y="0"/>
                  </a:lnTo>
                  <a:lnTo>
                    <a:pt x="1500" y="3"/>
                  </a:lnTo>
                  <a:lnTo>
                    <a:pt x="1522" y="10"/>
                  </a:lnTo>
                  <a:lnTo>
                    <a:pt x="1539" y="22"/>
                  </a:lnTo>
                  <a:lnTo>
                    <a:pt x="1555" y="37"/>
                  </a:lnTo>
                  <a:lnTo>
                    <a:pt x="1566" y="56"/>
                  </a:lnTo>
                  <a:lnTo>
                    <a:pt x="1575" y="77"/>
                  </a:lnTo>
                  <a:lnTo>
                    <a:pt x="1577" y="99"/>
                  </a:lnTo>
                  <a:lnTo>
                    <a:pt x="1575" y="122"/>
                  </a:lnTo>
                  <a:lnTo>
                    <a:pt x="1566" y="143"/>
                  </a:lnTo>
                  <a:lnTo>
                    <a:pt x="1555" y="161"/>
                  </a:lnTo>
                  <a:lnTo>
                    <a:pt x="1539" y="177"/>
                  </a:lnTo>
                  <a:lnTo>
                    <a:pt x="1522" y="188"/>
                  </a:lnTo>
                  <a:lnTo>
                    <a:pt x="1500" y="196"/>
                  </a:lnTo>
                  <a:lnTo>
                    <a:pt x="1478" y="199"/>
                  </a:lnTo>
                  <a:lnTo>
                    <a:pt x="99" y="199"/>
                  </a:lnTo>
                  <a:lnTo>
                    <a:pt x="76" y="196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1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227"/>
            <p:cNvSpPr>
              <a:spLocks/>
            </p:cNvSpPr>
            <p:nvPr/>
          </p:nvSpPr>
          <p:spPr bwMode="auto">
            <a:xfrm>
              <a:off x="5478463" y="3848101"/>
              <a:ext cx="122238" cy="26988"/>
            </a:xfrm>
            <a:custGeom>
              <a:avLst/>
              <a:gdLst>
                <a:gd name="T0" fmla="*/ 99 w 927"/>
                <a:gd name="T1" fmla="*/ 0 h 198"/>
                <a:gd name="T2" fmla="*/ 828 w 927"/>
                <a:gd name="T3" fmla="*/ 0 h 198"/>
                <a:gd name="T4" fmla="*/ 851 w 927"/>
                <a:gd name="T5" fmla="*/ 3 h 198"/>
                <a:gd name="T6" fmla="*/ 871 w 927"/>
                <a:gd name="T7" fmla="*/ 10 h 198"/>
                <a:gd name="T8" fmla="*/ 890 w 927"/>
                <a:gd name="T9" fmla="*/ 21 h 198"/>
                <a:gd name="T10" fmla="*/ 905 w 927"/>
                <a:gd name="T11" fmla="*/ 37 h 198"/>
                <a:gd name="T12" fmla="*/ 917 w 927"/>
                <a:gd name="T13" fmla="*/ 55 h 198"/>
                <a:gd name="T14" fmla="*/ 925 w 927"/>
                <a:gd name="T15" fmla="*/ 76 h 198"/>
                <a:gd name="T16" fmla="*/ 927 w 927"/>
                <a:gd name="T17" fmla="*/ 99 h 198"/>
                <a:gd name="T18" fmla="*/ 925 w 927"/>
                <a:gd name="T19" fmla="*/ 122 h 198"/>
                <a:gd name="T20" fmla="*/ 917 w 927"/>
                <a:gd name="T21" fmla="*/ 142 h 198"/>
                <a:gd name="T22" fmla="*/ 905 w 927"/>
                <a:gd name="T23" fmla="*/ 161 h 198"/>
                <a:gd name="T24" fmla="*/ 890 w 927"/>
                <a:gd name="T25" fmla="*/ 176 h 198"/>
                <a:gd name="T26" fmla="*/ 871 w 927"/>
                <a:gd name="T27" fmla="*/ 188 h 198"/>
                <a:gd name="T28" fmla="*/ 851 w 927"/>
                <a:gd name="T29" fmla="*/ 195 h 198"/>
                <a:gd name="T30" fmla="*/ 828 w 927"/>
                <a:gd name="T31" fmla="*/ 198 h 198"/>
                <a:gd name="T32" fmla="*/ 99 w 927"/>
                <a:gd name="T33" fmla="*/ 198 h 198"/>
                <a:gd name="T34" fmla="*/ 76 w 927"/>
                <a:gd name="T35" fmla="*/ 195 h 198"/>
                <a:gd name="T36" fmla="*/ 55 w 927"/>
                <a:gd name="T37" fmla="*/ 188 h 198"/>
                <a:gd name="T38" fmla="*/ 37 w 927"/>
                <a:gd name="T39" fmla="*/ 176 h 198"/>
                <a:gd name="T40" fmla="*/ 21 w 927"/>
                <a:gd name="T41" fmla="*/ 161 h 198"/>
                <a:gd name="T42" fmla="*/ 10 w 927"/>
                <a:gd name="T43" fmla="*/ 142 h 198"/>
                <a:gd name="T44" fmla="*/ 2 w 927"/>
                <a:gd name="T45" fmla="*/ 122 h 198"/>
                <a:gd name="T46" fmla="*/ 0 w 927"/>
                <a:gd name="T47" fmla="*/ 99 h 198"/>
                <a:gd name="T48" fmla="*/ 2 w 927"/>
                <a:gd name="T49" fmla="*/ 76 h 198"/>
                <a:gd name="T50" fmla="*/ 10 w 927"/>
                <a:gd name="T51" fmla="*/ 55 h 198"/>
                <a:gd name="T52" fmla="*/ 21 w 927"/>
                <a:gd name="T53" fmla="*/ 37 h 198"/>
                <a:gd name="T54" fmla="*/ 37 w 927"/>
                <a:gd name="T55" fmla="*/ 21 h 198"/>
                <a:gd name="T56" fmla="*/ 55 w 927"/>
                <a:gd name="T57" fmla="*/ 10 h 198"/>
                <a:gd name="T58" fmla="*/ 76 w 927"/>
                <a:gd name="T59" fmla="*/ 3 h 198"/>
                <a:gd name="T60" fmla="*/ 99 w 927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7" h="198">
                  <a:moveTo>
                    <a:pt x="99" y="0"/>
                  </a:moveTo>
                  <a:lnTo>
                    <a:pt x="828" y="0"/>
                  </a:lnTo>
                  <a:lnTo>
                    <a:pt x="851" y="3"/>
                  </a:lnTo>
                  <a:lnTo>
                    <a:pt x="871" y="10"/>
                  </a:lnTo>
                  <a:lnTo>
                    <a:pt x="890" y="21"/>
                  </a:lnTo>
                  <a:lnTo>
                    <a:pt x="905" y="37"/>
                  </a:lnTo>
                  <a:lnTo>
                    <a:pt x="917" y="55"/>
                  </a:lnTo>
                  <a:lnTo>
                    <a:pt x="925" y="76"/>
                  </a:lnTo>
                  <a:lnTo>
                    <a:pt x="927" y="99"/>
                  </a:lnTo>
                  <a:lnTo>
                    <a:pt x="925" y="122"/>
                  </a:lnTo>
                  <a:lnTo>
                    <a:pt x="917" y="142"/>
                  </a:lnTo>
                  <a:lnTo>
                    <a:pt x="905" y="161"/>
                  </a:lnTo>
                  <a:lnTo>
                    <a:pt x="890" y="176"/>
                  </a:lnTo>
                  <a:lnTo>
                    <a:pt x="871" y="188"/>
                  </a:lnTo>
                  <a:lnTo>
                    <a:pt x="851" y="195"/>
                  </a:lnTo>
                  <a:lnTo>
                    <a:pt x="828" y="198"/>
                  </a:lnTo>
                  <a:lnTo>
                    <a:pt x="99" y="198"/>
                  </a:lnTo>
                  <a:lnTo>
                    <a:pt x="76" y="195"/>
                  </a:lnTo>
                  <a:lnTo>
                    <a:pt x="55" y="188"/>
                  </a:lnTo>
                  <a:lnTo>
                    <a:pt x="37" y="176"/>
                  </a:lnTo>
                  <a:lnTo>
                    <a:pt x="21" y="161"/>
                  </a:lnTo>
                  <a:lnTo>
                    <a:pt x="10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28"/>
            <p:cNvSpPr>
              <a:spLocks noEditPoints="1"/>
            </p:cNvSpPr>
            <p:nvPr/>
          </p:nvSpPr>
          <p:spPr bwMode="auto">
            <a:xfrm>
              <a:off x="5416550" y="3527426"/>
              <a:ext cx="449263" cy="422275"/>
            </a:xfrm>
            <a:custGeom>
              <a:avLst/>
              <a:gdLst>
                <a:gd name="T0" fmla="*/ 1903 w 3393"/>
                <a:gd name="T1" fmla="*/ 2262 h 3181"/>
                <a:gd name="T2" fmla="*/ 2895 w 3393"/>
                <a:gd name="T3" fmla="*/ 471 h 3181"/>
                <a:gd name="T4" fmla="*/ 2214 w 3393"/>
                <a:gd name="T5" fmla="*/ 2983 h 3181"/>
                <a:gd name="T6" fmla="*/ 2207 w 3393"/>
                <a:gd name="T7" fmla="*/ 2268 h 3181"/>
                <a:gd name="T8" fmla="*/ 1772 w 3393"/>
                <a:gd name="T9" fmla="*/ 2615 h 3181"/>
                <a:gd name="T10" fmla="*/ 1715 w 3393"/>
                <a:gd name="T11" fmla="*/ 2612 h 3181"/>
                <a:gd name="T12" fmla="*/ 1669 w 3393"/>
                <a:gd name="T13" fmla="*/ 2576 h 3181"/>
                <a:gd name="T14" fmla="*/ 1651 w 3393"/>
                <a:gd name="T15" fmla="*/ 2519 h 3181"/>
                <a:gd name="T16" fmla="*/ 563 w 3393"/>
                <a:gd name="T17" fmla="*/ 2278 h 3181"/>
                <a:gd name="T18" fmla="*/ 501 w 3393"/>
                <a:gd name="T19" fmla="*/ 2256 h 3181"/>
                <a:gd name="T20" fmla="*/ 466 w 3393"/>
                <a:gd name="T21" fmla="*/ 2201 h 3181"/>
                <a:gd name="T22" fmla="*/ 474 w 3393"/>
                <a:gd name="T23" fmla="*/ 2135 h 3181"/>
                <a:gd name="T24" fmla="*/ 519 w 3393"/>
                <a:gd name="T25" fmla="*/ 2090 h 3181"/>
                <a:gd name="T26" fmla="*/ 1739 w 3393"/>
                <a:gd name="T27" fmla="*/ 2079 h 3181"/>
                <a:gd name="T28" fmla="*/ 1768 w 3393"/>
                <a:gd name="T29" fmla="*/ 1966 h 3181"/>
                <a:gd name="T30" fmla="*/ 540 w 3393"/>
                <a:gd name="T31" fmla="*/ 1935 h 3181"/>
                <a:gd name="T32" fmla="*/ 485 w 3393"/>
                <a:gd name="T33" fmla="*/ 1901 h 3181"/>
                <a:gd name="T34" fmla="*/ 464 w 3393"/>
                <a:gd name="T35" fmla="*/ 1839 h 3181"/>
                <a:gd name="T36" fmla="*/ 485 w 3393"/>
                <a:gd name="T37" fmla="*/ 1777 h 3181"/>
                <a:gd name="T38" fmla="*/ 540 w 3393"/>
                <a:gd name="T39" fmla="*/ 1742 h 3181"/>
                <a:gd name="T40" fmla="*/ 2000 w 3393"/>
                <a:gd name="T41" fmla="*/ 1578 h 3181"/>
                <a:gd name="T42" fmla="*/ 1942 w 3393"/>
                <a:gd name="T43" fmla="*/ 1598 h 3181"/>
                <a:gd name="T44" fmla="*/ 519 w 3393"/>
                <a:gd name="T45" fmla="*/ 1587 h 3181"/>
                <a:gd name="T46" fmla="*/ 474 w 3393"/>
                <a:gd name="T47" fmla="*/ 1542 h 3181"/>
                <a:gd name="T48" fmla="*/ 466 w 3393"/>
                <a:gd name="T49" fmla="*/ 1476 h 3181"/>
                <a:gd name="T50" fmla="*/ 501 w 3393"/>
                <a:gd name="T51" fmla="*/ 1421 h 3181"/>
                <a:gd name="T52" fmla="*/ 563 w 3393"/>
                <a:gd name="T53" fmla="*/ 1399 h 3181"/>
                <a:gd name="T54" fmla="*/ 1986 w 3393"/>
                <a:gd name="T55" fmla="*/ 1410 h 3181"/>
                <a:gd name="T56" fmla="*/ 2030 w 3393"/>
                <a:gd name="T57" fmla="*/ 1455 h 3181"/>
                <a:gd name="T58" fmla="*/ 2041 w 3393"/>
                <a:gd name="T59" fmla="*/ 1506 h 3181"/>
                <a:gd name="T60" fmla="*/ 2214 w 3393"/>
                <a:gd name="T61" fmla="*/ 392 h 3181"/>
                <a:gd name="T62" fmla="*/ 2997 w 3393"/>
                <a:gd name="T63" fmla="*/ 301 h 3181"/>
                <a:gd name="T64" fmla="*/ 3037 w 3393"/>
                <a:gd name="T65" fmla="*/ 234 h 3181"/>
                <a:gd name="T66" fmla="*/ 3036 w 3393"/>
                <a:gd name="T67" fmla="*/ 5 h 3181"/>
                <a:gd name="T68" fmla="*/ 3363 w 3393"/>
                <a:gd name="T69" fmla="*/ 202 h 3181"/>
                <a:gd name="T70" fmla="*/ 3391 w 3393"/>
                <a:gd name="T71" fmla="*/ 259 h 3181"/>
                <a:gd name="T72" fmla="*/ 3378 w 3393"/>
                <a:gd name="T73" fmla="*/ 324 h 3181"/>
                <a:gd name="T74" fmla="*/ 2409 w 3393"/>
                <a:gd name="T75" fmla="*/ 3105 h 3181"/>
                <a:gd name="T76" fmla="*/ 2375 w 3393"/>
                <a:gd name="T77" fmla="*/ 3160 h 3181"/>
                <a:gd name="T78" fmla="*/ 2313 w 3393"/>
                <a:gd name="T79" fmla="*/ 3181 h 3181"/>
                <a:gd name="T80" fmla="*/ 56 w 3393"/>
                <a:gd name="T81" fmla="*/ 3171 h 3181"/>
                <a:gd name="T82" fmla="*/ 10 w 3393"/>
                <a:gd name="T83" fmla="*/ 3126 h 3181"/>
                <a:gd name="T84" fmla="*/ 0 w 3393"/>
                <a:gd name="T85" fmla="*/ 293 h 3181"/>
                <a:gd name="T86" fmla="*/ 22 w 3393"/>
                <a:gd name="T87" fmla="*/ 231 h 3181"/>
                <a:gd name="T88" fmla="*/ 76 w 3393"/>
                <a:gd name="T89" fmla="*/ 197 h 3181"/>
                <a:gd name="T90" fmla="*/ 2336 w 3393"/>
                <a:gd name="T91" fmla="*/ 197 h 3181"/>
                <a:gd name="T92" fmla="*/ 2391 w 3393"/>
                <a:gd name="T93" fmla="*/ 231 h 3181"/>
                <a:gd name="T94" fmla="*/ 2412 w 3393"/>
                <a:gd name="T95" fmla="*/ 293 h 3181"/>
                <a:gd name="T96" fmla="*/ 2930 w 3393"/>
                <a:gd name="T97" fmla="*/ 32 h 3181"/>
                <a:gd name="T98" fmla="*/ 2979 w 3393"/>
                <a:gd name="T99" fmla="*/ 3 h 3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93" h="3181">
                  <a:moveTo>
                    <a:pt x="2895" y="471"/>
                  </a:moveTo>
                  <a:lnTo>
                    <a:pt x="1947" y="2054"/>
                  </a:lnTo>
                  <a:lnTo>
                    <a:pt x="1903" y="2262"/>
                  </a:lnTo>
                  <a:lnTo>
                    <a:pt x="2068" y="2126"/>
                  </a:lnTo>
                  <a:lnTo>
                    <a:pt x="3017" y="543"/>
                  </a:lnTo>
                  <a:lnTo>
                    <a:pt x="2895" y="471"/>
                  </a:lnTo>
                  <a:close/>
                  <a:moveTo>
                    <a:pt x="197" y="392"/>
                  </a:moveTo>
                  <a:lnTo>
                    <a:pt x="197" y="2983"/>
                  </a:lnTo>
                  <a:lnTo>
                    <a:pt x="2214" y="2983"/>
                  </a:lnTo>
                  <a:lnTo>
                    <a:pt x="2214" y="2260"/>
                  </a:lnTo>
                  <a:lnTo>
                    <a:pt x="2211" y="2264"/>
                  </a:lnTo>
                  <a:lnTo>
                    <a:pt x="2207" y="2268"/>
                  </a:lnTo>
                  <a:lnTo>
                    <a:pt x="1813" y="2595"/>
                  </a:lnTo>
                  <a:lnTo>
                    <a:pt x="1794" y="2608"/>
                  </a:lnTo>
                  <a:lnTo>
                    <a:pt x="1772" y="2615"/>
                  </a:lnTo>
                  <a:lnTo>
                    <a:pt x="1749" y="2618"/>
                  </a:lnTo>
                  <a:lnTo>
                    <a:pt x="1732" y="2616"/>
                  </a:lnTo>
                  <a:lnTo>
                    <a:pt x="1715" y="2612"/>
                  </a:lnTo>
                  <a:lnTo>
                    <a:pt x="1699" y="2604"/>
                  </a:lnTo>
                  <a:lnTo>
                    <a:pt x="1682" y="2591"/>
                  </a:lnTo>
                  <a:lnTo>
                    <a:pt x="1669" y="2576"/>
                  </a:lnTo>
                  <a:lnTo>
                    <a:pt x="1660" y="2558"/>
                  </a:lnTo>
                  <a:lnTo>
                    <a:pt x="1653" y="2539"/>
                  </a:lnTo>
                  <a:lnTo>
                    <a:pt x="1651" y="2519"/>
                  </a:lnTo>
                  <a:lnTo>
                    <a:pt x="1653" y="2499"/>
                  </a:lnTo>
                  <a:lnTo>
                    <a:pt x="1699" y="2278"/>
                  </a:lnTo>
                  <a:lnTo>
                    <a:pt x="563" y="2278"/>
                  </a:lnTo>
                  <a:lnTo>
                    <a:pt x="540" y="2275"/>
                  </a:lnTo>
                  <a:lnTo>
                    <a:pt x="519" y="2268"/>
                  </a:lnTo>
                  <a:lnTo>
                    <a:pt x="501" y="2256"/>
                  </a:lnTo>
                  <a:lnTo>
                    <a:pt x="485" y="2241"/>
                  </a:lnTo>
                  <a:lnTo>
                    <a:pt x="474" y="2222"/>
                  </a:lnTo>
                  <a:lnTo>
                    <a:pt x="466" y="2201"/>
                  </a:lnTo>
                  <a:lnTo>
                    <a:pt x="464" y="2179"/>
                  </a:lnTo>
                  <a:lnTo>
                    <a:pt x="466" y="2156"/>
                  </a:lnTo>
                  <a:lnTo>
                    <a:pt x="474" y="2135"/>
                  </a:lnTo>
                  <a:lnTo>
                    <a:pt x="485" y="2117"/>
                  </a:lnTo>
                  <a:lnTo>
                    <a:pt x="501" y="2101"/>
                  </a:lnTo>
                  <a:lnTo>
                    <a:pt x="519" y="2090"/>
                  </a:lnTo>
                  <a:lnTo>
                    <a:pt x="540" y="2083"/>
                  </a:lnTo>
                  <a:lnTo>
                    <a:pt x="563" y="2079"/>
                  </a:lnTo>
                  <a:lnTo>
                    <a:pt x="1739" y="2079"/>
                  </a:lnTo>
                  <a:lnTo>
                    <a:pt x="1756" y="1997"/>
                  </a:lnTo>
                  <a:lnTo>
                    <a:pt x="1761" y="1981"/>
                  </a:lnTo>
                  <a:lnTo>
                    <a:pt x="1768" y="1966"/>
                  </a:lnTo>
                  <a:lnTo>
                    <a:pt x="1786" y="1938"/>
                  </a:lnTo>
                  <a:lnTo>
                    <a:pt x="563" y="1938"/>
                  </a:lnTo>
                  <a:lnTo>
                    <a:pt x="540" y="1935"/>
                  </a:lnTo>
                  <a:lnTo>
                    <a:pt x="519" y="1927"/>
                  </a:lnTo>
                  <a:lnTo>
                    <a:pt x="501" y="1916"/>
                  </a:lnTo>
                  <a:lnTo>
                    <a:pt x="485" y="1901"/>
                  </a:lnTo>
                  <a:lnTo>
                    <a:pt x="474" y="1882"/>
                  </a:lnTo>
                  <a:lnTo>
                    <a:pt x="466" y="1861"/>
                  </a:lnTo>
                  <a:lnTo>
                    <a:pt x="464" y="1839"/>
                  </a:lnTo>
                  <a:lnTo>
                    <a:pt x="466" y="1816"/>
                  </a:lnTo>
                  <a:lnTo>
                    <a:pt x="474" y="1795"/>
                  </a:lnTo>
                  <a:lnTo>
                    <a:pt x="485" y="1777"/>
                  </a:lnTo>
                  <a:lnTo>
                    <a:pt x="501" y="1761"/>
                  </a:lnTo>
                  <a:lnTo>
                    <a:pt x="519" y="1750"/>
                  </a:lnTo>
                  <a:lnTo>
                    <a:pt x="540" y="1742"/>
                  </a:lnTo>
                  <a:lnTo>
                    <a:pt x="563" y="1739"/>
                  </a:lnTo>
                  <a:lnTo>
                    <a:pt x="1903" y="1739"/>
                  </a:lnTo>
                  <a:lnTo>
                    <a:pt x="2000" y="1578"/>
                  </a:lnTo>
                  <a:lnTo>
                    <a:pt x="1983" y="1588"/>
                  </a:lnTo>
                  <a:lnTo>
                    <a:pt x="1963" y="1596"/>
                  </a:lnTo>
                  <a:lnTo>
                    <a:pt x="1942" y="1598"/>
                  </a:lnTo>
                  <a:lnTo>
                    <a:pt x="563" y="1598"/>
                  </a:lnTo>
                  <a:lnTo>
                    <a:pt x="540" y="1595"/>
                  </a:lnTo>
                  <a:lnTo>
                    <a:pt x="519" y="1587"/>
                  </a:lnTo>
                  <a:lnTo>
                    <a:pt x="501" y="1576"/>
                  </a:lnTo>
                  <a:lnTo>
                    <a:pt x="485" y="1561"/>
                  </a:lnTo>
                  <a:lnTo>
                    <a:pt x="474" y="1542"/>
                  </a:lnTo>
                  <a:lnTo>
                    <a:pt x="466" y="1521"/>
                  </a:lnTo>
                  <a:lnTo>
                    <a:pt x="464" y="1498"/>
                  </a:lnTo>
                  <a:lnTo>
                    <a:pt x="466" y="1476"/>
                  </a:lnTo>
                  <a:lnTo>
                    <a:pt x="474" y="1455"/>
                  </a:lnTo>
                  <a:lnTo>
                    <a:pt x="485" y="1436"/>
                  </a:lnTo>
                  <a:lnTo>
                    <a:pt x="501" y="1421"/>
                  </a:lnTo>
                  <a:lnTo>
                    <a:pt x="519" y="1410"/>
                  </a:lnTo>
                  <a:lnTo>
                    <a:pt x="540" y="1402"/>
                  </a:lnTo>
                  <a:lnTo>
                    <a:pt x="563" y="1399"/>
                  </a:lnTo>
                  <a:lnTo>
                    <a:pt x="1942" y="1399"/>
                  </a:lnTo>
                  <a:lnTo>
                    <a:pt x="1964" y="1402"/>
                  </a:lnTo>
                  <a:lnTo>
                    <a:pt x="1986" y="1410"/>
                  </a:lnTo>
                  <a:lnTo>
                    <a:pt x="2003" y="1421"/>
                  </a:lnTo>
                  <a:lnTo>
                    <a:pt x="2019" y="1436"/>
                  </a:lnTo>
                  <a:lnTo>
                    <a:pt x="2030" y="1455"/>
                  </a:lnTo>
                  <a:lnTo>
                    <a:pt x="2039" y="1476"/>
                  </a:lnTo>
                  <a:lnTo>
                    <a:pt x="2041" y="1498"/>
                  </a:lnTo>
                  <a:lnTo>
                    <a:pt x="2041" y="1506"/>
                  </a:lnTo>
                  <a:lnTo>
                    <a:pt x="2040" y="1513"/>
                  </a:lnTo>
                  <a:lnTo>
                    <a:pt x="2214" y="1221"/>
                  </a:lnTo>
                  <a:lnTo>
                    <a:pt x="2214" y="392"/>
                  </a:lnTo>
                  <a:lnTo>
                    <a:pt x="197" y="392"/>
                  </a:lnTo>
                  <a:close/>
                  <a:moveTo>
                    <a:pt x="3037" y="234"/>
                  </a:moveTo>
                  <a:lnTo>
                    <a:pt x="2997" y="301"/>
                  </a:lnTo>
                  <a:lnTo>
                    <a:pt x="3118" y="374"/>
                  </a:lnTo>
                  <a:lnTo>
                    <a:pt x="3158" y="307"/>
                  </a:lnTo>
                  <a:lnTo>
                    <a:pt x="3037" y="234"/>
                  </a:lnTo>
                  <a:close/>
                  <a:moveTo>
                    <a:pt x="2998" y="0"/>
                  </a:moveTo>
                  <a:lnTo>
                    <a:pt x="3018" y="1"/>
                  </a:lnTo>
                  <a:lnTo>
                    <a:pt x="3036" y="5"/>
                  </a:lnTo>
                  <a:lnTo>
                    <a:pt x="3054" y="13"/>
                  </a:lnTo>
                  <a:lnTo>
                    <a:pt x="3345" y="188"/>
                  </a:lnTo>
                  <a:lnTo>
                    <a:pt x="3363" y="202"/>
                  </a:lnTo>
                  <a:lnTo>
                    <a:pt x="3377" y="219"/>
                  </a:lnTo>
                  <a:lnTo>
                    <a:pt x="3386" y="238"/>
                  </a:lnTo>
                  <a:lnTo>
                    <a:pt x="3391" y="259"/>
                  </a:lnTo>
                  <a:lnTo>
                    <a:pt x="3393" y="282"/>
                  </a:lnTo>
                  <a:lnTo>
                    <a:pt x="3388" y="302"/>
                  </a:lnTo>
                  <a:lnTo>
                    <a:pt x="3378" y="324"/>
                  </a:lnTo>
                  <a:lnTo>
                    <a:pt x="2412" y="1936"/>
                  </a:lnTo>
                  <a:lnTo>
                    <a:pt x="2412" y="3082"/>
                  </a:lnTo>
                  <a:lnTo>
                    <a:pt x="2409" y="3105"/>
                  </a:lnTo>
                  <a:lnTo>
                    <a:pt x="2402" y="3126"/>
                  </a:lnTo>
                  <a:lnTo>
                    <a:pt x="2391" y="3144"/>
                  </a:lnTo>
                  <a:lnTo>
                    <a:pt x="2375" y="3160"/>
                  </a:lnTo>
                  <a:lnTo>
                    <a:pt x="2357" y="3171"/>
                  </a:lnTo>
                  <a:lnTo>
                    <a:pt x="2336" y="3178"/>
                  </a:lnTo>
                  <a:lnTo>
                    <a:pt x="2313" y="3181"/>
                  </a:lnTo>
                  <a:lnTo>
                    <a:pt x="99" y="3181"/>
                  </a:lnTo>
                  <a:lnTo>
                    <a:pt x="76" y="3178"/>
                  </a:lnTo>
                  <a:lnTo>
                    <a:pt x="56" y="3171"/>
                  </a:lnTo>
                  <a:lnTo>
                    <a:pt x="37" y="3160"/>
                  </a:lnTo>
                  <a:lnTo>
                    <a:pt x="22" y="3144"/>
                  </a:lnTo>
                  <a:lnTo>
                    <a:pt x="10" y="3126"/>
                  </a:lnTo>
                  <a:lnTo>
                    <a:pt x="3" y="3105"/>
                  </a:lnTo>
                  <a:lnTo>
                    <a:pt x="0" y="3082"/>
                  </a:lnTo>
                  <a:lnTo>
                    <a:pt x="0" y="293"/>
                  </a:lnTo>
                  <a:lnTo>
                    <a:pt x="3" y="270"/>
                  </a:lnTo>
                  <a:lnTo>
                    <a:pt x="10" y="250"/>
                  </a:lnTo>
                  <a:lnTo>
                    <a:pt x="22" y="231"/>
                  </a:lnTo>
                  <a:lnTo>
                    <a:pt x="37" y="216"/>
                  </a:lnTo>
                  <a:lnTo>
                    <a:pt x="56" y="204"/>
                  </a:lnTo>
                  <a:lnTo>
                    <a:pt x="76" y="197"/>
                  </a:lnTo>
                  <a:lnTo>
                    <a:pt x="99" y="194"/>
                  </a:lnTo>
                  <a:lnTo>
                    <a:pt x="2313" y="194"/>
                  </a:lnTo>
                  <a:lnTo>
                    <a:pt x="2336" y="197"/>
                  </a:lnTo>
                  <a:lnTo>
                    <a:pt x="2357" y="204"/>
                  </a:lnTo>
                  <a:lnTo>
                    <a:pt x="2375" y="216"/>
                  </a:lnTo>
                  <a:lnTo>
                    <a:pt x="2391" y="231"/>
                  </a:lnTo>
                  <a:lnTo>
                    <a:pt x="2402" y="250"/>
                  </a:lnTo>
                  <a:lnTo>
                    <a:pt x="2409" y="270"/>
                  </a:lnTo>
                  <a:lnTo>
                    <a:pt x="2412" y="293"/>
                  </a:lnTo>
                  <a:lnTo>
                    <a:pt x="2412" y="892"/>
                  </a:lnTo>
                  <a:lnTo>
                    <a:pt x="2918" y="47"/>
                  </a:lnTo>
                  <a:lnTo>
                    <a:pt x="2930" y="32"/>
                  </a:lnTo>
                  <a:lnTo>
                    <a:pt x="2944" y="19"/>
                  </a:lnTo>
                  <a:lnTo>
                    <a:pt x="2961" y="9"/>
                  </a:lnTo>
                  <a:lnTo>
                    <a:pt x="2979" y="3"/>
                  </a:lnTo>
                  <a:lnTo>
                    <a:pt x="2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2" name="Freeform 233"/>
          <p:cNvSpPr>
            <a:spLocks noEditPoints="1"/>
          </p:cNvSpPr>
          <p:nvPr/>
        </p:nvSpPr>
        <p:spPr bwMode="auto">
          <a:xfrm>
            <a:off x="4453183" y="3516313"/>
            <a:ext cx="469900" cy="442913"/>
          </a:xfrm>
          <a:custGeom>
            <a:avLst/>
            <a:gdLst>
              <a:gd name="T0" fmla="*/ 273 w 3549"/>
              <a:gd name="T1" fmla="*/ 1116 h 3352"/>
              <a:gd name="T2" fmla="*/ 1699 w 3549"/>
              <a:gd name="T3" fmla="*/ 1261 h 3352"/>
              <a:gd name="T4" fmla="*/ 484 w 3549"/>
              <a:gd name="T5" fmla="*/ 970 h 3352"/>
              <a:gd name="T6" fmla="*/ 1897 w 3549"/>
              <a:gd name="T7" fmla="*/ 489 h 3352"/>
              <a:gd name="T8" fmla="*/ 3275 w 3549"/>
              <a:gd name="T9" fmla="*/ 343 h 3352"/>
              <a:gd name="T10" fmla="*/ 1897 w 3549"/>
              <a:gd name="T11" fmla="*/ 199 h 3352"/>
              <a:gd name="T12" fmla="*/ 3094 w 3549"/>
              <a:gd name="T13" fmla="*/ 0 h 3352"/>
              <a:gd name="T14" fmla="*/ 3133 w 3549"/>
              <a:gd name="T15" fmla="*/ 8 h 3352"/>
              <a:gd name="T16" fmla="*/ 3506 w 3549"/>
              <a:gd name="T17" fmla="*/ 262 h 3352"/>
              <a:gd name="T18" fmla="*/ 3537 w 3549"/>
              <a:gd name="T19" fmla="*/ 298 h 3352"/>
              <a:gd name="T20" fmla="*/ 3549 w 3549"/>
              <a:gd name="T21" fmla="*/ 343 h 3352"/>
              <a:gd name="T22" fmla="*/ 3537 w 3549"/>
              <a:gd name="T23" fmla="*/ 390 h 3352"/>
              <a:gd name="T24" fmla="*/ 3506 w 3549"/>
              <a:gd name="T25" fmla="*/ 425 h 3352"/>
              <a:gd name="T26" fmla="*/ 3133 w 3549"/>
              <a:gd name="T27" fmla="*/ 679 h 3352"/>
              <a:gd name="T28" fmla="*/ 3094 w 3549"/>
              <a:gd name="T29" fmla="*/ 688 h 3352"/>
              <a:gd name="T30" fmla="*/ 1897 w 3549"/>
              <a:gd name="T31" fmla="*/ 3154 h 3352"/>
              <a:gd name="T32" fmla="*/ 2294 w 3549"/>
              <a:gd name="T33" fmla="*/ 3156 h 3352"/>
              <a:gd name="T34" fmla="*/ 2334 w 3549"/>
              <a:gd name="T35" fmla="*/ 3176 h 3352"/>
              <a:gd name="T36" fmla="*/ 2361 w 3549"/>
              <a:gd name="T37" fmla="*/ 3209 h 3352"/>
              <a:gd name="T38" fmla="*/ 2371 w 3549"/>
              <a:gd name="T39" fmla="*/ 3253 h 3352"/>
              <a:gd name="T40" fmla="*/ 2361 w 3549"/>
              <a:gd name="T41" fmla="*/ 3297 h 3352"/>
              <a:gd name="T42" fmla="*/ 2334 w 3549"/>
              <a:gd name="T43" fmla="*/ 3330 h 3352"/>
              <a:gd name="T44" fmla="*/ 2294 w 3549"/>
              <a:gd name="T45" fmla="*/ 3349 h 3352"/>
              <a:gd name="T46" fmla="*/ 1285 w 3549"/>
              <a:gd name="T47" fmla="*/ 3352 h 3352"/>
              <a:gd name="T48" fmla="*/ 1242 w 3549"/>
              <a:gd name="T49" fmla="*/ 3342 h 3352"/>
              <a:gd name="T50" fmla="*/ 1208 w 3549"/>
              <a:gd name="T51" fmla="*/ 3315 h 3352"/>
              <a:gd name="T52" fmla="*/ 1190 w 3549"/>
              <a:gd name="T53" fmla="*/ 3276 h 3352"/>
              <a:gd name="T54" fmla="*/ 1190 w 3549"/>
              <a:gd name="T55" fmla="*/ 3230 h 3352"/>
              <a:gd name="T56" fmla="*/ 1208 w 3549"/>
              <a:gd name="T57" fmla="*/ 3191 h 3352"/>
              <a:gd name="T58" fmla="*/ 1242 w 3549"/>
              <a:gd name="T59" fmla="*/ 3164 h 3352"/>
              <a:gd name="T60" fmla="*/ 1285 w 3549"/>
              <a:gd name="T61" fmla="*/ 3154 h 3352"/>
              <a:gd name="T62" fmla="*/ 1699 w 3549"/>
              <a:gd name="T63" fmla="*/ 1459 h 3352"/>
              <a:gd name="T64" fmla="*/ 434 w 3549"/>
              <a:gd name="T65" fmla="*/ 1457 h 3352"/>
              <a:gd name="T66" fmla="*/ 397 w 3549"/>
              <a:gd name="T67" fmla="*/ 1442 h 3352"/>
              <a:gd name="T68" fmla="*/ 25 w 3549"/>
              <a:gd name="T69" fmla="*/ 1182 h 3352"/>
              <a:gd name="T70" fmla="*/ 3 w 3549"/>
              <a:gd name="T71" fmla="*/ 1140 h 3352"/>
              <a:gd name="T72" fmla="*/ 3 w 3549"/>
              <a:gd name="T73" fmla="*/ 1091 h 3352"/>
              <a:gd name="T74" fmla="*/ 25 w 3549"/>
              <a:gd name="T75" fmla="*/ 1050 h 3352"/>
              <a:gd name="T76" fmla="*/ 397 w 3549"/>
              <a:gd name="T77" fmla="*/ 789 h 3352"/>
              <a:gd name="T78" fmla="*/ 434 w 3549"/>
              <a:gd name="T79" fmla="*/ 774 h 3352"/>
              <a:gd name="T80" fmla="*/ 1699 w 3549"/>
              <a:gd name="T81" fmla="*/ 772 h 3352"/>
              <a:gd name="T82" fmla="*/ 1701 w 3549"/>
              <a:gd name="T83" fmla="*/ 77 h 3352"/>
              <a:gd name="T84" fmla="*/ 1720 w 3549"/>
              <a:gd name="T85" fmla="*/ 37 h 3352"/>
              <a:gd name="T86" fmla="*/ 1754 w 3549"/>
              <a:gd name="T87" fmla="*/ 10 h 3352"/>
              <a:gd name="T88" fmla="*/ 1798 w 3549"/>
              <a:gd name="T89" fmla="*/ 0 h 3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49" h="3352">
                <a:moveTo>
                  <a:pt x="484" y="970"/>
                </a:moveTo>
                <a:lnTo>
                  <a:pt x="273" y="1116"/>
                </a:lnTo>
                <a:lnTo>
                  <a:pt x="484" y="1261"/>
                </a:lnTo>
                <a:lnTo>
                  <a:pt x="1699" y="1261"/>
                </a:lnTo>
                <a:lnTo>
                  <a:pt x="1699" y="970"/>
                </a:lnTo>
                <a:lnTo>
                  <a:pt x="484" y="970"/>
                </a:lnTo>
                <a:close/>
                <a:moveTo>
                  <a:pt x="1897" y="199"/>
                </a:moveTo>
                <a:lnTo>
                  <a:pt x="1897" y="489"/>
                </a:lnTo>
                <a:lnTo>
                  <a:pt x="3064" y="489"/>
                </a:lnTo>
                <a:lnTo>
                  <a:pt x="3275" y="343"/>
                </a:lnTo>
                <a:lnTo>
                  <a:pt x="3064" y="199"/>
                </a:lnTo>
                <a:lnTo>
                  <a:pt x="1897" y="199"/>
                </a:lnTo>
                <a:close/>
                <a:moveTo>
                  <a:pt x="1798" y="0"/>
                </a:moveTo>
                <a:lnTo>
                  <a:pt x="3094" y="0"/>
                </a:lnTo>
                <a:lnTo>
                  <a:pt x="3115" y="2"/>
                </a:lnTo>
                <a:lnTo>
                  <a:pt x="3133" y="8"/>
                </a:lnTo>
                <a:lnTo>
                  <a:pt x="3150" y="17"/>
                </a:lnTo>
                <a:lnTo>
                  <a:pt x="3506" y="262"/>
                </a:lnTo>
                <a:lnTo>
                  <a:pt x="3524" y="277"/>
                </a:lnTo>
                <a:lnTo>
                  <a:pt x="3537" y="298"/>
                </a:lnTo>
                <a:lnTo>
                  <a:pt x="3545" y="320"/>
                </a:lnTo>
                <a:lnTo>
                  <a:pt x="3549" y="343"/>
                </a:lnTo>
                <a:lnTo>
                  <a:pt x="3545" y="368"/>
                </a:lnTo>
                <a:lnTo>
                  <a:pt x="3537" y="390"/>
                </a:lnTo>
                <a:lnTo>
                  <a:pt x="3524" y="409"/>
                </a:lnTo>
                <a:lnTo>
                  <a:pt x="3506" y="425"/>
                </a:lnTo>
                <a:lnTo>
                  <a:pt x="3150" y="670"/>
                </a:lnTo>
                <a:lnTo>
                  <a:pt x="3133" y="679"/>
                </a:lnTo>
                <a:lnTo>
                  <a:pt x="3115" y="685"/>
                </a:lnTo>
                <a:lnTo>
                  <a:pt x="3094" y="688"/>
                </a:lnTo>
                <a:lnTo>
                  <a:pt x="1897" y="688"/>
                </a:lnTo>
                <a:lnTo>
                  <a:pt x="1897" y="3154"/>
                </a:lnTo>
                <a:lnTo>
                  <a:pt x="2272" y="3154"/>
                </a:lnTo>
                <a:lnTo>
                  <a:pt x="2294" y="3156"/>
                </a:lnTo>
                <a:lnTo>
                  <a:pt x="2316" y="3164"/>
                </a:lnTo>
                <a:lnTo>
                  <a:pt x="2334" y="3176"/>
                </a:lnTo>
                <a:lnTo>
                  <a:pt x="2349" y="3191"/>
                </a:lnTo>
                <a:lnTo>
                  <a:pt x="2361" y="3209"/>
                </a:lnTo>
                <a:lnTo>
                  <a:pt x="2369" y="3230"/>
                </a:lnTo>
                <a:lnTo>
                  <a:pt x="2371" y="3253"/>
                </a:lnTo>
                <a:lnTo>
                  <a:pt x="2369" y="3276"/>
                </a:lnTo>
                <a:lnTo>
                  <a:pt x="2361" y="3297"/>
                </a:lnTo>
                <a:lnTo>
                  <a:pt x="2349" y="3315"/>
                </a:lnTo>
                <a:lnTo>
                  <a:pt x="2334" y="3330"/>
                </a:lnTo>
                <a:lnTo>
                  <a:pt x="2316" y="3342"/>
                </a:lnTo>
                <a:lnTo>
                  <a:pt x="2294" y="3349"/>
                </a:lnTo>
                <a:lnTo>
                  <a:pt x="2272" y="3352"/>
                </a:lnTo>
                <a:lnTo>
                  <a:pt x="1285" y="3352"/>
                </a:lnTo>
                <a:lnTo>
                  <a:pt x="1263" y="3349"/>
                </a:lnTo>
                <a:lnTo>
                  <a:pt x="1242" y="3342"/>
                </a:lnTo>
                <a:lnTo>
                  <a:pt x="1224" y="3330"/>
                </a:lnTo>
                <a:lnTo>
                  <a:pt x="1208" y="3315"/>
                </a:lnTo>
                <a:lnTo>
                  <a:pt x="1197" y="3297"/>
                </a:lnTo>
                <a:lnTo>
                  <a:pt x="1190" y="3276"/>
                </a:lnTo>
                <a:lnTo>
                  <a:pt x="1186" y="3253"/>
                </a:lnTo>
                <a:lnTo>
                  <a:pt x="1190" y="3230"/>
                </a:lnTo>
                <a:lnTo>
                  <a:pt x="1197" y="3209"/>
                </a:lnTo>
                <a:lnTo>
                  <a:pt x="1208" y="3191"/>
                </a:lnTo>
                <a:lnTo>
                  <a:pt x="1224" y="3176"/>
                </a:lnTo>
                <a:lnTo>
                  <a:pt x="1242" y="3164"/>
                </a:lnTo>
                <a:lnTo>
                  <a:pt x="1263" y="3156"/>
                </a:lnTo>
                <a:lnTo>
                  <a:pt x="1285" y="3154"/>
                </a:lnTo>
                <a:lnTo>
                  <a:pt x="1699" y="3154"/>
                </a:lnTo>
                <a:lnTo>
                  <a:pt x="1699" y="1459"/>
                </a:lnTo>
                <a:lnTo>
                  <a:pt x="453" y="1459"/>
                </a:lnTo>
                <a:lnTo>
                  <a:pt x="434" y="1457"/>
                </a:lnTo>
                <a:lnTo>
                  <a:pt x="414" y="1452"/>
                </a:lnTo>
                <a:lnTo>
                  <a:pt x="397" y="1442"/>
                </a:lnTo>
                <a:lnTo>
                  <a:pt x="43" y="1197"/>
                </a:lnTo>
                <a:lnTo>
                  <a:pt x="25" y="1182"/>
                </a:lnTo>
                <a:lnTo>
                  <a:pt x="12" y="1161"/>
                </a:lnTo>
                <a:lnTo>
                  <a:pt x="3" y="1140"/>
                </a:lnTo>
                <a:lnTo>
                  <a:pt x="0" y="1116"/>
                </a:lnTo>
                <a:lnTo>
                  <a:pt x="3" y="1091"/>
                </a:lnTo>
                <a:lnTo>
                  <a:pt x="12" y="1070"/>
                </a:lnTo>
                <a:lnTo>
                  <a:pt x="25" y="1050"/>
                </a:lnTo>
                <a:lnTo>
                  <a:pt x="43" y="1034"/>
                </a:lnTo>
                <a:lnTo>
                  <a:pt x="397" y="789"/>
                </a:lnTo>
                <a:lnTo>
                  <a:pt x="414" y="780"/>
                </a:lnTo>
                <a:lnTo>
                  <a:pt x="434" y="774"/>
                </a:lnTo>
                <a:lnTo>
                  <a:pt x="453" y="772"/>
                </a:lnTo>
                <a:lnTo>
                  <a:pt x="1699" y="772"/>
                </a:lnTo>
                <a:lnTo>
                  <a:pt x="1699" y="99"/>
                </a:lnTo>
                <a:lnTo>
                  <a:pt x="1701" y="77"/>
                </a:lnTo>
                <a:lnTo>
                  <a:pt x="1709" y="55"/>
                </a:lnTo>
                <a:lnTo>
                  <a:pt x="1720" y="37"/>
                </a:lnTo>
                <a:lnTo>
                  <a:pt x="1736" y="22"/>
                </a:lnTo>
                <a:lnTo>
                  <a:pt x="1754" y="10"/>
                </a:lnTo>
                <a:lnTo>
                  <a:pt x="1775" y="2"/>
                </a:lnTo>
                <a:lnTo>
                  <a:pt x="17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1" name="Group 870"/>
          <p:cNvGrpSpPr/>
          <p:nvPr/>
        </p:nvGrpSpPr>
        <p:grpSpPr>
          <a:xfrm>
            <a:off x="3544677" y="3546475"/>
            <a:ext cx="415925" cy="382588"/>
            <a:chOff x="3570288" y="3546475"/>
            <a:chExt cx="415925" cy="3825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38"/>
            <p:cNvSpPr>
              <a:spLocks noEditPoints="1"/>
            </p:cNvSpPr>
            <p:nvPr/>
          </p:nvSpPr>
          <p:spPr bwMode="auto">
            <a:xfrm>
              <a:off x="3570288" y="3546475"/>
              <a:ext cx="415925" cy="382588"/>
            </a:xfrm>
            <a:custGeom>
              <a:avLst/>
              <a:gdLst>
                <a:gd name="T0" fmla="*/ 2492 w 3406"/>
                <a:gd name="T1" fmla="*/ 2911 h 3126"/>
                <a:gd name="T2" fmla="*/ 2606 w 3406"/>
                <a:gd name="T3" fmla="*/ 2620 h 3126"/>
                <a:gd name="T4" fmla="*/ 376 w 3406"/>
                <a:gd name="T5" fmla="*/ 1963 h 3126"/>
                <a:gd name="T6" fmla="*/ 2277 w 3406"/>
                <a:gd name="T7" fmla="*/ 2911 h 3126"/>
                <a:gd name="T8" fmla="*/ 2280 w 3406"/>
                <a:gd name="T9" fmla="*/ 2488 h 3126"/>
                <a:gd name="T10" fmla="*/ 2301 w 3406"/>
                <a:gd name="T11" fmla="*/ 2445 h 3126"/>
                <a:gd name="T12" fmla="*/ 2337 w 3406"/>
                <a:gd name="T13" fmla="*/ 2416 h 3126"/>
                <a:gd name="T14" fmla="*/ 2384 w 3406"/>
                <a:gd name="T15" fmla="*/ 2405 h 3126"/>
                <a:gd name="T16" fmla="*/ 2738 w 3406"/>
                <a:gd name="T17" fmla="*/ 2408 h 3126"/>
                <a:gd name="T18" fmla="*/ 2781 w 3406"/>
                <a:gd name="T19" fmla="*/ 2429 h 3126"/>
                <a:gd name="T20" fmla="*/ 2809 w 3406"/>
                <a:gd name="T21" fmla="*/ 2465 h 3126"/>
                <a:gd name="T22" fmla="*/ 2821 w 3406"/>
                <a:gd name="T23" fmla="*/ 2513 h 3126"/>
                <a:gd name="T24" fmla="*/ 3030 w 3406"/>
                <a:gd name="T25" fmla="*/ 2911 h 3126"/>
                <a:gd name="T26" fmla="*/ 376 w 3406"/>
                <a:gd name="T27" fmla="*/ 1963 h 3126"/>
                <a:gd name="T28" fmla="*/ 376 w 3406"/>
                <a:gd name="T29" fmla="*/ 1246 h 3126"/>
                <a:gd name="T30" fmla="*/ 3030 w 3406"/>
                <a:gd name="T31" fmla="*/ 1748 h 3126"/>
                <a:gd name="T32" fmla="*/ 1702 w 3406"/>
                <a:gd name="T33" fmla="*/ 242 h 3126"/>
                <a:gd name="T34" fmla="*/ 632 w 3406"/>
                <a:gd name="T35" fmla="*/ 783 h 3126"/>
                <a:gd name="T36" fmla="*/ 968 w 3406"/>
                <a:gd name="T37" fmla="*/ 226 h 3126"/>
                <a:gd name="T38" fmla="*/ 1702 w 3406"/>
                <a:gd name="T39" fmla="*/ 0 h 3126"/>
                <a:gd name="T40" fmla="*/ 1747 w 3406"/>
                <a:gd name="T41" fmla="*/ 10 h 3126"/>
                <a:gd name="T42" fmla="*/ 3202 w 3406"/>
                <a:gd name="T43" fmla="*/ 1106 h 3126"/>
                <a:gd name="T44" fmla="*/ 3228 w 3406"/>
                <a:gd name="T45" fmla="*/ 1136 h 3126"/>
                <a:gd name="T46" fmla="*/ 3243 w 3406"/>
                <a:gd name="T47" fmla="*/ 1173 h 3126"/>
                <a:gd name="T48" fmla="*/ 3245 w 3406"/>
                <a:gd name="T49" fmla="*/ 1748 h 3126"/>
                <a:gd name="T50" fmla="*/ 3323 w 3406"/>
                <a:gd name="T51" fmla="*/ 1751 h 3126"/>
                <a:gd name="T52" fmla="*/ 3366 w 3406"/>
                <a:gd name="T53" fmla="*/ 1772 h 3126"/>
                <a:gd name="T54" fmla="*/ 3395 w 3406"/>
                <a:gd name="T55" fmla="*/ 1809 h 3126"/>
                <a:gd name="T56" fmla="*/ 3406 w 3406"/>
                <a:gd name="T57" fmla="*/ 1856 h 3126"/>
                <a:gd name="T58" fmla="*/ 3395 w 3406"/>
                <a:gd name="T59" fmla="*/ 1903 h 3126"/>
                <a:gd name="T60" fmla="*/ 3366 w 3406"/>
                <a:gd name="T61" fmla="*/ 1939 h 3126"/>
                <a:gd name="T62" fmla="*/ 3323 w 3406"/>
                <a:gd name="T63" fmla="*/ 1960 h 3126"/>
                <a:gd name="T64" fmla="*/ 3245 w 3406"/>
                <a:gd name="T65" fmla="*/ 1963 h 3126"/>
                <a:gd name="T66" fmla="*/ 3242 w 3406"/>
                <a:gd name="T67" fmla="*/ 3044 h 3126"/>
                <a:gd name="T68" fmla="*/ 3221 w 3406"/>
                <a:gd name="T69" fmla="*/ 3086 h 3126"/>
                <a:gd name="T70" fmla="*/ 3184 w 3406"/>
                <a:gd name="T71" fmla="*/ 3115 h 3126"/>
                <a:gd name="T72" fmla="*/ 3138 w 3406"/>
                <a:gd name="T73" fmla="*/ 3126 h 3126"/>
                <a:gd name="T74" fmla="*/ 244 w 3406"/>
                <a:gd name="T75" fmla="*/ 3123 h 3126"/>
                <a:gd name="T76" fmla="*/ 201 w 3406"/>
                <a:gd name="T77" fmla="*/ 3103 h 3126"/>
                <a:gd name="T78" fmla="*/ 172 w 3406"/>
                <a:gd name="T79" fmla="*/ 3066 h 3126"/>
                <a:gd name="T80" fmla="*/ 161 w 3406"/>
                <a:gd name="T81" fmla="*/ 3019 h 3126"/>
                <a:gd name="T82" fmla="*/ 107 w 3406"/>
                <a:gd name="T83" fmla="*/ 1963 h 3126"/>
                <a:gd name="T84" fmla="*/ 60 w 3406"/>
                <a:gd name="T85" fmla="*/ 1953 h 3126"/>
                <a:gd name="T86" fmla="*/ 24 w 3406"/>
                <a:gd name="T87" fmla="*/ 1923 h 3126"/>
                <a:gd name="T88" fmla="*/ 3 w 3406"/>
                <a:gd name="T89" fmla="*/ 1880 h 3126"/>
                <a:gd name="T90" fmla="*/ 3 w 3406"/>
                <a:gd name="T91" fmla="*/ 1831 h 3126"/>
                <a:gd name="T92" fmla="*/ 24 w 3406"/>
                <a:gd name="T93" fmla="*/ 1788 h 3126"/>
                <a:gd name="T94" fmla="*/ 60 w 3406"/>
                <a:gd name="T95" fmla="*/ 1759 h 3126"/>
                <a:gd name="T96" fmla="*/ 107 w 3406"/>
                <a:gd name="T97" fmla="*/ 1748 h 3126"/>
                <a:gd name="T98" fmla="*/ 161 w 3406"/>
                <a:gd name="T99" fmla="*/ 1192 h 3126"/>
                <a:gd name="T100" fmla="*/ 168 w 3406"/>
                <a:gd name="T101" fmla="*/ 1154 h 3126"/>
                <a:gd name="T102" fmla="*/ 189 w 3406"/>
                <a:gd name="T103" fmla="*/ 1120 h 3126"/>
                <a:gd name="T104" fmla="*/ 417 w 3406"/>
                <a:gd name="T105" fmla="*/ 946 h 3126"/>
                <a:gd name="T106" fmla="*/ 420 w 3406"/>
                <a:gd name="T107" fmla="*/ 93 h 3126"/>
                <a:gd name="T108" fmla="*/ 441 w 3406"/>
                <a:gd name="T109" fmla="*/ 51 h 3126"/>
                <a:gd name="T110" fmla="*/ 477 w 3406"/>
                <a:gd name="T111" fmla="*/ 22 h 3126"/>
                <a:gd name="T112" fmla="*/ 524 w 3406"/>
                <a:gd name="T113" fmla="*/ 10 h 3126"/>
                <a:gd name="T114" fmla="*/ 1100 w 3406"/>
                <a:gd name="T115" fmla="*/ 13 h 3126"/>
                <a:gd name="T116" fmla="*/ 1143 w 3406"/>
                <a:gd name="T117" fmla="*/ 34 h 3126"/>
                <a:gd name="T118" fmla="*/ 1171 w 3406"/>
                <a:gd name="T119" fmla="*/ 71 h 3126"/>
                <a:gd name="T120" fmla="*/ 1183 w 3406"/>
                <a:gd name="T121" fmla="*/ 118 h 3126"/>
                <a:gd name="T122" fmla="*/ 1638 w 3406"/>
                <a:gd name="T123" fmla="*/ 22 h 3126"/>
                <a:gd name="T124" fmla="*/ 1680 w 3406"/>
                <a:gd name="T125" fmla="*/ 3 h 3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6" h="3126">
                  <a:moveTo>
                    <a:pt x="2492" y="2620"/>
                  </a:moveTo>
                  <a:lnTo>
                    <a:pt x="2492" y="2911"/>
                  </a:lnTo>
                  <a:lnTo>
                    <a:pt x="2606" y="2911"/>
                  </a:lnTo>
                  <a:lnTo>
                    <a:pt x="2606" y="2620"/>
                  </a:lnTo>
                  <a:lnTo>
                    <a:pt x="2492" y="2620"/>
                  </a:lnTo>
                  <a:close/>
                  <a:moveTo>
                    <a:pt x="376" y="1963"/>
                  </a:moveTo>
                  <a:lnTo>
                    <a:pt x="376" y="2911"/>
                  </a:lnTo>
                  <a:lnTo>
                    <a:pt x="2277" y="2911"/>
                  </a:lnTo>
                  <a:lnTo>
                    <a:pt x="2277" y="2513"/>
                  </a:lnTo>
                  <a:lnTo>
                    <a:pt x="2280" y="2488"/>
                  </a:lnTo>
                  <a:lnTo>
                    <a:pt x="2288" y="2465"/>
                  </a:lnTo>
                  <a:lnTo>
                    <a:pt x="2301" y="2445"/>
                  </a:lnTo>
                  <a:lnTo>
                    <a:pt x="2317" y="2429"/>
                  </a:lnTo>
                  <a:lnTo>
                    <a:pt x="2337" y="2416"/>
                  </a:lnTo>
                  <a:lnTo>
                    <a:pt x="2359" y="2408"/>
                  </a:lnTo>
                  <a:lnTo>
                    <a:pt x="2384" y="2405"/>
                  </a:lnTo>
                  <a:lnTo>
                    <a:pt x="2713" y="2405"/>
                  </a:lnTo>
                  <a:lnTo>
                    <a:pt x="2738" y="2408"/>
                  </a:lnTo>
                  <a:lnTo>
                    <a:pt x="2760" y="2416"/>
                  </a:lnTo>
                  <a:lnTo>
                    <a:pt x="2781" y="2429"/>
                  </a:lnTo>
                  <a:lnTo>
                    <a:pt x="2797" y="2445"/>
                  </a:lnTo>
                  <a:lnTo>
                    <a:pt x="2809" y="2465"/>
                  </a:lnTo>
                  <a:lnTo>
                    <a:pt x="2818" y="2488"/>
                  </a:lnTo>
                  <a:lnTo>
                    <a:pt x="2821" y="2513"/>
                  </a:lnTo>
                  <a:lnTo>
                    <a:pt x="2821" y="2911"/>
                  </a:lnTo>
                  <a:lnTo>
                    <a:pt x="3030" y="2911"/>
                  </a:lnTo>
                  <a:lnTo>
                    <a:pt x="3030" y="1963"/>
                  </a:lnTo>
                  <a:lnTo>
                    <a:pt x="376" y="1963"/>
                  </a:lnTo>
                  <a:close/>
                  <a:moveTo>
                    <a:pt x="1702" y="242"/>
                  </a:moveTo>
                  <a:lnTo>
                    <a:pt x="376" y="1246"/>
                  </a:lnTo>
                  <a:lnTo>
                    <a:pt x="376" y="1748"/>
                  </a:lnTo>
                  <a:lnTo>
                    <a:pt x="3030" y="1748"/>
                  </a:lnTo>
                  <a:lnTo>
                    <a:pt x="3030" y="1246"/>
                  </a:lnTo>
                  <a:lnTo>
                    <a:pt x="1702" y="242"/>
                  </a:lnTo>
                  <a:close/>
                  <a:moveTo>
                    <a:pt x="632" y="226"/>
                  </a:moveTo>
                  <a:lnTo>
                    <a:pt x="632" y="783"/>
                  </a:lnTo>
                  <a:lnTo>
                    <a:pt x="968" y="529"/>
                  </a:lnTo>
                  <a:lnTo>
                    <a:pt x="968" y="226"/>
                  </a:lnTo>
                  <a:lnTo>
                    <a:pt x="632" y="226"/>
                  </a:lnTo>
                  <a:close/>
                  <a:moveTo>
                    <a:pt x="1702" y="0"/>
                  </a:moveTo>
                  <a:lnTo>
                    <a:pt x="1726" y="3"/>
                  </a:lnTo>
                  <a:lnTo>
                    <a:pt x="1747" y="10"/>
                  </a:lnTo>
                  <a:lnTo>
                    <a:pt x="1767" y="22"/>
                  </a:lnTo>
                  <a:lnTo>
                    <a:pt x="3202" y="1106"/>
                  </a:lnTo>
                  <a:lnTo>
                    <a:pt x="3216" y="1120"/>
                  </a:lnTo>
                  <a:lnTo>
                    <a:pt x="3228" y="1136"/>
                  </a:lnTo>
                  <a:lnTo>
                    <a:pt x="3237" y="1154"/>
                  </a:lnTo>
                  <a:lnTo>
                    <a:pt x="3243" y="1173"/>
                  </a:lnTo>
                  <a:lnTo>
                    <a:pt x="3245" y="1192"/>
                  </a:lnTo>
                  <a:lnTo>
                    <a:pt x="3245" y="1748"/>
                  </a:lnTo>
                  <a:lnTo>
                    <a:pt x="3299" y="1748"/>
                  </a:lnTo>
                  <a:lnTo>
                    <a:pt x="3323" y="1751"/>
                  </a:lnTo>
                  <a:lnTo>
                    <a:pt x="3346" y="1759"/>
                  </a:lnTo>
                  <a:lnTo>
                    <a:pt x="3366" y="1772"/>
                  </a:lnTo>
                  <a:lnTo>
                    <a:pt x="3382" y="1788"/>
                  </a:lnTo>
                  <a:lnTo>
                    <a:pt x="3395" y="1809"/>
                  </a:lnTo>
                  <a:lnTo>
                    <a:pt x="3403" y="1831"/>
                  </a:lnTo>
                  <a:lnTo>
                    <a:pt x="3406" y="1856"/>
                  </a:lnTo>
                  <a:lnTo>
                    <a:pt x="3403" y="1880"/>
                  </a:lnTo>
                  <a:lnTo>
                    <a:pt x="3395" y="1903"/>
                  </a:lnTo>
                  <a:lnTo>
                    <a:pt x="3382" y="1923"/>
                  </a:lnTo>
                  <a:lnTo>
                    <a:pt x="3366" y="1939"/>
                  </a:lnTo>
                  <a:lnTo>
                    <a:pt x="3346" y="1953"/>
                  </a:lnTo>
                  <a:lnTo>
                    <a:pt x="3323" y="1960"/>
                  </a:lnTo>
                  <a:lnTo>
                    <a:pt x="3299" y="1963"/>
                  </a:lnTo>
                  <a:lnTo>
                    <a:pt x="3245" y="1963"/>
                  </a:lnTo>
                  <a:lnTo>
                    <a:pt x="3245" y="3019"/>
                  </a:lnTo>
                  <a:lnTo>
                    <a:pt x="3242" y="3044"/>
                  </a:lnTo>
                  <a:lnTo>
                    <a:pt x="3234" y="3066"/>
                  </a:lnTo>
                  <a:lnTo>
                    <a:pt x="3221" y="3086"/>
                  </a:lnTo>
                  <a:lnTo>
                    <a:pt x="3205" y="3103"/>
                  </a:lnTo>
                  <a:lnTo>
                    <a:pt x="3184" y="3115"/>
                  </a:lnTo>
                  <a:lnTo>
                    <a:pt x="3162" y="3123"/>
                  </a:lnTo>
                  <a:lnTo>
                    <a:pt x="3138" y="3126"/>
                  </a:lnTo>
                  <a:lnTo>
                    <a:pt x="268" y="3126"/>
                  </a:lnTo>
                  <a:lnTo>
                    <a:pt x="244" y="3123"/>
                  </a:lnTo>
                  <a:lnTo>
                    <a:pt x="221" y="3115"/>
                  </a:lnTo>
                  <a:lnTo>
                    <a:pt x="201" y="3103"/>
                  </a:lnTo>
                  <a:lnTo>
                    <a:pt x="185" y="3086"/>
                  </a:lnTo>
                  <a:lnTo>
                    <a:pt x="172" y="3066"/>
                  </a:lnTo>
                  <a:lnTo>
                    <a:pt x="164" y="3044"/>
                  </a:lnTo>
                  <a:lnTo>
                    <a:pt x="161" y="3019"/>
                  </a:lnTo>
                  <a:lnTo>
                    <a:pt x="161" y="1963"/>
                  </a:lnTo>
                  <a:lnTo>
                    <a:pt x="107" y="1963"/>
                  </a:lnTo>
                  <a:lnTo>
                    <a:pt x="83" y="1960"/>
                  </a:lnTo>
                  <a:lnTo>
                    <a:pt x="60" y="1953"/>
                  </a:lnTo>
                  <a:lnTo>
                    <a:pt x="40" y="1939"/>
                  </a:lnTo>
                  <a:lnTo>
                    <a:pt x="24" y="1923"/>
                  </a:lnTo>
                  <a:lnTo>
                    <a:pt x="11" y="1903"/>
                  </a:lnTo>
                  <a:lnTo>
                    <a:pt x="3" y="1880"/>
                  </a:lnTo>
                  <a:lnTo>
                    <a:pt x="0" y="1856"/>
                  </a:lnTo>
                  <a:lnTo>
                    <a:pt x="3" y="1831"/>
                  </a:lnTo>
                  <a:lnTo>
                    <a:pt x="11" y="1809"/>
                  </a:lnTo>
                  <a:lnTo>
                    <a:pt x="24" y="1788"/>
                  </a:lnTo>
                  <a:lnTo>
                    <a:pt x="40" y="1772"/>
                  </a:lnTo>
                  <a:lnTo>
                    <a:pt x="60" y="1759"/>
                  </a:lnTo>
                  <a:lnTo>
                    <a:pt x="83" y="1751"/>
                  </a:lnTo>
                  <a:lnTo>
                    <a:pt x="107" y="1748"/>
                  </a:lnTo>
                  <a:lnTo>
                    <a:pt x="161" y="1748"/>
                  </a:lnTo>
                  <a:lnTo>
                    <a:pt x="161" y="1192"/>
                  </a:lnTo>
                  <a:lnTo>
                    <a:pt x="163" y="1173"/>
                  </a:lnTo>
                  <a:lnTo>
                    <a:pt x="168" y="1154"/>
                  </a:lnTo>
                  <a:lnTo>
                    <a:pt x="178" y="1136"/>
                  </a:lnTo>
                  <a:lnTo>
                    <a:pt x="189" y="1120"/>
                  </a:lnTo>
                  <a:lnTo>
                    <a:pt x="203" y="1106"/>
                  </a:lnTo>
                  <a:lnTo>
                    <a:pt x="417" y="946"/>
                  </a:lnTo>
                  <a:lnTo>
                    <a:pt x="417" y="118"/>
                  </a:lnTo>
                  <a:lnTo>
                    <a:pt x="420" y="93"/>
                  </a:lnTo>
                  <a:lnTo>
                    <a:pt x="428" y="71"/>
                  </a:lnTo>
                  <a:lnTo>
                    <a:pt x="441" y="51"/>
                  </a:lnTo>
                  <a:lnTo>
                    <a:pt x="457" y="34"/>
                  </a:lnTo>
                  <a:lnTo>
                    <a:pt x="477" y="22"/>
                  </a:lnTo>
                  <a:lnTo>
                    <a:pt x="500" y="13"/>
                  </a:lnTo>
                  <a:lnTo>
                    <a:pt x="524" y="10"/>
                  </a:lnTo>
                  <a:lnTo>
                    <a:pt x="1075" y="10"/>
                  </a:lnTo>
                  <a:lnTo>
                    <a:pt x="1100" y="13"/>
                  </a:lnTo>
                  <a:lnTo>
                    <a:pt x="1122" y="22"/>
                  </a:lnTo>
                  <a:lnTo>
                    <a:pt x="1143" y="34"/>
                  </a:lnTo>
                  <a:lnTo>
                    <a:pt x="1159" y="51"/>
                  </a:lnTo>
                  <a:lnTo>
                    <a:pt x="1171" y="71"/>
                  </a:lnTo>
                  <a:lnTo>
                    <a:pt x="1180" y="93"/>
                  </a:lnTo>
                  <a:lnTo>
                    <a:pt x="1183" y="118"/>
                  </a:lnTo>
                  <a:lnTo>
                    <a:pt x="1183" y="366"/>
                  </a:lnTo>
                  <a:lnTo>
                    <a:pt x="1638" y="22"/>
                  </a:lnTo>
                  <a:lnTo>
                    <a:pt x="1659" y="10"/>
                  </a:lnTo>
                  <a:lnTo>
                    <a:pt x="1680" y="3"/>
                  </a:lnTo>
                  <a:lnTo>
                    <a:pt x="1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39"/>
            <p:cNvSpPr>
              <a:spLocks/>
            </p:cNvSpPr>
            <p:nvPr/>
          </p:nvSpPr>
          <p:spPr bwMode="auto">
            <a:xfrm>
              <a:off x="3665538" y="3840163"/>
              <a:ext cx="58738" cy="26988"/>
            </a:xfrm>
            <a:custGeom>
              <a:avLst/>
              <a:gdLst>
                <a:gd name="T0" fmla="*/ 108 w 475"/>
                <a:gd name="T1" fmla="*/ 0 h 215"/>
                <a:gd name="T2" fmla="*/ 368 w 475"/>
                <a:gd name="T3" fmla="*/ 0 h 215"/>
                <a:gd name="T4" fmla="*/ 393 w 475"/>
                <a:gd name="T5" fmla="*/ 3 h 215"/>
                <a:gd name="T6" fmla="*/ 415 w 475"/>
                <a:gd name="T7" fmla="*/ 11 h 215"/>
                <a:gd name="T8" fmla="*/ 435 w 475"/>
                <a:gd name="T9" fmla="*/ 24 h 215"/>
                <a:gd name="T10" fmla="*/ 451 w 475"/>
                <a:gd name="T11" fmla="*/ 40 h 215"/>
                <a:gd name="T12" fmla="*/ 464 w 475"/>
                <a:gd name="T13" fmla="*/ 60 h 215"/>
                <a:gd name="T14" fmla="*/ 472 w 475"/>
                <a:gd name="T15" fmla="*/ 83 h 215"/>
                <a:gd name="T16" fmla="*/ 475 w 475"/>
                <a:gd name="T17" fmla="*/ 108 h 215"/>
                <a:gd name="T18" fmla="*/ 472 w 475"/>
                <a:gd name="T19" fmla="*/ 133 h 215"/>
                <a:gd name="T20" fmla="*/ 464 w 475"/>
                <a:gd name="T21" fmla="*/ 155 h 215"/>
                <a:gd name="T22" fmla="*/ 451 w 475"/>
                <a:gd name="T23" fmla="*/ 175 h 215"/>
                <a:gd name="T24" fmla="*/ 435 w 475"/>
                <a:gd name="T25" fmla="*/ 192 h 215"/>
                <a:gd name="T26" fmla="*/ 415 w 475"/>
                <a:gd name="T27" fmla="*/ 204 h 215"/>
                <a:gd name="T28" fmla="*/ 393 w 475"/>
                <a:gd name="T29" fmla="*/ 212 h 215"/>
                <a:gd name="T30" fmla="*/ 368 w 475"/>
                <a:gd name="T31" fmla="*/ 215 h 215"/>
                <a:gd name="T32" fmla="*/ 108 w 475"/>
                <a:gd name="T33" fmla="*/ 215 h 215"/>
                <a:gd name="T34" fmla="*/ 83 w 475"/>
                <a:gd name="T35" fmla="*/ 212 h 215"/>
                <a:gd name="T36" fmla="*/ 60 w 475"/>
                <a:gd name="T37" fmla="*/ 204 h 215"/>
                <a:gd name="T38" fmla="*/ 41 w 475"/>
                <a:gd name="T39" fmla="*/ 192 h 215"/>
                <a:gd name="T40" fmla="*/ 24 w 475"/>
                <a:gd name="T41" fmla="*/ 175 h 215"/>
                <a:gd name="T42" fmla="*/ 12 w 475"/>
                <a:gd name="T43" fmla="*/ 155 h 215"/>
                <a:gd name="T44" fmla="*/ 4 w 475"/>
                <a:gd name="T45" fmla="*/ 133 h 215"/>
                <a:gd name="T46" fmla="*/ 0 w 475"/>
                <a:gd name="T47" fmla="*/ 108 h 215"/>
                <a:gd name="T48" fmla="*/ 4 w 475"/>
                <a:gd name="T49" fmla="*/ 83 h 215"/>
                <a:gd name="T50" fmla="*/ 12 w 475"/>
                <a:gd name="T51" fmla="*/ 60 h 215"/>
                <a:gd name="T52" fmla="*/ 24 w 475"/>
                <a:gd name="T53" fmla="*/ 40 h 215"/>
                <a:gd name="T54" fmla="*/ 41 w 475"/>
                <a:gd name="T55" fmla="*/ 24 h 215"/>
                <a:gd name="T56" fmla="*/ 60 w 475"/>
                <a:gd name="T57" fmla="*/ 11 h 215"/>
                <a:gd name="T58" fmla="*/ 83 w 475"/>
                <a:gd name="T59" fmla="*/ 3 h 215"/>
                <a:gd name="T60" fmla="*/ 108 w 475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5" h="215">
                  <a:moveTo>
                    <a:pt x="108" y="0"/>
                  </a:moveTo>
                  <a:lnTo>
                    <a:pt x="368" y="0"/>
                  </a:lnTo>
                  <a:lnTo>
                    <a:pt x="393" y="3"/>
                  </a:lnTo>
                  <a:lnTo>
                    <a:pt x="415" y="11"/>
                  </a:lnTo>
                  <a:lnTo>
                    <a:pt x="435" y="24"/>
                  </a:lnTo>
                  <a:lnTo>
                    <a:pt x="451" y="40"/>
                  </a:lnTo>
                  <a:lnTo>
                    <a:pt x="464" y="60"/>
                  </a:lnTo>
                  <a:lnTo>
                    <a:pt x="472" y="83"/>
                  </a:lnTo>
                  <a:lnTo>
                    <a:pt x="475" y="108"/>
                  </a:lnTo>
                  <a:lnTo>
                    <a:pt x="472" y="133"/>
                  </a:lnTo>
                  <a:lnTo>
                    <a:pt x="464" y="155"/>
                  </a:lnTo>
                  <a:lnTo>
                    <a:pt x="451" y="175"/>
                  </a:lnTo>
                  <a:lnTo>
                    <a:pt x="435" y="192"/>
                  </a:lnTo>
                  <a:lnTo>
                    <a:pt x="415" y="204"/>
                  </a:lnTo>
                  <a:lnTo>
                    <a:pt x="393" y="212"/>
                  </a:lnTo>
                  <a:lnTo>
                    <a:pt x="368" y="215"/>
                  </a:lnTo>
                  <a:lnTo>
                    <a:pt x="108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1" y="192"/>
                  </a:lnTo>
                  <a:lnTo>
                    <a:pt x="24" y="175"/>
                  </a:lnTo>
                  <a:lnTo>
                    <a:pt x="12" y="155"/>
                  </a:lnTo>
                  <a:lnTo>
                    <a:pt x="4" y="133"/>
                  </a:lnTo>
                  <a:lnTo>
                    <a:pt x="0" y="108"/>
                  </a:lnTo>
                  <a:lnTo>
                    <a:pt x="4" y="83"/>
                  </a:lnTo>
                  <a:lnTo>
                    <a:pt x="12" y="60"/>
                  </a:lnTo>
                  <a:lnTo>
                    <a:pt x="24" y="40"/>
                  </a:lnTo>
                  <a:lnTo>
                    <a:pt x="41" y="24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240"/>
            <p:cNvSpPr>
              <a:spLocks/>
            </p:cNvSpPr>
            <p:nvPr/>
          </p:nvSpPr>
          <p:spPr bwMode="auto">
            <a:xfrm>
              <a:off x="3665538" y="3700463"/>
              <a:ext cx="58738" cy="25400"/>
            </a:xfrm>
            <a:custGeom>
              <a:avLst/>
              <a:gdLst>
                <a:gd name="T0" fmla="*/ 108 w 475"/>
                <a:gd name="T1" fmla="*/ 0 h 215"/>
                <a:gd name="T2" fmla="*/ 368 w 475"/>
                <a:gd name="T3" fmla="*/ 0 h 215"/>
                <a:gd name="T4" fmla="*/ 393 w 475"/>
                <a:gd name="T5" fmla="*/ 2 h 215"/>
                <a:gd name="T6" fmla="*/ 415 w 475"/>
                <a:gd name="T7" fmla="*/ 11 h 215"/>
                <a:gd name="T8" fmla="*/ 435 w 475"/>
                <a:gd name="T9" fmla="*/ 24 h 215"/>
                <a:gd name="T10" fmla="*/ 451 w 475"/>
                <a:gd name="T11" fmla="*/ 41 h 215"/>
                <a:gd name="T12" fmla="*/ 464 w 475"/>
                <a:gd name="T13" fmla="*/ 60 h 215"/>
                <a:gd name="T14" fmla="*/ 472 w 475"/>
                <a:gd name="T15" fmla="*/ 83 h 215"/>
                <a:gd name="T16" fmla="*/ 475 w 475"/>
                <a:gd name="T17" fmla="*/ 107 h 215"/>
                <a:gd name="T18" fmla="*/ 472 w 475"/>
                <a:gd name="T19" fmla="*/ 132 h 215"/>
                <a:gd name="T20" fmla="*/ 464 w 475"/>
                <a:gd name="T21" fmla="*/ 154 h 215"/>
                <a:gd name="T22" fmla="*/ 451 w 475"/>
                <a:gd name="T23" fmla="*/ 174 h 215"/>
                <a:gd name="T24" fmla="*/ 435 w 475"/>
                <a:gd name="T25" fmla="*/ 192 h 215"/>
                <a:gd name="T26" fmla="*/ 415 w 475"/>
                <a:gd name="T27" fmla="*/ 204 h 215"/>
                <a:gd name="T28" fmla="*/ 393 w 475"/>
                <a:gd name="T29" fmla="*/ 212 h 215"/>
                <a:gd name="T30" fmla="*/ 368 w 475"/>
                <a:gd name="T31" fmla="*/ 215 h 215"/>
                <a:gd name="T32" fmla="*/ 108 w 475"/>
                <a:gd name="T33" fmla="*/ 215 h 215"/>
                <a:gd name="T34" fmla="*/ 83 w 475"/>
                <a:gd name="T35" fmla="*/ 212 h 215"/>
                <a:gd name="T36" fmla="*/ 60 w 475"/>
                <a:gd name="T37" fmla="*/ 204 h 215"/>
                <a:gd name="T38" fmla="*/ 41 w 475"/>
                <a:gd name="T39" fmla="*/ 192 h 215"/>
                <a:gd name="T40" fmla="*/ 24 w 475"/>
                <a:gd name="T41" fmla="*/ 174 h 215"/>
                <a:gd name="T42" fmla="*/ 12 w 475"/>
                <a:gd name="T43" fmla="*/ 154 h 215"/>
                <a:gd name="T44" fmla="*/ 4 w 475"/>
                <a:gd name="T45" fmla="*/ 132 h 215"/>
                <a:gd name="T46" fmla="*/ 0 w 475"/>
                <a:gd name="T47" fmla="*/ 107 h 215"/>
                <a:gd name="T48" fmla="*/ 4 w 475"/>
                <a:gd name="T49" fmla="*/ 83 h 215"/>
                <a:gd name="T50" fmla="*/ 12 w 475"/>
                <a:gd name="T51" fmla="*/ 60 h 215"/>
                <a:gd name="T52" fmla="*/ 24 w 475"/>
                <a:gd name="T53" fmla="*/ 41 h 215"/>
                <a:gd name="T54" fmla="*/ 41 w 475"/>
                <a:gd name="T55" fmla="*/ 24 h 215"/>
                <a:gd name="T56" fmla="*/ 60 w 475"/>
                <a:gd name="T57" fmla="*/ 11 h 215"/>
                <a:gd name="T58" fmla="*/ 83 w 475"/>
                <a:gd name="T59" fmla="*/ 2 h 215"/>
                <a:gd name="T60" fmla="*/ 108 w 475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5" h="215">
                  <a:moveTo>
                    <a:pt x="108" y="0"/>
                  </a:moveTo>
                  <a:lnTo>
                    <a:pt x="368" y="0"/>
                  </a:lnTo>
                  <a:lnTo>
                    <a:pt x="393" y="2"/>
                  </a:lnTo>
                  <a:lnTo>
                    <a:pt x="415" y="11"/>
                  </a:lnTo>
                  <a:lnTo>
                    <a:pt x="435" y="24"/>
                  </a:lnTo>
                  <a:lnTo>
                    <a:pt x="451" y="41"/>
                  </a:lnTo>
                  <a:lnTo>
                    <a:pt x="464" y="60"/>
                  </a:lnTo>
                  <a:lnTo>
                    <a:pt x="472" y="83"/>
                  </a:lnTo>
                  <a:lnTo>
                    <a:pt x="475" y="107"/>
                  </a:lnTo>
                  <a:lnTo>
                    <a:pt x="472" y="132"/>
                  </a:lnTo>
                  <a:lnTo>
                    <a:pt x="464" y="154"/>
                  </a:lnTo>
                  <a:lnTo>
                    <a:pt x="451" y="174"/>
                  </a:lnTo>
                  <a:lnTo>
                    <a:pt x="435" y="192"/>
                  </a:lnTo>
                  <a:lnTo>
                    <a:pt x="415" y="204"/>
                  </a:lnTo>
                  <a:lnTo>
                    <a:pt x="393" y="212"/>
                  </a:lnTo>
                  <a:lnTo>
                    <a:pt x="368" y="215"/>
                  </a:lnTo>
                  <a:lnTo>
                    <a:pt x="108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1" y="192"/>
                  </a:lnTo>
                  <a:lnTo>
                    <a:pt x="24" y="174"/>
                  </a:lnTo>
                  <a:lnTo>
                    <a:pt x="12" y="154"/>
                  </a:lnTo>
                  <a:lnTo>
                    <a:pt x="4" y="132"/>
                  </a:lnTo>
                  <a:lnTo>
                    <a:pt x="0" y="107"/>
                  </a:lnTo>
                  <a:lnTo>
                    <a:pt x="4" y="83"/>
                  </a:lnTo>
                  <a:lnTo>
                    <a:pt x="12" y="60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0" y="11"/>
                  </a:lnTo>
                  <a:lnTo>
                    <a:pt x="83" y="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241"/>
            <p:cNvSpPr>
              <a:spLocks/>
            </p:cNvSpPr>
            <p:nvPr/>
          </p:nvSpPr>
          <p:spPr bwMode="auto">
            <a:xfrm>
              <a:off x="3749676" y="3700463"/>
              <a:ext cx="57150" cy="25400"/>
            </a:xfrm>
            <a:custGeom>
              <a:avLst/>
              <a:gdLst>
                <a:gd name="T0" fmla="*/ 107 w 474"/>
                <a:gd name="T1" fmla="*/ 0 h 215"/>
                <a:gd name="T2" fmla="*/ 367 w 474"/>
                <a:gd name="T3" fmla="*/ 0 h 215"/>
                <a:gd name="T4" fmla="*/ 392 w 474"/>
                <a:gd name="T5" fmla="*/ 2 h 215"/>
                <a:gd name="T6" fmla="*/ 415 w 474"/>
                <a:gd name="T7" fmla="*/ 11 h 215"/>
                <a:gd name="T8" fmla="*/ 434 w 474"/>
                <a:gd name="T9" fmla="*/ 24 h 215"/>
                <a:gd name="T10" fmla="*/ 451 w 474"/>
                <a:gd name="T11" fmla="*/ 41 h 215"/>
                <a:gd name="T12" fmla="*/ 463 w 474"/>
                <a:gd name="T13" fmla="*/ 60 h 215"/>
                <a:gd name="T14" fmla="*/ 471 w 474"/>
                <a:gd name="T15" fmla="*/ 83 h 215"/>
                <a:gd name="T16" fmla="*/ 474 w 474"/>
                <a:gd name="T17" fmla="*/ 107 h 215"/>
                <a:gd name="T18" fmla="*/ 471 w 474"/>
                <a:gd name="T19" fmla="*/ 132 h 215"/>
                <a:gd name="T20" fmla="*/ 463 w 474"/>
                <a:gd name="T21" fmla="*/ 154 h 215"/>
                <a:gd name="T22" fmla="*/ 451 w 474"/>
                <a:gd name="T23" fmla="*/ 174 h 215"/>
                <a:gd name="T24" fmla="*/ 434 w 474"/>
                <a:gd name="T25" fmla="*/ 192 h 215"/>
                <a:gd name="T26" fmla="*/ 415 w 474"/>
                <a:gd name="T27" fmla="*/ 204 h 215"/>
                <a:gd name="T28" fmla="*/ 392 w 474"/>
                <a:gd name="T29" fmla="*/ 212 h 215"/>
                <a:gd name="T30" fmla="*/ 367 w 474"/>
                <a:gd name="T31" fmla="*/ 215 h 215"/>
                <a:gd name="T32" fmla="*/ 107 w 474"/>
                <a:gd name="T33" fmla="*/ 215 h 215"/>
                <a:gd name="T34" fmla="*/ 82 w 474"/>
                <a:gd name="T35" fmla="*/ 212 h 215"/>
                <a:gd name="T36" fmla="*/ 59 w 474"/>
                <a:gd name="T37" fmla="*/ 204 h 215"/>
                <a:gd name="T38" fmla="*/ 40 w 474"/>
                <a:gd name="T39" fmla="*/ 192 h 215"/>
                <a:gd name="T40" fmla="*/ 23 w 474"/>
                <a:gd name="T41" fmla="*/ 174 h 215"/>
                <a:gd name="T42" fmla="*/ 10 w 474"/>
                <a:gd name="T43" fmla="*/ 154 h 215"/>
                <a:gd name="T44" fmla="*/ 3 w 474"/>
                <a:gd name="T45" fmla="*/ 132 h 215"/>
                <a:gd name="T46" fmla="*/ 0 w 474"/>
                <a:gd name="T47" fmla="*/ 107 h 215"/>
                <a:gd name="T48" fmla="*/ 3 w 474"/>
                <a:gd name="T49" fmla="*/ 83 h 215"/>
                <a:gd name="T50" fmla="*/ 10 w 474"/>
                <a:gd name="T51" fmla="*/ 60 h 215"/>
                <a:gd name="T52" fmla="*/ 23 w 474"/>
                <a:gd name="T53" fmla="*/ 41 h 215"/>
                <a:gd name="T54" fmla="*/ 40 w 474"/>
                <a:gd name="T55" fmla="*/ 24 h 215"/>
                <a:gd name="T56" fmla="*/ 59 w 474"/>
                <a:gd name="T57" fmla="*/ 11 h 215"/>
                <a:gd name="T58" fmla="*/ 82 w 474"/>
                <a:gd name="T59" fmla="*/ 2 h 215"/>
                <a:gd name="T60" fmla="*/ 107 w 474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4" h="215">
                  <a:moveTo>
                    <a:pt x="107" y="0"/>
                  </a:moveTo>
                  <a:lnTo>
                    <a:pt x="367" y="0"/>
                  </a:lnTo>
                  <a:lnTo>
                    <a:pt x="392" y="2"/>
                  </a:lnTo>
                  <a:lnTo>
                    <a:pt x="415" y="11"/>
                  </a:lnTo>
                  <a:lnTo>
                    <a:pt x="434" y="24"/>
                  </a:lnTo>
                  <a:lnTo>
                    <a:pt x="451" y="41"/>
                  </a:lnTo>
                  <a:lnTo>
                    <a:pt x="463" y="60"/>
                  </a:lnTo>
                  <a:lnTo>
                    <a:pt x="471" y="83"/>
                  </a:lnTo>
                  <a:lnTo>
                    <a:pt x="474" y="107"/>
                  </a:lnTo>
                  <a:lnTo>
                    <a:pt x="471" y="132"/>
                  </a:lnTo>
                  <a:lnTo>
                    <a:pt x="463" y="154"/>
                  </a:lnTo>
                  <a:lnTo>
                    <a:pt x="451" y="174"/>
                  </a:lnTo>
                  <a:lnTo>
                    <a:pt x="434" y="192"/>
                  </a:lnTo>
                  <a:lnTo>
                    <a:pt x="415" y="204"/>
                  </a:lnTo>
                  <a:lnTo>
                    <a:pt x="392" y="212"/>
                  </a:lnTo>
                  <a:lnTo>
                    <a:pt x="367" y="215"/>
                  </a:lnTo>
                  <a:lnTo>
                    <a:pt x="107" y="215"/>
                  </a:lnTo>
                  <a:lnTo>
                    <a:pt x="82" y="212"/>
                  </a:lnTo>
                  <a:lnTo>
                    <a:pt x="59" y="204"/>
                  </a:lnTo>
                  <a:lnTo>
                    <a:pt x="40" y="192"/>
                  </a:lnTo>
                  <a:lnTo>
                    <a:pt x="23" y="174"/>
                  </a:lnTo>
                  <a:lnTo>
                    <a:pt x="10" y="154"/>
                  </a:lnTo>
                  <a:lnTo>
                    <a:pt x="3" y="132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0" y="60"/>
                  </a:lnTo>
                  <a:lnTo>
                    <a:pt x="23" y="41"/>
                  </a:lnTo>
                  <a:lnTo>
                    <a:pt x="40" y="24"/>
                  </a:lnTo>
                  <a:lnTo>
                    <a:pt x="59" y="11"/>
                  </a:lnTo>
                  <a:lnTo>
                    <a:pt x="82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242"/>
            <p:cNvSpPr>
              <a:spLocks/>
            </p:cNvSpPr>
            <p:nvPr/>
          </p:nvSpPr>
          <p:spPr bwMode="auto">
            <a:xfrm>
              <a:off x="3832226" y="3700463"/>
              <a:ext cx="58738" cy="25400"/>
            </a:xfrm>
            <a:custGeom>
              <a:avLst/>
              <a:gdLst>
                <a:gd name="T0" fmla="*/ 107 w 475"/>
                <a:gd name="T1" fmla="*/ 0 h 215"/>
                <a:gd name="T2" fmla="*/ 367 w 475"/>
                <a:gd name="T3" fmla="*/ 0 h 215"/>
                <a:gd name="T4" fmla="*/ 392 w 475"/>
                <a:gd name="T5" fmla="*/ 2 h 215"/>
                <a:gd name="T6" fmla="*/ 415 w 475"/>
                <a:gd name="T7" fmla="*/ 11 h 215"/>
                <a:gd name="T8" fmla="*/ 434 w 475"/>
                <a:gd name="T9" fmla="*/ 24 h 215"/>
                <a:gd name="T10" fmla="*/ 451 w 475"/>
                <a:gd name="T11" fmla="*/ 41 h 215"/>
                <a:gd name="T12" fmla="*/ 463 w 475"/>
                <a:gd name="T13" fmla="*/ 60 h 215"/>
                <a:gd name="T14" fmla="*/ 471 w 475"/>
                <a:gd name="T15" fmla="*/ 83 h 215"/>
                <a:gd name="T16" fmla="*/ 475 w 475"/>
                <a:gd name="T17" fmla="*/ 107 h 215"/>
                <a:gd name="T18" fmla="*/ 471 w 475"/>
                <a:gd name="T19" fmla="*/ 132 h 215"/>
                <a:gd name="T20" fmla="*/ 463 w 475"/>
                <a:gd name="T21" fmla="*/ 154 h 215"/>
                <a:gd name="T22" fmla="*/ 451 w 475"/>
                <a:gd name="T23" fmla="*/ 174 h 215"/>
                <a:gd name="T24" fmla="*/ 434 w 475"/>
                <a:gd name="T25" fmla="*/ 192 h 215"/>
                <a:gd name="T26" fmla="*/ 415 w 475"/>
                <a:gd name="T27" fmla="*/ 204 h 215"/>
                <a:gd name="T28" fmla="*/ 392 w 475"/>
                <a:gd name="T29" fmla="*/ 212 h 215"/>
                <a:gd name="T30" fmla="*/ 367 w 475"/>
                <a:gd name="T31" fmla="*/ 215 h 215"/>
                <a:gd name="T32" fmla="*/ 107 w 475"/>
                <a:gd name="T33" fmla="*/ 215 h 215"/>
                <a:gd name="T34" fmla="*/ 82 w 475"/>
                <a:gd name="T35" fmla="*/ 212 h 215"/>
                <a:gd name="T36" fmla="*/ 60 w 475"/>
                <a:gd name="T37" fmla="*/ 204 h 215"/>
                <a:gd name="T38" fmla="*/ 40 w 475"/>
                <a:gd name="T39" fmla="*/ 192 h 215"/>
                <a:gd name="T40" fmla="*/ 24 w 475"/>
                <a:gd name="T41" fmla="*/ 174 h 215"/>
                <a:gd name="T42" fmla="*/ 11 w 475"/>
                <a:gd name="T43" fmla="*/ 154 h 215"/>
                <a:gd name="T44" fmla="*/ 3 w 475"/>
                <a:gd name="T45" fmla="*/ 132 h 215"/>
                <a:gd name="T46" fmla="*/ 0 w 475"/>
                <a:gd name="T47" fmla="*/ 107 h 215"/>
                <a:gd name="T48" fmla="*/ 3 w 475"/>
                <a:gd name="T49" fmla="*/ 83 h 215"/>
                <a:gd name="T50" fmla="*/ 11 w 475"/>
                <a:gd name="T51" fmla="*/ 60 h 215"/>
                <a:gd name="T52" fmla="*/ 24 w 475"/>
                <a:gd name="T53" fmla="*/ 41 h 215"/>
                <a:gd name="T54" fmla="*/ 40 w 475"/>
                <a:gd name="T55" fmla="*/ 24 h 215"/>
                <a:gd name="T56" fmla="*/ 60 w 475"/>
                <a:gd name="T57" fmla="*/ 11 h 215"/>
                <a:gd name="T58" fmla="*/ 82 w 475"/>
                <a:gd name="T59" fmla="*/ 2 h 215"/>
                <a:gd name="T60" fmla="*/ 107 w 475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5" h="215">
                  <a:moveTo>
                    <a:pt x="107" y="0"/>
                  </a:moveTo>
                  <a:lnTo>
                    <a:pt x="367" y="0"/>
                  </a:lnTo>
                  <a:lnTo>
                    <a:pt x="392" y="2"/>
                  </a:lnTo>
                  <a:lnTo>
                    <a:pt x="415" y="11"/>
                  </a:lnTo>
                  <a:lnTo>
                    <a:pt x="434" y="24"/>
                  </a:lnTo>
                  <a:lnTo>
                    <a:pt x="451" y="41"/>
                  </a:lnTo>
                  <a:lnTo>
                    <a:pt x="463" y="60"/>
                  </a:lnTo>
                  <a:lnTo>
                    <a:pt x="471" y="83"/>
                  </a:lnTo>
                  <a:lnTo>
                    <a:pt x="475" y="107"/>
                  </a:lnTo>
                  <a:lnTo>
                    <a:pt x="471" y="132"/>
                  </a:lnTo>
                  <a:lnTo>
                    <a:pt x="463" y="154"/>
                  </a:lnTo>
                  <a:lnTo>
                    <a:pt x="451" y="174"/>
                  </a:lnTo>
                  <a:lnTo>
                    <a:pt x="434" y="192"/>
                  </a:lnTo>
                  <a:lnTo>
                    <a:pt x="415" y="204"/>
                  </a:lnTo>
                  <a:lnTo>
                    <a:pt x="392" y="212"/>
                  </a:lnTo>
                  <a:lnTo>
                    <a:pt x="367" y="215"/>
                  </a:lnTo>
                  <a:lnTo>
                    <a:pt x="107" y="215"/>
                  </a:lnTo>
                  <a:lnTo>
                    <a:pt x="82" y="212"/>
                  </a:lnTo>
                  <a:lnTo>
                    <a:pt x="60" y="204"/>
                  </a:lnTo>
                  <a:lnTo>
                    <a:pt x="40" y="192"/>
                  </a:lnTo>
                  <a:lnTo>
                    <a:pt x="24" y="174"/>
                  </a:lnTo>
                  <a:lnTo>
                    <a:pt x="11" y="154"/>
                  </a:lnTo>
                  <a:lnTo>
                    <a:pt x="3" y="132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4" y="41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2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9" name="Group 878"/>
          <p:cNvGrpSpPr/>
          <p:nvPr/>
        </p:nvGrpSpPr>
        <p:grpSpPr>
          <a:xfrm>
            <a:off x="2627439" y="3525838"/>
            <a:ext cx="379413" cy="423863"/>
            <a:chOff x="2616200" y="3525838"/>
            <a:chExt cx="379413" cy="423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5" name="Freeform 247"/>
            <p:cNvSpPr>
              <a:spLocks/>
            </p:cNvSpPr>
            <p:nvPr/>
          </p:nvSpPr>
          <p:spPr bwMode="auto">
            <a:xfrm>
              <a:off x="2679700" y="3641726"/>
              <a:ext cx="252413" cy="153988"/>
            </a:xfrm>
            <a:custGeom>
              <a:avLst/>
              <a:gdLst>
                <a:gd name="T0" fmla="*/ 142 w 2076"/>
                <a:gd name="T1" fmla="*/ 5 h 1265"/>
                <a:gd name="T2" fmla="*/ 183 w 2076"/>
                <a:gd name="T3" fmla="*/ 31 h 1265"/>
                <a:gd name="T4" fmla="*/ 661 w 2076"/>
                <a:gd name="T5" fmla="*/ 506 h 1265"/>
                <a:gd name="T6" fmla="*/ 716 w 2076"/>
                <a:gd name="T7" fmla="*/ 534 h 1265"/>
                <a:gd name="T8" fmla="*/ 775 w 2076"/>
                <a:gd name="T9" fmla="*/ 547 h 1265"/>
                <a:gd name="T10" fmla="*/ 836 w 2076"/>
                <a:gd name="T11" fmla="*/ 541 h 1265"/>
                <a:gd name="T12" fmla="*/ 893 w 2076"/>
                <a:gd name="T13" fmla="*/ 517 h 1265"/>
                <a:gd name="T14" fmla="*/ 960 w 2076"/>
                <a:gd name="T15" fmla="*/ 470 h 1265"/>
                <a:gd name="T16" fmla="*/ 1048 w 2076"/>
                <a:gd name="T17" fmla="*/ 428 h 1265"/>
                <a:gd name="T18" fmla="*/ 1139 w 2076"/>
                <a:gd name="T19" fmla="*/ 405 h 1265"/>
                <a:gd name="T20" fmla="*/ 1233 w 2076"/>
                <a:gd name="T21" fmla="*/ 405 h 1265"/>
                <a:gd name="T22" fmla="*/ 1325 w 2076"/>
                <a:gd name="T23" fmla="*/ 425 h 1265"/>
                <a:gd name="T24" fmla="*/ 1412 w 2076"/>
                <a:gd name="T25" fmla="*/ 467 h 1265"/>
                <a:gd name="T26" fmla="*/ 1489 w 2076"/>
                <a:gd name="T27" fmla="*/ 528 h 1265"/>
                <a:gd name="T28" fmla="*/ 1862 w 2076"/>
                <a:gd name="T29" fmla="*/ 779 h 1265"/>
                <a:gd name="T30" fmla="*/ 1872 w 2076"/>
                <a:gd name="T31" fmla="*/ 732 h 1265"/>
                <a:gd name="T32" fmla="*/ 1902 w 2076"/>
                <a:gd name="T33" fmla="*/ 695 h 1265"/>
                <a:gd name="T34" fmla="*/ 1944 w 2076"/>
                <a:gd name="T35" fmla="*/ 675 h 1265"/>
                <a:gd name="T36" fmla="*/ 1994 w 2076"/>
                <a:gd name="T37" fmla="*/ 675 h 1265"/>
                <a:gd name="T38" fmla="*/ 2036 w 2076"/>
                <a:gd name="T39" fmla="*/ 695 h 1265"/>
                <a:gd name="T40" fmla="*/ 2064 w 2076"/>
                <a:gd name="T41" fmla="*/ 732 h 1265"/>
                <a:gd name="T42" fmla="*/ 2076 w 2076"/>
                <a:gd name="T43" fmla="*/ 779 h 1265"/>
                <a:gd name="T44" fmla="*/ 2073 w 2076"/>
                <a:gd name="T45" fmla="*/ 1181 h 1265"/>
                <a:gd name="T46" fmla="*/ 2052 w 2076"/>
                <a:gd name="T47" fmla="*/ 1224 h 1265"/>
                <a:gd name="T48" fmla="*/ 2016 w 2076"/>
                <a:gd name="T49" fmla="*/ 1253 h 1265"/>
                <a:gd name="T50" fmla="*/ 1968 w 2076"/>
                <a:gd name="T51" fmla="*/ 1265 h 1265"/>
                <a:gd name="T52" fmla="*/ 1566 w 2076"/>
                <a:gd name="T53" fmla="*/ 1262 h 1265"/>
                <a:gd name="T54" fmla="*/ 1523 w 2076"/>
                <a:gd name="T55" fmla="*/ 1241 h 1265"/>
                <a:gd name="T56" fmla="*/ 1494 w 2076"/>
                <a:gd name="T57" fmla="*/ 1205 h 1265"/>
                <a:gd name="T58" fmla="*/ 1483 w 2076"/>
                <a:gd name="T59" fmla="*/ 1157 h 1265"/>
                <a:gd name="T60" fmla="*/ 1494 w 2076"/>
                <a:gd name="T61" fmla="*/ 1110 h 1265"/>
                <a:gd name="T62" fmla="*/ 1523 w 2076"/>
                <a:gd name="T63" fmla="*/ 1074 h 1265"/>
                <a:gd name="T64" fmla="*/ 1566 w 2076"/>
                <a:gd name="T65" fmla="*/ 1053 h 1265"/>
                <a:gd name="T66" fmla="*/ 1709 w 2076"/>
                <a:gd name="T67" fmla="*/ 1049 h 1265"/>
                <a:gd name="T68" fmla="*/ 1314 w 2076"/>
                <a:gd name="T69" fmla="*/ 659 h 1265"/>
                <a:gd name="T70" fmla="*/ 1259 w 2076"/>
                <a:gd name="T71" fmla="*/ 629 h 1265"/>
                <a:gd name="T72" fmla="*/ 1200 w 2076"/>
                <a:gd name="T73" fmla="*/ 618 h 1265"/>
                <a:gd name="T74" fmla="*/ 1138 w 2076"/>
                <a:gd name="T75" fmla="*/ 624 h 1265"/>
                <a:gd name="T76" fmla="*/ 1081 w 2076"/>
                <a:gd name="T77" fmla="*/ 647 h 1265"/>
                <a:gd name="T78" fmla="*/ 1015 w 2076"/>
                <a:gd name="T79" fmla="*/ 695 h 1265"/>
                <a:gd name="T80" fmla="*/ 927 w 2076"/>
                <a:gd name="T81" fmla="*/ 737 h 1265"/>
                <a:gd name="T82" fmla="*/ 835 w 2076"/>
                <a:gd name="T83" fmla="*/ 758 h 1265"/>
                <a:gd name="T84" fmla="*/ 741 w 2076"/>
                <a:gd name="T85" fmla="*/ 759 h 1265"/>
                <a:gd name="T86" fmla="*/ 650 w 2076"/>
                <a:gd name="T87" fmla="*/ 739 h 1265"/>
                <a:gd name="T88" fmla="*/ 563 w 2076"/>
                <a:gd name="T89" fmla="*/ 698 h 1265"/>
                <a:gd name="T90" fmla="*/ 485 w 2076"/>
                <a:gd name="T91" fmla="*/ 637 h 1265"/>
                <a:gd name="T92" fmla="*/ 16 w 2076"/>
                <a:gd name="T93" fmla="*/ 163 h 1265"/>
                <a:gd name="T94" fmla="*/ 0 w 2076"/>
                <a:gd name="T95" fmla="*/ 118 h 1265"/>
                <a:gd name="T96" fmla="*/ 6 w 2076"/>
                <a:gd name="T97" fmla="*/ 72 h 1265"/>
                <a:gd name="T98" fmla="*/ 31 w 2076"/>
                <a:gd name="T99" fmla="*/ 31 h 1265"/>
                <a:gd name="T100" fmla="*/ 72 w 2076"/>
                <a:gd name="T101" fmla="*/ 5 h 1265"/>
                <a:gd name="T102" fmla="*/ 119 w 2076"/>
                <a:gd name="T103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6" h="1265">
                  <a:moveTo>
                    <a:pt x="119" y="0"/>
                  </a:moveTo>
                  <a:lnTo>
                    <a:pt x="142" y="5"/>
                  </a:lnTo>
                  <a:lnTo>
                    <a:pt x="163" y="15"/>
                  </a:lnTo>
                  <a:lnTo>
                    <a:pt x="183" y="31"/>
                  </a:lnTo>
                  <a:lnTo>
                    <a:pt x="637" y="485"/>
                  </a:lnTo>
                  <a:lnTo>
                    <a:pt x="661" y="506"/>
                  </a:lnTo>
                  <a:lnTo>
                    <a:pt x="688" y="523"/>
                  </a:lnTo>
                  <a:lnTo>
                    <a:pt x="716" y="534"/>
                  </a:lnTo>
                  <a:lnTo>
                    <a:pt x="746" y="543"/>
                  </a:lnTo>
                  <a:lnTo>
                    <a:pt x="775" y="547"/>
                  </a:lnTo>
                  <a:lnTo>
                    <a:pt x="806" y="546"/>
                  </a:lnTo>
                  <a:lnTo>
                    <a:pt x="836" y="541"/>
                  </a:lnTo>
                  <a:lnTo>
                    <a:pt x="865" y="531"/>
                  </a:lnTo>
                  <a:lnTo>
                    <a:pt x="893" y="517"/>
                  </a:lnTo>
                  <a:lnTo>
                    <a:pt x="920" y="499"/>
                  </a:lnTo>
                  <a:lnTo>
                    <a:pt x="960" y="470"/>
                  </a:lnTo>
                  <a:lnTo>
                    <a:pt x="1003" y="446"/>
                  </a:lnTo>
                  <a:lnTo>
                    <a:pt x="1048" y="428"/>
                  </a:lnTo>
                  <a:lnTo>
                    <a:pt x="1093" y="414"/>
                  </a:lnTo>
                  <a:lnTo>
                    <a:pt x="1139" y="405"/>
                  </a:lnTo>
                  <a:lnTo>
                    <a:pt x="1187" y="403"/>
                  </a:lnTo>
                  <a:lnTo>
                    <a:pt x="1233" y="405"/>
                  </a:lnTo>
                  <a:lnTo>
                    <a:pt x="1280" y="413"/>
                  </a:lnTo>
                  <a:lnTo>
                    <a:pt x="1325" y="425"/>
                  </a:lnTo>
                  <a:lnTo>
                    <a:pt x="1370" y="443"/>
                  </a:lnTo>
                  <a:lnTo>
                    <a:pt x="1412" y="467"/>
                  </a:lnTo>
                  <a:lnTo>
                    <a:pt x="1452" y="495"/>
                  </a:lnTo>
                  <a:lnTo>
                    <a:pt x="1489" y="528"/>
                  </a:lnTo>
                  <a:lnTo>
                    <a:pt x="1862" y="900"/>
                  </a:lnTo>
                  <a:lnTo>
                    <a:pt x="1862" y="779"/>
                  </a:lnTo>
                  <a:lnTo>
                    <a:pt x="1864" y="754"/>
                  </a:lnTo>
                  <a:lnTo>
                    <a:pt x="1872" y="732"/>
                  </a:lnTo>
                  <a:lnTo>
                    <a:pt x="1885" y="712"/>
                  </a:lnTo>
                  <a:lnTo>
                    <a:pt x="1902" y="695"/>
                  </a:lnTo>
                  <a:lnTo>
                    <a:pt x="1922" y="682"/>
                  </a:lnTo>
                  <a:lnTo>
                    <a:pt x="1944" y="675"/>
                  </a:lnTo>
                  <a:lnTo>
                    <a:pt x="1968" y="671"/>
                  </a:lnTo>
                  <a:lnTo>
                    <a:pt x="1994" y="675"/>
                  </a:lnTo>
                  <a:lnTo>
                    <a:pt x="2016" y="682"/>
                  </a:lnTo>
                  <a:lnTo>
                    <a:pt x="2036" y="695"/>
                  </a:lnTo>
                  <a:lnTo>
                    <a:pt x="2052" y="712"/>
                  </a:lnTo>
                  <a:lnTo>
                    <a:pt x="2064" y="732"/>
                  </a:lnTo>
                  <a:lnTo>
                    <a:pt x="2073" y="754"/>
                  </a:lnTo>
                  <a:lnTo>
                    <a:pt x="2076" y="779"/>
                  </a:lnTo>
                  <a:lnTo>
                    <a:pt x="2076" y="1157"/>
                  </a:lnTo>
                  <a:lnTo>
                    <a:pt x="2073" y="1181"/>
                  </a:lnTo>
                  <a:lnTo>
                    <a:pt x="2064" y="1205"/>
                  </a:lnTo>
                  <a:lnTo>
                    <a:pt x="2052" y="1224"/>
                  </a:lnTo>
                  <a:lnTo>
                    <a:pt x="2036" y="1241"/>
                  </a:lnTo>
                  <a:lnTo>
                    <a:pt x="2016" y="1253"/>
                  </a:lnTo>
                  <a:lnTo>
                    <a:pt x="1994" y="1262"/>
                  </a:lnTo>
                  <a:lnTo>
                    <a:pt x="1968" y="1265"/>
                  </a:lnTo>
                  <a:lnTo>
                    <a:pt x="1590" y="1265"/>
                  </a:lnTo>
                  <a:lnTo>
                    <a:pt x="1566" y="1262"/>
                  </a:lnTo>
                  <a:lnTo>
                    <a:pt x="1543" y="1253"/>
                  </a:lnTo>
                  <a:lnTo>
                    <a:pt x="1523" y="1241"/>
                  </a:lnTo>
                  <a:lnTo>
                    <a:pt x="1507" y="1224"/>
                  </a:lnTo>
                  <a:lnTo>
                    <a:pt x="1494" y="1205"/>
                  </a:lnTo>
                  <a:lnTo>
                    <a:pt x="1486" y="1181"/>
                  </a:lnTo>
                  <a:lnTo>
                    <a:pt x="1483" y="1157"/>
                  </a:lnTo>
                  <a:lnTo>
                    <a:pt x="1486" y="1133"/>
                  </a:lnTo>
                  <a:lnTo>
                    <a:pt x="1494" y="1110"/>
                  </a:lnTo>
                  <a:lnTo>
                    <a:pt x="1507" y="1090"/>
                  </a:lnTo>
                  <a:lnTo>
                    <a:pt x="1523" y="1074"/>
                  </a:lnTo>
                  <a:lnTo>
                    <a:pt x="1543" y="1061"/>
                  </a:lnTo>
                  <a:lnTo>
                    <a:pt x="1566" y="1053"/>
                  </a:lnTo>
                  <a:lnTo>
                    <a:pt x="1590" y="1049"/>
                  </a:lnTo>
                  <a:lnTo>
                    <a:pt x="1709" y="1049"/>
                  </a:lnTo>
                  <a:lnTo>
                    <a:pt x="1338" y="680"/>
                  </a:lnTo>
                  <a:lnTo>
                    <a:pt x="1314" y="659"/>
                  </a:lnTo>
                  <a:lnTo>
                    <a:pt x="1287" y="642"/>
                  </a:lnTo>
                  <a:lnTo>
                    <a:pt x="1259" y="629"/>
                  </a:lnTo>
                  <a:lnTo>
                    <a:pt x="1229" y="622"/>
                  </a:lnTo>
                  <a:lnTo>
                    <a:pt x="1200" y="618"/>
                  </a:lnTo>
                  <a:lnTo>
                    <a:pt x="1169" y="619"/>
                  </a:lnTo>
                  <a:lnTo>
                    <a:pt x="1138" y="624"/>
                  </a:lnTo>
                  <a:lnTo>
                    <a:pt x="1110" y="633"/>
                  </a:lnTo>
                  <a:lnTo>
                    <a:pt x="1081" y="647"/>
                  </a:lnTo>
                  <a:lnTo>
                    <a:pt x="1055" y="665"/>
                  </a:lnTo>
                  <a:lnTo>
                    <a:pt x="1015" y="695"/>
                  </a:lnTo>
                  <a:lnTo>
                    <a:pt x="972" y="719"/>
                  </a:lnTo>
                  <a:lnTo>
                    <a:pt x="927" y="737"/>
                  </a:lnTo>
                  <a:lnTo>
                    <a:pt x="882" y="751"/>
                  </a:lnTo>
                  <a:lnTo>
                    <a:pt x="835" y="758"/>
                  </a:lnTo>
                  <a:lnTo>
                    <a:pt x="788" y="761"/>
                  </a:lnTo>
                  <a:lnTo>
                    <a:pt x="741" y="759"/>
                  </a:lnTo>
                  <a:lnTo>
                    <a:pt x="695" y="752"/>
                  </a:lnTo>
                  <a:lnTo>
                    <a:pt x="650" y="739"/>
                  </a:lnTo>
                  <a:lnTo>
                    <a:pt x="605" y="721"/>
                  </a:lnTo>
                  <a:lnTo>
                    <a:pt x="563" y="698"/>
                  </a:lnTo>
                  <a:lnTo>
                    <a:pt x="523" y="669"/>
                  </a:lnTo>
                  <a:lnTo>
                    <a:pt x="485" y="637"/>
                  </a:lnTo>
                  <a:lnTo>
                    <a:pt x="31" y="182"/>
                  </a:lnTo>
                  <a:lnTo>
                    <a:pt x="16" y="163"/>
                  </a:lnTo>
                  <a:lnTo>
                    <a:pt x="6" y="141"/>
                  </a:lnTo>
                  <a:lnTo>
                    <a:pt x="0" y="118"/>
                  </a:lnTo>
                  <a:lnTo>
                    <a:pt x="0" y="94"/>
                  </a:lnTo>
                  <a:lnTo>
                    <a:pt x="6" y="72"/>
                  </a:lnTo>
                  <a:lnTo>
                    <a:pt x="16" y="50"/>
                  </a:lnTo>
                  <a:lnTo>
                    <a:pt x="31" y="31"/>
                  </a:lnTo>
                  <a:lnTo>
                    <a:pt x="51" y="15"/>
                  </a:lnTo>
                  <a:lnTo>
                    <a:pt x="72" y="5"/>
                  </a:lnTo>
                  <a:lnTo>
                    <a:pt x="95" y="0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248"/>
            <p:cNvSpPr>
              <a:spLocks/>
            </p:cNvSpPr>
            <p:nvPr/>
          </p:nvSpPr>
          <p:spPr bwMode="auto">
            <a:xfrm>
              <a:off x="2660650" y="3833813"/>
              <a:ext cx="290513" cy="25400"/>
            </a:xfrm>
            <a:custGeom>
              <a:avLst/>
              <a:gdLst>
                <a:gd name="T0" fmla="*/ 107 w 2381"/>
                <a:gd name="T1" fmla="*/ 0 h 214"/>
                <a:gd name="T2" fmla="*/ 2274 w 2381"/>
                <a:gd name="T3" fmla="*/ 0 h 214"/>
                <a:gd name="T4" fmla="*/ 2299 w 2381"/>
                <a:gd name="T5" fmla="*/ 2 h 214"/>
                <a:gd name="T6" fmla="*/ 2321 w 2381"/>
                <a:gd name="T7" fmla="*/ 11 h 214"/>
                <a:gd name="T8" fmla="*/ 2341 w 2381"/>
                <a:gd name="T9" fmla="*/ 23 h 214"/>
                <a:gd name="T10" fmla="*/ 2358 w 2381"/>
                <a:gd name="T11" fmla="*/ 40 h 214"/>
                <a:gd name="T12" fmla="*/ 2371 w 2381"/>
                <a:gd name="T13" fmla="*/ 59 h 214"/>
                <a:gd name="T14" fmla="*/ 2379 w 2381"/>
                <a:gd name="T15" fmla="*/ 82 h 214"/>
                <a:gd name="T16" fmla="*/ 2381 w 2381"/>
                <a:gd name="T17" fmla="*/ 107 h 214"/>
                <a:gd name="T18" fmla="*/ 2379 w 2381"/>
                <a:gd name="T19" fmla="*/ 131 h 214"/>
                <a:gd name="T20" fmla="*/ 2371 w 2381"/>
                <a:gd name="T21" fmla="*/ 154 h 214"/>
                <a:gd name="T22" fmla="*/ 2358 w 2381"/>
                <a:gd name="T23" fmla="*/ 174 h 214"/>
                <a:gd name="T24" fmla="*/ 2341 w 2381"/>
                <a:gd name="T25" fmla="*/ 190 h 214"/>
                <a:gd name="T26" fmla="*/ 2321 w 2381"/>
                <a:gd name="T27" fmla="*/ 203 h 214"/>
                <a:gd name="T28" fmla="*/ 2299 w 2381"/>
                <a:gd name="T29" fmla="*/ 211 h 214"/>
                <a:gd name="T30" fmla="*/ 2274 w 2381"/>
                <a:gd name="T31" fmla="*/ 214 h 214"/>
                <a:gd name="T32" fmla="*/ 107 w 2381"/>
                <a:gd name="T33" fmla="*/ 214 h 214"/>
                <a:gd name="T34" fmla="*/ 83 w 2381"/>
                <a:gd name="T35" fmla="*/ 211 h 214"/>
                <a:gd name="T36" fmla="*/ 60 w 2381"/>
                <a:gd name="T37" fmla="*/ 203 h 214"/>
                <a:gd name="T38" fmla="*/ 40 w 2381"/>
                <a:gd name="T39" fmla="*/ 190 h 214"/>
                <a:gd name="T40" fmla="*/ 23 w 2381"/>
                <a:gd name="T41" fmla="*/ 174 h 214"/>
                <a:gd name="T42" fmla="*/ 11 w 2381"/>
                <a:gd name="T43" fmla="*/ 154 h 214"/>
                <a:gd name="T44" fmla="*/ 3 w 2381"/>
                <a:gd name="T45" fmla="*/ 131 h 214"/>
                <a:gd name="T46" fmla="*/ 0 w 2381"/>
                <a:gd name="T47" fmla="*/ 107 h 214"/>
                <a:gd name="T48" fmla="*/ 3 w 2381"/>
                <a:gd name="T49" fmla="*/ 82 h 214"/>
                <a:gd name="T50" fmla="*/ 11 w 2381"/>
                <a:gd name="T51" fmla="*/ 59 h 214"/>
                <a:gd name="T52" fmla="*/ 23 w 2381"/>
                <a:gd name="T53" fmla="*/ 40 h 214"/>
                <a:gd name="T54" fmla="*/ 40 w 2381"/>
                <a:gd name="T55" fmla="*/ 23 h 214"/>
                <a:gd name="T56" fmla="*/ 60 w 2381"/>
                <a:gd name="T57" fmla="*/ 11 h 214"/>
                <a:gd name="T58" fmla="*/ 83 w 2381"/>
                <a:gd name="T59" fmla="*/ 2 h 214"/>
                <a:gd name="T60" fmla="*/ 107 w 2381"/>
                <a:gd name="T6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81" h="214">
                  <a:moveTo>
                    <a:pt x="107" y="0"/>
                  </a:moveTo>
                  <a:lnTo>
                    <a:pt x="2274" y="0"/>
                  </a:lnTo>
                  <a:lnTo>
                    <a:pt x="2299" y="2"/>
                  </a:lnTo>
                  <a:lnTo>
                    <a:pt x="2321" y="11"/>
                  </a:lnTo>
                  <a:lnTo>
                    <a:pt x="2341" y="23"/>
                  </a:lnTo>
                  <a:lnTo>
                    <a:pt x="2358" y="40"/>
                  </a:lnTo>
                  <a:lnTo>
                    <a:pt x="2371" y="59"/>
                  </a:lnTo>
                  <a:lnTo>
                    <a:pt x="2379" y="82"/>
                  </a:lnTo>
                  <a:lnTo>
                    <a:pt x="2381" y="107"/>
                  </a:lnTo>
                  <a:lnTo>
                    <a:pt x="2379" y="131"/>
                  </a:lnTo>
                  <a:lnTo>
                    <a:pt x="2371" y="154"/>
                  </a:lnTo>
                  <a:lnTo>
                    <a:pt x="2358" y="174"/>
                  </a:lnTo>
                  <a:lnTo>
                    <a:pt x="2341" y="190"/>
                  </a:lnTo>
                  <a:lnTo>
                    <a:pt x="2321" y="203"/>
                  </a:lnTo>
                  <a:lnTo>
                    <a:pt x="2299" y="211"/>
                  </a:lnTo>
                  <a:lnTo>
                    <a:pt x="2274" y="214"/>
                  </a:lnTo>
                  <a:lnTo>
                    <a:pt x="107" y="214"/>
                  </a:lnTo>
                  <a:lnTo>
                    <a:pt x="83" y="211"/>
                  </a:lnTo>
                  <a:lnTo>
                    <a:pt x="60" y="203"/>
                  </a:lnTo>
                  <a:lnTo>
                    <a:pt x="40" y="190"/>
                  </a:lnTo>
                  <a:lnTo>
                    <a:pt x="23" y="174"/>
                  </a:lnTo>
                  <a:lnTo>
                    <a:pt x="11" y="154"/>
                  </a:lnTo>
                  <a:lnTo>
                    <a:pt x="3" y="131"/>
                  </a:lnTo>
                  <a:lnTo>
                    <a:pt x="0" y="107"/>
                  </a:lnTo>
                  <a:lnTo>
                    <a:pt x="3" y="82"/>
                  </a:lnTo>
                  <a:lnTo>
                    <a:pt x="11" y="59"/>
                  </a:lnTo>
                  <a:lnTo>
                    <a:pt x="23" y="40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3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249"/>
            <p:cNvSpPr>
              <a:spLocks/>
            </p:cNvSpPr>
            <p:nvPr/>
          </p:nvSpPr>
          <p:spPr bwMode="auto">
            <a:xfrm>
              <a:off x="2660650" y="3871913"/>
              <a:ext cx="290513" cy="25400"/>
            </a:xfrm>
            <a:custGeom>
              <a:avLst/>
              <a:gdLst>
                <a:gd name="T0" fmla="*/ 107 w 2381"/>
                <a:gd name="T1" fmla="*/ 0 h 215"/>
                <a:gd name="T2" fmla="*/ 2274 w 2381"/>
                <a:gd name="T3" fmla="*/ 0 h 215"/>
                <a:gd name="T4" fmla="*/ 2299 w 2381"/>
                <a:gd name="T5" fmla="*/ 4 h 215"/>
                <a:gd name="T6" fmla="*/ 2321 w 2381"/>
                <a:gd name="T7" fmla="*/ 11 h 215"/>
                <a:gd name="T8" fmla="*/ 2341 w 2381"/>
                <a:gd name="T9" fmla="*/ 24 h 215"/>
                <a:gd name="T10" fmla="*/ 2358 w 2381"/>
                <a:gd name="T11" fmla="*/ 41 h 215"/>
                <a:gd name="T12" fmla="*/ 2371 w 2381"/>
                <a:gd name="T13" fmla="*/ 61 h 215"/>
                <a:gd name="T14" fmla="*/ 2379 w 2381"/>
                <a:gd name="T15" fmla="*/ 83 h 215"/>
                <a:gd name="T16" fmla="*/ 2381 w 2381"/>
                <a:gd name="T17" fmla="*/ 107 h 215"/>
                <a:gd name="T18" fmla="*/ 2379 w 2381"/>
                <a:gd name="T19" fmla="*/ 132 h 215"/>
                <a:gd name="T20" fmla="*/ 2371 w 2381"/>
                <a:gd name="T21" fmla="*/ 155 h 215"/>
                <a:gd name="T22" fmla="*/ 2358 w 2381"/>
                <a:gd name="T23" fmla="*/ 175 h 215"/>
                <a:gd name="T24" fmla="*/ 2341 w 2381"/>
                <a:gd name="T25" fmla="*/ 192 h 215"/>
                <a:gd name="T26" fmla="*/ 2321 w 2381"/>
                <a:gd name="T27" fmla="*/ 204 h 215"/>
                <a:gd name="T28" fmla="*/ 2299 w 2381"/>
                <a:gd name="T29" fmla="*/ 212 h 215"/>
                <a:gd name="T30" fmla="*/ 2274 w 2381"/>
                <a:gd name="T31" fmla="*/ 215 h 215"/>
                <a:gd name="T32" fmla="*/ 107 w 2381"/>
                <a:gd name="T33" fmla="*/ 215 h 215"/>
                <a:gd name="T34" fmla="*/ 83 w 2381"/>
                <a:gd name="T35" fmla="*/ 212 h 215"/>
                <a:gd name="T36" fmla="*/ 60 w 2381"/>
                <a:gd name="T37" fmla="*/ 204 h 215"/>
                <a:gd name="T38" fmla="*/ 40 w 2381"/>
                <a:gd name="T39" fmla="*/ 192 h 215"/>
                <a:gd name="T40" fmla="*/ 23 w 2381"/>
                <a:gd name="T41" fmla="*/ 175 h 215"/>
                <a:gd name="T42" fmla="*/ 11 w 2381"/>
                <a:gd name="T43" fmla="*/ 155 h 215"/>
                <a:gd name="T44" fmla="*/ 3 w 2381"/>
                <a:gd name="T45" fmla="*/ 132 h 215"/>
                <a:gd name="T46" fmla="*/ 0 w 2381"/>
                <a:gd name="T47" fmla="*/ 107 h 215"/>
                <a:gd name="T48" fmla="*/ 3 w 2381"/>
                <a:gd name="T49" fmla="*/ 83 h 215"/>
                <a:gd name="T50" fmla="*/ 11 w 2381"/>
                <a:gd name="T51" fmla="*/ 61 h 215"/>
                <a:gd name="T52" fmla="*/ 23 w 2381"/>
                <a:gd name="T53" fmla="*/ 41 h 215"/>
                <a:gd name="T54" fmla="*/ 40 w 2381"/>
                <a:gd name="T55" fmla="*/ 24 h 215"/>
                <a:gd name="T56" fmla="*/ 60 w 2381"/>
                <a:gd name="T57" fmla="*/ 11 h 215"/>
                <a:gd name="T58" fmla="*/ 83 w 2381"/>
                <a:gd name="T59" fmla="*/ 4 h 215"/>
                <a:gd name="T60" fmla="*/ 107 w 2381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81" h="215">
                  <a:moveTo>
                    <a:pt x="107" y="0"/>
                  </a:moveTo>
                  <a:lnTo>
                    <a:pt x="2274" y="0"/>
                  </a:lnTo>
                  <a:lnTo>
                    <a:pt x="2299" y="4"/>
                  </a:lnTo>
                  <a:lnTo>
                    <a:pt x="2321" y="11"/>
                  </a:lnTo>
                  <a:lnTo>
                    <a:pt x="2341" y="24"/>
                  </a:lnTo>
                  <a:lnTo>
                    <a:pt x="2358" y="41"/>
                  </a:lnTo>
                  <a:lnTo>
                    <a:pt x="2371" y="61"/>
                  </a:lnTo>
                  <a:lnTo>
                    <a:pt x="2379" y="83"/>
                  </a:lnTo>
                  <a:lnTo>
                    <a:pt x="2381" y="107"/>
                  </a:lnTo>
                  <a:lnTo>
                    <a:pt x="2379" y="132"/>
                  </a:lnTo>
                  <a:lnTo>
                    <a:pt x="2371" y="155"/>
                  </a:lnTo>
                  <a:lnTo>
                    <a:pt x="2358" y="175"/>
                  </a:lnTo>
                  <a:lnTo>
                    <a:pt x="2341" y="192"/>
                  </a:lnTo>
                  <a:lnTo>
                    <a:pt x="2321" y="204"/>
                  </a:lnTo>
                  <a:lnTo>
                    <a:pt x="2299" y="212"/>
                  </a:lnTo>
                  <a:lnTo>
                    <a:pt x="2274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0" y="192"/>
                  </a:lnTo>
                  <a:lnTo>
                    <a:pt x="23" y="175"/>
                  </a:lnTo>
                  <a:lnTo>
                    <a:pt x="11" y="155"/>
                  </a:lnTo>
                  <a:lnTo>
                    <a:pt x="3" y="132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1"/>
                  </a:lnTo>
                  <a:lnTo>
                    <a:pt x="23" y="41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4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250"/>
            <p:cNvSpPr>
              <a:spLocks noEditPoints="1"/>
            </p:cNvSpPr>
            <p:nvPr/>
          </p:nvSpPr>
          <p:spPr bwMode="auto">
            <a:xfrm>
              <a:off x="2616200" y="3525838"/>
              <a:ext cx="379413" cy="423863"/>
            </a:xfrm>
            <a:custGeom>
              <a:avLst/>
              <a:gdLst>
                <a:gd name="T0" fmla="*/ 1554 w 3107"/>
                <a:gd name="T1" fmla="*/ 223 h 3461"/>
                <a:gd name="T2" fmla="*/ 214 w 3107"/>
                <a:gd name="T3" fmla="*/ 780 h 3461"/>
                <a:gd name="T4" fmla="*/ 214 w 3107"/>
                <a:gd name="T5" fmla="*/ 3247 h 3461"/>
                <a:gd name="T6" fmla="*/ 2893 w 3107"/>
                <a:gd name="T7" fmla="*/ 3247 h 3461"/>
                <a:gd name="T8" fmla="*/ 2893 w 3107"/>
                <a:gd name="T9" fmla="*/ 780 h 3461"/>
                <a:gd name="T10" fmla="*/ 1554 w 3107"/>
                <a:gd name="T11" fmla="*/ 223 h 3461"/>
                <a:gd name="T12" fmla="*/ 1554 w 3107"/>
                <a:gd name="T13" fmla="*/ 0 h 3461"/>
                <a:gd name="T14" fmla="*/ 1574 w 3107"/>
                <a:gd name="T15" fmla="*/ 2 h 3461"/>
                <a:gd name="T16" fmla="*/ 1595 w 3107"/>
                <a:gd name="T17" fmla="*/ 8 h 3461"/>
                <a:gd name="T18" fmla="*/ 3041 w 3107"/>
                <a:gd name="T19" fmla="*/ 609 h 3461"/>
                <a:gd name="T20" fmla="*/ 3060 w 3107"/>
                <a:gd name="T21" fmla="*/ 620 h 3461"/>
                <a:gd name="T22" fmla="*/ 3076 w 3107"/>
                <a:gd name="T23" fmla="*/ 633 h 3461"/>
                <a:gd name="T24" fmla="*/ 3089 w 3107"/>
                <a:gd name="T25" fmla="*/ 650 h 3461"/>
                <a:gd name="T26" fmla="*/ 3099 w 3107"/>
                <a:gd name="T27" fmla="*/ 667 h 3461"/>
                <a:gd name="T28" fmla="*/ 3105 w 3107"/>
                <a:gd name="T29" fmla="*/ 688 h 3461"/>
                <a:gd name="T30" fmla="*/ 3107 w 3107"/>
                <a:gd name="T31" fmla="*/ 709 h 3461"/>
                <a:gd name="T32" fmla="*/ 3107 w 3107"/>
                <a:gd name="T33" fmla="*/ 3353 h 3461"/>
                <a:gd name="T34" fmla="*/ 3104 w 3107"/>
                <a:gd name="T35" fmla="*/ 3379 h 3461"/>
                <a:gd name="T36" fmla="*/ 3097 w 3107"/>
                <a:gd name="T37" fmla="*/ 3401 h 3461"/>
                <a:gd name="T38" fmla="*/ 3084 w 3107"/>
                <a:gd name="T39" fmla="*/ 3421 h 3461"/>
                <a:gd name="T40" fmla="*/ 3067 w 3107"/>
                <a:gd name="T41" fmla="*/ 3438 h 3461"/>
                <a:gd name="T42" fmla="*/ 3047 w 3107"/>
                <a:gd name="T43" fmla="*/ 3450 h 3461"/>
                <a:gd name="T44" fmla="*/ 3025 w 3107"/>
                <a:gd name="T45" fmla="*/ 3458 h 3461"/>
                <a:gd name="T46" fmla="*/ 3000 w 3107"/>
                <a:gd name="T47" fmla="*/ 3461 h 3461"/>
                <a:gd name="T48" fmla="*/ 108 w 3107"/>
                <a:gd name="T49" fmla="*/ 3461 h 3461"/>
                <a:gd name="T50" fmla="*/ 83 w 3107"/>
                <a:gd name="T51" fmla="*/ 3458 h 3461"/>
                <a:gd name="T52" fmla="*/ 60 w 3107"/>
                <a:gd name="T53" fmla="*/ 3450 h 3461"/>
                <a:gd name="T54" fmla="*/ 40 w 3107"/>
                <a:gd name="T55" fmla="*/ 3438 h 3461"/>
                <a:gd name="T56" fmla="*/ 24 w 3107"/>
                <a:gd name="T57" fmla="*/ 3421 h 3461"/>
                <a:gd name="T58" fmla="*/ 12 w 3107"/>
                <a:gd name="T59" fmla="*/ 3401 h 3461"/>
                <a:gd name="T60" fmla="*/ 3 w 3107"/>
                <a:gd name="T61" fmla="*/ 3379 h 3461"/>
                <a:gd name="T62" fmla="*/ 0 w 3107"/>
                <a:gd name="T63" fmla="*/ 3353 h 3461"/>
                <a:gd name="T64" fmla="*/ 0 w 3107"/>
                <a:gd name="T65" fmla="*/ 709 h 3461"/>
                <a:gd name="T66" fmla="*/ 2 w 3107"/>
                <a:gd name="T67" fmla="*/ 688 h 3461"/>
                <a:gd name="T68" fmla="*/ 8 w 3107"/>
                <a:gd name="T69" fmla="*/ 667 h 3461"/>
                <a:gd name="T70" fmla="*/ 18 w 3107"/>
                <a:gd name="T71" fmla="*/ 650 h 3461"/>
                <a:gd name="T72" fmla="*/ 32 w 3107"/>
                <a:gd name="T73" fmla="*/ 633 h 3461"/>
                <a:gd name="T74" fmla="*/ 47 w 3107"/>
                <a:gd name="T75" fmla="*/ 620 h 3461"/>
                <a:gd name="T76" fmla="*/ 66 w 3107"/>
                <a:gd name="T77" fmla="*/ 609 h 3461"/>
                <a:gd name="T78" fmla="*/ 1513 w 3107"/>
                <a:gd name="T79" fmla="*/ 8 h 3461"/>
                <a:gd name="T80" fmla="*/ 1533 w 3107"/>
                <a:gd name="T81" fmla="*/ 2 h 3461"/>
                <a:gd name="T82" fmla="*/ 1554 w 3107"/>
                <a:gd name="T83" fmla="*/ 0 h 3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7" h="3461">
                  <a:moveTo>
                    <a:pt x="1554" y="223"/>
                  </a:moveTo>
                  <a:lnTo>
                    <a:pt x="214" y="780"/>
                  </a:lnTo>
                  <a:lnTo>
                    <a:pt x="214" y="3247"/>
                  </a:lnTo>
                  <a:lnTo>
                    <a:pt x="2893" y="3247"/>
                  </a:lnTo>
                  <a:lnTo>
                    <a:pt x="2893" y="780"/>
                  </a:lnTo>
                  <a:lnTo>
                    <a:pt x="1554" y="223"/>
                  </a:lnTo>
                  <a:close/>
                  <a:moveTo>
                    <a:pt x="1554" y="0"/>
                  </a:moveTo>
                  <a:lnTo>
                    <a:pt x="1574" y="2"/>
                  </a:lnTo>
                  <a:lnTo>
                    <a:pt x="1595" y="8"/>
                  </a:lnTo>
                  <a:lnTo>
                    <a:pt x="3041" y="609"/>
                  </a:lnTo>
                  <a:lnTo>
                    <a:pt x="3060" y="620"/>
                  </a:lnTo>
                  <a:lnTo>
                    <a:pt x="3076" y="633"/>
                  </a:lnTo>
                  <a:lnTo>
                    <a:pt x="3089" y="650"/>
                  </a:lnTo>
                  <a:lnTo>
                    <a:pt x="3099" y="667"/>
                  </a:lnTo>
                  <a:lnTo>
                    <a:pt x="3105" y="688"/>
                  </a:lnTo>
                  <a:lnTo>
                    <a:pt x="3107" y="709"/>
                  </a:lnTo>
                  <a:lnTo>
                    <a:pt x="3107" y="3353"/>
                  </a:lnTo>
                  <a:lnTo>
                    <a:pt x="3104" y="3379"/>
                  </a:lnTo>
                  <a:lnTo>
                    <a:pt x="3097" y="3401"/>
                  </a:lnTo>
                  <a:lnTo>
                    <a:pt x="3084" y="3421"/>
                  </a:lnTo>
                  <a:lnTo>
                    <a:pt x="3067" y="3438"/>
                  </a:lnTo>
                  <a:lnTo>
                    <a:pt x="3047" y="3450"/>
                  </a:lnTo>
                  <a:lnTo>
                    <a:pt x="3025" y="3458"/>
                  </a:lnTo>
                  <a:lnTo>
                    <a:pt x="3000" y="3461"/>
                  </a:lnTo>
                  <a:lnTo>
                    <a:pt x="108" y="3461"/>
                  </a:lnTo>
                  <a:lnTo>
                    <a:pt x="83" y="3458"/>
                  </a:lnTo>
                  <a:lnTo>
                    <a:pt x="60" y="3450"/>
                  </a:lnTo>
                  <a:lnTo>
                    <a:pt x="40" y="3438"/>
                  </a:lnTo>
                  <a:lnTo>
                    <a:pt x="24" y="3421"/>
                  </a:lnTo>
                  <a:lnTo>
                    <a:pt x="12" y="3401"/>
                  </a:lnTo>
                  <a:lnTo>
                    <a:pt x="3" y="3379"/>
                  </a:lnTo>
                  <a:lnTo>
                    <a:pt x="0" y="3353"/>
                  </a:lnTo>
                  <a:lnTo>
                    <a:pt x="0" y="709"/>
                  </a:lnTo>
                  <a:lnTo>
                    <a:pt x="2" y="688"/>
                  </a:lnTo>
                  <a:lnTo>
                    <a:pt x="8" y="667"/>
                  </a:lnTo>
                  <a:lnTo>
                    <a:pt x="18" y="650"/>
                  </a:lnTo>
                  <a:lnTo>
                    <a:pt x="32" y="633"/>
                  </a:lnTo>
                  <a:lnTo>
                    <a:pt x="47" y="620"/>
                  </a:lnTo>
                  <a:lnTo>
                    <a:pt x="66" y="609"/>
                  </a:lnTo>
                  <a:lnTo>
                    <a:pt x="1513" y="8"/>
                  </a:lnTo>
                  <a:lnTo>
                    <a:pt x="1533" y="2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3" name="Freeform 255"/>
          <p:cNvSpPr>
            <a:spLocks noEditPoints="1"/>
          </p:cNvSpPr>
          <p:nvPr/>
        </p:nvSpPr>
        <p:spPr bwMode="auto">
          <a:xfrm>
            <a:off x="1627219" y="3540127"/>
            <a:ext cx="508864" cy="396874"/>
          </a:xfrm>
          <a:custGeom>
            <a:avLst/>
            <a:gdLst>
              <a:gd name="T0" fmla="*/ 2604 w 3370"/>
              <a:gd name="T1" fmla="*/ 2161 h 2617"/>
              <a:gd name="T2" fmla="*/ 766 w 3370"/>
              <a:gd name="T3" fmla="*/ 991 h 2617"/>
              <a:gd name="T4" fmla="*/ 1302 w 3370"/>
              <a:gd name="T5" fmla="*/ 991 h 2617"/>
              <a:gd name="T6" fmla="*/ 2819 w 3370"/>
              <a:gd name="T7" fmla="*/ 483 h 2617"/>
              <a:gd name="T8" fmla="*/ 3155 w 3370"/>
              <a:gd name="T9" fmla="*/ 483 h 2617"/>
              <a:gd name="T10" fmla="*/ 1517 w 3370"/>
              <a:gd name="T11" fmla="*/ 483 h 2617"/>
              <a:gd name="T12" fmla="*/ 1853 w 3370"/>
              <a:gd name="T13" fmla="*/ 483 h 2617"/>
              <a:gd name="T14" fmla="*/ 215 w 3370"/>
              <a:gd name="T15" fmla="*/ 483 h 2617"/>
              <a:gd name="T16" fmla="*/ 551 w 3370"/>
              <a:gd name="T17" fmla="*/ 483 h 2617"/>
              <a:gd name="T18" fmla="*/ 407 w 3370"/>
              <a:gd name="T19" fmla="*/ 3 h 2617"/>
              <a:gd name="T20" fmla="*/ 466 w 3370"/>
              <a:gd name="T21" fmla="*/ 40 h 2617"/>
              <a:gd name="T22" fmla="*/ 763 w 3370"/>
              <a:gd name="T23" fmla="*/ 422 h 2617"/>
              <a:gd name="T24" fmla="*/ 1302 w 3370"/>
              <a:gd name="T25" fmla="*/ 778 h 2617"/>
              <a:gd name="T26" fmla="*/ 1313 w 3370"/>
              <a:gd name="T27" fmla="*/ 398 h 2617"/>
              <a:gd name="T28" fmla="*/ 1618 w 3370"/>
              <a:gd name="T29" fmla="*/ 23 h 2617"/>
              <a:gd name="T30" fmla="*/ 1685 w 3370"/>
              <a:gd name="T31" fmla="*/ 0 h 2617"/>
              <a:gd name="T32" fmla="*/ 1751 w 3370"/>
              <a:gd name="T33" fmla="*/ 23 h 2617"/>
              <a:gd name="T34" fmla="*/ 2057 w 3370"/>
              <a:gd name="T35" fmla="*/ 398 h 2617"/>
              <a:gd name="T36" fmla="*/ 2068 w 3370"/>
              <a:gd name="T37" fmla="*/ 778 h 2617"/>
              <a:gd name="T38" fmla="*/ 2607 w 3370"/>
              <a:gd name="T39" fmla="*/ 422 h 2617"/>
              <a:gd name="T40" fmla="*/ 2903 w 3370"/>
              <a:gd name="T41" fmla="*/ 40 h 2617"/>
              <a:gd name="T42" fmla="*/ 2963 w 3370"/>
              <a:gd name="T43" fmla="*/ 3 h 2617"/>
              <a:gd name="T44" fmla="*/ 3033 w 3370"/>
              <a:gd name="T45" fmla="*/ 10 h 2617"/>
              <a:gd name="T46" fmla="*/ 3346 w 3370"/>
              <a:gd name="T47" fmla="*/ 378 h 2617"/>
              <a:gd name="T48" fmla="*/ 3370 w 3370"/>
              <a:gd name="T49" fmla="*/ 445 h 2617"/>
              <a:gd name="T50" fmla="*/ 3358 w 3370"/>
              <a:gd name="T51" fmla="*/ 2558 h 2617"/>
              <a:gd name="T52" fmla="*/ 3309 w 3370"/>
              <a:gd name="T53" fmla="*/ 2606 h 2617"/>
              <a:gd name="T54" fmla="*/ 2711 w 3370"/>
              <a:gd name="T55" fmla="*/ 2617 h 2617"/>
              <a:gd name="T56" fmla="*/ 2645 w 3370"/>
              <a:gd name="T57" fmla="*/ 2593 h 2617"/>
              <a:gd name="T58" fmla="*/ 2607 w 3370"/>
              <a:gd name="T59" fmla="*/ 2534 h 2617"/>
              <a:gd name="T60" fmla="*/ 2068 w 3370"/>
              <a:gd name="T61" fmla="*/ 2374 h 2617"/>
              <a:gd name="T62" fmla="*/ 2057 w 3370"/>
              <a:gd name="T63" fmla="*/ 2558 h 2617"/>
              <a:gd name="T64" fmla="*/ 2008 w 3370"/>
              <a:gd name="T65" fmla="*/ 2606 h 2617"/>
              <a:gd name="T66" fmla="*/ 1409 w 3370"/>
              <a:gd name="T67" fmla="*/ 2617 h 2617"/>
              <a:gd name="T68" fmla="*/ 1342 w 3370"/>
              <a:gd name="T69" fmla="*/ 2593 h 2617"/>
              <a:gd name="T70" fmla="*/ 1305 w 3370"/>
              <a:gd name="T71" fmla="*/ 2534 h 2617"/>
              <a:gd name="T72" fmla="*/ 766 w 3370"/>
              <a:gd name="T73" fmla="*/ 2374 h 2617"/>
              <a:gd name="T74" fmla="*/ 755 w 3370"/>
              <a:gd name="T75" fmla="*/ 2558 h 2617"/>
              <a:gd name="T76" fmla="*/ 706 w 3370"/>
              <a:gd name="T77" fmla="*/ 2606 h 2617"/>
              <a:gd name="T78" fmla="*/ 108 w 3370"/>
              <a:gd name="T79" fmla="*/ 2617 h 2617"/>
              <a:gd name="T80" fmla="*/ 40 w 3370"/>
              <a:gd name="T81" fmla="*/ 2593 h 2617"/>
              <a:gd name="T82" fmla="*/ 3 w 3370"/>
              <a:gd name="T83" fmla="*/ 2534 h 2617"/>
              <a:gd name="T84" fmla="*/ 3 w 3370"/>
              <a:gd name="T85" fmla="*/ 422 h 2617"/>
              <a:gd name="T86" fmla="*/ 299 w 3370"/>
              <a:gd name="T87" fmla="*/ 40 h 2617"/>
              <a:gd name="T88" fmla="*/ 360 w 3370"/>
              <a:gd name="T89" fmla="*/ 3 h 2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70" h="2617">
                <a:moveTo>
                  <a:pt x="2068" y="991"/>
                </a:moveTo>
                <a:lnTo>
                  <a:pt x="2068" y="2161"/>
                </a:lnTo>
                <a:lnTo>
                  <a:pt x="2604" y="2161"/>
                </a:lnTo>
                <a:lnTo>
                  <a:pt x="2604" y="991"/>
                </a:lnTo>
                <a:lnTo>
                  <a:pt x="2068" y="991"/>
                </a:lnTo>
                <a:close/>
                <a:moveTo>
                  <a:pt x="766" y="991"/>
                </a:moveTo>
                <a:lnTo>
                  <a:pt x="766" y="2161"/>
                </a:lnTo>
                <a:lnTo>
                  <a:pt x="1302" y="2161"/>
                </a:lnTo>
                <a:lnTo>
                  <a:pt x="1302" y="991"/>
                </a:lnTo>
                <a:lnTo>
                  <a:pt x="766" y="991"/>
                </a:lnTo>
                <a:close/>
                <a:moveTo>
                  <a:pt x="2987" y="277"/>
                </a:moveTo>
                <a:lnTo>
                  <a:pt x="2819" y="483"/>
                </a:lnTo>
                <a:lnTo>
                  <a:pt x="2819" y="2403"/>
                </a:lnTo>
                <a:lnTo>
                  <a:pt x="3155" y="2403"/>
                </a:lnTo>
                <a:lnTo>
                  <a:pt x="3155" y="483"/>
                </a:lnTo>
                <a:lnTo>
                  <a:pt x="2987" y="277"/>
                </a:lnTo>
                <a:close/>
                <a:moveTo>
                  <a:pt x="1685" y="277"/>
                </a:moveTo>
                <a:lnTo>
                  <a:pt x="1517" y="483"/>
                </a:lnTo>
                <a:lnTo>
                  <a:pt x="1517" y="2403"/>
                </a:lnTo>
                <a:lnTo>
                  <a:pt x="1853" y="2403"/>
                </a:lnTo>
                <a:lnTo>
                  <a:pt x="1853" y="483"/>
                </a:lnTo>
                <a:lnTo>
                  <a:pt x="1685" y="277"/>
                </a:lnTo>
                <a:close/>
                <a:moveTo>
                  <a:pt x="383" y="277"/>
                </a:moveTo>
                <a:lnTo>
                  <a:pt x="215" y="483"/>
                </a:lnTo>
                <a:lnTo>
                  <a:pt x="215" y="2403"/>
                </a:lnTo>
                <a:lnTo>
                  <a:pt x="551" y="2403"/>
                </a:lnTo>
                <a:lnTo>
                  <a:pt x="551" y="483"/>
                </a:lnTo>
                <a:lnTo>
                  <a:pt x="383" y="277"/>
                </a:lnTo>
                <a:close/>
                <a:moveTo>
                  <a:pt x="383" y="0"/>
                </a:moveTo>
                <a:lnTo>
                  <a:pt x="407" y="3"/>
                </a:lnTo>
                <a:lnTo>
                  <a:pt x="429" y="10"/>
                </a:lnTo>
                <a:lnTo>
                  <a:pt x="450" y="23"/>
                </a:lnTo>
                <a:lnTo>
                  <a:pt x="466" y="40"/>
                </a:lnTo>
                <a:lnTo>
                  <a:pt x="742" y="378"/>
                </a:lnTo>
                <a:lnTo>
                  <a:pt x="755" y="398"/>
                </a:lnTo>
                <a:lnTo>
                  <a:pt x="763" y="422"/>
                </a:lnTo>
                <a:lnTo>
                  <a:pt x="766" y="445"/>
                </a:lnTo>
                <a:lnTo>
                  <a:pt x="766" y="778"/>
                </a:lnTo>
                <a:lnTo>
                  <a:pt x="1302" y="778"/>
                </a:lnTo>
                <a:lnTo>
                  <a:pt x="1302" y="445"/>
                </a:lnTo>
                <a:lnTo>
                  <a:pt x="1305" y="422"/>
                </a:lnTo>
                <a:lnTo>
                  <a:pt x="1313" y="398"/>
                </a:lnTo>
                <a:lnTo>
                  <a:pt x="1325" y="378"/>
                </a:lnTo>
                <a:lnTo>
                  <a:pt x="1601" y="40"/>
                </a:lnTo>
                <a:lnTo>
                  <a:pt x="1618" y="23"/>
                </a:lnTo>
                <a:lnTo>
                  <a:pt x="1639" y="10"/>
                </a:lnTo>
                <a:lnTo>
                  <a:pt x="1661" y="3"/>
                </a:lnTo>
                <a:lnTo>
                  <a:pt x="1685" y="0"/>
                </a:lnTo>
                <a:lnTo>
                  <a:pt x="1708" y="3"/>
                </a:lnTo>
                <a:lnTo>
                  <a:pt x="1731" y="10"/>
                </a:lnTo>
                <a:lnTo>
                  <a:pt x="1751" y="23"/>
                </a:lnTo>
                <a:lnTo>
                  <a:pt x="1769" y="40"/>
                </a:lnTo>
                <a:lnTo>
                  <a:pt x="2043" y="378"/>
                </a:lnTo>
                <a:lnTo>
                  <a:pt x="2057" y="398"/>
                </a:lnTo>
                <a:lnTo>
                  <a:pt x="2065" y="422"/>
                </a:lnTo>
                <a:lnTo>
                  <a:pt x="2068" y="445"/>
                </a:lnTo>
                <a:lnTo>
                  <a:pt x="2068" y="778"/>
                </a:lnTo>
                <a:lnTo>
                  <a:pt x="2604" y="778"/>
                </a:lnTo>
                <a:lnTo>
                  <a:pt x="2604" y="445"/>
                </a:lnTo>
                <a:lnTo>
                  <a:pt x="2607" y="422"/>
                </a:lnTo>
                <a:lnTo>
                  <a:pt x="2615" y="398"/>
                </a:lnTo>
                <a:lnTo>
                  <a:pt x="2628" y="378"/>
                </a:lnTo>
                <a:lnTo>
                  <a:pt x="2903" y="40"/>
                </a:lnTo>
                <a:lnTo>
                  <a:pt x="2920" y="23"/>
                </a:lnTo>
                <a:lnTo>
                  <a:pt x="2941" y="10"/>
                </a:lnTo>
                <a:lnTo>
                  <a:pt x="2963" y="3"/>
                </a:lnTo>
                <a:lnTo>
                  <a:pt x="2987" y="0"/>
                </a:lnTo>
                <a:lnTo>
                  <a:pt x="3010" y="3"/>
                </a:lnTo>
                <a:lnTo>
                  <a:pt x="3033" y="10"/>
                </a:lnTo>
                <a:lnTo>
                  <a:pt x="3053" y="23"/>
                </a:lnTo>
                <a:lnTo>
                  <a:pt x="3071" y="40"/>
                </a:lnTo>
                <a:lnTo>
                  <a:pt x="3346" y="378"/>
                </a:lnTo>
                <a:lnTo>
                  <a:pt x="3358" y="398"/>
                </a:lnTo>
                <a:lnTo>
                  <a:pt x="3367" y="422"/>
                </a:lnTo>
                <a:lnTo>
                  <a:pt x="3370" y="445"/>
                </a:lnTo>
                <a:lnTo>
                  <a:pt x="3370" y="2510"/>
                </a:lnTo>
                <a:lnTo>
                  <a:pt x="3367" y="2534"/>
                </a:lnTo>
                <a:lnTo>
                  <a:pt x="3358" y="2558"/>
                </a:lnTo>
                <a:lnTo>
                  <a:pt x="3346" y="2577"/>
                </a:lnTo>
                <a:lnTo>
                  <a:pt x="3330" y="2593"/>
                </a:lnTo>
                <a:lnTo>
                  <a:pt x="3309" y="2606"/>
                </a:lnTo>
                <a:lnTo>
                  <a:pt x="3287" y="2615"/>
                </a:lnTo>
                <a:lnTo>
                  <a:pt x="3262" y="2617"/>
                </a:lnTo>
                <a:lnTo>
                  <a:pt x="2711" y="2617"/>
                </a:lnTo>
                <a:lnTo>
                  <a:pt x="2687" y="2615"/>
                </a:lnTo>
                <a:lnTo>
                  <a:pt x="2664" y="2606"/>
                </a:lnTo>
                <a:lnTo>
                  <a:pt x="2645" y="2593"/>
                </a:lnTo>
                <a:lnTo>
                  <a:pt x="2627" y="2577"/>
                </a:lnTo>
                <a:lnTo>
                  <a:pt x="2615" y="2558"/>
                </a:lnTo>
                <a:lnTo>
                  <a:pt x="2607" y="2534"/>
                </a:lnTo>
                <a:lnTo>
                  <a:pt x="2604" y="2510"/>
                </a:lnTo>
                <a:lnTo>
                  <a:pt x="2604" y="2374"/>
                </a:lnTo>
                <a:lnTo>
                  <a:pt x="2068" y="2374"/>
                </a:lnTo>
                <a:lnTo>
                  <a:pt x="2068" y="2510"/>
                </a:lnTo>
                <a:lnTo>
                  <a:pt x="2065" y="2534"/>
                </a:lnTo>
                <a:lnTo>
                  <a:pt x="2057" y="2558"/>
                </a:lnTo>
                <a:lnTo>
                  <a:pt x="2044" y="2577"/>
                </a:lnTo>
                <a:lnTo>
                  <a:pt x="2028" y="2593"/>
                </a:lnTo>
                <a:lnTo>
                  <a:pt x="2008" y="2606"/>
                </a:lnTo>
                <a:lnTo>
                  <a:pt x="1985" y="2615"/>
                </a:lnTo>
                <a:lnTo>
                  <a:pt x="1960" y="2617"/>
                </a:lnTo>
                <a:lnTo>
                  <a:pt x="1409" y="2617"/>
                </a:lnTo>
                <a:lnTo>
                  <a:pt x="1385" y="2615"/>
                </a:lnTo>
                <a:lnTo>
                  <a:pt x="1362" y="2606"/>
                </a:lnTo>
                <a:lnTo>
                  <a:pt x="1342" y="2593"/>
                </a:lnTo>
                <a:lnTo>
                  <a:pt x="1325" y="2577"/>
                </a:lnTo>
                <a:lnTo>
                  <a:pt x="1313" y="2558"/>
                </a:lnTo>
                <a:lnTo>
                  <a:pt x="1305" y="2534"/>
                </a:lnTo>
                <a:lnTo>
                  <a:pt x="1302" y="2510"/>
                </a:lnTo>
                <a:lnTo>
                  <a:pt x="1302" y="2374"/>
                </a:lnTo>
                <a:lnTo>
                  <a:pt x="766" y="2374"/>
                </a:lnTo>
                <a:lnTo>
                  <a:pt x="766" y="2510"/>
                </a:lnTo>
                <a:lnTo>
                  <a:pt x="763" y="2534"/>
                </a:lnTo>
                <a:lnTo>
                  <a:pt x="755" y="2558"/>
                </a:lnTo>
                <a:lnTo>
                  <a:pt x="743" y="2577"/>
                </a:lnTo>
                <a:lnTo>
                  <a:pt x="725" y="2593"/>
                </a:lnTo>
                <a:lnTo>
                  <a:pt x="706" y="2606"/>
                </a:lnTo>
                <a:lnTo>
                  <a:pt x="683" y="2615"/>
                </a:lnTo>
                <a:lnTo>
                  <a:pt x="659" y="2617"/>
                </a:lnTo>
                <a:lnTo>
                  <a:pt x="108" y="2617"/>
                </a:lnTo>
                <a:lnTo>
                  <a:pt x="83" y="2615"/>
                </a:lnTo>
                <a:lnTo>
                  <a:pt x="60" y="2606"/>
                </a:lnTo>
                <a:lnTo>
                  <a:pt x="40" y="2593"/>
                </a:lnTo>
                <a:lnTo>
                  <a:pt x="24" y="2577"/>
                </a:lnTo>
                <a:lnTo>
                  <a:pt x="11" y="2558"/>
                </a:lnTo>
                <a:lnTo>
                  <a:pt x="3" y="2534"/>
                </a:lnTo>
                <a:lnTo>
                  <a:pt x="0" y="2510"/>
                </a:lnTo>
                <a:lnTo>
                  <a:pt x="0" y="445"/>
                </a:lnTo>
                <a:lnTo>
                  <a:pt x="3" y="422"/>
                </a:lnTo>
                <a:lnTo>
                  <a:pt x="11" y="398"/>
                </a:lnTo>
                <a:lnTo>
                  <a:pt x="24" y="378"/>
                </a:lnTo>
                <a:lnTo>
                  <a:pt x="299" y="40"/>
                </a:lnTo>
                <a:lnTo>
                  <a:pt x="316" y="23"/>
                </a:lnTo>
                <a:lnTo>
                  <a:pt x="337" y="10"/>
                </a:lnTo>
                <a:lnTo>
                  <a:pt x="360" y="3"/>
                </a:lnTo>
                <a:lnTo>
                  <a:pt x="3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3" name="Group 902"/>
          <p:cNvGrpSpPr/>
          <p:nvPr/>
        </p:nvGrpSpPr>
        <p:grpSpPr>
          <a:xfrm>
            <a:off x="716763" y="3521075"/>
            <a:ext cx="458788" cy="433388"/>
            <a:chOff x="781050" y="3521075"/>
            <a:chExt cx="458788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7" name="Freeform 260"/>
            <p:cNvSpPr>
              <a:spLocks/>
            </p:cNvSpPr>
            <p:nvPr/>
          </p:nvSpPr>
          <p:spPr bwMode="auto">
            <a:xfrm>
              <a:off x="868363" y="3783013"/>
              <a:ext cx="26988" cy="49213"/>
            </a:xfrm>
            <a:custGeom>
              <a:avLst/>
              <a:gdLst>
                <a:gd name="T0" fmla="*/ 99 w 198"/>
                <a:gd name="T1" fmla="*/ 0 h 371"/>
                <a:gd name="T2" fmla="*/ 122 w 198"/>
                <a:gd name="T3" fmla="*/ 4 h 371"/>
                <a:gd name="T4" fmla="*/ 142 w 198"/>
                <a:gd name="T5" fmla="*/ 11 h 371"/>
                <a:gd name="T6" fmla="*/ 161 w 198"/>
                <a:gd name="T7" fmla="*/ 23 h 371"/>
                <a:gd name="T8" fmla="*/ 176 w 198"/>
                <a:gd name="T9" fmla="*/ 38 h 371"/>
                <a:gd name="T10" fmla="*/ 187 w 198"/>
                <a:gd name="T11" fmla="*/ 56 h 371"/>
                <a:gd name="T12" fmla="*/ 195 w 198"/>
                <a:gd name="T13" fmla="*/ 78 h 371"/>
                <a:gd name="T14" fmla="*/ 198 w 198"/>
                <a:gd name="T15" fmla="*/ 100 h 371"/>
                <a:gd name="T16" fmla="*/ 198 w 198"/>
                <a:gd name="T17" fmla="*/ 272 h 371"/>
                <a:gd name="T18" fmla="*/ 195 w 198"/>
                <a:gd name="T19" fmla="*/ 295 h 371"/>
                <a:gd name="T20" fmla="*/ 187 w 198"/>
                <a:gd name="T21" fmla="*/ 315 h 371"/>
                <a:gd name="T22" fmla="*/ 176 w 198"/>
                <a:gd name="T23" fmla="*/ 334 h 371"/>
                <a:gd name="T24" fmla="*/ 161 w 198"/>
                <a:gd name="T25" fmla="*/ 349 h 371"/>
                <a:gd name="T26" fmla="*/ 142 w 198"/>
                <a:gd name="T27" fmla="*/ 360 h 371"/>
                <a:gd name="T28" fmla="*/ 122 w 198"/>
                <a:gd name="T29" fmla="*/ 368 h 371"/>
                <a:gd name="T30" fmla="*/ 99 w 198"/>
                <a:gd name="T31" fmla="*/ 371 h 371"/>
                <a:gd name="T32" fmla="*/ 77 w 198"/>
                <a:gd name="T33" fmla="*/ 368 h 371"/>
                <a:gd name="T34" fmla="*/ 55 w 198"/>
                <a:gd name="T35" fmla="*/ 360 h 371"/>
                <a:gd name="T36" fmla="*/ 36 w 198"/>
                <a:gd name="T37" fmla="*/ 349 h 371"/>
                <a:gd name="T38" fmla="*/ 22 w 198"/>
                <a:gd name="T39" fmla="*/ 334 h 371"/>
                <a:gd name="T40" fmla="*/ 10 w 198"/>
                <a:gd name="T41" fmla="*/ 315 h 371"/>
                <a:gd name="T42" fmla="*/ 3 w 198"/>
                <a:gd name="T43" fmla="*/ 295 h 371"/>
                <a:gd name="T44" fmla="*/ 0 w 198"/>
                <a:gd name="T45" fmla="*/ 272 h 371"/>
                <a:gd name="T46" fmla="*/ 0 w 198"/>
                <a:gd name="T47" fmla="*/ 100 h 371"/>
                <a:gd name="T48" fmla="*/ 3 w 198"/>
                <a:gd name="T49" fmla="*/ 78 h 371"/>
                <a:gd name="T50" fmla="*/ 10 w 198"/>
                <a:gd name="T51" fmla="*/ 56 h 371"/>
                <a:gd name="T52" fmla="*/ 22 w 198"/>
                <a:gd name="T53" fmla="*/ 38 h 371"/>
                <a:gd name="T54" fmla="*/ 36 w 198"/>
                <a:gd name="T55" fmla="*/ 23 h 371"/>
                <a:gd name="T56" fmla="*/ 55 w 198"/>
                <a:gd name="T57" fmla="*/ 11 h 371"/>
                <a:gd name="T58" fmla="*/ 77 w 198"/>
                <a:gd name="T59" fmla="*/ 4 h 371"/>
                <a:gd name="T60" fmla="*/ 99 w 198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1">
                  <a:moveTo>
                    <a:pt x="99" y="0"/>
                  </a:moveTo>
                  <a:lnTo>
                    <a:pt x="122" y="4"/>
                  </a:lnTo>
                  <a:lnTo>
                    <a:pt x="142" y="11"/>
                  </a:lnTo>
                  <a:lnTo>
                    <a:pt x="161" y="23"/>
                  </a:lnTo>
                  <a:lnTo>
                    <a:pt x="176" y="38"/>
                  </a:lnTo>
                  <a:lnTo>
                    <a:pt x="187" y="56"/>
                  </a:lnTo>
                  <a:lnTo>
                    <a:pt x="195" y="78"/>
                  </a:lnTo>
                  <a:lnTo>
                    <a:pt x="198" y="100"/>
                  </a:lnTo>
                  <a:lnTo>
                    <a:pt x="198" y="272"/>
                  </a:lnTo>
                  <a:lnTo>
                    <a:pt x="195" y="295"/>
                  </a:lnTo>
                  <a:lnTo>
                    <a:pt x="187" y="315"/>
                  </a:lnTo>
                  <a:lnTo>
                    <a:pt x="176" y="334"/>
                  </a:lnTo>
                  <a:lnTo>
                    <a:pt x="161" y="349"/>
                  </a:lnTo>
                  <a:lnTo>
                    <a:pt x="142" y="360"/>
                  </a:lnTo>
                  <a:lnTo>
                    <a:pt x="122" y="368"/>
                  </a:lnTo>
                  <a:lnTo>
                    <a:pt x="99" y="371"/>
                  </a:lnTo>
                  <a:lnTo>
                    <a:pt x="77" y="368"/>
                  </a:lnTo>
                  <a:lnTo>
                    <a:pt x="55" y="360"/>
                  </a:lnTo>
                  <a:lnTo>
                    <a:pt x="36" y="349"/>
                  </a:lnTo>
                  <a:lnTo>
                    <a:pt x="22" y="334"/>
                  </a:lnTo>
                  <a:lnTo>
                    <a:pt x="10" y="315"/>
                  </a:lnTo>
                  <a:lnTo>
                    <a:pt x="3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3" y="78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6" y="23"/>
                  </a:lnTo>
                  <a:lnTo>
                    <a:pt x="55" y="11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61"/>
            <p:cNvSpPr>
              <a:spLocks/>
            </p:cNvSpPr>
            <p:nvPr/>
          </p:nvSpPr>
          <p:spPr bwMode="auto">
            <a:xfrm>
              <a:off x="920750" y="3783013"/>
              <a:ext cx="26988" cy="49213"/>
            </a:xfrm>
            <a:custGeom>
              <a:avLst/>
              <a:gdLst>
                <a:gd name="T0" fmla="*/ 99 w 198"/>
                <a:gd name="T1" fmla="*/ 0 h 371"/>
                <a:gd name="T2" fmla="*/ 122 w 198"/>
                <a:gd name="T3" fmla="*/ 4 h 371"/>
                <a:gd name="T4" fmla="*/ 144 w 198"/>
                <a:gd name="T5" fmla="*/ 11 h 371"/>
                <a:gd name="T6" fmla="*/ 161 w 198"/>
                <a:gd name="T7" fmla="*/ 23 h 371"/>
                <a:gd name="T8" fmla="*/ 176 w 198"/>
                <a:gd name="T9" fmla="*/ 38 h 371"/>
                <a:gd name="T10" fmla="*/ 189 w 198"/>
                <a:gd name="T11" fmla="*/ 56 h 371"/>
                <a:gd name="T12" fmla="*/ 196 w 198"/>
                <a:gd name="T13" fmla="*/ 78 h 371"/>
                <a:gd name="T14" fmla="*/ 198 w 198"/>
                <a:gd name="T15" fmla="*/ 100 h 371"/>
                <a:gd name="T16" fmla="*/ 198 w 198"/>
                <a:gd name="T17" fmla="*/ 272 h 371"/>
                <a:gd name="T18" fmla="*/ 196 w 198"/>
                <a:gd name="T19" fmla="*/ 295 h 371"/>
                <a:gd name="T20" fmla="*/ 189 w 198"/>
                <a:gd name="T21" fmla="*/ 315 h 371"/>
                <a:gd name="T22" fmla="*/ 176 w 198"/>
                <a:gd name="T23" fmla="*/ 334 h 371"/>
                <a:gd name="T24" fmla="*/ 161 w 198"/>
                <a:gd name="T25" fmla="*/ 349 h 371"/>
                <a:gd name="T26" fmla="*/ 144 w 198"/>
                <a:gd name="T27" fmla="*/ 360 h 371"/>
                <a:gd name="T28" fmla="*/ 122 w 198"/>
                <a:gd name="T29" fmla="*/ 368 h 371"/>
                <a:gd name="T30" fmla="*/ 99 w 198"/>
                <a:gd name="T31" fmla="*/ 371 h 371"/>
                <a:gd name="T32" fmla="*/ 77 w 198"/>
                <a:gd name="T33" fmla="*/ 368 h 371"/>
                <a:gd name="T34" fmla="*/ 56 w 198"/>
                <a:gd name="T35" fmla="*/ 360 h 371"/>
                <a:gd name="T36" fmla="*/ 38 w 198"/>
                <a:gd name="T37" fmla="*/ 349 h 371"/>
                <a:gd name="T38" fmla="*/ 22 w 198"/>
                <a:gd name="T39" fmla="*/ 334 h 371"/>
                <a:gd name="T40" fmla="*/ 11 w 198"/>
                <a:gd name="T41" fmla="*/ 315 h 371"/>
                <a:gd name="T42" fmla="*/ 3 w 198"/>
                <a:gd name="T43" fmla="*/ 295 h 371"/>
                <a:gd name="T44" fmla="*/ 0 w 198"/>
                <a:gd name="T45" fmla="*/ 272 h 371"/>
                <a:gd name="T46" fmla="*/ 0 w 198"/>
                <a:gd name="T47" fmla="*/ 100 h 371"/>
                <a:gd name="T48" fmla="*/ 3 w 198"/>
                <a:gd name="T49" fmla="*/ 78 h 371"/>
                <a:gd name="T50" fmla="*/ 11 w 198"/>
                <a:gd name="T51" fmla="*/ 56 h 371"/>
                <a:gd name="T52" fmla="*/ 22 w 198"/>
                <a:gd name="T53" fmla="*/ 38 h 371"/>
                <a:gd name="T54" fmla="*/ 38 w 198"/>
                <a:gd name="T55" fmla="*/ 23 h 371"/>
                <a:gd name="T56" fmla="*/ 56 w 198"/>
                <a:gd name="T57" fmla="*/ 11 h 371"/>
                <a:gd name="T58" fmla="*/ 77 w 198"/>
                <a:gd name="T59" fmla="*/ 4 h 371"/>
                <a:gd name="T60" fmla="*/ 99 w 198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1">
                  <a:moveTo>
                    <a:pt x="99" y="0"/>
                  </a:moveTo>
                  <a:lnTo>
                    <a:pt x="122" y="4"/>
                  </a:lnTo>
                  <a:lnTo>
                    <a:pt x="144" y="11"/>
                  </a:lnTo>
                  <a:lnTo>
                    <a:pt x="161" y="23"/>
                  </a:lnTo>
                  <a:lnTo>
                    <a:pt x="176" y="38"/>
                  </a:lnTo>
                  <a:lnTo>
                    <a:pt x="189" y="56"/>
                  </a:lnTo>
                  <a:lnTo>
                    <a:pt x="196" y="78"/>
                  </a:lnTo>
                  <a:lnTo>
                    <a:pt x="198" y="100"/>
                  </a:lnTo>
                  <a:lnTo>
                    <a:pt x="198" y="272"/>
                  </a:lnTo>
                  <a:lnTo>
                    <a:pt x="196" y="295"/>
                  </a:lnTo>
                  <a:lnTo>
                    <a:pt x="189" y="315"/>
                  </a:lnTo>
                  <a:lnTo>
                    <a:pt x="176" y="334"/>
                  </a:lnTo>
                  <a:lnTo>
                    <a:pt x="161" y="349"/>
                  </a:lnTo>
                  <a:lnTo>
                    <a:pt x="144" y="360"/>
                  </a:lnTo>
                  <a:lnTo>
                    <a:pt x="122" y="368"/>
                  </a:lnTo>
                  <a:lnTo>
                    <a:pt x="99" y="371"/>
                  </a:lnTo>
                  <a:lnTo>
                    <a:pt x="77" y="368"/>
                  </a:lnTo>
                  <a:lnTo>
                    <a:pt x="56" y="360"/>
                  </a:lnTo>
                  <a:lnTo>
                    <a:pt x="38" y="349"/>
                  </a:lnTo>
                  <a:lnTo>
                    <a:pt x="22" y="334"/>
                  </a:lnTo>
                  <a:lnTo>
                    <a:pt x="11" y="315"/>
                  </a:lnTo>
                  <a:lnTo>
                    <a:pt x="3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3" y="78"/>
                  </a:lnTo>
                  <a:lnTo>
                    <a:pt x="11" y="56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62"/>
            <p:cNvSpPr>
              <a:spLocks/>
            </p:cNvSpPr>
            <p:nvPr/>
          </p:nvSpPr>
          <p:spPr bwMode="auto">
            <a:xfrm>
              <a:off x="973138" y="3783013"/>
              <a:ext cx="26988" cy="49213"/>
            </a:xfrm>
            <a:custGeom>
              <a:avLst/>
              <a:gdLst>
                <a:gd name="T0" fmla="*/ 98 w 197"/>
                <a:gd name="T1" fmla="*/ 0 h 371"/>
                <a:gd name="T2" fmla="*/ 121 w 197"/>
                <a:gd name="T3" fmla="*/ 4 h 371"/>
                <a:gd name="T4" fmla="*/ 142 w 197"/>
                <a:gd name="T5" fmla="*/ 11 h 371"/>
                <a:gd name="T6" fmla="*/ 160 w 197"/>
                <a:gd name="T7" fmla="*/ 23 h 371"/>
                <a:gd name="T8" fmla="*/ 176 w 197"/>
                <a:gd name="T9" fmla="*/ 38 h 371"/>
                <a:gd name="T10" fmla="*/ 187 w 197"/>
                <a:gd name="T11" fmla="*/ 56 h 371"/>
                <a:gd name="T12" fmla="*/ 195 w 197"/>
                <a:gd name="T13" fmla="*/ 78 h 371"/>
                <a:gd name="T14" fmla="*/ 197 w 197"/>
                <a:gd name="T15" fmla="*/ 100 h 371"/>
                <a:gd name="T16" fmla="*/ 197 w 197"/>
                <a:gd name="T17" fmla="*/ 272 h 371"/>
                <a:gd name="T18" fmla="*/ 195 w 197"/>
                <a:gd name="T19" fmla="*/ 295 h 371"/>
                <a:gd name="T20" fmla="*/ 187 w 197"/>
                <a:gd name="T21" fmla="*/ 315 h 371"/>
                <a:gd name="T22" fmla="*/ 176 w 197"/>
                <a:gd name="T23" fmla="*/ 334 h 371"/>
                <a:gd name="T24" fmla="*/ 160 w 197"/>
                <a:gd name="T25" fmla="*/ 349 h 371"/>
                <a:gd name="T26" fmla="*/ 142 w 197"/>
                <a:gd name="T27" fmla="*/ 360 h 371"/>
                <a:gd name="T28" fmla="*/ 121 w 197"/>
                <a:gd name="T29" fmla="*/ 368 h 371"/>
                <a:gd name="T30" fmla="*/ 98 w 197"/>
                <a:gd name="T31" fmla="*/ 371 h 371"/>
                <a:gd name="T32" fmla="*/ 76 w 197"/>
                <a:gd name="T33" fmla="*/ 368 h 371"/>
                <a:gd name="T34" fmla="*/ 55 w 197"/>
                <a:gd name="T35" fmla="*/ 360 h 371"/>
                <a:gd name="T36" fmla="*/ 37 w 197"/>
                <a:gd name="T37" fmla="*/ 349 h 371"/>
                <a:gd name="T38" fmla="*/ 21 w 197"/>
                <a:gd name="T39" fmla="*/ 334 h 371"/>
                <a:gd name="T40" fmla="*/ 9 w 197"/>
                <a:gd name="T41" fmla="*/ 315 h 371"/>
                <a:gd name="T42" fmla="*/ 2 w 197"/>
                <a:gd name="T43" fmla="*/ 295 h 371"/>
                <a:gd name="T44" fmla="*/ 0 w 197"/>
                <a:gd name="T45" fmla="*/ 272 h 371"/>
                <a:gd name="T46" fmla="*/ 0 w 197"/>
                <a:gd name="T47" fmla="*/ 100 h 371"/>
                <a:gd name="T48" fmla="*/ 2 w 197"/>
                <a:gd name="T49" fmla="*/ 78 h 371"/>
                <a:gd name="T50" fmla="*/ 9 w 197"/>
                <a:gd name="T51" fmla="*/ 56 h 371"/>
                <a:gd name="T52" fmla="*/ 21 w 197"/>
                <a:gd name="T53" fmla="*/ 38 h 371"/>
                <a:gd name="T54" fmla="*/ 37 w 197"/>
                <a:gd name="T55" fmla="*/ 23 h 371"/>
                <a:gd name="T56" fmla="*/ 55 w 197"/>
                <a:gd name="T57" fmla="*/ 11 h 371"/>
                <a:gd name="T58" fmla="*/ 76 w 197"/>
                <a:gd name="T59" fmla="*/ 4 h 371"/>
                <a:gd name="T60" fmla="*/ 98 w 197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371">
                  <a:moveTo>
                    <a:pt x="98" y="0"/>
                  </a:moveTo>
                  <a:lnTo>
                    <a:pt x="121" y="4"/>
                  </a:lnTo>
                  <a:lnTo>
                    <a:pt x="142" y="11"/>
                  </a:lnTo>
                  <a:lnTo>
                    <a:pt x="160" y="23"/>
                  </a:lnTo>
                  <a:lnTo>
                    <a:pt x="176" y="38"/>
                  </a:lnTo>
                  <a:lnTo>
                    <a:pt x="187" y="56"/>
                  </a:lnTo>
                  <a:lnTo>
                    <a:pt x="195" y="78"/>
                  </a:lnTo>
                  <a:lnTo>
                    <a:pt x="197" y="100"/>
                  </a:lnTo>
                  <a:lnTo>
                    <a:pt x="197" y="272"/>
                  </a:lnTo>
                  <a:lnTo>
                    <a:pt x="195" y="295"/>
                  </a:lnTo>
                  <a:lnTo>
                    <a:pt x="187" y="315"/>
                  </a:lnTo>
                  <a:lnTo>
                    <a:pt x="176" y="334"/>
                  </a:lnTo>
                  <a:lnTo>
                    <a:pt x="160" y="349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8" y="371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7" y="349"/>
                  </a:lnTo>
                  <a:lnTo>
                    <a:pt x="21" y="334"/>
                  </a:lnTo>
                  <a:lnTo>
                    <a:pt x="9" y="315"/>
                  </a:lnTo>
                  <a:lnTo>
                    <a:pt x="2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2" y="78"/>
                  </a:lnTo>
                  <a:lnTo>
                    <a:pt x="9" y="56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5" y="11"/>
                  </a:lnTo>
                  <a:lnTo>
                    <a:pt x="76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63"/>
            <p:cNvSpPr>
              <a:spLocks/>
            </p:cNvSpPr>
            <p:nvPr/>
          </p:nvSpPr>
          <p:spPr bwMode="auto">
            <a:xfrm>
              <a:off x="1020763" y="3783013"/>
              <a:ext cx="25400" cy="49213"/>
            </a:xfrm>
            <a:custGeom>
              <a:avLst/>
              <a:gdLst>
                <a:gd name="T0" fmla="*/ 99 w 198"/>
                <a:gd name="T1" fmla="*/ 0 h 371"/>
                <a:gd name="T2" fmla="*/ 122 w 198"/>
                <a:gd name="T3" fmla="*/ 4 h 371"/>
                <a:gd name="T4" fmla="*/ 143 w 198"/>
                <a:gd name="T5" fmla="*/ 11 h 371"/>
                <a:gd name="T6" fmla="*/ 161 w 198"/>
                <a:gd name="T7" fmla="*/ 23 h 371"/>
                <a:gd name="T8" fmla="*/ 176 w 198"/>
                <a:gd name="T9" fmla="*/ 38 h 371"/>
                <a:gd name="T10" fmla="*/ 188 w 198"/>
                <a:gd name="T11" fmla="*/ 56 h 371"/>
                <a:gd name="T12" fmla="*/ 195 w 198"/>
                <a:gd name="T13" fmla="*/ 78 h 371"/>
                <a:gd name="T14" fmla="*/ 198 w 198"/>
                <a:gd name="T15" fmla="*/ 100 h 371"/>
                <a:gd name="T16" fmla="*/ 198 w 198"/>
                <a:gd name="T17" fmla="*/ 272 h 371"/>
                <a:gd name="T18" fmla="*/ 195 w 198"/>
                <a:gd name="T19" fmla="*/ 295 h 371"/>
                <a:gd name="T20" fmla="*/ 188 w 198"/>
                <a:gd name="T21" fmla="*/ 315 h 371"/>
                <a:gd name="T22" fmla="*/ 176 w 198"/>
                <a:gd name="T23" fmla="*/ 334 h 371"/>
                <a:gd name="T24" fmla="*/ 161 w 198"/>
                <a:gd name="T25" fmla="*/ 349 h 371"/>
                <a:gd name="T26" fmla="*/ 143 w 198"/>
                <a:gd name="T27" fmla="*/ 360 h 371"/>
                <a:gd name="T28" fmla="*/ 122 w 198"/>
                <a:gd name="T29" fmla="*/ 368 h 371"/>
                <a:gd name="T30" fmla="*/ 99 w 198"/>
                <a:gd name="T31" fmla="*/ 371 h 371"/>
                <a:gd name="T32" fmla="*/ 76 w 198"/>
                <a:gd name="T33" fmla="*/ 368 h 371"/>
                <a:gd name="T34" fmla="*/ 55 w 198"/>
                <a:gd name="T35" fmla="*/ 360 h 371"/>
                <a:gd name="T36" fmla="*/ 37 w 198"/>
                <a:gd name="T37" fmla="*/ 349 h 371"/>
                <a:gd name="T38" fmla="*/ 21 w 198"/>
                <a:gd name="T39" fmla="*/ 334 h 371"/>
                <a:gd name="T40" fmla="*/ 10 w 198"/>
                <a:gd name="T41" fmla="*/ 315 h 371"/>
                <a:gd name="T42" fmla="*/ 2 w 198"/>
                <a:gd name="T43" fmla="*/ 295 h 371"/>
                <a:gd name="T44" fmla="*/ 0 w 198"/>
                <a:gd name="T45" fmla="*/ 272 h 371"/>
                <a:gd name="T46" fmla="*/ 0 w 198"/>
                <a:gd name="T47" fmla="*/ 100 h 371"/>
                <a:gd name="T48" fmla="*/ 2 w 198"/>
                <a:gd name="T49" fmla="*/ 78 h 371"/>
                <a:gd name="T50" fmla="*/ 10 w 198"/>
                <a:gd name="T51" fmla="*/ 56 h 371"/>
                <a:gd name="T52" fmla="*/ 21 w 198"/>
                <a:gd name="T53" fmla="*/ 38 h 371"/>
                <a:gd name="T54" fmla="*/ 37 w 198"/>
                <a:gd name="T55" fmla="*/ 23 h 371"/>
                <a:gd name="T56" fmla="*/ 55 w 198"/>
                <a:gd name="T57" fmla="*/ 11 h 371"/>
                <a:gd name="T58" fmla="*/ 76 w 198"/>
                <a:gd name="T59" fmla="*/ 4 h 371"/>
                <a:gd name="T60" fmla="*/ 99 w 198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1">
                  <a:moveTo>
                    <a:pt x="99" y="0"/>
                  </a:moveTo>
                  <a:lnTo>
                    <a:pt x="122" y="4"/>
                  </a:lnTo>
                  <a:lnTo>
                    <a:pt x="143" y="11"/>
                  </a:lnTo>
                  <a:lnTo>
                    <a:pt x="161" y="23"/>
                  </a:lnTo>
                  <a:lnTo>
                    <a:pt x="176" y="38"/>
                  </a:lnTo>
                  <a:lnTo>
                    <a:pt x="188" y="56"/>
                  </a:lnTo>
                  <a:lnTo>
                    <a:pt x="195" y="78"/>
                  </a:lnTo>
                  <a:lnTo>
                    <a:pt x="198" y="100"/>
                  </a:lnTo>
                  <a:lnTo>
                    <a:pt x="198" y="272"/>
                  </a:lnTo>
                  <a:lnTo>
                    <a:pt x="195" y="295"/>
                  </a:lnTo>
                  <a:lnTo>
                    <a:pt x="188" y="315"/>
                  </a:lnTo>
                  <a:lnTo>
                    <a:pt x="176" y="334"/>
                  </a:lnTo>
                  <a:lnTo>
                    <a:pt x="161" y="349"/>
                  </a:lnTo>
                  <a:lnTo>
                    <a:pt x="143" y="360"/>
                  </a:lnTo>
                  <a:lnTo>
                    <a:pt x="122" y="368"/>
                  </a:lnTo>
                  <a:lnTo>
                    <a:pt x="99" y="371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7" y="349"/>
                  </a:lnTo>
                  <a:lnTo>
                    <a:pt x="21" y="334"/>
                  </a:lnTo>
                  <a:lnTo>
                    <a:pt x="10" y="315"/>
                  </a:lnTo>
                  <a:lnTo>
                    <a:pt x="2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2" y="78"/>
                  </a:lnTo>
                  <a:lnTo>
                    <a:pt x="10" y="56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5" y="11"/>
                  </a:lnTo>
                  <a:lnTo>
                    <a:pt x="76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264"/>
            <p:cNvSpPr>
              <a:spLocks/>
            </p:cNvSpPr>
            <p:nvPr/>
          </p:nvSpPr>
          <p:spPr bwMode="auto">
            <a:xfrm>
              <a:off x="1073150" y="3783013"/>
              <a:ext cx="26988" cy="49213"/>
            </a:xfrm>
            <a:custGeom>
              <a:avLst/>
              <a:gdLst>
                <a:gd name="T0" fmla="*/ 99 w 198"/>
                <a:gd name="T1" fmla="*/ 0 h 371"/>
                <a:gd name="T2" fmla="*/ 121 w 198"/>
                <a:gd name="T3" fmla="*/ 4 h 371"/>
                <a:gd name="T4" fmla="*/ 142 w 198"/>
                <a:gd name="T5" fmla="*/ 11 h 371"/>
                <a:gd name="T6" fmla="*/ 160 w 198"/>
                <a:gd name="T7" fmla="*/ 23 h 371"/>
                <a:gd name="T8" fmla="*/ 176 w 198"/>
                <a:gd name="T9" fmla="*/ 38 h 371"/>
                <a:gd name="T10" fmla="*/ 188 w 198"/>
                <a:gd name="T11" fmla="*/ 56 h 371"/>
                <a:gd name="T12" fmla="*/ 195 w 198"/>
                <a:gd name="T13" fmla="*/ 78 h 371"/>
                <a:gd name="T14" fmla="*/ 198 w 198"/>
                <a:gd name="T15" fmla="*/ 100 h 371"/>
                <a:gd name="T16" fmla="*/ 198 w 198"/>
                <a:gd name="T17" fmla="*/ 272 h 371"/>
                <a:gd name="T18" fmla="*/ 195 w 198"/>
                <a:gd name="T19" fmla="*/ 295 h 371"/>
                <a:gd name="T20" fmla="*/ 188 w 198"/>
                <a:gd name="T21" fmla="*/ 315 h 371"/>
                <a:gd name="T22" fmla="*/ 176 w 198"/>
                <a:gd name="T23" fmla="*/ 334 h 371"/>
                <a:gd name="T24" fmla="*/ 160 w 198"/>
                <a:gd name="T25" fmla="*/ 349 h 371"/>
                <a:gd name="T26" fmla="*/ 142 w 198"/>
                <a:gd name="T27" fmla="*/ 360 h 371"/>
                <a:gd name="T28" fmla="*/ 121 w 198"/>
                <a:gd name="T29" fmla="*/ 368 h 371"/>
                <a:gd name="T30" fmla="*/ 99 w 198"/>
                <a:gd name="T31" fmla="*/ 371 h 371"/>
                <a:gd name="T32" fmla="*/ 76 w 198"/>
                <a:gd name="T33" fmla="*/ 368 h 371"/>
                <a:gd name="T34" fmla="*/ 56 w 198"/>
                <a:gd name="T35" fmla="*/ 360 h 371"/>
                <a:gd name="T36" fmla="*/ 37 w 198"/>
                <a:gd name="T37" fmla="*/ 349 h 371"/>
                <a:gd name="T38" fmla="*/ 22 w 198"/>
                <a:gd name="T39" fmla="*/ 334 h 371"/>
                <a:gd name="T40" fmla="*/ 10 w 198"/>
                <a:gd name="T41" fmla="*/ 315 h 371"/>
                <a:gd name="T42" fmla="*/ 3 w 198"/>
                <a:gd name="T43" fmla="*/ 295 h 371"/>
                <a:gd name="T44" fmla="*/ 0 w 198"/>
                <a:gd name="T45" fmla="*/ 272 h 371"/>
                <a:gd name="T46" fmla="*/ 0 w 198"/>
                <a:gd name="T47" fmla="*/ 100 h 371"/>
                <a:gd name="T48" fmla="*/ 3 w 198"/>
                <a:gd name="T49" fmla="*/ 78 h 371"/>
                <a:gd name="T50" fmla="*/ 10 w 198"/>
                <a:gd name="T51" fmla="*/ 56 h 371"/>
                <a:gd name="T52" fmla="*/ 22 w 198"/>
                <a:gd name="T53" fmla="*/ 38 h 371"/>
                <a:gd name="T54" fmla="*/ 37 w 198"/>
                <a:gd name="T55" fmla="*/ 23 h 371"/>
                <a:gd name="T56" fmla="*/ 56 w 198"/>
                <a:gd name="T57" fmla="*/ 11 h 371"/>
                <a:gd name="T58" fmla="*/ 76 w 198"/>
                <a:gd name="T59" fmla="*/ 4 h 371"/>
                <a:gd name="T60" fmla="*/ 99 w 198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1">
                  <a:moveTo>
                    <a:pt x="99" y="0"/>
                  </a:moveTo>
                  <a:lnTo>
                    <a:pt x="121" y="4"/>
                  </a:lnTo>
                  <a:lnTo>
                    <a:pt x="142" y="11"/>
                  </a:lnTo>
                  <a:lnTo>
                    <a:pt x="160" y="23"/>
                  </a:lnTo>
                  <a:lnTo>
                    <a:pt x="176" y="38"/>
                  </a:lnTo>
                  <a:lnTo>
                    <a:pt x="188" y="56"/>
                  </a:lnTo>
                  <a:lnTo>
                    <a:pt x="195" y="78"/>
                  </a:lnTo>
                  <a:lnTo>
                    <a:pt x="198" y="100"/>
                  </a:lnTo>
                  <a:lnTo>
                    <a:pt x="198" y="272"/>
                  </a:lnTo>
                  <a:lnTo>
                    <a:pt x="195" y="295"/>
                  </a:lnTo>
                  <a:lnTo>
                    <a:pt x="188" y="315"/>
                  </a:lnTo>
                  <a:lnTo>
                    <a:pt x="176" y="334"/>
                  </a:lnTo>
                  <a:lnTo>
                    <a:pt x="160" y="349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9" y="371"/>
                  </a:lnTo>
                  <a:lnTo>
                    <a:pt x="76" y="368"/>
                  </a:lnTo>
                  <a:lnTo>
                    <a:pt x="56" y="360"/>
                  </a:lnTo>
                  <a:lnTo>
                    <a:pt x="37" y="349"/>
                  </a:lnTo>
                  <a:lnTo>
                    <a:pt x="22" y="334"/>
                  </a:lnTo>
                  <a:lnTo>
                    <a:pt x="10" y="315"/>
                  </a:lnTo>
                  <a:lnTo>
                    <a:pt x="3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3" y="78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3"/>
                  </a:lnTo>
                  <a:lnTo>
                    <a:pt x="56" y="11"/>
                  </a:lnTo>
                  <a:lnTo>
                    <a:pt x="76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65"/>
            <p:cNvSpPr>
              <a:spLocks/>
            </p:cNvSpPr>
            <p:nvPr/>
          </p:nvSpPr>
          <p:spPr bwMode="auto">
            <a:xfrm>
              <a:off x="1125538" y="3783013"/>
              <a:ext cx="25400" cy="49213"/>
            </a:xfrm>
            <a:custGeom>
              <a:avLst/>
              <a:gdLst>
                <a:gd name="T0" fmla="*/ 100 w 199"/>
                <a:gd name="T1" fmla="*/ 0 h 371"/>
                <a:gd name="T2" fmla="*/ 123 w 199"/>
                <a:gd name="T3" fmla="*/ 4 h 371"/>
                <a:gd name="T4" fmla="*/ 143 w 199"/>
                <a:gd name="T5" fmla="*/ 11 h 371"/>
                <a:gd name="T6" fmla="*/ 162 w 199"/>
                <a:gd name="T7" fmla="*/ 23 h 371"/>
                <a:gd name="T8" fmla="*/ 177 w 199"/>
                <a:gd name="T9" fmla="*/ 38 h 371"/>
                <a:gd name="T10" fmla="*/ 188 w 199"/>
                <a:gd name="T11" fmla="*/ 56 h 371"/>
                <a:gd name="T12" fmla="*/ 196 w 199"/>
                <a:gd name="T13" fmla="*/ 78 h 371"/>
                <a:gd name="T14" fmla="*/ 199 w 199"/>
                <a:gd name="T15" fmla="*/ 100 h 371"/>
                <a:gd name="T16" fmla="*/ 199 w 199"/>
                <a:gd name="T17" fmla="*/ 272 h 371"/>
                <a:gd name="T18" fmla="*/ 196 w 199"/>
                <a:gd name="T19" fmla="*/ 295 h 371"/>
                <a:gd name="T20" fmla="*/ 188 w 199"/>
                <a:gd name="T21" fmla="*/ 315 h 371"/>
                <a:gd name="T22" fmla="*/ 177 w 199"/>
                <a:gd name="T23" fmla="*/ 334 h 371"/>
                <a:gd name="T24" fmla="*/ 162 w 199"/>
                <a:gd name="T25" fmla="*/ 349 h 371"/>
                <a:gd name="T26" fmla="*/ 143 w 199"/>
                <a:gd name="T27" fmla="*/ 360 h 371"/>
                <a:gd name="T28" fmla="*/ 123 w 199"/>
                <a:gd name="T29" fmla="*/ 368 h 371"/>
                <a:gd name="T30" fmla="*/ 100 w 199"/>
                <a:gd name="T31" fmla="*/ 371 h 371"/>
                <a:gd name="T32" fmla="*/ 77 w 199"/>
                <a:gd name="T33" fmla="*/ 368 h 371"/>
                <a:gd name="T34" fmla="*/ 56 w 199"/>
                <a:gd name="T35" fmla="*/ 360 h 371"/>
                <a:gd name="T36" fmla="*/ 37 w 199"/>
                <a:gd name="T37" fmla="*/ 349 h 371"/>
                <a:gd name="T38" fmla="*/ 23 w 199"/>
                <a:gd name="T39" fmla="*/ 334 h 371"/>
                <a:gd name="T40" fmla="*/ 11 w 199"/>
                <a:gd name="T41" fmla="*/ 315 h 371"/>
                <a:gd name="T42" fmla="*/ 4 w 199"/>
                <a:gd name="T43" fmla="*/ 295 h 371"/>
                <a:gd name="T44" fmla="*/ 0 w 199"/>
                <a:gd name="T45" fmla="*/ 272 h 371"/>
                <a:gd name="T46" fmla="*/ 0 w 199"/>
                <a:gd name="T47" fmla="*/ 100 h 371"/>
                <a:gd name="T48" fmla="*/ 4 w 199"/>
                <a:gd name="T49" fmla="*/ 78 h 371"/>
                <a:gd name="T50" fmla="*/ 11 w 199"/>
                <a:gd name="T51" fmla="*/ 56 h 371"/>
                <a:gd name="T52" fmla="*/ 23 w 199"/>
                <a:gd name="T53" fmla="*/ 38 h 371"/>
                <a:gd name="T54" fmla="*/ 37 w 199"/>
                <a:gd name="T55" fmla="*/ 23 h 371"/>
                <a:gd name="T56" fmla="*/ 56 w 199"/>
                <a:gd name="T57" fmla="*/ 11 h 371"/>
                <a:gd name="T58" fmla="*/ 77 w 199"/>
                <a:gd name="T59" fmla="*/ 4 h 371"/>
                <a:gd name="T60" fmla="*/ 100 w 199"/>
                <a:gd name="T6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" h="371">
                  <a:moveTo>
                    <a:pt x="100" y="0"/>
                  </a:moveTo>
                  <a:lnTo>
                    <a:pt x="123" y="4"/>
                  </a:lnTo>
                  <a:lnTo>
                    <a:pt x="143" y="11"/>
                  </a:lnTo>
                  <a:lnTo>
                    <a:pt x="162" y="23"/>
                  </a:lnTo>
                  <a:lnTo>
                    <a:pt x="177" y="38"/>
                  </a:lnTo>
                  <a:lnTo>
                    <a:pt x="188" y="56"/>
                  </a:lnTo>
                  <a:lnTo>
                    <a:pt x="196" y="78"/>
                  </a:lnTo>
                  <a:lnTo>
                    <a:pt x="199" y="100"/>
                  </a:lnTo>
                  <a:lnTo>
                    <a:pt x="199" y="272"/>
                  </a:lnTo>
                  <a:lnTo>
                    <a:pt x="196" y="295"/>
                  </a:lnTo>
                  <a:lnTo>
                    <a:pt x="188" y="315"/>
                  </a:lnTo>
                  <a:lnTo>
                    <a:pt x="177" y="334"/>
                  </a:lnTo>
                  <a:lnTo>
                    <a:pt x="162" y="349"/>
                  </a:lnTo>
                  <a:lnTo>
                    <a:pt x="143" y="360"/>
                  </a:lnTo>
                  <a:lnTo>
                    <a:pt x="123" y="368"/>
                  </a:lnTo>
                  <a:lnTo>
                    <a:pt x="100" y="371"/>
                  </a:lnTo>
                  <a:lnTo>
                    <a:pt x="77" y="368"/>
                  </a:lnTo>
                  <a:lnTo>
                    <a:pt x="56" y="360"/>
                  </a:lnTo>
                  <a:lnTo>
                    <a:pt x="37" y="349"/>
                  </a:lnTo>
                  <a:lnTo>
                    <a:pt x="23" y="334"/>
                  </a:lnTo>
                  <a:lnTo>
                    <a:pt x="11" y="315"/>
                  </a:lnTo>
                  <a:lnTo>
                    <a:pt x="4" y="295"/>
                  </a:lnTo>
                  <a:lnTo>
                    <a:pt x="0" y="272"/>
                  </a:lnTo>
                  <a:lnTo>
                    <a:pt x="0" y="100"/>
                  </a:lnTo>
                  <a:lnTo>
                    <a:pt x="4" y="78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37" y="23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66"/>
            <p:cNvSpPr>
              <a:spLocks/>
            </p:cNvSpPr>
            <p:nvPr/>
          </p:nvSpPr>
          <p:spPr bwMode="auto">
            <a:xfrm>
              <a:off x="868363" y="3709988"/>
              <a:ext cx="26988" cy="49213"/>
            </a:xfrm>
            <a:custGeom>
              <a:avLst/>
              <a:gdLst>
                <a:gd name="T0" fmla="*/ 99 w 198"/>
                <a:gd name="T1" fmla="*/ 0 h 370"/>
                <a:gd name="T2" fmla="*/ 122 w 198"/>
                <a:gd name="T3" fmla="*/ 3 h 370"/>
                <a:gd name="T4" fmla="*/ 142 w 198"/>
                <a:gd name="T5" fmla="*/ 10 h 370"/>
                <a:gd name="T6" fmla="*/ 161 w 198"/>
                <a:gd name="T7" fmla="*/ 22 h 370"/>
                <a:gd name="T8" fmla="*/ 176 w 198"/>
                <a:gd name="T9" fmla="*/ 37 h 370"/>
                <a:gd name="T10" fmla="*/ 187 w 198"/>
                <a:gd name="T11" fmla="*/ 55 h 370"/>
                <a:gd name="T12" fmla="*/ 195 w 198"/>
                <a:gd name="T13" fmla="*/ 76 h 370"/>
                <a:gd name="T14" fmla="*/ 198 w 198"/>
                <a:gd name="T15" fmla="*/ 100 h 370"/>
                <a:gd name="T16" fmla="*/ 198 w 198"/>
                <a:gd name="T17" fmla="*/ 271 h 370"/>
                <a:gd name="T18" fmla="*/ 195 w 198"/>
                <a:gd name="T19" fmla="*/ 294 h 370"/>
                <a:gd name="T20" fmla="*/ 187 w 198"/>
                <a:gd name="T21" fmla="*/ 315 h 370"/>
                <a:gd name="T22" fmla="*/ 176 w 198"/>
                <a:gd name="T23" fmla="*/ 333 h 370"/>
                <a:gd name="T24" fmla="*/ 161 w 198"/>
                <a:gd name="T25" fmla="*/ 349 h 370"/>
                <a:gd name="T26" fmla="*/ 142 w 198"/>
                <a:gd name="T27" fmla="*/ 360 h 370"/>
                <a:gd name="T28" fmla="*/ 122 w 198"/>
                <a:gd name="T29" fmla="*/ 368 h 370"/>
                <a:gd name="T30" fmla="*/ 99 w 198"/>
                <a:gd name="T31" fmla="*/ 370 h 370"/>
                <a:gd name="T32" fmla="*/ 77 w 198"/>
                <a:gd name="T33" fmla="*/ 368 h 370"/>
                <a:gd name="T34" fmla="*/ 55 w 198"/>
                <a:gd name="T35" fmla="*/ 360 h 370"/>
                <a:gd name="T36" fmla="*/ 36 w 198"/>
                <a:gd name="T37" fmla="*/ 349 h 370"/>
                <a:gd name="T38" fmla="*/ 22 w 198"/>
                <a:gd name="T39" fmla="*/ 333 h 370"/>
                <a:gd name="T40" fmla="*/ 10 w 198"/>
                <a:gd name="T41" fmla="*/ 315 h 370"/>
                <a:gd name="T42" fmla="*/ 3 w 198"/>
                <a:gd name="T43" fmla="*/ 294 h 370"/>
                <a:gd name="T44" fmla="*/ 0 w 198"/>
                <a:gd name="T45" fmla="*/ 271 h 370"/>
                <a:gd name="T46" fmla="*/ 0 w 198"/>
                <a:gd name="T47" fmla="*/ 100 h 370"/>
                <a:gd name="T48" fmla="*/ 3 w 198"/>
                <a:gd name="T49" fmla="*/ 76 h 370"/>
                <a:gd name="T50" fmla="*/ 10 w 198"/>
                <a:gd name="T51" fmla="*/ 55 h 370"/>
                <a:gd name="T52" fmla="*/ 22 w 198"/>
                <a:gd name="T53" fmla="*/ 37 h 370"/>
                <a:gd name="T54" fmla="*/ 36 w 198"/>
                <a:gd name="T55" fmla="*/ 22 h 370"/>
                <a:gd name="T56" fmla="*/ 55 w 198"/>
                <a:gd name="T57" fmla="*/ 10 h 370"/>
                <a:gd name="T58" fmla="*/ 77 w 198"/>
                <a:gd name="T59" fmla="*/ 3 h 370"/>
                <a:gd name="T60" fmla="*/ 99 w 198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0">
                  <a:moveTo>
                    <a:pt x="99" y="0"/>
                  </a:moveTo>
                  <a:lnTo>
                    <a:pt x="122" y="3"/>
                  </a:lnTo>
                  <a:lnTo>
                    <a:pt x="142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7" y="55"/>
                  </a:lnTo>
                  <a:lnTo>
                    <a:pt x="195" y="76"/>
                  </a:lnTo>
                  <a:lnTo>
                    <a:pt x="198" y="100"/>
                  </a:lnTo>
                  <a:lnTo>
                    <a:pt x="198" y="271"/>
                  </a:lnTo>
                  <a:lnTo>
                    <a:pt x="195" y="294"/>
                  </a:lnTo>
                  <a:lnTo>
                    <a:pt x="187" y="315"/>
                  </a:lnTo>
                  <a:lnTo>
                    <a:pt x="176" y="333"/>
                  </a:lnTo>
                  <a:lnTo>
                    <a:pt x="161" y="349"/>
                  </a:lnTo>
                  <a:lnTo>
                    <a:pt x="142" y="360"/>
                  </a:lnTo>
                  <a:lnTo>
                    <a:pt x="122" y="368"/>
                  </a:lnTo>
                  <a:lnTo>
                    <a:pt x="99" y="370"/>
                  </a:lnTo>
                  <a:lnTo>
                    <a:pt x="77" y="368"/>
                  </a:lnTo>
                  <a:lnTo>
                    <a:pt x="55" y="360"/>
                  </a:lnTo>
                  <a:lnTo>
                    <a:pt x="36" y="349"/>
                  </a:lnTo>
                  <a:lnTo>
                    <a:pt x="22" y="333"/>
                  </a:lnTo>
                  <a:lnTo>
                    <a:pt x="10" y="315"/>
                  </a:lnTo>
                  <a:lnTo>
                    <a:pt x="3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67"/>
            <p:cNvSpPr>
              <a:spLocks/>
            </p:cNvSpPr>
            <p:nvPr/>
          </p:nvSpPr>
          <p:spPr bwMode="auto">
            <a:xfrm>
              <a:off x="920750" y="3709988"/>
              <a:ext cx="26988" cy="49213"/>
            </a:xfrm>
            <a:custGeom>
              <a:avLst/>
              <a:gdLst>
                <a:gd name="T0" fmla="*/ 99 w 198"/>
                <a:gd name="T1" fmla="*/ 0 h 370"/>
                <a:gd name="T2" fmla="*/ 122 w 198"/>
                <a:gd name="T3" fmla="*/ 3 h 370"/>
                <a:gd name="T4" fmla="*/ 144 w 198"/>
                <a:gd name="T5" fmla="*/ 10 h 370"/>
                <a:gd name="T6" fmla="*/ 161 w 198"/>
                <a:gd name="T7" fmla="*/ 22 h 370"/>
                <a:gd name="T8" fmla="*/ 176 w 198"/>
                <a:gd name="T9" fmla="*/ 37 h 370"/>
                <a:gd name="T10" fmla="*/ 189 w 198"/>
                <a:gd name="T11" fmla="*/ 55 h 370"/>
                <a:gd name="T12" fmla="*/ 196 w 198"/>
                <a:gd name="T13" fmla="*/ 76 h 370"/>
                <a:gd name="T14" fmla="*/ 198 w 198"/>
                <a:gd name="T15" fmla="*/ 100 h 370"/>
                <a:gd name="T16" fmla="*/ 198 w 198"/>
                <a:gd name="T17" fmla="*/ 271 h 370"/>
                <a:gd name="T18" fmla="*/ 196 w 198"/>
                <a:gd name="T19" fmla="*/ 294 h 370"/>
                <a:gd name="T20" fmla="*/ 189 w 198"/>
                <a:gd name="T21" fmla="*/ 315 h 370"/>
                <a:gd name="T22" fmla="*/ 176 w 198"/>
                <a:gd name="T23" fmla="*/ 333 h 370"/>
                <a:gd name="T24" fmla="*/ 161 w 198"/>
                <a:gd name="T25" fmla="*/ 349 h 370"/>
                <a:gd name="T26" fmla="*/ 144 w 198"/>
                <a:gd name="T27" fmla="*/ 360 h 370"/>
                <a:gd name="T28" fmla="*/ 122 w 198"/>
                <a:gd name="T29" fmla="*/ 368 h 370"/>
                <a:gd name="T30" fmla="*/ 99 w 198"/>
                <a:gd name="T31" fmla="*/ 370 h 370"/>
                <a:gd name="T32" fmla="*/ 77 w 198"/>
                <a:gd name="T33" fmla="*/ 368 h 370"/>
                <a:gd name="T34" fmla="*/ 56 w 198"/>
                <a:gd name="T35" fmla="*/ 360 h 370"/>
                <a:gd name="T36" fmla="*/ 38 w 198"/>
                <a:gd name="T37" fmla="*/ 349 h 370"/>
                <a:gd name="T38" fmla="*/ 22 w 198"/>
                <a:gd name="T39" fmla="*/ 333 h 370"/>
                <a:gd name="T40" fmla="*/ 11 w 198"/>
                <a:gd name="T41" fmla="*/ 315 h 370"/>
                <a:gd name="T42" fmla="*/ 3 w 198"/>
                <a:gd name="T43" fmla="*/ 294 h 370"/>
                <a:gd name="T44" fmla="*/ 0 w 198"/>
                <a:gd name="T45" fmla="*/ 271 h 370"/>
                <a:gd name="T46" fmla="*/ 0 w 198"/>
                <a:gd name="T47" fmla="*/ 100 h 370"/>
                <a:gd name="T48" fmla="*/ 3 w 198"/>
                <a:gd name="T49" fmla="*/ 76 h 370"/>
                <a:gd name="T50" fmla="*/ 11 w 198"/>
                <a:gd name="T51" fmla="*/ 55 h 370"/>
                <a:gd name="T52" fmla="*/ 22 w 198"/>
                <a:gd name="T53" fmla="*/ 37 h 370"/>
                <a:gd name="T54" fmla="*/ 38 w 198"/>
                <a:gd name="T55" fmla="*/ 22 h 370"/>
                <a:gd name="T56" fmla="*/ 56 w 198"/>
                <a:gd name="T57" fmla="*/ 10 h 370"/>
                <a:gd name="T58" fmla="*/ 77 w 198"/>
                <a:gd name="T59" fmla="*/ 3 h 370"/>
                <a:gd name="T60" fmla="*/ 99 w 198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0">
                  <a:moveTo>
                    <a:pt x="99" y="0"/>
                  </a:moveTo>
                  <a:lnTo>
                    <a:pt x="122" y="3"/>
                  </a:lnTo>
                  <a:lnTo>
                    <a:pt x="144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9" y="55"/>
                  </a:lnTo>
                  <a:lnTo>
                    <a:pt x="196" y="76"/>
                  </a:lnTo>
                  <a:lnTo>
                    <a:pt x="198" y="100"/>
                  </a:lnTo>
                  <a:lnTo>
                    <a:pt x="198" y="271"/>
                  </a:lnTo>
                  <a:lnTo>
                    <a:pt x="196" y="294"/>
                  </a:lnTo>
                  <a:lnTo>
                    <a:pt x="189" y="315"/>
                  </a:lnTo>
                  <a:lnTo>
                    <a:pt x="176" y="333"/>
                  </a:lnTo>
                  <a:lnTo>
                    <a:pt x="161" y="349"/>
                  </a:lnTo>
                  <a:lnTo>
                    <a:pt x="144" y="360"/>
                  </a:lnTo>
                  <a:lnTo>
                    <a:pt x="122" y="368"/>
                  </a:lnTo>
                  <a:lnTo>
                    <a:pt x="99" y="370"/>
                  </a:lnTo>
                  <a:lnTo>
                    <a:pt x="77" y="368"/>
                  </a:lnTo>
                  <a:lnTo>
                    <a:pt x="56" y="360"/>
                  </a:lnTo>
                  <a:lnTo>
                    <a:pt x="38" y="349"/>
                  </a:lnTo>
                  <a:lnTo>
                    <a:pt x="22" y="333"/>
                  </a:lnTo>
                  <a:lnTo>
                    <a:pt x="11" y="315"/>
                  </a:lnTo>
                  <a:lnTo>
                    <a:pt x="3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2" y="37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68"/>
            <p:cNvSpPr>
              <a:spLocks/>
            </p:cNvSpPr>
            <p:nvPr/>
          </p:nvSpPr>
          <p:spPr bwMode="auto">
            <a:xfrm>
              <a:off x="973138" y="3709988"/>
              <a:ext cx="26988" cy="49213"/>
            </a:xfrm>
            <a:custGeom>
              <a:avLst/>
              <a:gdLst>
                <a:gd name="T0" fmla="*/ 98 w 197"/>
                <a:gd name="T1" fmla="*/ 0 h 370"/>
                <a:gd name="T2" fmla="*/ 121 w 197"/>
                <a:gd name="T3" fmla="*/ 3 h 370"/>
                <a:gd name="T4" fmla="*/ 142 w 197"/>
                <a:gd name="T5" fmla="*/ 10 h 370"/>
                <a:gd name="T6" fmla="*/ 160 w 197"/>
                <a:gd name="T7" fmla="*/ 22 h 370"/>
                <a:gd name="T8" fmla="*/ 176 w 197"/>
                <a:gd name="T9" fmla="*/ 37 h 370"/>
                <a:gd name="T10" fmla="*/ 187 w 197"/>
                <a:gd name="T11" fmla="*/ 55 h 370"/>
                <a:gd name="T12" fmla="*/ 195 w 197"/>
                <a:gd name="T13" fmla="*/ 76 h 370"/>
                <a:gd name="T14" fmla="*/ 197 w 197"/>
                <a:gd name="T15" fmla="*/ 100 h 370"/>
                <a:gd name="T16" fmla="*/ 197 w 197"/>
                <a:gd name="T17" fmla="*/ 271 h 370"/>
                <a:gd name="T18" fmla="*/ 195 w 197"/>
                <a:gd name="T19" fmla="*/ 294 h 370"/>
                <a:gd name="T20" fmla="*/ 187 w 197"/>
                <a:gd name="T21" fmla="*/ 315 h 370"/>
                <a:gd name="T22" fmla="*/ 176 w 197"/>
                <a:gd name="T23" fmla="*/ 333 h 370"/>
                <a:gd name="T24" fmla="*/ 160 w 197"/>
                <a:gd name="T25" fmla="*/ 349 h 370"/>
                <a:gd name="T26" fmla="*/ 142 w 197"/>
                <a:gd name="T27" fmla="*/ 360 h 370"/>
                <a:gd name="T28" fmla="*/ 121 w 197"/>
                <a:gd name="T29" fmla="*/ 368 h 370"/>
                <a:gd name="T30" fmla="*/ 98 w 197"/>
                <a:gd name="T31" fmla="*/ 370 h 370"/>
                <a:gd name="T32" fmla="*/ 76 w 197"/>
                <a:gd name="T33" fmla="*/ 368 h 370"/>
                <a:gd name="T34" fmla="*/ 55 w 197"/>
                <a:gd name="T35" fmla="*/ 360 h 370"/>
                <a:gd name="T36" fmla="*/ 37 w 197"/>
                <a:gd name="T37" fmla="*/ 349 h 370"/>
                <a:gd name="T38" fmla="*/ 21 w 197"/>
                <a:gd name="T39" fmla="*/ 333 h 370"/>
                <a:gd name="T40" fmla="*/ 9 w 197"/>
                <a:gd name="T41" fmla="*/ 315 h 370"/>
                <a:gd name="T42" fmla="*/ 2 w 197"/>
                <a:gd name="T43" fmla="*/ 294 h 370"/>
                <a:gd name="T44" fmla="*/ 0 w 197"/>
                <a:gd name="T45" fmla="*/ 271 h 370"/>
                <a:gd name="T46" fmla="*/ 0 w 197"/>
                <a:gd name="T47" fmla="*/ 100 h 370"/>
                <a:gd name="T48" fmla="*/ 2 w 197"/>
                <a:gd name="T49" fmla="*/ 76 h 370"/>
                <a:gd name="T50" fmla="*/ 9 w 197"/>
                <a:gd name="T51" fmla="*/ 55 h 370"/>
                <a:gd name="T52" fmla="*/ 21 w 197"/>
                <a:gd name="T53" fmla="*/ 37 h 370"/>
                <a:gd name="T54" fmla="*/ 37 w 197"/>
                <a:gd name="T55" fmla="*/ 22 h 370"/>
                <a:gd name="T56" fmla="*/ 55 w 197"/>
                <a:gd name="T57" fmla="*/ 10 h 370"/>
                <a:gd name="T58" fmla="*/ 76 w 197"/>
                <a:gd name="T59" fmla="*/ 3 h 370"/>
                <a:gd name="T60" fmla="*/ 98 w 197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370">
                  <a:moveTo>
                    <a:pt x="98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7" y="55"/>
                  </a:lnTo>
                  <a:lnTo>
                    <a:pt x="195" y="76"/>
                  </a:lnTo>
                  <a:lnTo>
                    <a:pt x="197" y="100"/>
                  </a:lnTo>
                  <a:lnTo>
                    <a:pt x="197" y="271"/>
                  </a:lnTo>
                  <a:lnTo>
                    <a:pt x="195" y="294"/>
                  </a:lnTo>
                  <a:lnTo>
                    <a:pt x="187" y="315"/>
                  </a:lnTo>
                  <a:lnTo>
                    <a:pt x="176" y="333"/>
                  </a:lnTo>
                  <a:lnTo>
                    <a:pt x="160" y="349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8" y="370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7" y="349"/>
                  </a:lnTo>
                  <a:lnTo>
                    <a:pt x="21" y="333"/>
                  </a:lnTo>
                  <a:lnTo>
                    <a:pt x="9" y="315"/>
                  </a:lnTo>
                  <a:lnTo>
                    <a:pt x="2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69"/>
            <p:cNvSpPr>
              <a:spLocks/>
            </p:cNvSpPr>
            <p:nvPr/>
          </p:nvSpPr>
          <p:spPr bwMode="auto">
            <a:xfrm>
              <a:off x="1020763" y="3709988"/>
              <a:ext cx="25400" cy="49213"/>
            </a:xfrm>
            <a:custGeom>
              <a:avLst/>
              <a:gdLst>
                <a:gd name="T0" fmla="*/ 99 w 198"/>
                <a:gd name="T1" fmla="*/ 0 h 370"/>
                <a:gd name="T2" fmla="*/ 122 w 198"/>
                <a:gd name="T3" fmla="*/ 3 h 370"/>
                <a:gd name="T4" fmla="*/ 143 w 198"/>
                <a:gd name="T5" fmla="*/ 10 h 370"/>
                <a:gd name="T6" fmla="*/ 161 w 198"/>
                <a:gd name="T7" fmla="*/ 22 h 370"/>
                <a:gd name="T8" fmla="*/ 176 w 198"/>
                <a:gd name="T9" fmla="*/ 37 h 370"/>
                <a:gd name="T10" fmla="*/ 188 w 198"/>
                <a:gd name="T11" fmla="*/ 55 h 370"/>
                <a:gd name="T12" fmla="*/ 195 w 198"/>
                <a:gd name="T13" fmla="*/ 76 h 370"/>
                <a:gd name="T14" fmla="*/ 198 w 198"/>
                <a:gd name="T15" fmla="*/ 100 h 370"/>
                <a:gd name="T16" fmla="*/ 198 w 198"/>
                <a:gd name="T17" fmla="*/ 271 h 370"/>
                <a:gd name="T18" fmla="*/ 195 w 198"/>
                <a:gd name="T19" fmla="*/ 294 h 370"/>
                <a:gd name="T20" fmla="*/ 188 w 198"/>
                <a:gd name="T21" fmla="*/ 315 h 370"/>
                <a:gd name="T22" fmla="*/ 176 w 198"/>
                <a:gd name="T23" fmla="*/ 333 h 370"/>
                <a:gd name="T24" fmla="*/ 161 w 198"/>
                <a:gd name="T25" fmla="*/ 349 h 370"/>
                <a:gd name="T26" fmla="*/ 143 w 198"/>
                <a:gd name="T27" fmla="*/ 360 h 370"/>
                <a:gd name="T28" fmla="*/ 122 w 198"/>
                <a:gd name="T29" fmla="*/ 368 h 370"/>
                <a:gd name="T30" fmla="*/ 99 w 198"/>
                <a:gd name="T31" fmla="*/ 370 h 370"/>
                <a:gd name="T32" fmla="*/ 76 w 198"/>
                <a:gd name="T33" fmla="*/ 368 h 370"/>
                <a:gd name="T34" fmla="*/ 55 w 198"/>
                <a:gd name="T35" fmla="*/ 360 h 370"/>
                <a:gd name="T36" fmla="*/ 37 w 198"/>
                <a:gd name="T37" fmla="*/ 349 h 370"/>
                <a:gd name="T38" fmla="*/ 21 w 198"/>
                <a:gd name="T39" fmla="*/ 333 h 370"/>
                <a:gd name="T40" fmla="*/ 10 w 198"/>
                <a:gd name="T41" fmla="*/ 315 h 370"/>
                <a:gd name="T42" fmla="*/ 2 w 198"/>
                <a:gd name="T43" fmla="*/ 294 h 370"/>
                <a:gd name="T44" fmla="*/ 0 w 198"/>
                <a:gd name="T45" fmla="*/ 271 h 370"/>
                <a:gd name="T46" fmla="*/ 0 w 198"/>
                <a:gd name="T47" fmla="*/ 100 h 370"/>
                <a:gd name="T48" fmla="*/ 2 w 198"/>
                <a:gd name="T49" fmla="*/ 76 h 370"/>
                <a:gd name="T50" fmla="*/ 10 w 198"/>
                <a:gd name="T51" fmla="*/ 55 h 370"/>
                <a:gd name="T52" fmla="*/ 21 w 198"/>
                <a:gd name="T53" fmla="*/ 37 h 370"/>
                <a:gd name="T54" fmla="*/ 37 w 198"/>
                <a:gd name="T55" fmla="*/ 22 h 370"/>
                <a:gd name="T56" fmla="*/ 55 w 198"/>
                <a:gd name="T57" fmla="*/ 10 h 370"/>
                <a:gd name="T58" fmla="*/ 76 w 198"/>
                <a:gd name="T59" fmla="*/ 3 h 370"/>
                <a:gd name="T60" fmla="*/ 99 w 198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0">
                  <a:moveTo>
                    <a:pt x="99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1" y="22"/>
                  </a:lnTo>
                  <a:lnTo>
                    <a:pt x="176" y="37"/>
                  </a:lnTo>
                  <a:lnTo>
                    <a:pt x="188" y="55"/>
                  </a:lnTo>
                  <a:lnTo>
                    <a:pt x="195" y="76"/>
                  </a:lnTo>
                  <a:lnTo>
                    <a:pt x="198" y="100"/>
                  </a:lnTo>
                  <a:lnTo>
                    <a:pt x="198" y="271"/>
                  </a:lnTo>
                  <a:lnTo>
                    <a:pt x="195" y="294"/>
                  </a:lnTo>
                  <a:lnTo>
                    <a:pt x="188" y="315"/>
                  </a:lnTo>
                  <a:lnTo>
                    <a:pt x="176" y="333"/>
                  </a:lnTo>
                  <a:lnTo>
                    <a:pt x="161" y="349"/>
                  </a:lnTo>
                  <a:lnTo>
                    <a:pt x="143" y="360"/>
                  </a:lnTo>
                  <a:lnTo>
                    <a:pt x="122" y="368"/>
                  </a:lnTo>
                  <a:lnTo>
                    <a:pt x="99" y="370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7" y="349"/>
                  </a:lnTo>
                  <a:lnTo>
                    <a:pt x="21" y="333"/>
                  </a:lnTo>
                  <a:lnTo>
                    <a:pt x="10" y="315"/>
                  </a:lnTo>
                  <a:lnTo>
                    <a:pt x="2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70"/>
            <p:cNvSpPr>
              <a:spLocks/>
            </p:cNvSpPr>
            <p:nvPr/>
          </p:nvSpPr>
          <p:spPr bwMode="auto">
            <a:xfrm>
              <a:off x="1073150" y="3709988"/>
              <a:ext cx="26988" cy="49213"/>
            </a:xfrm>
            <a:custGeom>
              <a:avLst/>
              <a:gdLst>
                <a:gd name="T0" fmla="*/ 99 w 198"/>
                <a:gd name="T1" fmla="*/ 0 h 370"/>
                <a:gd name="T2" fmla="*/ 121 w 198"/>
                <a:gd name="T3" fmla="*/ 3 h 370"/>
                <a:gd name="T4" fmla="*/ 142 w 198"/>
                <a:gd name="T5" fmla="*/ 10 h 370"/>
                <a:gd name="T6" fmla="*/ 160 w 198"/>
                <a:gd name="T7" fmla="*/ 22 h 370"/>
                <a:gd name="T8" fmla="*/ 176 w 198"/>
                <a:gd name="T9" fmla="*/ 37 h 370"/>
                <a:gd name="T10" fmla="*/ 188 w 198"/>
                <a:gd name="T11" fmla="*/ 55 h 370"/>
                <a:gd name="T12" fmla="*/ 195 w 198"/>
                <a:gd name="T13" fmla="*/ 76 h 370"/>
                <a:gd name="T14" fmla="*/ 198 w 198"/>
                <a:gd name="T15" fmla="*/ 100 h 370"/>
                <a:gd name="T16" fmla="*/ 198 w 198"/>
                <a:gd name="T17" fmla="*/ 271 h 370"/>
                <a:gd name="T18" fmla="*/ 195 w 198"/>
                <a:gd name="T19" fmla="*/ 294 h 370"/>
                <a:gd name="T20" fmla="*/ 188 w 198"/>
                <a:gd name="T21" fmla="*/ 315 h 370"/>
                <a:gd name="T22" fmla="*/ 176 w 198"/>
                <a:gd name="T23" fmla="*/ 333 h 370"/>
                <a:gd name="T24" fmla="*/ 160 w 198"/>
                <a:gd name="T25" fmla="*/ 349 h 370"/>
                <a:gd name="T26" fmla="*/ 142 w 198"/>
                <a:gd name="T27" fmla="*/ 360 h 370"/>
                <a:gd name="T28" fmla="*/ 121 w 198"/>
                <a:gd name="T29" fmla="*/ 368 h 370"/>
                <a:gd name="T30" fmla="*/ 99 w 198"/>
                <a:gd name="T31" fmla="*/ 370 h 370"/>
                <a:gd name="T32" fmla="*/ 76 w 198"/>
                <a:gd name="T33" fmla="*/ 368 h 370"/>
                <a:gd name="T34" fmla="*/ 56 w 198"/>
                <a:gd name="T35" fmla="*/ 360 h 370"/>
                <a:gd name="T36" fmla="*/ 37 w 198"/>
                <a:gd name="T37" fmla="*/ 349 h 370"/>
                <a:gd name="T38" fmla="*/ 22 w 198"/>
                <a:gd name="T39" fmla="*/ 333 h 370"/>
                <a:gd name="T40" fmla="*/ 10 w 198"/>
                <a:gd name="T41" fmla="*/ 315 h 370"/>
                <a:gd name="T42" fmla="*/ 3 w 198"/>
                <a:gd name="T43" fmla="*/ 294 h 370"/>
                <a:gd name="T44" fmla="*/ 0 w 198"/>
                <a:gd name="T45" fmla="*/ 271 h 370"/>
                <a:gd name="T46" fmla="*/ 0 w 198"/>
                <a:gd name="T47" fmla="*/ 100 h 370"/>
                <a:gd name="T48" fmla="*/ 3 w 198"/>
                <a:gd name="T49" fmla="*/ 76 h 370"/>
                <a:gd name="T50" fmla="*/ 10 w 198"/>
                <a:gd name="T51" fmla="*/ 55 h 370"/>
                <a:gd name="T52" fmla="*/ 22 w 198"/>
                <a:gd name="T53" fmla="*/ 37 h 370"/>
                <a:gd name="T54" fmla="*/ 37 w 198"/>
                <a:gd name="T55" fmla="*/ 22 h 370"/>
                <a:gd name="T56" fmla="*/ 56 w 198"/>
                <a:gd name="T57" fmla="*/ 10 h 370"/>
                <a:gd name="T58" fmla="*/ 76 w 198"/>
                <a:gd name="T59" fmla="*/ 3 h 370"/>
                <a:gd name="T60" fmla="*/ 99 w 198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0">
                  <a:moveTo>
                    <a:pt x="99" y="0"/>
                  </a:moveTo>
                  <a:lnTo>
                    <a:pt x="121" y="3"/>
                  </a:lnTo>
                  <a:lnTo>
                    <a:pt x="142" y="10"/>
                  </a:lnTo>
                  <a:lnTo>
                    <a:pt x="160" y="22"/>
                  </a:lnTo>
                  <a:lnTo>
                    <a:pt x="176" y="37"/>
                  </a:lnTo>
                  <a:lnTo>
                    <a:pt x="188" y="55"/>
                  </a:lnTo>
                  <a:lnTo>
                    <a:pt x="195" y="76"/>
                  </a:lnTo>
                  <a:lnTo>
                    <a:pt x="198" y="100"/>
                  </a:lnTo>
                  <a:lnTo>
                    <a:pt x="198" y="271"/>
                  </a:lnTo>
                  <a:lnTo>
                    <a:pt x="195" y="294"/>
                  </a:lnTo>
                  <a:lnTo>
                    <a:pt x="188" y="315"/>
                  </a:lnTo>
                  <a:lnTo>
                    <a:pt x="176" y="333"/>
                  </a:lnTo>
                  <a:lnTo>
                    <a:pt x="160" y="349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9" y="370"/>
                  </a:lnTo>
                  <a:lnTo>
                    <a:pt x="76" y="368"/>
                  </a:lnTo>
                  <a:lnTo>
                    <a:pt x="56" y="360"/>
                  </a:lnTo>
                  <a:lnTo>
                    <a:pt x="37" y="349"/>
                  </a:lnTo>
                  <a:lnTo>
                    <a:pt x="22" y="333"/>
                  </a:lnTo>
                  <a:lnTo>
                    <a:pt x="10" y="315"/>
                  </a:lnTo>
                  <a:lnTo>
                    <a:pt x="3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71"/>
            <p:cNvSpPr>
              <a:spLocks/>
            </p:cNvSpPr>
            <p:nvPr/>
          </p:nvSpPr>
          <p:spPr bwMode="auto">
            <a:xfrm>
              <a:off x="1125538" y="3709988"/>
              <a:ext cx="25400" cy="49213"/>
            </a:xfrm>
            <a:custGeom>
              <a:avLst/>
              <a:gdLst>
                <a:gd name="T0" fmla="*/ 100 w 199"/>
                <a:gd name="T1" fmla="*/ 0 h 370"/>
                <a:gd name="T2" fmla="*/ 123 w 199"/>
                <a:gd name="T3" fmla="*/ 3 h 370"/>
                <a:gd name="T4" fmla="*/ 143 w 199"/>
                <a:gd name="T5" fmla="*/ 10 h 370"/>
                <a:gd name="T6" fmla="*/ 162 w 199"/>
                <a:gd name="T7" fmla="*/ 22 h 370"/>
                <a:gd name="T8" fmla="*/ 177 w 199"/>
                <a:gd name="T9" fmla="*/ 37 h 370"/>
                <a:gd name="T10" fmla="*/ 188 w 199"/>
                <a:gd name="T11" fmla="*/ 55 h 370"/>
                <a:gd name="T12" fmla="*/ 196 w 199"/>
                <a:gd name="T13" fmla="*/ 76 h 370"/>
                <a:gd name="T14" fmla="*/ 199 w 199"/>
                <a:gd name="T15" fmla="*/ 100 h 370"/>
                <a:gd name="T16" fmla="*/ 199 w 199"/>
                <a:gd name="T17" fmla="*/ 271 h 370"/>
                <a:gd name="T18" fmla="*/ 196 w 199"/>
                <a:gd name="T19" fmla="*/ 294 h 370"/>
                <a:gd name="T20" fmla="*/ 188 w 199"/>
                <a:gd name="T21" fmla="*/ 315 h 370"/>
                <a:gd name="T22" fmla="*/ 177 w 199"/>
                <a:gd name="T23" fmla="*/ 333 h 370"/>
                <a:gd name="T24" fmla="*/ 162 w 199"/>
                <a:gd name="T25" fmla="*/ 349 h 370"/>
                <a:gd name="T26" fmla="*/ 143 w 199"/>
                <a:gd name="T27" fmla="*/ 360 h 370"/>
                <a:gd name="T28" fmla="*/ 123 w 199"/>
                <a:gd name="T29" fmla="*/ 368 h 370"/>
                <a:gd name="T30" fmla="*/ 100 w 199"/>
                <a:gd name="T31" fmla="*/ 370 h 370"/>
                <a:gd name="T32" fmla="*/ 77 w 199"/>
                <a:gd name="T33" fmla="*/ 368 h 370"/>
                <a:gd name="T34" fmla="*/ 56 w 199"/>
                <a:gd name="T35" fmla="*/ 360 h 370"/>
                <a:gd name="T36" fmla="*/ 37 w 199"/>
                <a:gd name="T37" fmla="*/ 349 h 370"/>
                <a:gd name="T38" fmla="*/ 23 w 199"/>
                <a:gd name="T39" fmla="*/ 333 h 370"/>
                <a:gd name="T40" fmla="*/ 11 w 199"/>
                <a:gd name="T41" fmla="*/ 315 h 370"/>
                <a:gd name="T42" fmla="*/ 4 w 199"/>
                <a:gd name="T43" fmla="*/ 294 h 370"/>
                <a:gd name="T44" fmla="*/ 0 w 199"/>
                <a:gd name="T45" fmla="*/ 271 h 370"/>
                <a:gd name="T46" fmla="*/ 0 w 199"/>
                <a:gd name="T47" fmla="*/ 100 h 370"/>
                <a:gd name="T48" fmla="*/ 4 w 199"/>
                <a:gd name="T49" fmla="*/ 76 h 370"/>
                <a:gd name="T50" fmla="*/ 11 w 199"/>
                <a:gd name="T51" fmla="*/ 55 h 370"/>
                <a:gd name="T52" fmla="*/ 23 w 199"/>
                <a:gd name="T53" fmla="*/ 37 h 370"/>
                <a:gd name="T54" fmla="*/ 37 w 199"/>
                <a:gd name="T55" fmla="*/ 22 h 370"/>
                <a:gd name="T56" fmla="*/ 56 w 199"/>
                <a:gd name="T57" fmla="*/ 10 h 370"/>
                <a:gd name="T58" fmla="*/ 77 w 199"/>
                <a:gd name="T59" fmla="*/ 3 h 370"/>
                <a:gd name="T60" fmla="*/ 100 w 199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" h="370">
                  <a:moveTo>
                    <a:pt x="100" y="0"/>
                  </a:moveTo>
                  <a:lnTo>
                    <a:pt x="123" y="3"/>
                  </a:lnTo>
                  <a:lnTo>
                    <a:pt x="143" y="10"/>
                  </a:lnTo>
                  <a:lnTo>
                    <a:pt x="162" y="22"/>
                  </a:lnTo>
                  <a:lnTo>
                    <a:pt x="177" y="37"/>
                  </a:lnTo>
                  <a:lnTo>
                    <a:pt x="188" y="55"/>
                  </a:lnTo>
                  <a:lnTo>
                    <a:pt x="196" y="76"/>
                  </a:lnTo>
                  <a:lnTo>
                    <a:pt x="199" y="100"/>
                  </a:lnTo>
                  <a:lnTo>
                    <a:pt x="199" y="271"/>
                  </a:lnTo>
                  <a:lnTo>
                    <a:pt x="196" y="294"/>
                  </a:lnTo>
                  <a:lnTo>
                    <a:pt x="188" y="315"/>
                  </a:lnTo>
                  <a:lnTo>
                    <a:pt x="177" y="333"/>
                  </a:lnTo>
                  <a:lnTo>
                    <a:pt x="162" y="349"/>
                  </a:lnTo>
                  <a:lnTo>
                    <a:pt x="143" y="360"/>
                  </a:lnTo>
                  <a:lnTo>
                    <a:pt x="123" y="368"/>
                  </a:lnTo>
                  <a:lnTo>
                    <a:pt x="100" y="370"/>
                  </a:lnTo>
                  <a:lnTo>
                    <a:pt x="77" y="368"/>
                  </a:lnTo>
                  <a:lnTo>
                    <a:pt x="56" y="360"/>
                  </a:lnTo>
                  <a:lnTo>
                    <a:pt x="37" y="349"/>
                  </a:lnTo>
                  <a:lnTo>
                    <a:pt x="23" y="333"/>
                  </a:lnTo>
                  <a:lnTo>
                    <a:pt x="11" y="315"/>
                  </a:lnTo>
                  <a:lnTo>
                    <a:pt x="4" y="294"/>
                  </a:lnTo>
                  <a:lnTo>
                    <a:pt x="0" y="271"/>
                  </a:lnTo>
                  <a:lnTo>
                    <a:pt x="0" y="100"/>
                  </a:lnTo>
                  <a:lnTo>
                    <a:pt x="4" y="76"/>
                  </a:lnTo>
                  <a:lnTo>
                    <a:pt x="11" y="55"/>
                  </a:lnTo>
                  <a:lnTo>
                    <a:pt x="23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272"/>
            <p:cNvSpPr>
              <a:spLocks/>
            </p:cNvSpPr>
            <p:nvPr/>
          </p:nvSpPr>
          <p:spPr bwMode="auto">
            <a:xfrm>
              <a:off x="944563" y="3576638"/>
              <a:ext cx="26988" cy="49213"/>
            </a:xfrm>
            <a:custGeom>
              <a:avLst/>
              <a:gdLst>
                <a:gd name="T0" fmla="*/ 100 w 199"/>
                <a:gd name="T1" fmla="*/ 0 h 370"/>
                <a:gd name="T2" fmla="*/ 123 w 199"/>
                <a:gd name="T3" fmla="*/ 2 h 370"/>
                <a:gd name="T4" fmla="*/ 144 w 199"/>
                <a:gd name="T5" fmla="*/ 10 h 370"/>
                <a:gd name="T6" fmla="*/ 162 w 199"/>
                <a:gd name="T7" fmla="*/ 21 h 370"/>
                <a:gd name="T8" fmla="*/ 177 w 199"/>
                <a:gd name="T9" fmla="*/ 37 h 370"/>
                <a:gd name="T10" fmla="*/ 189 w 199"/>
                <a:gd name="T11" fmla="*/ 55 h 370"/>
                <a:gd name="T12" fmla="*/ 197 w 199"/>
                <a:gd name="T13" fmla="*/ 76 h 370"/>
                <a:gd name="T14" fmla="*/ 199 w 199"/>
                <a:gd name="T15" fmla="*/ 98 h 370"/>
                <a:gd name="T16" fmla="*/ 199 w 199"/>
                <a:gd name="T17" fmla="*/ 270 h 370"/>
                <a:gd name="T18" fmla="*/ 197 w 199"/>
                <a:gd name="T19" fmla="*/ 294 h 370"/>
                <a:gd name="T20" fmla="*/ 189 w 199"/>
                <a:gd name="T21" fmla="*/ 315 h 370"/>
                <a:gd name="T22" fmla="*/ 177 w 199"/>
                <a:gd name="T23" fmla="*/ 333 h 370"/>
                <a:gd name="T24" fmla="*/ 162 w 199"/>
                <a:gd name="T25" fmla="*/ 347 h 370"/>
                <a:gd name="T26" fmla="*/ 144 w 199"/>
                <a:gd name="T27" fmla="*/ 360 h 370"/>
                <a:gd name="T28" fmla="*/ 123 w 199"/>
                <a:gd name="T29" fmla="*/ 368 h 370"/>
                <a:gd name="T30" fmla="*/ 100 w 199"/>
                <a:gd name="T31" fmla="*/ 370 h 370"/>
                <a:gd name="T32" fmla="*/ 77 w 199"/>
                <a:gd name="T33" fmla="*/ 368 h 370"/>
                <a:gd name="T34" fmla="*/ 56 w 199"/>
                <a:gd name="T35" fmla="*/ 360 h 370"/>
                <a:gd name="T36" fmla="*/ 38 w 199"/>
                <a:gd name="T37" fmla="*/ 347 h 370"/>
                <a:gd name="T38" fmla="*/ 23 w 199"/>
                <a:gd name="T39" fmla="*/ 333 h 370"/>
                <a:gd name="T40" fmla="*/ 11 w 199"/>
                <a:gd name="T41" fmla="*/ 315 h 370"/>
                <a:gd name="T42" fmla="*/ 4 w 199"/>
                <a:gd name="T43" fmla="*/ 294 h 370"/>
                <a:gd name="T44" fmla="*/ 0 w 199"/>
                <a:gd name="T45" fmla="*/ 270 h 370"/>
                <a:gd name="T46" fmla="*/ 0 w 199"/>
                <a:gd name="T47" fmla="*/ 98 h 370"/>
                <a:gd name="T48" fmla="*/ 4 w 199"/>
                <a:gd name="T49" fmla="*/ 76 h 370"/>
                <a:gd name="T50" fmla="*/ 11 w 199"/>
                <a:gd name="T51" fmla="*/ 55 h 370"/>
                <a:gd name="T52" fmla="*/ 23 w 199"/>
                <a:gd name="T53" fmla="*/ 37 h 370"/>
                <a:gd name="T54" fmla="*/ 38 w 199"/>
                <a:gd name="T55" fmla="*/ 21 h 370"/>
                <a:gd name="T56" fmla="*/ 56 w 199"/>
                <a:gd name="T57" fmla="*/ 10 h 370"/>
                <a:gd name="T58" fmla="*/ 77 w 199"/>
                <a:gd name="T59" fmla="*/ 2 h 370"/>
                <a:gd name="T60" fmla="*/ 100 w 199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" h="370">
                  <a:moveTo>
                    <a:pt x="100" y="0"/>
                  </a:moveTo>
                  <a:lnTo>
                    <a:pt x="123" y="2"/>
                  </a:lnTo>
                  <a:lnTo>
                    <a:pt x="144" y="10"/>
                  </a:lnTo>
                  <a:lnTo>
                    <a:pt x="162" y="21"/>
                  </a:lnTo>
                  <a:lnTo>
                    <a:pt x="177" y="37"/>
                  </a:lnTo>
                  <a:lnTo>
                    <a:pt x="189" y="55"/>
                  </a:lnTo>
                  <a:lnTo>
                    <a:pt x="197" y="76"/>
                  </a:lnTo>
                  <a:lnTo>
                    <a:pt x="199" y="98"/>
                  </a:lnTo>
                  <a:lnTo>
                    <a:pt x="199" y="270"/>
                  </a:lnTo>
                  <a:lnTo>
                    <a:pt x="197" y="294"/>
                  </a:lnTo>
                  <a:lnTo>
                    <a:pt x="189" y="315"/>
                  </a:lnTo>
                  <a:lnTo>
                    <a:pt x="177" y="333"/>
                  </a:lnTo>
                  <a:lnTo>
                    <a:pt x="162" y="347"/>
                  </a:lnTo>
                  <a:lnTo>
                    <a:pt x="144" y="360"/>
                  </a:lnTo>
                  <a:lnTo>
                    <a:pt x="123" y="368"/>
                  </a:lnTo>
                  <a:lnTo>
                    <a:pt x="100" y="370"/>
                  </a:lnTo>
                  <a:lnTo>
                    <a:pt x="77" y="368"/>
                  </a:lnTo>
                  <a:lnTo>
                    <a:pt x="56" y="360"/>
                  </a:lnTo>
                  <a:lnTo>
                    <a:pt x="38" y="347"/>
                  </a:lnTo>
                  <a:lnTo>
                    <a:pt x="23" y="333"/>
                  </a:lnTo>
                  <a:lnTo>
                    <a:pt x="11" y="315"/>
                  </a:lnTo>
                  <a:lnTo>
                    <a:pt x="4" y="294"/>
                  </a:lnTo>
                  <a:lnTo>
                    <a:pt x="0" y="270"/>
                  </a:lnTo>
                  <a:lnTo>
                    <a:pt x="0" y="98"/>
                  </a:lnTo>
                  <a:lnTo>
                    <a:pt x="4" y="76"/>
                  </a:lnTo>
                  <a:lnTo>
                    <a:pt x="11" y="55"/>
                  </a:lnTo>
                  <a:lnTo>
                    <a:pt x="23" y="37"/>
                  </a:lnTo>
                  <a:lnTo>
                    <a:pt x="38" y="21"/>
                  </a:lnTo>
                  <a:lnTo>
                    <a:pt x="56" y="10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73"/>
            <p:cNvSpPr>
              <a:spLocks/>
            </p:cNvSpPr>
            <p:nvPr/>
          </p:nvSpPr>
          <p:spPr bwMode="auto">
            <a:xfrm>
              <a:off x="996950" y="3576638"/>
              <a:ext cx="26988" cy="49213"/>
            </a:xfrm>
            <a:custGeom>
              <a:avLst/>
              <a:gdLst>
                <a:gd name="T0" fmla="*/ 99 w 197"/>
                <a:gd name="T1" fmla="*/ 0 h 370"/>
                <a:gd name="T2" fmla="*/ 121 w 197"/>
                <a:gd name="T3" fmla="*/ 2 h 370"/>
                <a:gd name="T4" fmla="*/ 142 w 197"/>
                <a:gd name="T5" fmla="*/ 10 h 370"/>
                <a:gd name="T6" fmla="*/ 160 w 197"/>
                <a:gd name="T7" fmla="*/ 21 h 370"/>
                <a:gd name="T8" fmla="*/ 176 w 197"/>
                <a:gd name="T9" fmla="*/ 37 h 370"/>
                <a:gd name="T10" fmla="*/ 188 w 197"/>
                <a:gd name="T11" fmla="*/ 55 h 370"/>
                <a:gd name="T12" fmla="*/ 195 w 197"/>
                <a:gd name="T13" fmla="*/ 76 h 370"/>
                <a:gd name="T14" fmla="*/ 197 w 197"/>
                <a:gd name="T15" fmla="*/ 98 h 370"/>
                <a:gd name="T16" fmla="*/ 197 w 197"/>
                <a:gd name="T17" fmla="*/ 270 h 370"/>
                <a:gd name="T18" fmla="*/ 195 w 197"/>
                <a:gd name="T19" fmla="*/ 294 h 370"/>
                <a:gd name="T20" fmla="*/ 188 w 197"/>
                <a:gd name="T21" fmla="*/ 315 h 370"/>
                <a:gd name="T22" fmla="*/ 176 w 197"/>
                <a:gd name="T23" fmla="*/ 333 h 370"/>
                <a:gd name="T24" fmla="*/ 160 w 197"/>
                <a:gd name="T25" fmla="*/ 347 h 370"/>
                <a:gd name="T26" fmla="*/ 142 w 197"/>
                <a:gd name="T27" fmla="*/ 360 h 370"/>
                <a:gd name="T28" fmla="*/ 121 w 197"/>
                <a:gd name="T29" fmla="*/ 368 h 370"/>
                <a:gd name="T30" fmla="*/ 99 w 197"/>
                <a:gd name="T31" fmla="*/ 370 h 370"/>
                <a:gd name="T32" fmla="*/ 76 w 197"/>
                <a:gd name="T33" fmla="*/ 368 h 370"/>
                <a:gd name="T34" fmla="*/ 55 w 197"/>
                <a:gd name="T35" fmla="*/ 360 h 370"/>
                <a:gd name="T36" fmla="*/ 37 w 197"/>
                <a:gd name="T37" fmla="*/ 347 h 370"/>
                <a:gd name="T38" fmla="*/ 21 w 197"/>
                <a:gd name="T39" fmla="*/ 333 h 370"/>
                <a:gd name="T40" fmla="*/ 9 w 197"/>
                <a:gd name="T41" fmla="*/ 315 h 370"/>
                <a:gd name="T42" fmla="*/ 2 w 197"/>
                <a:gd name="T43" fmla="*/ 294 h 370"/>
                <a:gd name="T44" fmla="*/ 0 w 197"/>
                <a:gd name="T45" fmla="*/ 270 h 370"/>
                <a:gd name="T46" fmla="*/ 0 w 197"/>
                <a:gd name="T47" fmla="*/ 98 h 370"/>
                <a:gd name="T48" fmla="*/ 2 w 197"/>
                <a:gd name="T49" fmla="*/ 76 h 370"/>
                <a:gd name="T50" fmla="*/ 9 w 197"/>
                <a:gd name="T51" fmla="*/ 55 h 370"/>
                <a:gd name="T52" fmla="*/ 21 w 197"/>
                <a:gd name="T53" fmla="*/ 37 h 370"/>
                <a:gd name="T54" fmla="*/ 37 w 197"/>
                <a:gd name="T55" fmla="*/ 21 h 370"/>
                <a:gd name="T56" fmla="*/ 55 w 197"/>
                <a:gd name="T57" fmla="*/ 10 h 370"/>
                <a:gd name="T58" fmla="*/ 76 w 197"/>
                <a:gd name="T59" fmla="*/ 2 h 370"/>
                <a:gd name="T60" fmla="*/ 99 w 197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370">
                  <a:moveTo>
                    <a:pt x="99" y="0"/>
                  </a:moveTo>
                  <a:lnTo>
                    <a:pt x="121" y="2"/>
                  </a:lnTo>
                  <a:lnTo>
                    <a:pt x="142" y="10"/>
                  </a:lnTo>
                  <a:lnTo>
                    <a:pt x="160" y="21"/>
                  </a:lnTo>
                  <a:lnTo>
                    <a:pt x="176" y="37"/>
                  </a:lnTo>
                  <a:lnTo>
                    <a:pt x="188" y="55"/>
                  </a:lnTo>
                  <a:lnTo>
                    <a:pt x="195" y="76"/>
                  </a:lnTo>
                  <a:lnTo>
                    <a:pt x="197" y="98"/>
                  </a:lnTo>
                  <a:lnTo>
                    <a:pt x="197" y="270"/>
                  </a:lnTo>
                  <a:lnTo>
                    <a:pt x="195" y="294"/>
                  </a:lnTo>
                  <a:lnTo>
                    <a:pt x="188" y="315"/>
                  </a:lnTo>
                  <a:lnTo>
                    <a:pt x="176" y="333"/>
                  </a:lnTo>
                  <a:lnTo>
                    <a:pt x="160" y="347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9" y="370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7" y="347"/>
                  </a:lnTo>
                  <a:lnTo>
                    <a:pt x="21" y="333"/>
                  </a:lnTo>
                  <a:lnTo>
                    <a:pt x="9" y="315"/>
                  </a:lnTo>
                  <a:lnTo>
                    <a:pt x="2" y="294"/>
                  </a:lnTo>
                  <a:lnTo>
                    <a:pt x="0" y="270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274"/>
            <p:cNvSpPr>
              <a:spLocks/>
            </p:cNvSpPr>
            <p:nvPr/>
          </p:nvSpPr>
          <p:spPr bwMode="auto">
            <a:xfrm>
              <a:off x="1049338" y="3576638"/>
              <a:ext cx="26988" cy="49213"/>
            </a:xfrm>
            <a:custGeom>
              <a:avLst/>
              <a:gdLst>
                <a:gd name="T0" fmla="*/ 99 w 198"/>
                <a:gd name="T1" fmla="*/ 0 h 370"/>
                <a:gd name="T2" fmla="*/ 121 w 198"/>
                <a:gd name="T3" fmla="*/ 2 h 370"/>
                <a:gd name="T4" fmla="*/ 142 w 198"/>
                <a:gd name="T5" fmla="*/ 10 h 370"/>
                <a:gd name="T6" fmla="*/ 160 w 198"/>
                <a:gd name="T7" fmla="*/ 21 h 370"/>
                <a:gd name="T8" fmla="*/ 176 w 198"/>
                <a:gd name="T9" fmla="*/ 37 h 370"/>
                <a:gd name="T10" fmla="*/ 187 w 198"/>
                <a:gd name="T11" fmla="*/ 55 h 370"/>
                <a:gd name="T12" fmla="*/ 195 w 198"/>
                <a:gd name="T13" fmla="*/ 76 h 370"/>
                <a:gd name="T14" fmla="*/ 198 w 198"/>
                <a:gd name="T15" fmla="*/ 98 h 370"/>
                <a:gd name="T16" fmla="*/ 198 w 198"/>
                <a:gd name="T17" fmla="*/ 270 h 370"/>
                <a:gd name="T18" fmla="*/ 195 w 198"/>
                <a:gd name="T19" fmla="*/ 294 h 370"/>
                <a:gd name="T20" fmla="*/ 187 w 198"/>
                <a:gd name="T21" fmla="*/ 315 h 370"/>
                <a:gd name="T22" fmla="*/ 176 w 198"/>
                <a:gd name="T23" fmla="*/ 333 h 370"/>
                <a:gd name="T24" fmla="*/ 160 w 198"/>
                <a:gd name="T25" fmla="*/ 347 h 370"/>
                <a:gd name="T26" fmla="*/ 142 w 198"/>
                <a:gd name="T27" fmla="*/ 360 h 370"/>
                <a:gd name="T28" fmla="*/ 121 w 198"/>
                <a:gd name="T29" fmla="*/ 368 h 370"/>
                <a:gd name="T30" fmla="*/ 99 w 198"/>
                <a:gd name="T31" fmla="*/ 370 h 370"/>
                <a:gd name="T32" fmla="*/ 76 w 198"/>
                <a:gd name="T33" fmla="*/ 368 h 370"/>
                <a:gd name="T34" fmla="*/ 55 w 198"/>
                <a:gd name="T35" fmla="*/ 360 h 370"/>
                <a:gd name="T36" fmla="*/ 36 w 198"/>
                <a:gd name="T37" fmla="*/ 347 h 370"/>
                <a:gd name="T38" fmla="*/ 22 w 198"/>
                <a:gd name="T39" fmla="*/ 333 h 370"/>
                <a:gd name="T40" fmla="*/ 10 w 198"/>
                <a:gd name="T41" fmla="*/ 315 h 370"/>
                <a:gd name="T42" fmla="*/ 3 w 198"/>
                <a:gd name="T43" fmla="*/ 294 h 370"/>
                <a:gd name="T44" fmla="*/ 0 w 198"/>
                <a:gd name="T45" fmla="*/ 270 h 370"/>
                <a:gd name="T46" fmla="*/ 0 w 198"/>
                <a:gd name="T47" fmla="*/ 98 h 370"/>
                <a:gd name="T48" fmla="*/ 3 w 198"/>
                <a:gd name="T49" fmla="*/ 76 h 370"/>
                <a:gd name="T50" fmla="*/ 10 w 198"/>
                <a:gd name="T51" fmla="*/ 55 h 370"/>
                <a:gd name="T52" fmla="*/ 22 w 198"/>
                <a:gd name="T53" fmla="*/ 37 h 370"/>
                <a:gd name="T54" fmla="*/ 36 w 198"/>
                <a:gd name="T55" fmla="*/ 21 h 370"/>
                <a:gd name="T56" fmla="*/ 55 w 198"/>
                <a:gd name="T57" fmla="*/ 10 h 370"/>
                <a:gd name="T58" fmla="*/ 76 w 198"/>
                <a:gd name="T59" fmla="*/ 2 h 370"/>
                <a:gd name="T60" fmla="*/ 99 w 198"/>
                <a:gd name="T6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370">
                  <a:moveTo>
                    <a:pt x="99" y="0"/>
                  </a:moveTo>
                  <a:lnTo>
                    <a:pt x="121" y="2"/>
                  </a:lnTo>
                  <a:lnTo>
                    <a:pt x="142" y="10"/>
                  </a:lnTo>
                  <a:lnTo>
                    <a:pt x="160" y="21"/>
                  </a:lnTo>
                  <a:lnTo>
                    <a:pt x="176" y="37"/>
                  </a:lnTo>
                  <a:lnTo>
                    <a:pt x="187" y="55"/>
                  </a:lnTo>
                  <a:lnTo>
                    <a:pt x="195" y="76"/>
                  </a:lnTo>
                  <a:lnTo>
                    <a:pt x="198" y="98"/>
                  </a:lnTo>
                  <a:lnTo>
                    <a:pt x="198" y="270"/>
                  </a:lnTo>
                  <a:lnTo>
                    <a:pt x="195" y="294"/>
                  </a:lnTo>
                  <a:lnTo>
                    <a:pt x="187" y="315"/>
                  </a:lnTo>
                  <a:lnTo>
                    <a:pt x="176" y="333"/>
                  </a:lnTo>
                  <a:lnTo>
                    <a:pt x="160" y="347"/>
                  </a:lnTo>
                  <a:lnTo>
                    <a:pt x="142" y="360"/>
                  </a:lnTo>
                  <a:lnTo>
                    <a:pt x="121" y="368"/>
                  </a:lnTo>
                  <a:lnTo>
                    <a:pt x="99" y="370"/>
                  </a:lnTo>
                  <a:lnTo>
                    <a:pt x="76" y="368"/>
                  </a:lnTo>
                  <a:lnTo>
                    <a:pt x="55" y="360"/>
                  </a:lnTo>
                  <a:lnTo>
                    <a:pt x="36" y="347"/>
                  </a:lnTo>
                  <a:lnTo>
                    <a:pt x="22" y="333"/>
                  </a:lnTo>
                  <a:lnTo>
                    <a:pt x="10" y="315"/>
                  </a:lnTo>
                  <a:lnTo>
                    <a:pt x="3" y="294"/>
                  </a:lnTo>
                  <a:lnTo>
                    <a:pt x="0" y="270"/>
                  </a:lnTo>
                  <a:lnTo>
                    <a:pt x="0" y="98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6" y="21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275"/>
            <p:cNvSpPr>
              <a:spLocks noEditPoints="1"/>
            </p:cNvSpPr>
            <p:nvPr/>
          </p:nvSpPr>
          <p:spPr bwMode="auto">
            <a:xfrm>
              <a:off x="781050" y="3521075"/>
              <a:ext cx="458788" cy="433388"/>
            </a:xfrm>
            <a:custGeom>
              <a:avLst/>
              <a:gdLst>
                <a:gd name="T0" fmla="*/ 1832 w 3467"/>
                <a:gd name="T1" fmla="*/ 3059 h 3268"/>
                <a:gd name="T2" fmla="*/ 2221 w 3467"/>
                <a:gd name="T3" fmla="*/ 3071 h 3268"/>
                <a:gd name="T4" fmla="*/ 1832 w 3467"/>
                <a:gd name="T5" fmla="*/ 2910 h 3268"/>
                <a:gd name="T6" fmla="*/ 1246 w 3467"/>
                <a:gd name="T7" fmla="*/ 3071 h 3268"/>
                <a:gd name="T8" fmla="*/ 1635 w 3467"/>
                <a:gd name="T9" fmla="*/ 3059 h 3268"/>
                <a:gd name="T10" fmla="*/ 1246 w 3467"/>
                <a:gd name="T11" fmla="*/ 2910 h 3268"/>
                <a:gd name="T12" fmla="*/ 390 w 3467"/>
                <a:gd name="T13" fmla="*/ 3071 h 3268"/>
                <a:gd name="T14" fmla="*/ 1048 w 3467"/>
                <a:gd name="T15" fmla="*/ 2811 h 3268"/>
                <a:gd name="T16" fmla="*/ 1058 w 3467"/>
                <a:gd name="T17" fmla="*/ 2768 h 3268"/>
                <a:gd name="T18" fmla="*/ 1085 w 3467"/>
                <a:gd name="T19" fmla="*/ 2734 h 3268"/>
                <a:gd name="T20" fmla="*/ 1124 w 3467"/>
                <a:gd name="T21" fmla="*/ 2715 h 3268"/>
                <a:gd name="T22" fmla="*/ 2321 w 3467"/>
                <a:gd name="T23" fmla="*/ 2712 h 3268"/>
                <a:gd name="T24" fmla="*/ 2364 w 3467"/>
                <a:gd name="T25" fmla="*/ 2722 h 3268"/>
                <a:gd name="T26" fmla="*/ 2398 w 3467"/>
                <a:gd name="T27" fmla="*/ 2749 h 3268"/>
                <a:gd name="T28" fmla="*/ 2417 w 3467"/>
                <a:gd name="T29" fmla="*/ 2789 h 3268"/>
                <a:gd name="T30" fmla="*/ 2419 w 3467"/>
                <a:gd name="T31" fmla="*/ 3071 h 3268"/>
                <a:gd name="T32" fmla="*/ 3077 w 3467"/>
                <a:gd name="T33" fmla="*/ 1147 h 3268"/>
                <a:gd name="T34" fmla="*/ 1029 w 3467"/>
                <a:gd name="T35" fmla="*/ 197 h 3268"/>
                <a:gd name="T36" fmla="*/ 2438 w 3467"/>
                <a:gd name="T37" fmla="*/ 950 h 3268"/>
                <a:gd name="T38" fmla="*/ 1029 w 3467"/>
                <a:gd name="T39" fmla="*/ 197 h 3268"/>
                <a:gd name="T40" fmla="*/ 2537 w 3467"/>
                <a:gd name="T41" fmla="*/ 0 h 3268"/>
                <a:gd name="T42" fmla="*/ 2580 w 3467"/>
                <a:gd name="T43" fmla="*/ 10 h 3268"/>
                <a:gd name="T44" fmla="*/ 2614 w 3467"/>
                <a:gd name="T45" fmla="*/ 37 h 3268"/>
                <a:gd name="T46" fmla="*/ 2633 w 3467"/>
                <a:gd name="T47" fmla="*/ 76 h 3268"/>
                <a:gd name="T48" fmla="*/ 2636 w 3467"/>
                <a:gd name="T49" fmla="*/ 950 h 3268"/>
                <a:gd name="T50" fmla="*/ 3391 w 3467"/>
                <a:gd name="T51" fmla="*/ 952 h 3268"/>
                <a:gd name="T52" fmla="*/ 3430 w 3467"/>
                <a:gd name="T53" fmla="*/ 971 h 3268"/>
                <a:gd name="T54" fmla="*/ 3458 w 3467"/>
                <a:gd name="T55" fmla="*/ 1005 h 3268"/>
                <a:gd name="T56" fmla="*/ 3467 w 3467"/>
                <a:gd name="T57" fmla="*/ 1049 h 3268"/>
                <a:gd name="T58" fmla="*/ 3458 w 3467"/>
                <a:gd name="T59" fmla="*/ 1093 h 3268"/>
                <a:gd name="T60" fmla="*/ 3430 w 3467"/>
                <a:gd name="T61" fmla="*/ 1126 h 3268"/>
                <a:gd name="T62" fmla="*/ 3391 w 3467"/>
                <a:gd name="T63" fmla="*/ 1145 h 3268"/>
                <a:gd name="T64" fmla="*/ 3275 w 3467"/>
                <a:gd name="T65" fmla="*/ 1147 h 3268"/>
                <a:gd name="T66" fmla="*/ 3273 w 3467"/>
                <a:gd name="T67" fmla="*/ 3192 h 3268"/>
                <a:gd name="T68" fmla="*/ 3253 w 3467"/>
                <a:gd name="T69" fmla="*/ 3231 h 3268"/>
                <a:gd name="T70" fmla="*/ 3220 w 3467"/>
                <a:gd name="T71" fmla="*/ 3259 h 3268"/>
                <a:gd name="T72" fmla="*/ 3176 w 3467"/>
                <a:gd name="T73" fmla="*/ 3268 h 3268"/>
                <a:gd name="T74" fmla="*/ 268 w 3467"/>
                <a:gd name="T75" fmla="*/ 3266 h 3268"/>
                <a:gd name="T76" fmla="*/ 229 w 3467"/>
                <a:gd name="T77" fmla="*/ 3247 h 3268"/>
                <a:gd name="T78" fmla="*/ 202 w 3467"/>
                <a:gd name="T79" fmla="*/ 3213 h 3268"/>
                <a:gd name="T80" fmla="*/ 192 w 3467"/>
                <a:gd name="T81" fmla="*/ 3169 h 3268"/>
                <a:gd name="T82" fmla="*/ 99 w 3467"/>
                <a:gd name="T83" fmla="*/ 1147 h 3268"/>
                <a:gd name="T84" fmla="*/ 56 w 3467"/>
                <a:gd name="T85" fmla="*/ 1138 h 3268"/>
                <a:gd name="T86" fmla="*/ 22 w 3467"/>
                <a:gd name="T87" fmla="*/ 1111 h 3268"/>
                <a:gd name="T88" fmla="*/ 2 w 3467"/>
                <a:gd name="T89" fmla="*/ 1071 h 3268"/>
                <a:gd name="T90" fmla="*/ 2 w 3467"/>
                <a:gd name="T91" fmla="*/ 1026 h 3268"/>
                <a:gd name="T92" fmla="*/ 22 w 3467"/>
                <a:gd name="T93" fmla="*/ 987 h 3268"/>
                <a:gd name="T94" fmla="*/ 56 w 3467"/>
                <a:gd name="T95" fmla="*/ 960 h 3268"/>
                <a:gd name="T96" fmla="*/ 99 w 3467"/>
                <a:gd name="T97" fmla="*/ 950 h 3268"/>
                <a:gd name="T98" fmla="*/ 831 w 3467"/>
                <a:gd name="T99" fmla="*/ 98 h 3268"/>
                <a:gd name="T100" fmla="*/ 842 w 3467"/>
                <a:gd name="T101" fmla="*/ 55 h 3268"/>
                <a:gd name="T102" fmla="*/ 869 w 3467"/>
                <a:gd name="T103" fmla="*/ 21 h 3268"/>
                <a:gd name="T104" fmla="*/ 908 w 3467"/>
                <a:gd name="T105" fmla="*/ 2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268">
                  <a:moveTo>
                    <a:pt x="1832" y="2910"/>
                  </a:moveTo>
                  <a:lnTo>
                    <a:pt x="1832" y="3059"/>
                  </a:lnTo>
                  <a:lnTo>
                    <a:pt x="1832" y="3071"/>
                  </a:lnTo>
                  <a:lnTo>
                    <a:pt x="2221" y="3071"/>
                  </a:lnTo>
                  <a:lnTo>
                    <a:pt x="2221" y="2910"/>
                  </a:lnTo>
                  <a:lnTo>
                    <a:pt x="1832" y="2910"/>
                  </a:lnTo>
                  <a:close/>
                  <a:moveTo>
                    <a:pt x="1246" y="2910"/>
                  </a:moveTo>
                  <a:lnTo>
                    <a:pt x="1246" y="3071"/>
                  </a:lnTo>
                  <a:lnTo>
                    <a:pt x="1635" y="3071"/>
                  </a:lnTo>
                  <a:lnTo>
                    <a:pt x="1635" y="3059"/>
                  </a:lnTo>
                  <a:lnTo>
                    <a:pt x="1635" y="2910"/>
                  </a:lnTo>
                  <a:lnTo>
                    <a:pt x="1246" y="2910"/>
                  </a:lnTo>
                  <a:close/>
                  <a:moveTo>
                    <a:pt x="390" y="1147"/>
                  </a:moveTo>
                  <a:lnTo>
                    <a:pt x="390" y="3071"/>
                  </a:lnTo>
                  <a:lnTo>
                    <a:pt x="1048" y="3071"/>
                  </a:lnTo>
                  <a:lnTo>
                    <a:pt x="1048" y="2811"/>
                  </a:lnTo>
                  <a:lnTo>
                    <a:pt x="1051" y="2789"/>
                  </a:lnTo>
                  <a:lnTo>
                    <a:pt x="1058" y="2768"/>
                  </a:lnTo>
                  <a:lnTo>
                    <a:pt x="1070" y="2749"/>
                  </a:lnTo>
                  <a:lnTo>
                    <a:pt x="1085" y="2734"/>
                  </a:lnTo>
                  <a:lnTo>
                    <a:pt x="1103" y="2722"/>
                  </a:lnTo>
                  <a:lnTo>
                    <a:pt x="1124" y="2715"/>
                  </a:lnTo>
                  <a:lnTo>
                    <a:pt x="1147" y="2712"/>
                  </a:lnTo>
                  <a:lnTo>
                    <a:pt x="2321" y="2712"/>
                  </a:lnTo>
                  <a:lnTo>
                    <a:pt x="2343" y="2715"/>
                  </a:lnTo>
                  <a:lnTo>
                    <a:pt x="2364" y="2722"/>
                  </a:lnTo>
                  <a:lnTo>
                    <a:pt x="2382" y="2734"/>
                  </a:lnTo>
                  <a:lnTo>
                    <a:pt x="2398" y="2749"/>
                  </a:lnTo>
                  <a:lnTo>
                    <a:pt x="2409" y="2768"/>
                  </a:lnTo>
                  <a:lnTo>
                    <a:pt x="2417" y="2789"/>
                  </a:lnTo>
                  <a:lnTo>
                    <a:pt x="2419" y="2811"/>
                  </a:lnTo>
                  <a:lnTo>
                    <a:pt x="2419" y="3071"/>
                  </a:lnTo>
                  <a:lnTo>
                    <a:pt x="3077" y="3071"/>
                  </a:lnTo>
                  <a:lnTo>
                    <a:pt x="3077" y="1147"/>
                  </a:lnTo>
                  <a:lnTo>
                    <a:pt x="390" y="1147"/>
                  </a:lnTo>
                  <a:close/>
                  <a:moveTo>
                    <a:pt x="1029" y="197"/>
                  </a:moveTo>
                  <a:lnTo>
                    <a:pt x="1029" y="950"/>
                  </a:lnTo>
                  <a:lnTo>
                    <a:pt x="2438" y="950"/>
                  </a:lnTo>
                  <a:lnTo>
                    <a:pt x="2438" y="197"/>
                  </a:lnTo>
                  <a:lnTo>
                    <a:pt x="1029" y="197"/>
                  </a:lnTo>
                  <a:close/>
                  <a:moveTo>
                    <a:pt x="930" y="0"/>
                  </a:moveTo>
                  <a:lnTo>
                    <a:pt x="2537" y="0"/>
                  </a:lnTo>
                  <a:lnTo>
                    <a:pt x="2559" y="2"/>
                  </a:lnTo>
                  <a:lnTo>
                    <a:pt x="2580" y="10"/>
                  </a:lnTo>
                  <a:lnTo>
                    <a:pt x="2598" y="21"/>
                  </a:lnTo>
                  <a:lnTo>
                    <a:pt x="2614" y="37"/>
                  </a:lnTo>
                  <a:lnTo>
                    <a:pt x="2626" y="55"/>
                  </a:lnTo>
                  <a:lnTo>
                    <a:pt x="2633" y="76"/>
                  </a:lnTo>
                  <a:lnTo>
                    <a:pt x="2636" y="98"/>
                  </a:lnTo>
                  <a:lnTo>
                    <a:pt x="2636" y="950"/>
                  </a:lnTo>
                  <a:lnTo>
                    <a:pt x="3368" y="950"/>
                  </a:lnTo>
                  <a:lnTo>
                    <a:pt x="3391" y="952"/>
                  </a:lnTo>
                  <a:lnTo>
                    <a:pt x="3412" y="960"/>
                  </a:lnTo>
                  <a:lnTo>
                    <a:pt x="3430" y="971"/>
                  </a:lnTo>
                  <a:lnTo>
                    <a:pt x="3445" y="987"/>
                  </a:lnTo>
                  <a:lnTo>
                    <a:pt x="3458" y="1005"/>
                  </a:lnTo>
                  <a:lnTo>
                    <a:pt x="3465" y="1026"/>
                  </a:lnTo>
                  <a:lnTo>
                    <a:pt x="3467" y="1049"/>
                  </a:lnTo>
                  <a:lnTo>
                    <a:pt x="3465" y="1071"/>
                  </a:lnTo>
                  <a:lnTo>
                    <a:pt x="3458" y="1093"/>
                  </a:lnTo>
                  <a:lnTo>
                    <a:pt x="3445" y="1111"/>
                  </a:lnTo>
                  <a:lnTo>
                    <a:pt x="3430" y="1126"/>
                  </a:lnTo>
                  <a:lnTo>
                    <a:pt x="3412" y="1138"/>
                  </a:lnTo>
                  <a:lnTo>
                    <a:pt x="3391" y="1145"/>
                  </a:lnTo>
                  <a:lnTo>
                    <a:pt x="3368" y="1147"/>
                  </a:lnTo>
                  <a:lnTo>
                    <a:pt x="3275" y="1147"/>
                  </a:lnTo>
                  <a:lnTo>
                    <a:pt x="3275" y="3169"/>
                  </a:lnTo>
                  <a:lnTo>
                    <a:pt x="3273" y="3192"/>
                  </a:lnTo>
                  <a:lnTo>
                    <a:pt x="3266" y="3213"/>
                  </a:lnTo>
                  <a:lnTo>
                    <a:pt x="3253" y="3231"/>
                  </a:lnTo>
                  <a:lnTo>
                    <a:pt x="3238" y="3247"/>
                  </a:lnTo>
                  <a:lnTo>
                    <a:pt x="3220" y="3259"/>
                  </a:lnTo>
                  <a:lnTo>
                    <a:pt x="3199" y="3266"/>
                  </a:lnTo>
                  <a:lnTo>
                    <a:pt x="3176" y="3268"/>
                  </a:lnTo>
                  <a:lnTo>
                    <a:pt x="291" y="3268"/>
                  </a:lnTo>
                  <a:lnTo>
                    <a:pt x="268" y="3266"/>
                  </a:lnTo>
                  <a:lnTo>
                    <a:pt x="248" y="3259"/>
                  </a:lnTo>
                  <a:lnTo>
                    <a:pt x="229" y="3247"/>
                  </a:lnTo>
                  <a:lnTo>
                    <a:pt x="214" y="3231"/>
                  </a:lnTo>
                  <a:lnTo>
                    <a:pt x="202" y="3213"/>
                  </a:lnTo>
                  <a:lnTo>
                    <a:pt x="194" y="3192"/>
                  </a:lnTo>
                  <a:lnTo>
                    <a:pt x="192" y="3169"/>
                  </a:lnTo>
                  <a:lnTo>
                    <a:pt x="192" y="1147"/>
                  </a:lnTo>
                  <a:lnTo>
                    <a:pt x="99" y="1147"/>
                  </a:lnTo>
                  <a:lnTo>
                    <a:pt x="76" y="1145"/>
                  </a:lnTo>
                  <a:lnTo>
                    <a:pt x="56" y="1138"/>
                  </a:lnTo>
                  <a:lnTo>
                    <a:pt x="37" y="1126"/>
                  </a:lnTo>
                  <a:lnTo>
                    <a:pt x="22" y="1111"/>
                  </a:lnTo>
                  <a:lnTo>
                    <a:pt x="10" y="1093"/>
                  </a:lnTo>
                  <a:lnTo>
                    <a:pt x="2" y="1071"/>
                  </a:lnTo>
                  <a:lnTo>
                    <a:pt x="0" y="1049"/>
                  </a:lnTo>
                  <a:lnTo>
                    <a:pt x="2" y="1026"/>
                  </a:lnTo>
                  <a:lnTo>
                    <a:pt x="10" y="1005"/>
                  </a:lnTo>
                  <a:lnTo>
                    <a:pt x="22" y="987"/>
                  </a:lnTo>
                  <a:lnTo>
                    <a:pt x="37" y="971"/>
                  </a:lnTo>
                  <a:lnTo>
                    <a:pt x="56" y="960"/>
                  </a:lnTo>
                  <a:lnTo>
                    <a:pt x="76" y="952"/>
                  </a:lnTo>
                  <a:lnTo>
                    <a:pt x="99" y="950"/>
                  </a:lnTo>
                  <a:lnTo>
                    <a:pt x="831" y="950"/>
                  </a:lnTo>
                  <a:lnTo>
                    <a:pt x="831" y="98"/>
                  </a:lnTo>
                  <a:lnTo>
                    <a:pt x="834" y="76"/>
                  </a:lnTo>
                  <a:lnTo>
                    <a:pt x="842" y="55"/>
                  </a:lnTo>
                  <a:lnTo>
                    <a:pt x="853" y="37"/>
                  </a:lnTo>
                  <a:lnTo>
                    <a:pt x="869" y="21"/>
                  </a:lnTo>
                  <a:lnTo>
                    <a:pt x="887" y="10"/>
                  </a:lnTo>
                  <a:lnTo>
                    <a:pt x="908" y="2"/>
                  </a:lnTo>
                  <a:lnTo>
                    <a:pt x="9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3515308" y="4356100"/>
            <a:ext cx="474663" cy="307975"/>
            <a:chOff x="3540125" y="4356100"/>
            <a:chExt cx="474663" cy="307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7" name="Freeform 280"/>
            <p:cNvSpPr>
              <a:spLocks noEditPoints="1"/>
            </p:cNvSpPr>
            <p:nvPr/>
          </p:nvSpPr>
          <p:spPr bwMode="auto">
            <a:xfrm>
              <a:off x="3540125" y="4356100"/>
              <a:ext cx="474663" cy="206375"/>
            </a:xfrm>
            <a:custGeom>
              <a:avLst/>
              <a:gdLst>
                <a:gd name="T0" fmla="*/ 493 w 3293"/>
                <a:gd name="T1" fmla="*/ 463 h 1555"/>
                <a:gd name="T2" fmla="*/ 534 w 3293"/>
                <a:gd name="T3" fmla="*/ 546 h 1555"/>
                <a:gd name="T4" fmla="*/ 611 w 3293"/>
                <a:gd name="T5" fmla="*/ 592 h 1555"/>
                <a:gd name="T6" fmla="*/ 2682 w 3293"/>
                <a:gd name="T7" fmla="*/ 592 h 1555"/>
                <a:gd name="T8" fmla="*/ 2759 w 3293"/>
                <a:gd name="T9" fmla="*/ 546 h 1555"/>
                <a:gd name="T10" fmla="*/ 2801 w 3293"/>
                <a:gd name="T11" fmla="*/ 463 h 1555"/>
                <a:gd name="T12" fmla="*/ 490 w 3293"/>
                <a:gd name="T13" fmla="*/ 197 h 1555"/>
                <a:gd name="T14" fmla="*/ 199 w 3293"/>
                <a:gd name="T15" fmla="*/ 207 h 1555"/>
                <a:gd name="T16" fmla="*/ 181 w 3293"/>
                <a:gd name="T17" fmla="*/ 246 h 1555"/>
                <a:gd name="T18" fmla="*/ 193 w 3293"/>
                <a:gd name="T19" fmla="*/ 1220 h 1555"/>
                <a:gd name="T20" fmla="*/ 250 w 3293"/>
                <a:gd name="T21" fmla="*/ 1308 h 1555"/>
                <a:gd name="T22" fmla="*/ 341 w 3293"/>
                <a:gd name="T23" fmla="*/ 1355 h 1555"/>
                <a:gd name="T24" fmla="*/ 2953 w 3293"/>
                <a:gd name="T25" fmla="*/ 1355 h 1555"/>
                <a:gd name="T26" fmla="*/ 3043 w 3293"/>
                <a:gd name="T27" fmla="*/ 1308 h 1555"/>
                <a:gd name="T28" fmla="*/ 3100 w 3293"/>
                <a:gd name="T29" fmla="*/ 1220 h 1555"/>
                <a:gd name="T30" fmla="*/ 3112 w 3293"/>
                <a:gd name="T31" fmla="*/ 246 h 1555"/>
                <a:gd name="T32" fmla="*/ 3094 w 3293"/>
                <a:gd name="T33" fmla="*/ 207 h 1555"/>
                <a:gd name="T34" fmla="*/ 2985 w 3293"/>
                <a:gd name="T35" fmla="*/ 197 h 1555"/>
                <a:gd name="T36" fmla="*/ 2973 w 3293"/>
                <a:gd name="T37" fmla="*/ 526 h 1555"/>
                <a:gd name="T38" fmla="*/ 2915 w 3293"/>
                <a:gd name="T39" fmla="*/ 651 h 1555"/>
                <a:gd name="T40" fmla="*/ 2820 w 3293"/>
                <a:gd name="T41" fmla="*/ 742 h 1555"/>
                <a:gd name="T42" fmla="*/ 2697 w 3293"/>
                <a:gd name="T43" fmla="*/ 789 h 1555"/>
                <a:gd name="T44" fmla="*/ 596 w 3293"/>
                <a:gd name="T45" fmla="*/ 789 h 1555"/>
                <a:gd name="T46" fmla="*/ 473 w 3293"/>
                <a:gd name="T47" fmla="*/ 742 h 1555"/>
                <a:gd name="T48" fmla="*/ 378 w 3293"/>
                <a:gd name="T49" fmla="*/ 651 h 1555"/>
                <a:gd name="T50" fmla="*/ 320 w 3293"/>
                <a:gd name="T51" fmla="*/ 526 h 1555"/>
                <a:gd name="T52" fmla="*/ 308 w 3293"/>
                <a:gd name="T53" fmla="*/ 197 h 1555"/>
                <a:gd name="T54" fmla="*/ 3068 w 3293"/>
                <a:gd name="T55" fmla="*/ 0 h 1555"/>
                <a:gd name="T56" fmla="*/ 3171 w 3293"/>
                <a:gd name="T57" fmla="*/ 27 h 1555"/>
                <a:gd name="T58" fmla="*/ 3250 w 3293"/>
                <a:gd name="T59" fmla="*/ 101 h 1555"/>
                <a:gd name="T60" fmla="*/ 3290 w 3293"/>
                <a:gd name="T61" fmla="*/ 206 h 1555"/>
                <a:gd name="T62" fmla="*/ 3290 w 3293"/>
                <a:gd name="T63" fmla="*/ 1198 h 1555"/>
                <a:gd name="T64" fmla="*/ 3249 w 3293"/>
                <a:gd name="T65" fmla="*/ 1338 h 1555"/>
                <a:gd name="T66" fmla="*/ 3167 w 3293"/>
                <a:gd name="T67" fmla="*/ 1451 h 1555"/>
                <a:gd name="T68" fmla="*/ 3053 w 3293"/>
                <a:gd name="T69" fmla="*/ 1528 h 1555"/>
                <a:gd name="T70" fmla="*/ 2918 w 3293"/>
                <a:gd name="T71" fmla="*/ 1555 h 1555"/>
                <a:gd name="T72" fmla="*/ 283 w 3293"/>
                <a:gd name="T73" fmla="*/ 1543 h 1555"/>
                <a:gd name="T74" fmla="*/ 161 w 3293"/>
                <a:gd name="T75" fmla="*/ 1482 h 1555"/>
                <a:gd name="T76" fmla="*/ 67 w 3293"/>
                <a:gd name="T77" fmla="*/ 1380 h 1555"/>
                <a:gd name="T78" fmla="*/ 11 w 3293"/>
                <a:gd name="T79" fmla="*/ 1247 h 1555"/>
                <a:gd name="T80" fmla="*/ 0 w 3293"/>
                <a:gd name="T81" fmla="*/ 246 h 1555"/>
                <a:gd name="T82" fmla="*/ 25 w 3293"/>
                <a:gd name="T83" fmla="*/ 133 h 1555"/>
                <a:gd name="T84" fmla="*/ 93 w 3293"/>
                <a:gd name="T85" fmla="*/ 48 h 1555"/>
                <a:gd name="T86" fmla="*/ 189 w 3293"/>
                <a:gd name="T87" fmla="*/ 4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3" h="1555">
                  <a:moveTo>
                    <a:pt x="490" y="197"/>
                  </a:moveTo>
                  <a:lnTo>
                    <a:pt x="490" y="430"/>
                  </a:lnTo>
                  <a:lnTo>
                    <a:pt x="493" y="463"/>
                  </a:lnTo>
                  <a:lnTo>
                    <a:pt x="501" y="494"/>
                  </a:lnTo>
                  <a:lnTo>
                    <a:pt x="516" y="522"/>
                  </a:lnTo>
                  <a:lnTo>
                    <a:pt x="534" y="546"/>
                  </a:lnTo>
                  <a:lnTo>
                    <a:pt x="557" y="567"/>
                  </a:lnTo>
                  <a:lnTo>
                    <a:pt x="582" y="582"/>
                  </a:lnTo>
                  <a:lnTo>
                    <a:pt x="611" y="592"/>
                  </a:lnTo>
                  <a:lnTo>
                    <a:pt x="642" y="595"/>
                  </a:lnTo>
                  <a:lnTo>
                    <a:pt x="2652" y="595"/>
                  </a:lnTo>
                  <a:lnTo>
                    <a:pt x="2682" y="592"/>
                  </a:lnTo>
                  <a:lnTo>
                    <a:pt x="2711" y="582"/>
                  </a:lnTo>
                  <a:lnTo>
                    <a:pt x="2737" y="567"/>
                  </a:lnTo>
                  <a:lnTo>
                    <a:pt x="2759" y="546"/>
                  </a:lnTo>
                  <a:lnTo>
                    <a:pt x="2778" y="522"/>
                  </a:lnTo>
                  <a:lnTo>
                    <a:pt x="2792" y="494"/>
                  </a:lnTo>
                  <a:lnTo>
                    <a:pt x="2801" y="463"/>
                  </a:lnTo>
                  <a:lnTo>
                    <a:pt x="2804" y="430"/>
                  </a:lnTo>
                  <a:lnTo>
                    <a:pt x="2804" y="197"/>
                  </a:lnTo>
                  <a:lnTo>
                    <a:pt x="490" y="197"/>
                  </a:lnTo>
                  <a:close/>
                  <a:moveTo>
                    <a:pt x="226" y="197"/>
                  </a:moveTo>
                  <a:lnTo>
                    <a:pt x="212" y="200"/>
                  </a:lnTo>
                  <a:lnTo>
                    <a:pt x="199" y="207"/>
                  </a:lnTo>
                  <a:lnTo>
                    <a:pt x="190" y="218"/>
                  </a:lnTo>
                  <a:lnTo>
                    <a:pt x="183" y="231"/>
                  </a:lnTo>
                  <a:lnTo>
                    <a:pt x="181" y="246"/>
                  </a:lnTo>
                  <a:lnTo>
                    <a:pt x="181" y="1147"/>
                  </a:lnTo>
                  <a:lnTo>
                    <a:pt x="184" y="1184"/>
                  </a:lnTo>
                  <a:lnTo>
                    <a:pt x="193" y="1220"/>
                  </a:lnTo>
                  <a:lnTo>
                    <a:pt x="208" y="1253"/>
                  </a:lnTo>
                  <a:lnTo>
                    <a:pt x="227" y="1283"/>
                  </a:lnTo>
                  <a:lnTo>
                    <a:pt x="250" y="1308"/>
                  </a:lnTo>
                  <a:lnTo>
                    <a:pt x="277" y="1329"/>
                  </a:lnTo>
                  <a:lnTo>
                    <a:pt x="308" y="1345"/>
                  </a:lnTo>
                  <a:lnTo>
                    <a:pt x="341" y="1355"/>
                  </a:lnTo>
                  <a:lnTo>
                    <a:pt x="375" y="1358"/>
                  </a:lnTo>
                  <a:lnTo>
                    <a:pt x="2918" y="1358"/>
                  </a:lnTo>
                  <a:lnTo>
                    <a:pt x="2953" y="1355"/>
                  </a:lnTo>
                  <a:lnTo>
                    <a:pt x="2986" y="1345"/>
                  </a:lnTo>
                  <a:lnTo>
                    <a:pt x="3016" y="1329"/>
                  </a:lnTo>
                  <a:lnTo>
                    <a:pt x="3043" y="1308"/>
                  </a:lnTo>
                  <a:lnTo>
                    <a:pt x="3066" y="1283"/>
                  </a:lnTo>
                  <a:lnTo>
                    <a:pt x="3086" y="1253"/>
                  </a:lnTo>
                  <a:lnTo>
                    <a:pt x="3100" y="1220"/>
                  </a:lnTo>
                  <a:lnTo>
                    <a:pt x="3109" y="1184"/>
                  </a:lnTo>
                  <a:lnTo>
                    <a:pt x="3112" y="1147"/>
                  </a:lnTo>
                  <a:lnTo>
                    <a:pt x="3112" y="246"/>
                  </a:lnTo>
                  <a:lnTo>
                    <a:pt x="3110" y="231"/>
                  </a:lnTo>
                  <a:lnTo>
                    <a:pt x="3104" y="218"/>
                  </a:lnTo>
                  <a:lnTo>
                    <a:pt x="3094" y="207"/>
                  </a:lnTo>
                  <a:lnTo>
                    <a:pt x="3082" y="200"/>
                  </a:lnTo>
                  <a:lnTo>
                    <a:pt x="3068" y="197"/>
                  </a:lnTo>
                  <a:lnTo>
                    <a:pt x="2985" y="197"/>
                  </a:lnTo>
                  <a:lnTo>
                    <a:pt x="2985" y="430"/>
                  </a:lnTo>
                  <a:lnTo>
                    <a:pt x="2982" y="479"/>
                  </a:lnTo>
                  <a:lnTo>
                    <a:pt x="2973" y="526"/>
                  </a:lnTo>
                  <a:lnTo>
                    <a:pt x="2959" y="570"/>
                  </a:lnTo>
                  <a:lnTo>
                    <a:pt x="2939" y="613"/>
                  </a:lnTo>
                  <a:lnTo>
                    <a:pt x="2915" y="651"/>
                  </a:lnTo>
                  <a:lnTo>
                    <a:pt x="2887" y="686"/>
                  </a:lnTo>
                  <a:lnTo>
                    <a:pt x="2855" y="716"/>
                  </a:lnTo>
                  <a:lnTo>
                    <a:pt x="2820" y="742"/>
                  </a:lnTo>
                  <a:lnTo>
                    <a:pt x="2781" y="764"/>
                  </a:lnTo>
                  <a:lnTo>
                    <a:pt x="2740" y="779"/>
                  </a:lnTo>
                  <a:lnTo>
                    <a:pt x="2697" y="789"/>
                  </a:lnTo>
                  <a:lnTo>
                    <a:pt x="2652" y="792"/>
                  </a:lnTo>
                  <a:lnTo>
                    <a:pt x="642" y="792"/>
                  </a:lnTo>
                  <a:lnTo>
                    <a:pt x="596" y="789"/>
                  </a:lnTo>
                  <a:lnTo>
                    <a:pt x="553" y="779"/>
                  </a:lnTo>
                  <a:lnTo>
                    <a:pt x="512" y="764"/>
                  </a:lnTo>
                  <a:lnTo>
                    <a:pt x="473" y="742"/>
                  </a:lnTo>
                  <a:lnTo>
                    <a:pt x="438" y="716"/>
                  </a:lnTo>
                  <a:lnTo>
                    <a:pt x="406" y="686"/>
                  </a:lnTo>
                  <a:lnTo>
                    <a:pt x="378" y="651"/>
                  </a:lnTo>
                  <a:lnTo>
                    <a:pt x="354" y="613"/>
                  </a:lnTo>
                  <a:lnTo>
                    <a:pt x="335" y="570"/>
                  </a:lnTo>
                  <a:lnTo>
                    <a:pt x="320" y="526"/>
                  </a:lnTo>
                  <a:lnTo>
                    <a:pt x="311" y="479"/>
                  </a:lnTo>
                  <a:lnTo>
                    <a:pt x="308" y="430"/>
                  </a:lnTo>
                  <a:lnTo>
                    <a:pt x="308" y="197"/>
                  </a:lnTo>
                  <a:lnTo>
                    <a:pt x="226" y="197"/>
                  </a:lnTo>
                  <a:close/>
                  <a:moveTo>
                    <a:pt x="226" y="0"/>
                  </a:moveTo>
                  <a:lnTo>
                    <a:pt x="3068" y="0"/>
                  </a:lnTo>
                  <a:lnTo>
                    <a:pt x="3104" y="4"/>
                  </a:lnTo>
                  <a:lnTo>
                    <a:pt x="3139" y="13"/>
                  </a:lnTo>
                  <a:lnTo>
                    <a:pt x="3171" y="27"/>
                  </a:lnTo>
                  <a:lnTo>
                    <a:pt x="3201" y="48"/>
                  </a:lnTo>
                  <a:lnTo>
                    <a:pt x="3227" y="72"/>
                  </a:lnTo>
                  <a:lnTo>
                    <a:pt x="3250" y="101"/>
                  </a:lnTo>
                  <a:lnTo>
                    <a:pt x="3268" y="133"/>
                  </a:lnTo>
                  <a:lnTo>
                    <a:pt x="3282" y="169"/>
                  </a:lnTo>
                  <a:lnTo>
                    <a:pt x="3290" y="206"/>
                  </a:lnTo>
                  <a:lnTo>
                    <a:pt x="3293" y="246"/>
                  </a:lnTo>
                  <a:lnTo>
                    <a:pt x="3293" y="1147"/>
                  </a:lnTo>
                  <a:lnTo>
                    <a:pt x="3290" y="1198"/>
                  </a:lnTo>
                  <a:lnTo>
                    <a:pt x="3282" y="1247"/>
                  </a:lnTo>
                  <a:lnTo>
                    <a:pt x="3268" y="1294"/>
                  </a:lnTo>
                  <a:lnTo>
                    <a:pt x="3249" y="1338"/>
                  </a:lnTo>
                  <a:lnTo>
                    <a:pt x="3226" y="1380"/>
                  </a:lnTo>
                  <a:lnTo>
                    <a:pt x="3198" y="1418"/>
                  </a:lnTo>
                  <a:lnTo>
                    <a:pt x="3167" y="1451"/>
                  </a:lnTo>
                  <a:lnTo>
                    <a:pt x="3132" y="1482"/>
                  </a:lnTo>
                  <a:lnTo>
                    <a:pt x="3094" y="1507"/>
                  </a:lnTo>
                  <a:lnTo>
                    <a:pt x="3053" y="1528"/>
                  </a:lnTo>
                  <a:lnTo>
                    <a:pt x="3010" y="1543"/>
                  </a:lnTo>
                  <a:lnTo>
                    <a:pt x="2965" y="1552"/>
                  </a:lnTo>
                  <a:lnTo>
                    <a:pt x="2918" y="1555"/>
                  </a:lnTo>
                  <a:lnTo>
                    <a:pt x="375" y="1555"/>
                  </a:lnTo>
                  <a:lnTo>
                    <a:pt x="328" y="1552"/>
                  </a:lnTo>
                  <a:lnTo>
                    <a:pt x="283" y="1543"/>
                  </a:lnTo>
                  <a:lnTo>
                    <a:pt x="240" y="1528"/>
                  </a:lnTo>
                  <a:lnTo>
                    <a:pt x="199" y="1507"/>
                  </a:lnTo>
                  <a:lnTo>
                    <a:pt x="161" y="1482"/>
                  </a:lnTo>
                  <a:lnTo>
                    <a:pt x="126" y="1451"/>
                  </a:lnTo>
                  <a:lnTo>
                    <a:pt x="95" y="1418"/>
                  </a:lnTo>
                  <a:lnTo>
                    <a:pt x="67" y="1380"/>
                  </a:lnTo>
                  <a:lnTo>
                    <a:pt x="44" y="1338"/>
                  </a:lnTo>
                  <a:lnTo>
                    <a:pt x="25" y="1294"/>
                  </a:lnTo>
                  <a:lnTo>
                    <a:pt x="11" y="1247"/>
                  </a:lnTo>
                  <a:lnTo>
                    <a:pt x="3" y="1198"/>
                  </a:lnTo>
                  <a:lnTo>
                    <a:pt x="0" y="1147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2" y="169"/>
                  </a:lnTo>
                  <a:lnTo>
                    <a:pt x="25" y="133"/>
                  </a:lnTo>
                  <a:lnTo>
                    <a:pt x="44" y="101"/>
                  </a:lnTo>
                  <a:lnTo>
                    <a:pt x="66" y="72"/>
                  </a:lnTo>
                  <a:lnTo>
                    <a:pt x="93" y="48"/>
                  </a:lnTo>
                  <a:lnTo>
                    <a:pt x="122" y="27"/>
                  </a:lnTo>
                  <a:lnTo>
                    <a:pt x="154" y="13"/>
                  </a:lnTo>
                  <a:lnTo>
                    <a:pt x="189" y="4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81"/>
            <p:cNvSpPr>
              <a:spLocks/>
            </p:cNvSpPr>
            <p:nvPr/>
          </p:nvSpPr>
          <p:spPr bwMode="auto">
            <a:xfrm>
              <a:off x="3584575" y="4495800"/>
              <a:ext cx="385763" cy="25400"/>
            </a:xfrm>
            <a:custGeom>
              <a:avLst/>
              <a:gdLst>
                <a:gd name="T0" fmla="*/ 91 w 2677"/>
                <a:gd name="T1" fmla="*/ 0 h 197"/>
                <a:gd name="T2" fmla="*/ 2586 w 2677"/>
                <a:gd name="T3" fmla="*/ 0 h 197"/>
                <a:gd name="T4" fmla="*/ 2607 w 2677"/>
                <a:gd name="T5" fmla="*/ 2 h 197"/>
                <a:gd name="T6" fmla="*/ 2626 w 2677"/>
                <a:gd name="T7" fmla="*/ 10 h 197"/>
                <a:gd name="T8" fmla="*/ 2643 w 2677"/>
                <a:gd name="T9" fmla="*/ 22 h 197"/>
                <a:gd name="T10" fmla="*/ 2657 w 2677"/>
                <a:gd name="T11" fmla="*/ 37 h 197"/>
                <a:gd name="T12" fmla="*/ 2668 w 2677"/>
                <a:gd name="T13" fmla="*/ 55 h 197"/>
                <a:gd name="T14" fmla="*/ 2675 w 2677"/>
                <a:gd name="T15" fmla="*/ 76 h 197"/>
                <a:gd name="T16" fmla="*/ 2677 w 2677"/>
                <a:gd name="T17" fmla="*/ 99 h 197"/>
                <a:gd name="T18" fmla="*/ 2675 w 2677"/>
                <a:gd name="T19" fmla="*/ 121 h 197"/>
                <a:gd name="T20" fmla="*/ 2668 w 2677"/>
                <a:gd name="T21" fmla="*/ 141 h 197"/>
                <a:gd name="T22" fmla="*/ 2657 w 2677"/>
                <a:gd name="T23" fmla="*/ 160 h 197"/>
                <a:gd name="T24" fmla="*/ 2643 w 2677"/>
                <a:gd name="T25" fmla="*/ 175 h 197"/>
                <a:gd name="T26" fmla="*/ 2626 w 2677"/>
                <a:gd name="T27" fmla="*/ 187 h 197"/>
                <a:gd name="T28" fmla="*/ 2607 w 2677"/>
                <a:gd name="T29" fmla="*/ 195 h 197"/>
                <a:gd name="T30" fmla="*/ 2586 w 2677"/>
                <a:gd name="T31" fmla="*/ 197 h 197"/>
                <a:gd name="T32" fmla="*/ 91 w 2677"/>
                <a:gd name="T33" fmla="*/ 197 h 197"/>
                <a:gd name="T34" fmla="*/ 70 w 2677"/>
                <a:gd name="T35" fmla="*/ 195 h 197"/>
                <a:gd name="T36" fmla="*/ 51 w 2677"/>
                <a:gd name="T37" fmla="*/ 187 h 197"/>
                <a:gd name="T38" fmla="*/ 34 w 2677"/>
                <a:gd name="T39" fmla="*/ 175 h 197"/>
                <a:gd name="T40" fmla="*/ 20 w 2677"/>
                <a:gd name="T41" fmla="*/ 160 h 197"/>
                <a:gd name="T42" fmla="*/ 10 w 2677"/>
                <a:gd name="T43" fmla="*/ 141 h 197"/>
                <a:gd name="T44" fmla="*/ 3 w 2677"/>
                <a:gd name="T45" fmla="*/ 121 h 197"/>
                <a:gd name="T46" fmla="*/ 0 w 2677"/>
                <a:gd name="T47" fmla="*/ 99 h 197"/>
                <a:gd name="T48" fmla="*/ 3 w 2677"/>
                <a:gd name="T49" fmla="*/ 76 h 197"/>
                <a:gd name="T50" fmla="*/ 10 w 2677"/>
                <a:gd name="T51" fmla="*/ 55 h 197"/>
                <a:gd name="T52" fmla="*/ 20 w 2677"/>
                <a:gd name="T53" fmla="*/ 37 h 197"/>
                <a:gd name="T54" fmla="*/ 34 w 2677"/>
                <a:gd name="T55" fmla="*/ 22 h 197"/>
                <a:gd name="T56" fmla="*/ 51 w 2677"/>
                <a:gd name="T57" fmla="*/ 10 h 197"/>
                <a:gd name="T58" fmla="*/ 70 w 2677"/>
                <a:gd name="T59" fmla="*/ 2 h 197"/>
                <a:gd name="T60" fmla="*/ 91 w 2677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7" h="197">
                  <a:moveTo>
                    <a:pt x="91" y="0"/>
                  </a:moveTo>
                  <a:lnTo>
                    <a:pt x="2586" y="0"/>
                  </a:lnTo>
                  <a:lnTo>
                    <a:pt x="2607" y="2"/>
                  </a:lnTo>
                  <a:lnTo>
                    <a:pt x="2626" y="10"/>
                  </a:lnTo>
                  <a:lnTo>
                    <a:pt x="2643" y="22"/>
                  </a:lnTo>
                  <a:lnTo>
                    <a:pt x="2657" y="37"/>
                  </a:lnTo>
                  <a:lnTo>
                    <a:pt x="2668" y="55"/>
                  </a:lnTo>
                  <a:lnTo>
                    <a:pt x="2675" y="76"/>
                  </a:lnTo>
                  <a:lnTo>
                    <a:pt x="2677" y="99"/>
                  </a:lnTo>
                  <a:lnTo>
                    <a:pt x="2675" y="121"/>
                  </a:lnTo>
                  <a:lnTo>
                    <a:pt x="2668" y="141"/>
                  </a:lnTo>
                  <a:lnTo>
                    <a:pt x="2657" y="160"/>
                  </a:lnTo>
                  <a:lnTo>
                    <a:pt x="2643" y="175"/>
                  </a:lnTo>
                  <a:lnTo>
                    <a:pt x="2626" y="187"/>
                  </a:lnTo>
                  <a:lnTo>
                    <a:pt x="2607" y="195"/>
                  </a:lnTo>
                  <a:lnTo>
                    <a:pt x="2586" y="197"/>
                  </a:lnTo>
                  <a:lnTo>
                    <a:pt x="91" y="197"/>
                  </a:lnTo>
                  <a:lnTo>
                    <a:pt x="70" y="195"/>
                  </a:lnTo>
                  <a:lnTo>
                    <a:pt x="51" y="187"/>
                  </a:lnTo>
                  <a:lnTo>
                    <a:pt x="34" y="175"/>
                  </a:lnTo>
                  <a:lnTo>
                    <a:pt x="20" y="160"/>
                  </a:lnTo>
                  <a:lnTo>
                    <a:pt x="10" y="141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0" y="55"/>
                  </a:lnTo>
                  <a:lnTo>
                    <a:pt x="20" y="37"/>
                  </a:lnTo>
                  <a:lnTo>
                    <a:pt x="34" y="22"/>
                  </a:lnTo>
                  <a:lnTo>
                    <a:pt x="51" y="10"/>
                  </a:lnTo>
                  <a:lnTo>
                    <a:pt x="70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82"/>
            <p:cNvSpPr>
              <a:spLocks/>
            </p:cNvSpPr>
            <p:nvPr/>
          </p:nvSpPr>
          <p:spPr bwMode="auto">
            <a:xfrm>
              <a:off x="3665538" y="4578350"/>
              <a:ext cx="50800" cy="85725"/>
            </a:xfrm>
            <a:custGeom>
              <a:avLst/>
              <a:gdLst>
                <a:gd name="T0" fmla="*/ 186 w 347"/>
                <a:gd name="T1" fmla="*/ 0 h 648"/>
                <a:gd name="T2" fmla="*/ 223 w 347"/>
                <a:gd name="T3" fmla="*/ 16 h 648"/>
                <a:gd name="T4" fmla="*/ 250 w 347"/>
                <a:gd name="T5" fmla="*/ 47 h 648"/>
                <a:gd name="T6" fmla="*/ 263 w 347"/>
                <a:gd name="T7" fmla="*/ 88 h 648"/>
                <a:gd name="T8" fmla="*/ 259 w 347"/>
                <a:gd name="T9" fmla="*/ 130 h 648"/>
                <a:gd name="T10" fmla="*/ 240 w 347"/>
                <a:gd name="T11" fmla="*/ 165 h 648"/>
                <a:gd name="T12" fmla="*/ 209 w 347"/>
                <a:gd name="T13" fmla="*/ 189 h 648"/>
                <a:gd name="T14" fmla="*/ 248 w 347"/>
                <a:gd name="T15" fmla="*/ 215 h 648"/>
                <a:gd name="T16" fmla="*/ 295 w 347"/>
                <a:gd name="T17" fmla="*/ 259 h 648"/>
                <a:gd name="T18" fmla="*/ 325 w 347"/>
                <a:gd name="T19" fmla="*/ 305 h 648"/>
                <a:gd name="T20" fmla="*/ 341 w 347"/>
                <a:gd name="T21" fmla="*/ 347 h 648"/>
                <a:gd name="T22" fmla="*/ 347 w 347"/>
                <a:gd name="T23" fmla="*/ 387 h 648"/>
                <a:gd name="T24" fmla="*/ 342 w 347"/>
                <a:gd name="T25" fmla="*/ 450 h 648"/>
                <a:gd name="T26" fmla="*/ 322 w 347"/>
                <a:gd name="T27" fmla="*/ 505 h 648"/>
                <a:gd name="T28" fmla="*/ 295 w 347"/>
                <a:gd name="T29" fmla="*/ 553 h 648"/>
                <a:gd name="T30" fmla="*/ 266 w 347"/>
                <a:gd name="T31" fmla="*/ 590 h 648"/>
                <a:gd name="T32" fmla="*/ 242 w 347"/>
                <a:gd name="T33" fmla="*/ 615 h 648"/>
                <a:gd name="T34" fmla="*/ 228 w 347"/>
                <a:gd name="T35" fmla="*/ 627 h 648"/>
                <a:gd name="T36" fmla="*/ 192 w 347"/>
                <a:gd name="T37" fmla="*/ 645 h 648"/>
                <a:gd name="T38" fmla="*/ 153 w 347"/>
                <a:gd name="T39" fmla="*/ 644 h 648"/>
                <a:gd name="T40" fmla="*/ 116 w 347"/>
                <a:gd name="T41" fmla="*/ 625 h 648"/>
                <a:gd name="T42" fmla="*/ 90 w 347"/>
                <a:gd name="T43" fmla="*/ 589 h 648"/>
                <a:gd name="T44" fmla="*/ 83 w 347"/>
                <a:gd name="T45" fmla="*/ 545 h 648"/>
                <a:gd name="T46" fmla="*/ 92 w 347"/>
                <a:gd name="T47" fmla="*/ 504 h 648"/>
                <a:gd name="T48" fmla="*/ 119 w 347"/>
                <a:gd name="T49" fmla="*/ 470 h 648"/>
                <a:gd name="T50" fmla="*/ 142 w 347"/>
                <a:gd name="T51" fmla="*/ 446 h 648"/>
                <a:gd name="T52" fmla="*/ 159 w 347"/>
                <a:gd name="T53" fmla="*/ 420 h 648"/>
                <a:gd name="T54" fmla="*/ 166 w 347"/>
                <a:gd name="T55" fmla="*/ 401 h 648"/>
                <a:gd name="T56" fmla="*/ 161 w 347"/>
                <a:gd name="T57" fmla="*/ 392 h 648"/>
                <a:gd name="T58" fmla="*/ 144 w 347"/>
                <a:gd name="T59" fmla="*/ 376 h 648"/>
                <a:gd name="T60" fmla="*/ 92 w 347"/>
                <a:gd name="T61" fmla="*/ 341 h 648"/>
                <a:gd name="T62" fmla="*/ 37 w 347"/>
                <a:gd name="T63" fmla="*/ 288 h 648"/>
                <a:gd name="T64" fmla="*/ 6 w 347"/>
                <a:gd name="T65" fmla="*/ 230 h 648"/>
                <a:gd name="T66" fmla="*/ 0 w 347"/>
                <a:gd name="T67" fmla="*/ 168 h 648"/>
                <a:gd name="T68" fmla="*/ 12 w 347"/>
                <a:gd name="T69" fmla="*/ 118 h 648"/>
                <a:gd name="T70" fmla="*/ 37 w 347"/>
                <a:gd name="T71" fmla="*/ 79 h 648"/>
                <a:gd name="T72" fmla="*/ 68 w 347"/>
                <a:gd name="T73" fmla="*/ 48 h 648"/>
                <a:gd name="T74" fmla="*/ 99 w 347"/>
                <a:gd name="T75" fmla="*/ 26 h 648"/>
                <a:gd name="T76" fmla="*/ 127 w 347"/>
                <a:gd name="T77" fmla="*/ 12 h 648"/>
                <a:gd name="T78" fmla="*/ 145 w 347"/>
                <a:gd name="T79" fmla="*/ 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7" h="648">
                  <a:moveTo>
                    <a:pt x="165" y="0"/>
                  </a:moveTo>
                  <a:lnTo>
                    <a:pt x="186" y="0"/>
                  </a:lnTo>
                  <a:lnTo>
                    <a:pt x="205" y="6"/>
                  </a:lnTo>
                  <a:lnTo>
                    <a:pt x="223" y="16"/>
                  </a:lnTo>
                  <a:lnTo>
                    <a:pt x="238" y="30"/>
                  </a:lnTo>
                  <a:lnTo>
                    <a:pt x="250" y="47"/>
                  </a:lnTo>
                  <a:lnTo>
                    <a:pt x="259" y="68"/>
                  </a:lnTo>
                  <a:lnTo>
                    <a:pt x="263" y="88"/>
                  </a:lnTo>
                  <a:lnTo>
                    <a:pt x="263" y="109"/>
                  </a:lnTo>
                  <a:lnTo>
                    <a:pt x="259" y="130"/>
                  </a:lnTo>
                  <a:lnTo>
                    <a:pt x="251" y="148"/>
                  </a:lnTo>
                  <a:lnTo>
                    <a:pt x="240" y="165"/>
                  </a:lnTo>
                  <a:lnTo>
                    <a:pt x="226" y="178"/>
                  </a:lnTo>
                  <a:lnTo>
                    <a:pt x="209" y="189"/>
                  </a:lnTo>
                  <a:lnTo>
                    <a:pt x="217" y="194"/>
                  </a:lnTo>
                  <a:lnTo>
                    <a:pt x="248" y="215"/>
                  </a:lnTo>
                  <a:lnTo>
                    <a:pt x="274" y="236"/>
                  </a:lnTo>
                  <a:lnTo>
                    <a:pt x="295" y="259"/>
                  </a:lnTo>
                  <a:lnTo>
                    <a:pt x="312" y="282"/>
                  </a:lnTo>
                  <a:lnTo>
                    <a:pt x="325" y="305"/>
                  </a:lnTo>
                  <a:lnTo>
                    <a:pt x="334" y="327"/>
                  </a:lnTo>
                  <a:lnTo>
                    <a:pt x="341" y="347"/>
                  </a:lnTo>
                  <a:lnTo>
                    <a:pt x="345" y="368"/>
                  </a:lnTo>
                  <a:lnTo>
                    <a:pt x="347" y="387"/>
                  </a:lnTo>
                  <a:lnTo>
                    <a:pt x="346" y="419"/>
                  </a:lnTo>
                  <a:lnTo>
                    <a:pt x="342" y="450"/>
                  </a:lnTo>
                  <a:lnTo>
                    <a:pt x="333" y="479"/>
                  </a:lnTo>
                  <a:lnTo>
                    <a:pt x="322" y="505"/>
                  </a:lnTo>
                  <a:lnTo>
                    <a:pt x="309" y="530"/>
                  </a:lnTo>
                  <a:lnTo>
                    <a:pt x="295" y="553"/>
                  </a:lnTo>
                  <a:lnTo>
                    <a:pt x="281" y="573"/>
                  </a:lnTo>
                  <a:lnTo>
                    <a:pt x="266" y="590"/>
                  </a:lnTo>
                  <a:lnTo>
                    <a:pt x="253" y="604"/>
                  </a:lnTo>
                  <a:lnTo>
                    <a:pt x="242" y="615"/>
                  </a:lnTo>
                  <a:lnTo>
                    <a:pt x="233" y="623"/>
                  </a:lnTo>
                  <a:lnTo>
                    <a:pt x="228" y="627"/>
                  </a:lnTo>
                  <a:lnTo>
                    <a:pt x="211" y="638"/>
                  </a:lnTo>
                  <a:lnTo>
                    <a:pt x="192" y="645"/>
                  </a:lnTo>
                  <a:lnTo>
                    <a:pt x="173" y="648"/>
                  </a:lnTo>
                  <a:lnTo>
                    <a:pt x="153" y="644"/>
                  </a:lnTo>
                  <a:lnTo>
                    <a:pt x="133" y="637"/>
                  </a:lnTo>
                  <a:lnTo>
                    <a:pt x="116" y="625"/>
                  </a:lnTo>
                  <a:lnTo>
                    <a:pt x="101" y="608"/>
                  </a:lnTo>
                  <a:lnTo>
                    <a:pt x="90" y="589"/>
                  </a:lnTo>
                  <a:lnTo>
                    <a:pt x="84" y="567"/>
                  </a:lnTo>
                  <a:lnTo>
                    <a:pt x="83" y="545"/>
                  </a:lnTo>
                  <a:lnTo>
                    <a:pt x="85" y="525"/>
                  </a:lnTo>
                  <a:lnTo>
                    <a:pt x="92" y="504"/>
                  </a:lnTo>
                  <a:lnTo>
                    <a:pt x="103" y="486"/>
                  </a:lnTo>
                  <a:lnTo>
                    <a:pt x="119" y="470"/>
                  </a:lnTo>
                  <a:lnTo>
                    <a:pt x="130" y="458"/>
                  </a:lnTo>
                  <a:lnTo>
                    <a:pt x="142" y="446"/>
                  </a:lnTo>
                  <a:lnTo>
                    <a:pt x="152" y="432"/>
                  </a:lnTo>
                  <a:lnTo>
                    <a:pt x="159" y="420"/>
                  </a:lnTo>
                  <a:lnTo>
                    <a:pt x="164" y="408"/>
                  </a:lnTo>
                  <a:lnTo>
                    <a:pt x="166" y="401"/>
                  </a:lnTo>
                  <a:lnTo>
                    <a:pt x="165" y="397"/>
                  </a:lnTo>
                  <a:lnTo>
                    <a:pt x="161" y="392"/>
                  </a:lnTo>
                  <a:lnTo>
                    <a:pt x="155" y="385"/>
                  </a:lnTo>
                  <a:lnTo>
                    <a:pt x="144" y="376"/>
                  </a:lnTo>
                  <a:lnTo>
                    <a:pt x="129" y="366"/>
                  </a:lnTo>
                  <a:lnTo>
                    <a:pt x="92" y="341"/>
                  </a:lnTo>
                  <a:lnTo>
                    <a:pt x="62" y="315"/>
                  </a:lnTo>
                  <a:lnTo>
                    <a:pt x="37" y="288"/>
                  </a:lnTo>
                  <a:lnTo>
                    <a:pt x="19" y="259"/>
                  </a:lnTo>
                  <a:lnTo>
                    <a:pt x="6" y="230"/>
                  </a:lnTo>
                  <a:lnTo>
                    <a:pt x="0" y="199"/>
                  </a:lnTo>
                  <a:lnTo>
                    <a:pt x="0" y="168"/>
                  </a:lnTo>
                  <a:lnTo>
                    <a:pt x="4" y="142"/>
                  </a:lnTo>
                  <a:lnTo>
                    <a:pt x="12" y="118"/>
                  </a:lnTo>
                  <a:lnTo>
                    <a:pt x="23" y="97"/>
                  </a:lnTo>
                  <a:lnTo>
                    <a:pt x="37" y="79"/>
                  </a:lnTo>
                  <a:lnTo>
                    <a:pt x="52" y="62"/>
                  </a:lnTo>
                  <a:lnTo>
                    <a:pt x="68" y="48"/>
                  </a:lnTo>
                  <a:lnTo>
                    <a:pt x="84" y="36"/>
                  </a:lnTo>
                  <a:lnTo>
                    <a:pt x="99" y="26"/>
                  </a:lnTo>
                  <a:lnTo>
                    <a:pt x="114" y="18"/>
                  </a:lnTo>
                  <a:lnTo>
                    <a:pt x="127" y="12"/>
                  </a:lnTo>
                  <a:lnTo>
                    <a:pt x="137" y="7"/>
                  </a:lnTo>
                  <a:lnTo>
                    <a:pt x="145" y="5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83"/>
            <p:cNvSpPr>
              <a:spLocks/>
            </p:cNvSpPr>
            <p:nvPr/>
          </p:nvSpPr>
          <p:spPr bwMode="auto">
            <a:xfrm>
              <a:off x="3752850" y="4578350"/>
              <a:ext cx="49213" cy="85725"/>
            </a:xfrm>
            <a:custGeom>
              <a:avLst/>
              <a:gdLst>
                <a:gd name="T0" fmla="*/ 187 w 348"/>
                <a:gd name="T1" fmla="*/ 0 h 648"/>
                <a:gd name="T2" fmla="*/ 224 w 348"/>
                <a:gd name="T3" fmla="*/ 16 h 648"/>
                <a:gd name="T4" fmla="*/ 251 w 348"/>
                <a:gd name="T5" fmla="*/ 47 h 648"/>
                <a:gd name="T6" fmla="*/ 264 w 348"/>
                <a:gd name="T7" fmla="*/ 88 h 648"/>
                <a:gd name="T8" fmla="*/ 260 w 348"/>
                <a:gd name="T9" fmla="*/ 130 h 648"/>
                <a:gd name="T10" fmla="*/ 241 w 348"/>
                <a:gd name="T11" fmla="*/ 165 h 648"/>
                <a:gd name="T12" fmla="*/ 210 w 348"/>
                <a:gd name="T13" fmla="*/ 189 h 648"/>
                <a:gd name="T14" fmla="*/ 249 w 348"/>
                <a:gd name="T15" fmla="*/ 215 h 648"/>
                <a:gd name="T16" fmla="*/ 296 w 348"/>
                <a:gd name="T17" fmla="*/ 259 h 648"/>
                <a:gd name="T18" fmla="*/ 326 w 348"/>
                <a:gd name="T19" fmla="*/ 305 h 648"/>
                <a:gd name="T20" fmla="*/ 342 w 348"/>
                <a:gd name="T21" fmla="*/ 347 h 648"/>
                <a:gd name="T22" fmla="*/ 348 w 348"/>
                <a:gd name="T23" fmla="*/ 387 h 648"/>
                <a:gd name="T24" fmla="*/ 343 w 348"/>
                <a:gd name="T25" fmla="*/ 450 h 648"/>
                <a:gd name="T26" fmla="*/ 323 w 348"/>
                <a:gd name="T27" fmla="*/ 505 h 648"/>
                <a:gd name="T28" fmla="*/ 296 w 348"/>
                <a:gd name="T29" fmla="*/ 553 h 648"/>
                <a:gd name="T30" fmla="*/ 267 w 348"/>
                <a:gd name="T31" fmla="*/ 590 h 648"/>
                <a:gd name="T32" fmla="*/ 243 w 348"/>
                <a:gd name="T33" fmla="*/ 615 h 648"/>
                <a:gd name="T34" fmla="*/ 229 w 348"/>
                <a:gd name="T35" fmla="*/ 627 h 648"/>
                <a:gd name="T36" fmla="*/ 193 w 348"/>
                <a:gd name="T37" fmla="*/ 645 h 648"/>
                <a:gd name="T38" fmla="*/ 153 w 348"/>
                <a:gd name="T39" fmla="*/ 644 h 648"/>
                <a:gd name="T40" fmla="*/ 116 w 348"/>
                <a:gd name="T41" fmla="*/ 625 h 648"/>
                <a:gd name="T42" fmla="*/ 90 w 348"/>
                <a:gd name="T43" fmla="*/ 589 h 648"/>
                <a:gd name="T44" fmla="*/ 83 w 348"/>
                <a:gd name="T45" fmla="*/ 545 h 648"/>
                <a:gd name="T46" fmla="*/ 92 w 348"/>
                <a:gd name="T47" fmla="*/ 504 h 648"/>
                <a:gd name="T48" fmla="*/ 119 w 348"/>
                <a:gd name="T49" fmla="*/ 470 h 648"/>
                <a:gd name="T50" fmla="*/ 142 w 348"/>
                <a:gd name="T51" fmla="*/ 446 h 648"/>
                <a:gd name="T52" fmla="*/ 159 w 348"/>
                <a:gd name="T53" fmla="*/ 420 h 648"/>
                <a:gd name="T54" fmla="*/ 166 w 348"/>
                <a:gd name="T55" fmla="*/ 401 h 648"/>
                <a:gd name="T56" fmla="*/ 161 w 348"/>
                <a:gd name="T57" fmla="*/ 392 h 648"/>
                <a:gd name="T58" fmla="*/ 144 w 348"/>
                <a:gd name="T59" fmla="*/ 376 h 648"/>
                <a:gd name="T60" fmla="*/ 92 w 348"/>
                <a:gd name="T61" fmla="*/ 341 h 648"/>
                <a:gd name="T62" fmla="*/ 37 w 348"/>
                <a:gd name="T63" fmla="*/ 288 h 648"/>
                <a:gd name="T64" fmla="*/ 6 w 348"/>
                <a:gd name="T65" fmla="*/ 230 h 648"/>
                <a:gd name="T66" fmla="*/ 0 w 348"/>
                <a:gd name="T67" fmla="*/ 168 h 648"/>
                <a:gd name="T68" fmla="*/ 12 w 348"/>
                <a:gd name="T69" fmla="*/ 118 h 648"/>
                <a:gd name="T70" fmla="*/ 37 w 348"/>
                <a:gd name="T71" fmla="*/ 79 h 648"/>
                <a:gd name="T72" fmla="*/ 68 w 348"/>
                <a:gd name="T73" fmla="*/ 48 h 648"/>
                <a:gd name="T74" fmla="*/ 99 w 348"/>
                <a:gd name="T75" fmla="*/ 26 h 648"/>
                <a:gd name="T76" fmla="*/ 127 w 348"/>
                <a:gd name="T77" fmla="*/ 12 h 648"/>
                <a:gd name="T78" fmla="*/ 145 w 348"/>
                <a:gd name="T79" fmla="*/ 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8" h="648">
                  <a:moveTo>
                    <a:pt x="165" y="0"/>
                  </a:moveTo>
                  <a:lnTo>
                    <a:pt x="187" y="0"/>
                  </a:lnTo>
                  <a:lnTo>
                    <a:pt x="206" y="6"/>
                  </a:lnTo>
                  <a:lnTo>
                    <a:pt x="224" y="16"/>
                  </a:lnTo>
                  <a:lnTo>
                    <a:pt x="239" y="30"/>
                  </a:lnTo>
                  <a:lnTo>
                    <a:pt x="251" y="47"/>
                  </a:lnTo>
                  <a:lnTo>
                    <a:pt x="260" y="68"/>
                  </a:lnTo>
                  <a:lnTo>
                    <a:pt x="264" y="88"/>
                  </a:lnTo>
                  <a:lnTo>
                    <a:pt x="264" y="109"/>
                  </a:lnTo>
                  <a:lnTo>
                    <a:pt x="260" y="130"/>
                  </a:lnTo>
                  <a:lnTo>
                    <a:pt x="252" y="148"/>
                  </a:lnTo>
                  <a:lnTo>
                    <a:pt x="241" y="165"/>
                  </a:lnTo>
                  <a:lnTo>
                    <a:pt x="227" y="178"/>
                  </a:lnTo>
                  <a:lnTo>
                    <a:pt x="210" y="189"/>
                  </a:lnTo>
                  <a:lnTo>
                    <a:pt x="219" y="194"/>
                  </a:lnTo>
                  <a:lnTo>
                    <a:pt x="249" y="215"/>
                  </a:lnTo>
                  <a:lnTo>
                    <a:pt x="275" y="236"/>
                  </a:lnTo>
                  <a:lnTo>
                    <a:pt x="296" y="259"/>
                  </a:lnTo>
                  <a:lnTo>
                    <a:pt x="313" y="282"/>
                  </a:lnTo>
                  <a:lnTo>
                    <a:pt x="326" y="305"/>
                  </a:lnTo>
                  <a:lnTo>
                    <a:pt x="335" y="327"/>
                  </a:lnTo>
                  <a:lnTo>
                    <a:pt x="342" y="347"/>
                  </a:lnTo>
                  <a:lnTo>
                    <a:pt x="346" y="368"/>
                  </a:lnTo>
                  <a:lnTo>
                    <a:pt x="348" y="387"/>
                  </a:lnTo>
                  <a:lnTo>
                    <a:pt x="347" y="419"/>
                  </a:lnTo>
                  <a:lnTo>
                    <a:pt x="343" y="450"/>
                  </a:lnTo>
                  <a:lnTo>
                    <a:pt x="334" y="479"/>
                  </a:lnTo>
                  <a:lnTo>
                    <a:pt x="323" y="505"/>
                  </a:lnTo>
                  <a:lnTo>
                    <a:pt x="310" y="530"/>
                  </a:lnTo>
                  <a:lnTo>
                    <a:pt x="296" y="553"/>
                  </a:lnTo>
                  <a:lnTo>
                    <a:pt x="282" y="573"/>
                  </a:lnTo>
                  <a:lnTo>
                    <a:pt x="267" y="590"/>
                  </a:lnTo>
                  <a:lnTo>
                    <a:pt x="254" y="604"/>
                  </a:lnTo>
                  <a:lnTo>
                    <a:pt x="243" y="615"/>
                  </a:lnTo>
                  <a:lnTo>
                    <a:pt x="234" y="623"/>
                  </a:lnTo>
                  <a:lnTo>
                    <a:pt x="229" y="627"/>
                  </a:lnTo>
                  <a:lnTo>
                    <a:pt x="212" y="638"/>
                  </a:lnTo>
                  <a:lnTo>
                    <a:pt x="193" y="645"/>
                  </a:lnTo>
                  <a:lnTo>
                    <a:pt x="173" y="648"/>
                  </a:lnTo>
                  <a:lnTo>
                    <a:pt x="153" y="644"/>
                  </a:lnTo>
                  <a:lnTo>
                    <a:pt x="133" y="637"/>
                  </a:lnTo>
                  <a:lnTo>
                    <a:pt x="116" y="625"/>
                  </a:lnTo>
                  <a:lnTo>
                    <a:pt x="101" y="608"/>
                  </a:lnTo>
                  <a:lnTo>
                    <a:pt x="90" y="589"/>
                  </a:lnTo>
                  <a:lnTo>
                    <a:pt x="84" y="567"/>
                  </a:lnTo>
                  <a:lnTo>
                    <a:pt x="83" y="545"/>
                  </a:lnTo>
                  <a:lnTo>
                    <a:pt x="85" y="525"/>
                  </a:lnTo>
                  <a:lnTo>
                    <a:pt x="92" y="504"/>
                  </a:lnTo>
                  <a:lnTo>
                    <a:pt x="103" y="486"/>
                  </a:lnTo>
                  <a:lnTo>
                    <a:pt x="119" y="470"/>
                  </a:lnTo>
                  <a:lnTo>
                    <a:pt x="130" y="458"/>
                  </a:lnTo>
                  <a:lnTo>
                    <a:pt x="142" y="446"/>
                  </a:lnTo>
                  <a:lnTo>
                    <a:pt x="152" y="432"/>
                  </a:lnTo>
                  <a:lnTo>
                    <a:pt x="159" y="420"/>
                  </a:lnTo>
                  <a:lnTo>
                    <a:pt x="164" y="408"/>
                  </a:lnTo>
                  <a:lnTo>
                    <a:pt x="166" y="401"/>
                  </a:lnTo>
                  <a:lnTo>
                    <a:pt x="165" y="397"/>
                  </a:lnTo>
                  <a:lnTo>
                    <a:pt x="161" y="392"/>
                  </a:lnTo>
                  <a:lnTo>
                    <a:pt x="155" y="385"/>
                  </a:lnTo>
                  <a:lnTo>
                    <a:pt x="144" y="376"/>
                  </a:lnTo>
                  <a:lnTo>
                    <a:pt x="129" y="366"/>
                  </a:lnTo>
                  <a:lnTo>
                    <a:pt x="92" y="341"/>
                  </a:lnTo>
                  <a:lnTo>
                    <a:pt x="62" y="315"/>
                  </a:lnTo>
                  <a:lnTo>
                    <a:pt x="37" y="288"/>
                  </a:lnTo>
                  <a:lnTo>
                    <a:pt x="19" y="259"/>
                  </a:lnTo>
                  <a:lnTo>
                    <a:pt x="6" y="230"/>
                  </a:lnTo>
                  <a:lnTo>
                    <a:pt x="0" y="199"/>
                  </a:lnTo>
                  <a:lnTo>
                    <a:pt x="0" y="168"/>
                  </a:lnTo>
                  <a:lnTo>
                    <a:pt x="4" y="142"/>
                  </a:lnTo>
                  <a:lnTo>
                    <a:pt x="12" y="118"/>
                  </a:lnTo>
                  <a:lnTo>
                    <a:pt x="23" y="97"/>
                  </a:lnTo>
                  <a:lnTo>
                    <a:pt x="37" y="79"/>
                  </a:lnTo>
                  <a:lnTo>
                    <a:pt x="52" y="62"/>
                  </a:lnTo>
                  <a:lnTo>
                    <a:pt x="68" y="48"/>
                  </a:lnTo>
                  <a:lnTo>
                    <a:pt x="84" y="36"/>
                  </a:lnTo>
                  <a:lnTo>
                    <a:pt x="99" y="26"/>
                  </a:lnTo>
                  <a:lnTo>
                    <a:pt x="114" y="18"/>
                  </a:lnTo>
                  <a:lnTo>
                    <a:pt x="127" y="12"/>
                  </a:lnTo>
                  <a:lnTo>
                    <a:pt x="137" y="7"/>
                  </a:lnTo>
                  <a:lnTo>
                    <a:pt x="145" y="5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84"/>
            <p:cNvSpPr>
              <a:spLocks/>
            </p:cNvSpPr>
            <p:nvPr/>
          </p:nvSpPr>
          <p:spPr bwMode="auto">
            <a:xfrm>
              <a:off x="3840163" y="4578350"/>
              <a:ext cx="49213" cy="85725"/>
            </a:xfrm>
            <a:custGeom>
              <a:avLst/>
              <a:gdLst>
                <a:gd name="T0" fmla="*/ 186 w 347"/>
                <a:gd name="T1" fmla="*/ 0 h 648"/>
                <a:gd name="T2" fmla="*/ 223 w 347"/>
                <a:gd name="T3" fmla="*/ 16 h 648"/>
                <a:gd name="T4" fmla="*/ 250 w 347"/>
                <a:gd name="T5" fmla="*/ 47 h 648"/>
                <a:gd name="T6" fmla="*/ 263 w 347"/>
                <a:gd name="T7" fmla="*/ 88 h 648"/>
                <a:gd name="T8" fmla="*/ 259 w 347"/>
                <a:gd name="T9" fmla="*/ 130 h 648"/>
                <a:gd name="T10" fmla="*/ 240 w 347"/>
                <a:gd name="T11" fmla="*/ 165 h 648"/>
                <a:gd name="T12" fmla="*/ 209 w 347"/>
                <a:gd name="T13" fmla="*/ 189 h 648"/>
                <a:gd name="T14" fmla="*/ 218 w 347"/>
                <a:gd name="T15" fmla="*/ 194 h 648"/>
                <a:gd name="T16" fmla="*/ 274 w 347"/>
                <a:gd name="T17" fmla="*/ 236 h 648"/>
                <a:gd name="T18" fmla="*/ 312 w 347"/>
                <a:gd name="T19" fmla="*/ 282 h 648"/>
                <a:gd name="T20" fmla="*/ 334 w 347"/>
                <a:gd name="T21" fmla="*/ 327 h 648"/>
                <a:gd name="T22" fmla="*/ 345 w 347"/>
                <a:gd name="T23" fmla="*/ 368 h 648"/>
                <a:gd name="T24" fmla="*/ 346 w 347"/>
                <a:gd name="T25" fmla="*/ 419 h 648"/>
                <a:gd name="T26" fmla="*/ 333 w 347"/>
                <a:gd name="T27" fmla="*/ 479 h 648"/>
                <a:gd name="T28" fmla="*/ 309 w 347"/>
                <a:gd name="T29" fmla="*/ 530 h 648"/>
                <a:gd name="T30" fmla="*/ 281 w 347"/>
                <a:gd name="T31" fmla="*/ 573 h 648"/>
                <a:gd name="T32" fmla="*/ 253 w 347"/>
                <a:gd name="T33" fmla="*/ 604 h 648"/>
                <a:gd name="T34" fmla="*/ 233 w 347"/>
                <a:gd name="T35" fmla="*/ 623 h 648"/>
                <a:gd name="T36" fmla="*/ 211 w 347"/>
                <a:gd name="T37" fmla="*/ 638 h 648"/>
                <a:gd name="T38" fmla="*/ 173 w 347"/>
                <a:gd name="T39" fmla="*/ 648 h 648"/>
                <a:gd name="T40" fmla="*/ 133 w 347"/>
                <a:gd name="T41" fmla="*/ 637 h 648"/>
                <a:gd name="T42" fmla="*/ 101 w 347"/>
                <a:gd name="T43" fmla="*/ 608 h 648"/>
                <a:gd name="T44" fmla="*/ 84 w 347"/>
                <a:gd name="T45" fmla="*/ 567 h 648"/>
                <a:gd name="T46" fmla="*/ 85 w 347"/>
                <a:gd name="T47" fmla="*/ 525 h 648"/>
                <a:gd name="T48" fmla="*/ 103 w 347"/>
                <a:gd name="T49" fmla="*/ 486 h 648"/>
                <a:gd name="T50" fmla="*/ 130 w 347"/>
                <a:gd name="T51" fmla="*/ 458 h 648"/>
                <a:gd name="T52" fmla="*/ 152 w 347"/>
                <a:gd name="T53" fmla="*/ 432 h 648"/>
                <a:gd name="T54" fmla="*/ 164 w 347"/>
                <a:gd name="T55" fmla="*/ 408 h 648"/>
                <a:gd name="T56" fmla="*/ 165 w 347"/>
                <a:gd name="T57" fmla="*/ 397 h 648"/>
                <a:gd name="T58" fmla="*/ 155 w 347"/>
                <a:gd name="T59" fmla="*/ 385 h 648"/>
                <a:gd name="T60" fmla="*/ 129 w 347"/>
                <a:gd name="T61" fmla="*/ 366 h 648"/>
                <a:gd name="T62" fmla="*/ 62 w 347"/>
                <a:gd name="T63" fmla="*/ 315 h 648"/>
                <a:gd name="T64" fmla="*/ 19 w 347"/>
                <a:gd name="T65" fmla="*/ 259 h 648"/>
                <a:gd name="T66" fmla="*/ 0 w 347"/>
                <a:gd name="T67" fmla="*/ 199 h 648"/>
                <a:gd name="T68" fmla="*/ 4 w 347"/>
                <a:gd name="T69" fmla="*/ 142 h 648"/>
                <a:gd name="T70" fmla="*/ 23 w 347"/>
                <a:gd name="T71" fmla="*/ 97 h 648"/>
                <a:gd name="T72" fmla="*/ 52 w 347"/>
                <a:gd name="T73" fmla="*/ 62 h 648"/>
                <a:gd name="T74" fmla="*/ 84 w 347"/>
                <a:gd name="T75" fmla="*/ 36 h 648"/>
                <a:gd name="T76" fmla="*/ 114 w 347"/>
                <a:gd name="T77" fmla="*/ 18 h 648"/>
                <a:gd name="T78" fmla="*/ 137 w 347"/>
                <a:gd name="T79" fmla="*/ 7 h 648"/>
                <a:gd name="T80" fmla="*/ 165 w 347"/>
                <a:gd name="T81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7" h="648">
                  <a:moveTo>
                    <a:pt x="165" y="0"/>
                  </a:moveTo>
                  <a:lnTo>
                    <a:pt x="186" y="0"/>
                  </a:lnTo>
                  <a:lnTo>
                    <a:pt x="205" y="6"/>
                  </a:lnTo>
                  <a:lnTo>
                    <a:pt x="223" y="16"/>
                  </a:lnTo>
                  <a:lnTo>
                    <a:pt x="238" y="30"/>
                  </a:lnTo>
                  <a:lnTo>
                    <a:pt x="250" y="47"/>
                  </a:lnTo>
                  <a:lnTo>
                    <a:pt x="259" y="68"/>
                  </a:lnTo>
                  <a:lnTo>
                    <a:pt x="263" y="88"/>
                  </a:lnTo>
                  <a:lnTo>
                    <a:pt x="263" y="109"/>
                  </a:lnTo>
                  <a:lnTo>
                    <a:pt x="259" y="130"/>
                  </a:lnTo>
                  <a:lnTo>
                    <a:pt x="251" y="148"/>
                  </a:lnTo>
                  <a:lnTo>
                    <a:pt x="240" y="165"/>
                  </a:lnTo>
                  <a:lnTo>
                    <a:pt x="226" y="178"/>
                  </a:lnTo>
                  <a:lnTo>
                    <a:pt x="209" y="189"/>
                  </a:lnTo>
                  <a:lnTo>
                    <a:pt x="213" y="191"/>
                  </a:lnTo>
                  <a:lnTo>
                    <a:pt x="218" y="194"/>
                  </a:lnTo>
                  <a:lnTo>
                    <a:pt x="248" y="215"/>
                  </a:lnTo>
                  <a:lnTo>
                    <a:pt x="274" y="236"/>
                  </a:lnTo>
                  <a:lnTo>
                    <a:pt x="295" y="259"/>
                  </a:lnTo>
                  <a:lnTo>
                    <a:pt x="312" y="282"/>
                  </a:lnTo>
                  <a:lnTo>
                    <a:pt x="325" y="305"/>
                  </a:lnTo>
                  <a:lnTo>
                    <a:pt x="334" y="327"/>
                  </a:lnTo>
                  <a:lnTo>
                    <a:pt x="341" y="347"/>
                  </a:lnTo>
                  <a:lnTo>
                    <a:pt x="345" y="368"/>
                  </a:lnTo>
                  <a:lnTo>
                    <a:pt x="347" y="387"/>
                  </a:lnTo>
                  <a:lnTo>
                    <a:pt x="346" y="419"/>
                  </a:lnTo>
                  <a:lnTo>
                    <a:pt x="342" y="450"/>
                  </a:lnTo>
                  <a:lnTo>
                    <a:pt x="333" y="479"/>
                  </a:lnTo>
                  <a:lnTo>
                    <a:pt x="322" y="505"/>
                  </a:lnTo>
                  <a:lnTo>
                    <a:pt x="309" y="530"/>
                  </a:lnTo>
                  <a:lnTo>
                    <a:pt x="295" y="553"/>
                  </a:lnTo>
                  <a:lnTo>
                    <a:pt x="281" y="573"/>
                  </a:lnTo>
                  <a:lnTo>
                    <a:pt x="266" y="590"/>
                  </a:lnTo>
                  <a:lnTo>
                    <a:pt x="253" y="604"/>
                  </a:lnTo>
                  <a:lnTo>
                    <a:pt x="242" y="615"/>
                  </a:lnTo>
                  <a:lnTo>
                    <a:pt x="233" y="623"/>
                  </a:lnTo>
                  <a:lnTo>
                    <a:pt x="228" y="627"/>
                  </a:lnTo>
                  <a:lnTo>
                    <a:pt x="211" y="638"/>
                  </a:lnTo>
                  <a:lnTo>
                    <a:pt x="192" y="645"/>
                  </a:lnTo>
                  <a:lnTo>
                    <a:pt x="173" y="648"/>
                  </a:lnTo>
                  <a:lnTo>
                    <a:pt x="153" y="644"/>
                  </a:lnTo>
                  <a:lnTo>
                    <a:pt x="133" y="637"/>
                  </a:lnTo>
                  <a:lnTo>
                    <a:pt x="116" y="625"/>
                  </a:lnTo>
                  <a:lnTo>
                    <a:pt x="101" y="608"/>
                  </a:lnTo>
                  <a:lnTo>
                    <a:pt x="90" y="589"/>
                  </a:lnTo>
                  <a:lnTo>
                    <a:pt x="84" y="567"/>
                  </a:lnTo>
                  <a:lnTo>
                    <a:pt x="83" y="545"/>
                  </a:lnTo>
                  <a:lnTo>
                    <a:pt x="85" y="525"/>
                  </a:lnTo>
                  <a:lnTo>
                    <a:pt x="92" y="504"/>
                  </a:lnTo>
                  <a:lnTo>
                    <a:pt x="103" y="486"/>
                  </a:lnTo>
                  <a:lnTo>
                    <a:pt x="119" y="470"/>
                  </a:lnTo>
                  <a:lnTo>
                    <a:pt x="130" y="458"/>
                  </a:lnTo>
                  <a:lnTo>
                    <a:pt x="142" y="446"/>
                  </a:lnTo>
                  <a:lnTo>
                    <a:pt x="152" y="432"/>
                  </a:lnTo>
                  <a:lnTo>
                    <a:pt x="159" y="420"/>
                  </a:lnTo>
                  <a:lnTo>
                    <a:pt x="164" y="408"/>
                  </a:lnTo>
                  <a:lnTo>
                    <a:pt x="166" y="401"/>
                  </a:lnTo>
                  <a:lnTo>
                    <a:pt x="165" y="397"/>
                  </a:lnTo>
                  <a:lnTo>
                    <a:pt x="161" y="392"/>
                  </a:lnTo>
                  <a:lnTo>
                    <a:pt x="155" y="385"/>
                  </a:lnTo>
                  <a:lnTo>
                    <a:pt x="144" y="376"/>
                  </a:lnTo>
                  <a:lnTo>
                    <a:pt x="129" y="366"/>
                  </a:lnTo>
                  <a:lnTo>
                    <a:pt x="92" y="341"/>
                  </a:lnTo>
                  <a:lnTo>
                    <a:pt x="62" y="315"/>
                  </a:lnTo>
                  <a:lnTo>
                    <a:pt x="37" y="288"/>
                  </a:lnTo>
                  <a:lnTo>
                    <a:pt x="19" y="259"/>
                  </a:lnTo>
                  <a:lnTo>
                    <a:pt x="6" y="230"/>
                  </a:lnTo>
                  <a:lnTo>
                    <a:pt x="0" y="199"/>
                  </a:lnTo>
                  <a:lnTo>
                    <a:pt x="0" y="168"/>
                  </a:lnTo>
                  <a:lnTo>
                    <a:pt x="4" y="142"/>
                  </a:lnTo>
                  <a:lnTo>
                    <a:pt x="12" y="118"/>
                  </a:lnTo>
                  <a:lnTo>
                    <a:pt x="23" y="97"/>
                  </a:lnTo>
                  <a:lnTo>
                    <a:pt x="37" y="79"/>
                  </a:lnTo>
                  <a:lnTo>
                    <a:pt x="52" y="62"/>
                  </a:lnTo>
                  <a:lnTo>
                    <a:pt x="68" y="48"/>
                  </a:lnTo>
                  <a:lnTo>
                    <a:pt x="84" y="36"/>
                  </a:lnTo>
                  <a:lnTo>
                    <a:pt x="99" y="26"/>
                  </a:lnTo>
                  <a:lnTo>
                    <a:pt x="114" y="18"/>
                  </a:lnTo>
                  <a:lnTo>
                    <a:pt x="127" y="12"/>
                  </a:lnTo>
                  <a:lnTo>
                    <a:pt x="137" y="7"/>
                  </a:lnTo>
                  <a:lnTo>
                    <a:pt x="145" y="5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1" name="Group 920"/>
          <p:cNvGrpSpPr/>
          <p:nvPr/>
        </p:nvGrpSpPr>
        <p:grpSpPr>
          <a:xfrm>
            <a:off x="2627439" y="4297363"/>
            <a:ext cx="379413" cy="425450"/>
            <a:chOff x="2614613" y="4297363"/>
            <a:chExt cx="379413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289"/>
            <p:cNvSpPr>
              <a:spLocks noEditPoints="1"/>
            </p:cNvSpPr>
            <p:nvPr/>
          </p:nvSpPr>
          <p:spPr bwMode="auto">
            <a:xfrm>
              <a:off x="2614613" y="4297363"/>
              <a:ext cx="379413" cy="425450"/>
            </a:xfrm>
            <a:custGeom>
              <a:avLst/>
              <a:gdLst>
                <a:gd name="T0" fmla="*/ 1554 w 3107"/>
                <a:gd name="T1" fmla="*/ 224 h 3474"/>
                <a:gd name="T2" fmla="*/ 214 w 3107"/>
                <a:gd name="T3" fmla="*/ 783 h 3474"/>
                <a:gd name="T4" fmla="*/ 214 w 3107"/>
                <a:gd name="T5" fmla="*/ 3259 h 3474"/>
                <a:gd name="T6" fmla="*/ 2893 w 3107"/>
                <a:gd name="T7" fmla="*/ 3259 h 3474"/>
                <a:gd name="T8" fmla="*/ 2893 w 3107"/>
                <a:gd name="T9" fmla="*/ 783 h 3474"/>
                <a:gd name="T10" fmla="*/ 1554 w 3107"/>
                <a:gd name="T11" fmla="*/ 224 h 3474"/>
                <a:gd name="T12" fmla="*/ 1554 w 3107"/>
                <a:gd name="T13" fmla="*/ 0 h 3474"/>
                <a:gd name="T14" fmla="*/ 1574 w 3107"/>
                <a:gd name="T15" fmla="*/ 2 h 3474"/>
                <a:gd name="T16" fmla="*/ 1595 w 3107"/>
                <a:gd name="T17" fmla="*/ 8 h 3474"/>
                <a:gd name="T18" fmla="*/ 3041 w 3107"/>
                <a:gd name="T19" fmla="*/ 612 h 3474"/>
                <a:gd name="T20" fmla="*/ 3060 w 3107"/>
                <a:gd name="T21" fmla="*/ 622 h 3474"/>
                <a:gd name="T22" fmla="*/ 3076 w 3107"/>
                <a:gd name="T23" fmla="*/ 635 h 3474"/>
                <a:gd name="T24" fmla="*/ 3089 w 3107"/>
                <a:gd name="T25" fmla="*/ 652 h 3474"/>
                <a:gd name="T26" fmla="*/ 3099 w 3107"/>
                <a:gd name="T27" fmla="*/ 670 h 3474"/>
                <a:gd name="T28" fmla="*/ 3105 w 3107"/>
                <a:gd name="T29" fmla="*/ 690 h 3474"/>
                <a:gd name="T30" fmla="*/ 3107 w 3107"/>
                <a:gd name="T31" fmla="*/ 711 h 3474"/>
                <a:gd name="T32" fmla="*/ 3107 w 3107"/>
                <a:gd name="T33" fmla="*/ 3366 h 3474"/>
                <a:gd name="T34" fmla="*/ 3104 w 3107"/>
                <a:gd name="T35" fmla="*/ 3391 h 3474"/>
                <a:gd name="T36" fmla="*/ 3097 w 3107"/>
                <a:gd name="T37" fmla="*/ 3414 h 3474"/>
                <a:gd name="T38" fmla="*/ 3084 w 3107"/>
                <a:gd name="T39" fmla="*/ 3434 h 3474"/>
                <a:gd name="T40" fmla="*/ 3067 w 3107"/>
                <a:gd name="T41" fmla="*/ 3451 h 3474"/>
                <a:gd name="T42" fmla="*/ 3047 w 3107"/>
                <a:gd name="T43" fmla="*/ 3463 h 3474"/>
                <a:gd name="T44" fmla="*/ 3025 w 3107"/>
                <a:gd name="T45" fmla="*/ 3471 h 3474"/>
                <a:gd name="T46" fmla="*/ 3000 w 3107"/>
                <a:gd name="T47" fmla="*/ 3474 h 3474"/>
                <a:gd name="T48" fmla="*/ 108 w 3107"/>
                <a:gd name="T49" fmla="*/ 3474 h 3474"/>
                <a:gd name="T50" fmla="*/ 83 w 3107"/>
                <a:gd name="T51" fmla="*/ 3471 h 3474"/>
                <a:gd name="T52" fmla="*/ 60 w 3107"/>
                <a:gd name="T53" fmla="*/ 3463 h 3474"/>
                <a:gd name="T54" fmla="*/ 40 w 3107"/>
                <a:gd name="T55" fmla="*/ 3451 h 3474"/>
                <a:gd name="T56" fmla="*/ 24 w 3107"/>
                <a:gd name="T57" fmla="*/ 3434 h 3474"/>
                <a:gd name="T58" fmla="*/ 12 w 3107"/>
                <a:gd name="T59" fmla="*/ 3414 h 3474"/>
                <a:gd name="T60" fmla="*/ 3 w 3107"/>
                <a:gd name="T61" fmla="*/ 3391 h 3474"/>
                <a:gd name="T62" fmla="*/ 0 w 3107"/>
                <a:gd name="T63" fmla="*/ 3366 h 3474"/>
                <a:gd name="T64" fmla="*/ 0 w 3107"/>
                <a:gd name="T65" fmla="*/ 711 h 3474"/>
                <a:gd name="T66" fmla="*/ 2 w 3107"/>
                <a:gd name="T67" fmla="*/ 690 h 3474"/>
                <a:gd name="T68" fmla="*/ 8 w 3107"/>
                <a:gd name="T69" fmla="*/ 670 h 3474"/>
                <a:gd name="T70" fmla="*/ 18 w 3107"/>
                <a:gd name="T71" fmla="*/ 652 h 3474"/>
                <a:gd name="T72" fmla="*/ 32 w 3107"/>
                <a:gd name="T73" fmla="*/ 635 h 3474"/>
                <a:gd name="T74" fmla="*/ 47 w 3107"/>
                <a:gd name="T75" fmla="*/ 622 h 3474"/>
                <a:gd name="T76" fmla="*/ 66 w 3107"/>
                <a:gd name="T77" fmla="*/ 612 h 3474"/>
                <a:gd name="T78" fmla="*/ 1513 w 3107"/>
                <a:gd name="T79" fmla="*/ 8 h 3474"/>
                <a:gd name="T80" fmla="*/ 1533 w 3107"/>
                <a:gd name="T81" fmla="*/ 2 h 3474"/>
                <a:gd name="T82" fmla="*/ 1554 w 3107"/>
                <a:gd name="T83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7" h="3474">
                  <a:moveTo>
                    <a:pt x="1554" y="224"/>
                  </a:moveTo>
                  <a:lnTo>
                    <a:pt x="214" y="783"/>
                  </a:lnTo>
                  <a:lnTo>
                    <a:pt x="214" y="3259"/>
                  </a:lnTo>
                  <a:lnTo>
                    <a:pt x="2893" y="3259"/>
                  </a:lnTo>
                  <a:lnTo>
                    <a:pt x="2893" y="783"/>
                  </a:lnTo>
                  <a:lnTo>
                    <a:pt x="1554" y="224"/>
                  </a:lnTo>
                  <a:close/>
                  <a:moveTo>
                    <a:pt x="1554" y="0"/>
                  </a:moveTo>
                  <a:lnTo>
                    <a:pt x="1574" y="2"/>
                  </a:lnTo>
                  <a:lnTo>
                    <a:pt x="1595" y="8"/>
                  </a:lnTo>
                  <a:lnTo>
                    <a:pt x="3041" y="612"/>
                  </a:lnTo>
                  <a:lnTo>
                    <a:pt x="3060" y="622"/>
                  </a:lnTo>
                  <a:lnTo>
                    <a:pt x="3076" y="635"/>
                  </a:lnTo>
                  <a:lnTo>
                    <a:pt x="3089" y="652"/>
                  </a:lnTo>
                  <a:lnTo>
                    <a:pt x="3099" y="670"/>
                  </a:lnTo>
                  <a:lnTo>
                    <a:pt x="3105" y="690"/>
                  </a:lnTo>
                  <a:lnTo>
                    <a:pt x="3107" y="711"/>
                  </a:lnTo>
                  <a:lnTo>
                    <a:pt x="3107" y="3366"/>
                  </a:lnTo>
                  <a:lnTo>
                    <a:pt x="3104" y="3391"/>
                  </a:lnTo>
                  <a:lnTo>
                    <a:pt x="3097" y="3414"/>
                  </a:lnTo>
                  <a:lnTo>
                    <a:pt x="3084" y="3434"/>
                  </a:lnTo>
                  <a:lnTo>
                    <a:pt x="3067" y="3451"/>
                  </a:lnTo>
                  <a:lnTo>
                    <a:pt x="3047" y="3463"/>
                  </a:lnTo>
                  <a:lnTo>
                    <a:pt x="3025" y="3471"/>
                  </a:lnTo>
                  <a:lnTo>
                    <a:pt x="3000" y="3474"/>
                  </a:lnTo>
                  <a:lnTo>
                    <a:pt x="108" y="3474"/>
                  </a:lnTo>
                  <a:lnTo>
                    <a:pt x="83" y="3471"/>
                  </a:lnTo>
                  <a:lnTo>
                    <a:pt x="60" y="3463"/>
                  </a:lnTo>
                  <a:lnTo>
                    <a:pt x="40" y="3451"/>
                  </a:lnTo>
                  <a:lnTo>
                    <a:pt x="24" y="3434"/>
                  </a:lnTo>
                  <a:lnTo>
                    <a:pt x="12" y="3414"/>
                  </a:lnTo>
                  <a:lnTo>
                    <a:pt x="3" y="3391"/>
                  </a:lnTo>
                  <a:lnTo>
                    <a:pt x="0" y="3366"/>
                  </a:lnTo>
                  <a:lnTo>
                    <a:pt x="0" y="711"/>
                  </a:lnTo>
                  <a:lnTo>
                    <a:pt x="2" y="690"/>
                  </a:lnTo>
                  <a:lnTo>
                    <a:pt x="8" y="670"/>
                  </a:lnTo>
                  <a:lnTo>
                    <a:pt x="18" y="652"/>
                  </a:lnTo>
                  <a:lnTo>
                    <a:pt x="32" y="635"/>
                  </a:lnTo>
                  <a:lnTo>
                    <a:pt x="47" y="622"/>
                  </a:lnTo>
                  <a:lnTo>
                    <a:pt x="66" y="612"/>
                  </a:lnTo>
                  <a:lnTo>
                    <a:pt x="1513" y="8"/>
                  </a:lnTo>
                  <a:lnTo>
                    <a:pt x="1533" y="2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90"/>
            <p:cNvSpPr>
              <a:spLocks/>
            </p:cNvSpPr>
            <p:nvPr/>
          </p:nvSpPr>
          <p:spPr bwMode="auto">
            <a:xfrm>
              <a:off x="2678113" y="4400550"/>
              <a:ext cx="252413" cy="153987"/>
            </a:xfrm>
            <a:custGeom>
              <a:avLst/>
              <a:gdLst>
                <a:gd name="T0" fmla="*/ 1968 w 2076"/>
                <a:gd name="T1" fmla="*/ 0 h 1270"/>
                <a:gd name="T2" fmla="*/ 2016 w 2076"/>
                <a:gd name="T3" fmla="*/ 11 h 1270"/>
                <a:gd name="T4" fmla="*/ 2052 w 2076"/>
                <a:gd name="T5" fmla="*/ 41 h 1270"/>
                <a:gd name="T6" fmla="*/ 2073 w 2076"/>
                <a:gd name="T7" fmla="*/ 83 h 1270"/>
                <a:gd name="T8" fmla="*/ 2076 w 2076"/>
                <a:gd name="T9" fmla="*/ 487 h 1270"/>
                <a:gd name="T10" fmla="*/ 2064 w 2076"/>
                <a:gd name="T11" fmla="*/ 535 h 1270"/>
                <a:gd name="T12" fmla="*/ 2036 w 2076"/>
                <a:gd name="T13" fmla="*/ 572 h 1270"/>
                <a:gd name="T14" fmla="*/ 1994 w 2076"/>
                <a:gd name="T15" fmla="*/ 592 h 1270"/>
                <a:gd name="T16" fmla="*/ 1944 w 2076"/>
                <a:gd name="T17" fmla="*/ 592 h 1270"/>
                <a:gd name="T18" fmla="*/ 1902 w 2076"/>
                <a:gd name="T19" fmla="*/ 572 h 1270"/>
                <a:gd name="T20" fmla="*/ 1872 w 2076"/>
                <a:gd name="T21" fmla="*/ 535 h 1270"/>
                <a:gd name="T22" fmla="*/ 1862 w 2076"/>
                <a:gd name="T23" fmla="*/ 487 h 1270"/>
                <a:gd name="T24" fmla="*/ 1489 w 2076"/>
                <a:gd name="T25" fmla="*/ 739 h 1270"/>
                <a:gd name="T26" fmla="*/ 1412 w 2076"/>
                <a:gd name="T27" fmla="*/ 801 h 1270"/>
                <a:gd name="T28" fmla="*/ 1325 w 2076"/>
                <a:gd name="T29" fmla="*/ 842 h 1270"/>
                <a:gd name="T30" fmla="*/ 1233 w 2076"/>
                <a:gd name="T31" fmla="*/ 862 h 1270"/>
                <a:gd name="T32" fmla="*/ 1139 w 2076"/>
                <a:gd name="T33" fmla="*/ 862 h 1270"/>
                <a:gd name="T34" fmla="*/ 1048 w 2076"/>
                <a:gd name="T35" fmla="*/ 840 h 1270"/>
                <a:gd name="T36" fmla="*/ 960 w 2076"/>
                <a:gd name="T37" fmla="*/ 797 h 1270"/>
                <a:gd name="T38" fmla="*/ 893 w 2076"/>
                <a:gd name="T39" fmla="*/ 750 h 1270"/>
                <a:gd name="T40" fmla="*/ 836 w 2076"/>
                <a:gd name="T41" fmla="*/ 726 h 1270"/>
                <a:gd name="T42" fmla="*/ 775 w 2076"/>
                <a:gd name="T43" fmla="*/ 720 h 1270"/>
                <a:gd name="T44" fmla="*/ 716 w 2076"/>
                <a:gd name="T45" fmla="*/ 733 h 1270"/>
                <a:gd name="T46" fmla="*/ 661 w 2076"/>
                <a:gd name="T47" fmla="*/ 761 h 1270"/>
                <a:gd name="T48" fmla="*/ 183 w 2076"/>
                <a:gd name="T49" fmla="*/ 1238 h 1270"/>
                <a:gd name="T50" fmla="*/ 147 w 2076"/>
                <a:gd name="T51" fmla="*/ 1263 h 1270"/>
                <a:gd name="T52" fmla="*/ 107 w 2076"/>
                <a:gd name="T53" fmla="*/ 1270 h 1270"/>
                <a:gd name="T54" fmla="*/ 67 w 2076"/>
                <a:gd name="T55" fmla="*/ 1263 h 1270"/>
                <a:gd name="T56" fmla="*/ 31 w 2076"/>
                <a:gd name="T57" fmla="*/ 1238 h 1270"/>
                <a:gd name="T58" fmla="*/ 6 w 2076"/>
                <a:gd name="T59" fmla="*/ 1197 h 1270"/>
                <a:gd name="T60" fmla="*/ 0 w 2076"/>
                <a:gd name="T61" fmla="*/ 1150 h 1270"/>
                <a:gd name="T62" fmla="*/ 16 w 2076"/>
                <a:gd name="T63" fmla="*/ 1106 h 1270"/>
                <a:gd name="T64" fmla="*/ 485 w 2076"/>
                <a:gd name="T65" fmla="*/ 630 h 1270"/>
                <a:gd name="T66" fmla="*/ 563 w 2076"/>
                <a:gd name="T67" fmla="*/ 568 h 1270"/>
                <a:gd name="T68" fmla="*/ 650 w 2076"/>
                <a:gd name="T69" fmla="*/ 527 h 1270"/>
                <a:gd name="T70" fmla="*/ 741 w 2076"/>
                <a:gd name="T71" fmla="*/ 507 h 1270"/>
                <a:gd name="T72" fmla="*/ 835 w 2076"/>
                <a:gd name="T73" fmla="*/ 508 h 1270"/>
                <a:gd name="T74" fmla="*/ 927 w 2076"/>
                <a:gd name="T75" fmla="*/ 529 h 1270"/>
                <a:gd name="T76" fmla="*/ 1015 w 2076"/>
                <a:gd name="T77" fmla="*/ 572 h 1270"/>
                <a:gd name="T78" fmla="*/ 1081 w 2076"/>
                <a:gd name="T79" fmla="*/ 619 h 1270"/>
                <a:gd name="T80" fmla="*/ 1138 w 2076"/>
                <a:gd name="T81" fmla="*/ 643 h 1270"/>
                <a:gd name="T82" fmla="*/ 1200 w 2076"/>
                <a:gd name="T83" fmla="*/ 649 h 1270"/>
                <a:gd name="T84" fmla="*/ 1259 w 2076"/>
                <a:gd name="T85" fmla="*/ 637 h 1270"/>
                <a:gd name="T86" fmla="*/ 1314 w 2076"/>
                <a:gd name="T87" fmla="*/ 608 h 1270"/>
                <a:gd name="T88" fmla="*/ 1709 w 2076"/>
                <a:gd name="T89" fmla="*/ 216 h 1270"/>
                <a:gd name="T90" fmla="*/ 1566 w 2076"/>
                <a:gd name="T91" fmla="*/ 212 h 1270"/>
                <a:gd name="T92" fmla="*/ 1523 w 2076"/>
                <a:gd name="T93" fmla="*/ 191 h 1270"/>
                <a:gd name="T94" fmla="*/ 1494 w 2076"/>
                <a:gd name="T95" fmla="*/ 155 h 1270"/>
                <a:gd name="T96" fmla="*/ 1483 w 2076"/>
                <a:gd name="T97" fmla="*/ 107 h 1270"/>
                <a:gd name="T98" fmla="*/ 1494 w 2076"/>
                <a:gd name="T99" fmla="*/ 60 h 1270"/>
                <a:gd name="T100" fmla="*/ 1523 w 2076"/>
                <a:gd name="T101" fmla="*/ 24 h 1270"/>
                <a:gd name="T102" fmla="*/ 1566 w 2076"/>
                <a:gd name="T103" fmla="*/ 3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6" h="1270">
                  <a:moveTo>
                    <a:pt x="1590" y="0"/>
                  </a:moveTo>
                  <a:lnTo>
                    <a:pt x="1968" y="0"/>
                  </a:lnTo>
                  <a:lnTo>
                    <a:pt x="1994" y="3"/>
                  </a:lnTo>
                  <a:lnTo>
                    <a:pt x="2016" y="11"/>
                  </a:lnTo>
                  <a:lnTo>
                    <a:pt x="2036" y="24"/>
                  </a:lnTo>
                  <a:lnTo>
                    <a:pt x="2052" y="41"/>
                  </a:lnTo>
                  <a:lnTo>
                    <a:pt x="2064" y="60"/>
                  </a:lnTo>
                  <a:lnTo>
                    <a:pt x="2073" y="83"/>
                  </a:lnTo>
                  <a:lnTo>
                    <a:pt x="2076" y="107"/>
                  </a:lnTo>
                  <a:lnTo>
                    <a:pt x="2076" y="487"/>
                  </a:lnTo>
                  <a:lnTo>
                    <a:pt x="2073" y="512"/>
                  </a:lnTo>
                  <a:lnTo>
                    <a:pt x="2064" y="535"/>
                  </a:lnTo>
                  <a:lnTo>
                    <a:pt x="2052" y="555"/>
                  </a:lnTo>
                  <a:lnTo>
                    <a:pt x="2036" y="572"/>
                  </a:lnTo>
                  <a:lnTo>
                    <a:pt x="2016" y="584"/>
                  </a:lnTo>
                  <a:lnTo>
                    <a:pt x="1994" y="592"/>
                  </a:lnTo>
                  <a:lnTo>
                    <a:pt x="1968" y="595"/>
                  </a:lnTo>
                  <a:lnTo>
                    <a:pt x="1944" y="592"/>
                  </a:lnTo>
                  <a:lnTo>
                    <a:pt x="1922" y="584"/>
                  </a:lnTo>
                  <a:lnTo>
                    <a:pt x="1902" y="572"/>
                  </a:lnTo>
                  <a:lnTo>
                    <a:pt x="1885" y="555"/>
                  </a:lnTo>
                  <a:lnTo>
                    <a:pt x="1872" y="535"/>
                  </a:lnTo>
                  <a:lnTo>
                    <a:pt x="1864" y="512"/>
                  </a:lnTo>
                  <a:lnTo>
                    <a:pt x="1862" y="487"/>
                  </a:lnTo>
                  <a:lnTo>
                    <a:pt x="1862" y="366"/>
                  </a:lnTo>
                  <a:lnTo>
                    <a:pt x="1489" y="739"/>
                  </a:lnTo>
                  <a:lnTo>
                    <a:pt x="1452" y="772"/>
                  </a:lnTo>
                  <a:lnTo>
                    <a:pt x="1412" y="801"/>
                  </a:lnTo>
                  <a:lnTo>
                    <a:pt x="1370" y="824"/>
                  </a:lnTo>
                  <a:lnTo>
                    <a:pt x="1325" y="842"/>
                  </a:lnTo>
                  <a:lnTo>
                    <a:pt x="1280" y="855"/>
                  </a:lnTo>
                  <a:lnTo>
                    <a:pt x="1233" y="862"/>
                  </a:lnTo>
                  <a:lnTo>
                    <a:pt x="1187" y="864"/>
                  </a:lnTo>
                  <a:lnTo>
                    <a:pt x="1139" y="862"/>
                  </a:lnTo>
                  <a:lnTo>
                    <a:pt x="1093" y="854"/>
                  </a:lnTo>
                  <a:lnTo>
                    <a:pt x="1048" y="840"/>
                  </a:lnTo>
                  <a:lnTo>
                    <a:pt x="1003" y="822"/>
                  </a:lnTo>
                  <a:lnTo>
                    <a:pt x="960" y="797"/>
                  </a:lnTo>
                  <a:lnTo>
                    <a:pt x="920" y="768"/>
                  </a:lnTo>
                  <a:lnTo>
                    <a:pt x="893" y="750"/>
                  </a:lnTo>
                  <a:lnTo>
                    <a:pt x="865" y="736"/>
                  </a:lnTo>
                  <a:lnTo>
                    <a:pt x="836" y="726"/>
                  </a:lnTo>
                  <a:lnTo>
                    <a:pt x="806" y="721"/>
                  </a:lnTo>
                  <a:lnTo>
                    <a:pt x="775" y="720"/>
                  </a:lnTo>
                  <a:lnTo>
                    <a:pt x="746" y="724"/>
                  </a:lnTo>
                  <a:lnTo>
                    <a:pt x="716" y="733"/>
                  </a:lnTo>
                  <a:lnTo>
                    <a:pt x="688" y="744"/>
                  </a:lnTo>
                  <a:lnTo>
                    <a:pt x="661" y="761"/>
                  </a:lnTo>
                  <a:lnTo>
                    <a:pt x="637" y="783"/>
                  </a:lnTo>
                  <a:lnTo>
                    <a:pt x="183" y="1238"/>
                  </a:lnTo>
                  <a:lnTo>
                    <a:pt x="166" y="1252"/>
                  </a:lnTo>
                  <a:lnTo>
                    <a:pt x="147" y="1263"/>
                  </a:lnTo>
                  <a:lnTo>
                    <a:pt x="127" y="1268"/>
                  </a:lnTo>
                  <a:lnTo>
                    <a:pt x="107" y="1270"/>
                  </a:lnTo>
                  <a:lnTo>
                    <a:pt x="87" y="1268"/>
                  </a:lnTo>
                  <a:lnTo>
                    <a:pt x="67" y="1263"/>
                  </a:lnTo>
                  <a:lnTo>
                    <a:pt x="48" y="1252"/>
                  </a:lnTo>
                  <a:lnTo>
                    <a:pt x="31" y="1238"/>
                  </a:lnTo>
                  <a:lnTo>
                    <a:pt x="16" y="1219"/>
                  </a:lnTo>
                  <a:lnTo>
                    <a:pt x="6" y="1197"/>
                  </a:lnTo>
                  <a:lnTo>
                    <a:pt x="0" y="1175"/>
                  </a:lnTo>
                  <a:lnTo>
                    <a:pt x="0" y="1150"/>
                  </a:lnTo>
                  <a:lnTo>
                    <a:pt x="6" y="1128"/>
                  </a:lnTo>
                  <a:lnTo>
                    <a:pt x="16" y="1106"/>
                  </a:lnTo>
                  <a:lnTo>
                    <a:pt x="31" y="1087"/>
                  </a:lnTo>
                  <a:lnTo>
                    <a:pt x="485" y="630"/>
                  </a:lnTo>
                  <a:lnTo>
                    <a:pt x="523" y="597"/>
                  </a:lnTo>
                  <a:lnTo>
                    <a:pt x="563" y="568"/>
                  </a:lnTo>
                  <a:lnTo>
                    <a:pt x="605" y="545"/>
                  </a:lnTo>
                  <a:lnTo>
                    <a:pt x="650" y="527"/>
                  </a:lnTo>
                  <a:lnTo>
                    <a:pt x="695" y="514"/>
                  </a:lnTo>
                  <a:lnTo>
                    <a:pt x="741" y="507"/>
                  </a:lnTo>
                  <a:lnTo>
                    <a:pt x="788" y="505"/>
                  </a:lnTo>
                  <a:lnTo>
                    <a:pt x="835" y="508"/>
                  </a:lnTo>
                  <a:lnTo>
                    <a:pt x="882" y="515"/>
                  </a:lnTo>
                  <a:lnTo>
                    <a:pt x="927" y="529"/>
                  </a:lnTo>
                  <a:lnTo>
                    <a:pt x="972" y="548"/>
                  </a:lnTo>
                  <a:lnTo>
                    <a:pt x="1015" y="572"/>
                  </a:lnTo>
                  <a:lnTo>
                    <a:pt x="1055" y="601"/>
                  </a:lnTo>
                  <a:lnTo>
                    <a:pt x="1081" y="619"/>
                  </a:lnTo>
                  <a:lnTo>
                    <a:pt x="1110" y="634"/>
                  </a:lnTo>
                  <a:lnTo>
                    <a:pt x="1138" y="643"/>
                  </a:lnTo>
                  <a:lnTo>
                    <a:pt x="1169" y="648"/>
                  </a:lnTo>
                  <a:lnTo>
                    <a:pt x="1200" y="649"/>
                  </a:lnTo>
                  <a:lnTo>
                    <a:pt x="1229" y="645"/>
                  </a:lnTo>
                  <a:lnTo>
                    <a:pt x="1259" y="637"/>
                  </a:lnTo>
                  <a:lnTo>
                    <a:pt x="1287" y="625"/>
                  </a:lnTo>
                  <a:lnTo>
                    <a:pt x="1314" y="608"/>
                  </a:lnTo>
                  <a:lnTo>
                    <a:pt x="1338" y="586"/>
                  </a:lnTo>
                  <a:lnTo>
                    <a:pt x="1709" y="216"/>
                  </a:lnTo>
                  <a:lnTo>
                    <a:pt x="1590" y="216"/>
                  </a:lnTo>
                  <a:lnTo>
                    <a:pt x="1566" y="212"/>
                  </a:lnTo>
                  <a:lnTo>
                    <a:pt x="1543" y="204"/>
                  </a:lnTo>
                  <a:lnTo>
                    <a:pt x="1523" y="191"/>
                  </a:lnTo>
                  <a:lnTo>
                    <a:pt x="1507" y="175"/>
                  </a:lnTo>
                  <a:lnTo>
                    <a:pt x="1494" y="155"/>
                  </a:lnTo>
                  <a:lnTo>
                    <a:pt x="1486" y="132"/>
                  </a:lnTo>
                  <a:lnTo>
                    <a:pt x="1483" y="107"/>
                  </a:lnTo>
                  <a:lnTo>
                    <a:pt x="1486" y="83"/>
                  </a:lnTo>
                  <a:lnTo>
                    <a:pt x="1494" y="60"/>
                  </a:lnTo>
                  <a:lnTo>
                    <a:pt x="1507" y="41"/>
                  </a:lnTo>
                  <a:lnTo>
                    <a:pt x="1523" y="24"/>
                  </a:lnTo>
                  <a:lnTo>
                    <a:pt x="1543" y="11"/>
                  </a:lnTo>
                  <a:lnTo>
                    <a:pt x="1566" y="3"/>
                  </a:lnTo>
                  <a:lnTo>
                    <a:pt x="1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91"/>
            <p:cNvSpPr>
              <a:spLocks/>
            </p:cNvSpPr>
            <p:nvPr/>
          </p:nvSpPr>
          <p:spPr bwMode="auto">
            <a:xfrm>
              <a:off x="2659063" y="4567238"/>
              <a:ext cx="290513" cy="26987"/>
            </a:xfrm>
            <a:custGeom>
              <a:avLst/>
              <a:gdLst>
                <a:gd name="T0" fmla="*/ 107 w 2381"/>
                <a:gd name="T1" fmla="*/ 0 h 215"/>
                <a:gd name="T2" fmla="*/ 2274 w 2381"/>
                <a:gd name="T3" fmla="*/ 0 h 215"/>
                <a:gd name="T4" fmla="*/ 2299 w 2381"/>
                <a:gd name="T5" fmla="*/ 3 h 215"/>
                <a:gd name="T6" fmla="*/ 2321 w 2381"/>
                <a:gd name="T7" fmla="*/ 11 h 215"/>
                <a:gd name="T8" fmla="*/ 2341 w 2381"/>
                <a:gd name="T9" fmla="*/ 24 h 215"/>
                <a:gd name="T10" fmla="*/ 2358 w 2381"/>
                <a:gd name="T11" fmla="*/ 40 h 215"/>
                <a:gd name="T12" fmla="*/ 2371 w 2381"/>
                <a:gd name="T13" fmla="*/ 60 h 215"/>
                <a:gd name="T14" fmla="*/ 2379 w 2381"/>
                <a:gd name="T15" fmla="*/ 83 h 215"/>
                <a:gd name="T16" fmla="*/ 2381 w 2381"/>
                <a:gd name="T17" fmla="*/ 108 h 215"/>
                <a:gd name="T18" fmla="*/ 2379 w 2381"/>
                <a:gd name="T19" fmla="*/ 132 h 215"/>
                <a:gd name="T20" fmla="*/ 2371 w 2381"/>
                <a:gd name="T21" fmla="*/ 154 h 215"/>
                <a:gd name="T22" fmla="*/ 2358 w 2381"/>
                <a:gd name="T23" fmla="*/ 174 h 215"/>
                <a:gd name="T24" fmla="*/ 2341 w 2381"/>
                <a:gd name="T25" fmla="*/ 191 h 215"/>
                <a:gd name="T26" fmla="*/ 2321 w 2381"/>
                <a:gd name="T27" fmla="*/ 204 h 215"/>
                <a:gd name="T28" fmla="*/ 2299 w 2381"/>
                <a:gd name="T29" fmla="*/ 213 h 215"/>
                <a:gd name="T30" fmla="*/ 2274 w 2381"/>
                <a:gd name="T31" fmla="*/ 215 h 215"/>
                <a:gd name="T32" fmla="*/ 107 w 2381"/>
                <a:gd name="T33" fmla="*/ 215 h 215"/>
                <a:gd name="T34" fmla="*/ 83 w 2381"/>
                <a:gd name="T35" fmla="*/ 213 h 215"/>
                <a:gd name="T36" fmla="*/ 60 w 2381"/>
                <a:gd name="T37" fmla="*/ 204 h 215"/>
                <a:gd name="T38" fmla="*/ 40 w 2381"/>
                <a:gd name="T39" fmla="*/ 191 h 215"/>
                <a:gd name="T40" fmla="*/ 23 w 2381"/>
                <a:gd name="T41" fmla="*/ 174 h 215"/>
                <a:gd name="T42" fmla="*/ 11 w 2381"/>
                <a:gd name="T43" fmla="*/ 154 h 215"/>
                <a:gd name="T44" fmla="*/ 3 w 2381"/>
                <a:gd name="T45" fmla="*/ 132 h 215"/>
                <a:gd name="T46" fmla="*/ 0 w 2381"/>
                <a:gd name="T47" fmla="*/ 108 h 215"/>
                <a:gd name="T48" fmla="*/ 3 w 2381"/>
                <a:gd name="T49" fmla="*/ 83 h 215"/>
                <a:gd name="T50" fmla="*/ 11 w 2381"/>
                <a:gd name="T51" fmla="*/ 60 h 215"/>
                <a:gd name="T52" fmla="*/ 23 w 2381"/>
                <a:gd name="T53" fmla="*/ 40 h 215"/>
                <a:gd name="T54" fmla="*/ 40 w 2381"/>
                <a:gd name="T55" fmla="*/ 24 h 215"/>
                <a:gd name="T56" fmla="*/ 60 w 2381"/>
                <a:gd name="T57" fmla="*/ 11 h 215"/>
                <a:gd name="T58" fmla="*/ 83 w 2381"/>
                <a:gd name="T59" fmla="*/ 3 h 215"/>
                <a:gd name="T60" fmla="*/ 107 w 2381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81" h="215">
                  <a:moveTo>
                    <a:pt x="107" y="0"/>
                  </a:moveTo>
                  <a:lnTo>
                    <a:pt x="2274" y="0"/>
                  </a:lnTo>
                  <a:lnTo>
                    <a:pt x="2299" y="3"/>
                  </a:lnTo>
                  <a:lnTo>
                    <a:pt x="2321" y="11"/>
                  </a:lnTo>
                  <a:lnTo>
                    <a:pt x="2341" y="24"/>
                  </a:lnTo>
                  <a:lnTo>
                    <a:pt x="2358" y="40"/>
                  </a:lnTo>
                  <a:lnTo>
                    <a:pt x="2371" y="60"/>
                  </a:lnTo>
                  <a:lnTo>
                    <a:pt x="2379" y="83"/>
                  </a:lnTo>
                  <a:lnTo>
                    <a:pt x="2381" y="108"/>
                  </a:lnTo>
                  <a:lnTo>
                    <a:pt x="2379" y="132"/>
                  </a:lnTo>
                  <a:lnTo>
                    <a:pt x="2371" y="154"/>
                  </a:lnTo>
                  <a:lnTo>
                    <a:pt x="2358" y="174"/>
                  </a:lnTo>
                  <a:lnTo>
                    <a:pt x="2341" y="191"/>
                  </a:lnTo>
                  <a:lnTo>
                    <a:pt x="2321" y="204"/>
                  </a:lnTo>
                  <a:lnTo>
                    <a:pt x="2299" y="213"/>
                  </a:lnTo>
                  <a:lnTo>
                    <a:pt x="2274" y="215"/>
                  </a:lnTo>
                  <a:lnTo>
                    <a:pt x="107" y="215"/>
                  </a:lnTo>
                  <a:lnTo>
                    <a:pt x="83" y="213"/>
                  </a:lnTo>
                  <a:lnTo>
                    <a:pt x="60" y="204"/>
                  </a:lnTo>
                  <a:lnTo>
                    <a:pt x="40" y="191"/>
                  </a:lnTo>
                  <a:lnTo>
                    <a:pt x="23" y="174"/>
                  </a:lnTo>
                  <a:lnTo>
                    <a:pt x="11" y="154"/>
                  </a:lnTo>
                  <a:lnTo>
                    <a:pt x="3" y="132"/>
                  </a:lnTo>
                  <a:lnTo>
                    <a:pt x="0" y="108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3" y="40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292"/>
            <p:cNvSpPr>
              <a:spLocks/>
            </p:cNvSpPr>
            <p:nvPr/>
          </p:nvSpPr>
          <p:spPr bwMode="auto">
            <a:xfrm>
              <a:off x="2659063" y="4605338"/>
              <a:ext cx="290513" cy="26987"/>
            </a:xfrm>
            <a:custGeom>
              <a:avLst/>
              <a:gdLst>
                <a:gd name="T0" fmla="*/ 107 w 2381"/>
                <a:gd name="T1" fmla="*/ 0 h 215"/>
                <a:gd name="T2" fmla="*/ 2274 w 2381"/>
                <a:gd name="T3" fmla="*/ 0 h 215"/>
                <a:gd name="T4" fmla="*/ 2299 w 2381"/>
                <a:gd name="T5" fmla="*/ 2 h 215"/>
                <a:gd name="T6" fmla="*/ 2321 w 2381"/>
                <a:gd name="T7" fmla="*/ 11 h 215"/>
                <a:gd name="T8" fmla="*/ 2341 w 2381"/>
                <a:gd name="T9" fmla="*/ 24 h 215"/>
                <a:gd name="T10" fmla="*/ 2358 w 2381"/>
                <a:gd name="T11" fmla="*/ 41 h 215"/>
                <a:gd name="T12" fmla="*/ 2371 w 2381"/>
                <a:gd name="T13" fmla="*/ 60 h 215"/>
                <a:gd name="T14" fmla="*/ 2379 w 2381"/>
                <a:gd name="T15" fmla="*/ 83 h 215"/>
                <a:gd name="T16" fmla="*/ 2381 w 2381"/>
                <a:gd name="T17" fmla="*/ 107 h 215"/>
                <a:gd name="T18" fmla="*/ 2379 w 2381"/>
                <a:gd name="T19" fmla="*/ 132 h 215"/>
                <a:gd name="T20" fmla="*/ 2371 w 2381"/>
                <a:gd name="T21" fmla="*/ 155 h 215"/>
                <a:gd name="T22" fmla="*/ 2358 w 2381"/>
                <a:gd name="T23" fmla="*/ 175 h 215"/>
                <a:gd name="T24" fmla="*/ 2341 w 2381"/>
                <a:gd name="T25" fmla="*/ 191 h 215"/>
                <a:gd name="T26" fmla="*/ 2321 w 2381"/>
                <a:gd name="T27" fmla="*/ 204 h 215"/>
                <a:gd name="T28" fmla="*/ 2299 w 2381"/>
                <a:gd name="T29" fmla="*/ 212 h 215"/>
                <a:gd name="T30" fmla="*/ 2274 w 2381"/>
                <a:gd name="T31" fmla="*/ 215 h 215"/>
                <a:gd name="T32" fmla="*/ 107 w 2381"/>
                <a:gd name="T33" fmla="*/ 215 h 215"/>
                <a:gd name="T34" fmla="*/ 83 w 2381"/>
                <a:gd name="T35" fmla="*/ 212 h 215"/>
                <a:gd name="T36" fmla="*/ 60 w 2381"/>
                <a:gd name="T37" fmla="*/ 204 h 215"/>
                <a:gd name="T38" fmla="*/ 40 w 2381"/>
                <a:gd name="T39" fmla="*/ 191 h 215"/>
                <a:gd name="T40" fmla="*/ 23 w 2381"/>
                <a:gd name="T41" fmla="*/ 175 h 215"/>
                <a:gd name="T42" fmla="*/ 11 w 2381"/>
                <a:gd name="T43" fmla="*/ 155 h 215"/>
                <a:gd name="T44" fmla="*/ 3 w 2381"/>
                <a:gd name="T45" fmla="*/ 132 h 215"/>
                <a:gd name="T46" fmla="*/ 0 w 2381"/>
                <a:gd name="T47" fmla="*/ 107 h 215"/>
                <a:gd name="T48" fmla="*/ 3 w 2381"/>
                <a:gd name="T49" fmla="*/ 83 h 215"/>
                <a:gd name="T50" fmla="*/ 11 w 2381"/>
                <a:gd name="T51" fmla="*/ 60 h 215"/>
                <a:gd name="T52" fmla="*/ 23 w 2381"/>
                <a:gd name="T53" fmla="*/ 41 h 215"/>
                <a:gd name="T54" fmla="*/ 40 w 2381"/>
                <a:gd name="T55" fmla="*/ 24 h 215"/>
                <a:gd name="T56" fmla="*/ 60 w 2381"/>
                <a:gd name="T57" fmla="*/ 11 h 215"/>
                <a:gd name="T58" fmla="*/ 83 w 2381"/>
                <a:gd name="T59" fmla="*/ 2 h 215"/>
                <a:gd name="T60" fmla="*/ 107 w 2381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81" h="215">
                  <a:moveTo>
                    <a:pt x="107" y="0"/>
                  </a:moveTo>
                  <a:lnTo>
                    <a:pt x="2274" y="0"/>
                  </a:lnTo>
                  <a:lnTo>
                    <a:pt x="2299" y="2"/>
                  </a:lnTo>
                  <a:lnTo>
                    <a:pt x="2321" y="11"/>
                  </a:lnTo>
                  <a:lnTo>
                    <a:pt x="2341" y="24"/>
                  </a:lnTo>
                  <a:lnTo>
                    <a:pt x="2358" y="41"/>
                  </a:lnTo>
                  <a:lnTo>
                    <a:pt x="2371" y="60"/>
                  </a:lnTo>
                  <a:lnTo>
                    <a:pt x="2379" y="83"/>
                  </a:lnTo>
                  <a:lnTo>
                    <a:pt x="2381" y="107"/>
                  </a:lnTo>
                  <a:lnTo>
                    <a:pt x="2379" y="132"/>
                  </a:lnTo>
                  <a:lnTo>
                    <a:pt x="2371" y="155"/>
                  </a:lnTo>
                  <a:lnTo>
                    <a:pt x="2358" y="175"/>
                  </a:lnTo>
                  <a:lnTo>
                    <a:pt x="2341" y="191"/>
                  </a:lnTo>
                  <a:lnTo>
                    <a:pt x="2321" y="204"/>
                  </a:lnTo>
                  <a:lnTo>
                    <a:pt x="2299" y="212"/>
                  </a:lnTo>
                  <a:lnTo>
                    <a:pt x="2274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0" y="191"/>
                  </a:lnTo>
                  <a:lnTo>
                    <a:pt x="23" y="175"/>
                  </a:lnTo>
                  <a:lnTo>
                    <a:pt x="11" y="155"/>
                  </a:lnTo>
                  <a:lnTo>
                    <a:pt x="3" y="132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3" y="41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2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293"/>
            <p:cNvSpPr>
              <a:spLocks/>
            </p:cNvSpPr>
            <p:nvPr/>
          </p:nvSpPr>
          <p:spPr bwMode="auto">
            <a:xfrm>
              <a:off x="2659063" y="4645025"/>
              <a:ext cx="290513" cy="25400"/>
            </a:xfrm>
            <a:custGeom>
              <a:avLst/>
              <a:gdLst>
                <a:gd name="T0" fmla="*/ 107 w 2381"/>
                <a:gd name="T1" fmla="*/ 0 h 215"/>
                <a:gd name="T2" fmla="*/ 2274 w 2381"/>
                <a:gd name="T3" fmla="*/ 0 h 215"/>
                <a:gd name="T4" fmla="*/ 2299 w 2381"/>
                <a:gd name="T5" fmla="*/ 3 h 215"/>
                <a:gd name="T6" fmla="*/ 2321 w 2381"/>
                <a:gd name="T7" fmla="*/ 11 h 215"/>
                <a:gd name="T8" fmla="*/ 2341 w 2381"/>
                <a:gd name="T9" fmla="*/ 23 h 215"/>
                <a:gd name="T10" fmla="*/ 2358 w 2381"/>
                <a:gd name="T11" fmla="*/ 40 h 215"/>
                <a:gd name="T12" fmla="*/ 2371 w 2381"/>
                <a:gd name="T13" fmla="*/ 60 h 215"/>
                <a:gd name="T14" fmla="*/ 2379 w 2381"/>
                <a:gd name="T15" fmla="*/ 83 h 215"/>
                <a:gd name="T16" fmla="*/ 2381 w 2381"/>
                <a:gd name="T17" fmla="*/ 107 h 215"/>
                <a:gd name="T18" fmla="*/ 2379 w 2381"/>
                <a:gd name="T19" fmla="*/ 133 h 215"/>
                <a:gd name="T20" fmla="*/ 2371 w 2381"/>
                <a:gd name="T21" fmla="*/ 155 h 215"/>
                <a:gd name="T22" fmla="*/ 2358 w 2381"/>
                <a:gd name="T23" fmla="*/ 175 h 215"/>
                <a:gd name="T24" fmla="*/ 2341 w 2381"/>
                <a:gd name="T25" fmla="*/ 192 h 215"/>
                <a:gd name="T26" fmla="*/ 2321 w 2381"/>
                <a:gd name="T27" fmla="*/ 205 h 215"/>
                <a:gd name="T28" fmla="*/ 2299 w 2381"/>
                <a:gd name="T29" fmla="*/ 212 h 215"/>
                <a:gd name="T30" fmla="*/ 2274 w 2381"/>
                <a:gd name="T31" fmla="*/ 215 h 215"/>
                <a:gd name="T32" fmla="*/ 107 w 2381"/>
                <a:gd name="T33" fmla="*/ 215 h 215"/>
                <a:gd name="T34" fmla="*/ 83 w 2381"/>
                <a:gd name="T35" fmla="*/ 212 h 215"/>
                <a:gd name="T36" fmla="*/ 60 w 2381"/>
                <a:gd name="T37" fmla="*/ 205 h 215"/>
                <a:gd name="T38" fmla="*/ 40 w 2381"/>
                <a:gd name="T39" fmla="*/ 192 h 215"/>
                <a:gd name="T40" fmla="*/ 23 w 2381"/>
                <a:gd name="T41" fmla="*/ 175 h 215"/>
                <a:gd name="T42" fmla="*/ 11 w 2381"/>
                <a:gd name="T43" fmla="*/ 155 h 215"/>
                <a:gd name="T44" fmla="*/ 3 w 2381"/>
                <a:gd name="T45" fmla="*/ 133 h 215"/>
                <a:gd name="T46" fmla="*/ 0 w 2381"/>
                <a:gd name="T47" fmla="*/ 107 h 215"/>
                <a:gd name="T48" fmla="*/ 3 w 2381"/>
                <a:gd name="T49" fmla="*/ 83 h 215"/>
                <a:gd name="T50" fmla="*/ 11 w 2381"/>
                <a:gd name="T51" fmla="*/ 60 h 215"/>
                <a:gd name="T52" fmla="*/ 23 w 2381"/>
                <a:gd name="T53" fmla="*/ 40 h 215"/>
                <a:gd name="T54" fmla="*/ 40 w 2381"/>
                <a:gd name="T55" fmla="*/ 23 h 215"/>
                <a:gd name="T56" fmla="*/ 60 w 2381"/>
                <a:gd name="T57" fmla="*/ 11 h 215"/>
                <a:gd name="T58" fmla="*/ 83 w 2381"/>
                <a:gd name="T59" fmla="*/ 3 h 215"/>
                <a:gd name="T60" fmla="*/ 107 w 2381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81" h="215">
                  <a:moveTo>
                    <a:pt x="107" y="0"/>
                  </a:moveTo>
                  <a:lnTo>
                    <a:pt x="2274" y="0"/>
                  </a:lnTo>
                  <a:lnTo>
                    <a:pt x="2299" y="3"/>
                  </a:lnTo>
                  <a:lnTo>
                    <a:pt x="2321" y="11"/>
                  </a:lnTo>
                  <a:lnTo>
                    <a:pt x="2341" y="23"/>
                  </a:lnTo>
                  <a:lnTo>
                    <a:pt x="2358" y="40"/>
                  </a:lnTo>
                  <a:lnTo>
                    <a:pt x="2371" y="60"/>
                  </a:lnTo>
                  <a:lnTo>
                    <a:pt x="2379" y="83"/>
                  </a:lnTo>
                  <a:lnTo>
                    <a:pt x="2381" y="107"/>
                  </a:lnTo>
                  <a:lnTo>
                    <a:pt x="2379" y="133"/>
                  </a:lnTo>
                  <a:lnTo>
                    <a:pt x="2371" y="155"/>
                  </a:lnTo>
                  <a:lnTo>
                    <a:pt x="2358" y="175"/>
                  </a:lnTo>
                  <a:lnTo>
                    <a:pt x="2341" y="192"/>
                  </a:lnTo>
                  <a:lnTo>
                    <a:pt x="2321" y="205"/>
                  </a:lnTo>
                  <a:lnTo>
                    <a:pt x="2299" y="212"/>
                  </a:lnTo>
                  <a:lnTo>
                    <a:pt x="2274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5"/>
                  </a:lnTo>
                  <a:lnTo>
                    <a:pt x="40" y="192"/>
                  </a:lnTo>
                  <a:lnTo>
                    <a:pt x="23" y="175"/>
                  </a:lnTo>
                  <a:lnTo>
                    <a:pt x="11" y="155"/>
                  </a:lnTo>
                  <a:lnTo>
                    <a:pt x="3" y="133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0"/>
                  </a:lnTo>
                  <a:lnTo>
                    <a:pt x="23" y="40"/>
                  </a:lnTo>
                  <a:lnTo>
                    <a:pt x="40" y="23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5" name="Freeform 298"/>
          <p:cNvSpPr>
            <a:spLocks noEditPoints="1"/>
          </p:cNvSpPr>
          <p:nvPr/>
        </p:nvSpPr>
        <p:spPr bwMode="auto">
          <a:xfrm>
            <a:off x="1618126" y="4357688"/>
            <a:ext cx="527050" cy="304800"/>
          </a:xfrm>
          <a:custGeom>
            <a:avLst/>
            <a:gdLst>
              <a:gd name="T0" fmla="*/ 192 w 3317"/>
              <a:gd name="T1" fmla="*/ 830 h 1922"/>
              <a:gd name="T2" fmla="*/ 269 w 3317"/>
              <a:gd name="T3" fmla="*/ 1054 h 1922"/>
              <a:gd name="T4" fmla="*/ 388 w 3317"/>
              <a:gd name="T5" fmla="*/ 1254 h 1922"/>
              <a:gd name="T6" fmla="*/ 547 w 3317"/>
              <a:gd name="T7" fmla="*/ 1424 h 1922"/>
              <a:gd name="T8" fmla="*/ 737 w 3317"/>
              <a:gd name="T9" fmla="*/ 1557 h 1922"/>
              <a:gd name="T10" fmla="*/ 954 w 3317"/>
              <a:gd name="T11" fmla="*/ 1649 h 1922"/>
              <a:gd name="T12" fmla="*/ 1191 w 3317"/>
              <a:gd name="T13" fmla="*/ 1693 h 1922"/>
              <a:gd name="T14" fmla="*/ 2126 w 3317"/>
              <a:gd name="T15" fmla="*/ 1693 h 1922"/>
              <a:gd name="T16" fmla="*/ 2363 w 3317"/>
              <a:gd name="T17" fmla="*/ 1649 h 1922"/>
              <a:gd name="T18" fmla="*/ 2581 w 3317"/>
              <a:gd name="T19" fmla="*/ 1557 h 1922"/>
              <a:gd name="T20" fmla="*/ 2771 w 3317"/>
              <a:gd name="T21" fmla="*/ 1424 h 1922"/>
              <a:gd name="T22" fmla="*/ 2929 w 3317"/>
              <a:gd name="T23" fmla="*/ 1254 h 1922"/>
              <a:gd name="T24" fmla="*/ 3049 w 3317"/>
              <a:gd name="T25" fmla="*/ 1055 h 1922"/>
              <a:gd name="T26" fmla="*/ 3125 w 3317"/>
              <a:gd name="T27" fmla="*/ 830 h 1922"/>
              <a:gd name="T28" fmla="*/ 168 w 3317"/>
              <a:gd name="T29" fmla="*/ 670 h 1922"/>
              <a:gd name="T30" fmla="*/ 864 w 3317"/>
              <a:gd name="T31" fmla="*/ 3 h 1922"/>
              <a:gd name="T32" fmla="*/ 914 w 3317"/>
              <a:gd name="T33" fmla="*/ 41 h 1922"/>
              <a:gd name="T34" fmla="*/ 925 w 3317"/>
              <a:gd name="T35" fmla="*/ 320 h 1922"/>
              <a:gd name="T36" fmla="*/ 900 w 3317"/>
              <a:gd name="T37" fmla="*/ 379 h 1922"/>
              <a:gd name="T38" fmla="*/ 842 w 3317"/>
              <a:gd name="T39" fmla="*/ 403 h 1922"/>
              <a:gd name="T40" fmla="*/ 784 w 3317"/>
              <a:gd name="T41" fmla="*/ 379 h 1922"/>
              <a:gd name="T42" fmla="*/ 760 w 3317"/>
              <a:gd name="T43" fmla="*/ 320 h 1922"/>
              <a:gd name="T44" fmla="*/ 500 w 3317"/>
              <a:gd name="T45" fmla="*/ 504 h 1922"/>
              <a:gd name="T46" fmla="*/ 3277 w 3317"/>
              <a:gd name="T47" fmla="*/ 516 h 1922"/>
              <a:gd name="T48" fmla="*/ 3314 w 3317"/>
              <a:gd name="T49" fmla="*/ 565 h 1922"/>
              <a:gd name="T50" fmla="*/ 3305 w 3317"/>
              <a:gd name="T51" fmla="*/ 762 h 1922"/>
              <a:gd name="T52" fmla="*/ 3245 w 3317"/>
              <a:gd name="T53" fmla="*/ 1010 h 1922"/>
              <a:gd name="T54" fmla="*/ 3139 w 3317"/>
              <a:gd name="T55" fmla="*/ 1238 h 1922"/>
              <a:gd name="T56" fmla="*/ 2991 w 3317"/>
              <a:gd name="T57" fmla="*/ 1437 h 1922"/>
              <a:gd name="T58" fmla="*/ 2809 w 3317"/>
              <a:gd name="T59" fmla="*/ 1606 h 1922"/>
              <a:gd name="T60" fmla="*/ 2597 w 3317"/>
              <a:gd name="T61" fmla="*/ 1736 h 1922"/>
              <a:gd name="T62" fmla="*/ 2692 w 3317"/>
              <a:gd name="T63" fmla="*/ 1785 h 1922"/>
              <a:gd name="T64" fmla="*/ 2713 w 3317"/>
              <a:gd name="T65" fmla="*/ 1834 h 1922"/>
              <a:gd name="T66" fmla="*/ 2697 w 3317"/>
              <a:gd name="T67" fmla="*/ 1889 h 1922"/>
              <a:gd name="T68" fmla="*/ 2650 w 3317"/>
              <a:gd name="T69" fmla="*/ 1920 h 1922"/>
              <a:gd name="T70" fmla="*/ 2599 w 3317"/>
              <a:gd name="T71" fmla="*/ 1916 h 1922"/>
              <a:gd name="T72" fmla="*/ 2209 w 3317"/>
              <a:gd name="T73" fmla="*/ 1851 h 1922"/>
              <a:gd name="T74" fmla="*/ 1274 w 3317"/>
              <a:gd name="T75" fmla="*/ 1861 h 1922"/>
              <a:gd name="T76" fmla="*/ 1064 w 3317"/>
              <a:gd name="T77" fmla="*/ 1844 h 1922"/>
              <a:gd name="T78" fmla="*/ 781 w 3317"/>
              <a:gd name="T79" fmla="*/ 1921 h 1922"/>
              <a:gd name="T80" fmla="*/ 727 w 3317"/>
              <a:gd name="T81" fmla="*/ 1914 h 1922"/>
              <a:gd name="T82" fmla="*/ 688 w 3317"/>
              <a:gd name="T83" fmla="*/ 1872 h 1922"/>
              <a:gd name="T84" fmla="*/ 685 w 3317"/>
              <a:gd name="T85" fmla="*/ 1817 h 1922"/>
              <a:gd name="T86" fmla="*/ 715 w 3317"/>
              <a:gd name="T87" fmla="*/ 1773 h 1922"/>
              <a:gd name="T88" fmla="*/ 680 w 3317"/>
              <a:gd name="T89" fmla="*/ 1715 h 1922"/>
              <a:gd name="T90" fmla="*/ 468 w 3317"/>
              <a:gd name="T91" fmla="*/ 1573 h 1922"/>
              <a:gd name="T92" fmla="*/ 288 w 3317"/>
              <a:gd name="T93" fmla="*/ 1393 h 1922"/>
              <a:gd name="T94" fmla="*/ 146 w 3317"/>
              <a:gd name="T95" fmla="*/ 1180 h 1922"/>
              <a:gd name="T96" fmla="*/ 49 w 3317"/>
              <a:gd name="T97" fmla="*/ 939 h 1922"/>
              <a:gd name="T98" fmla="*/ 3 w 3317"/>
              <a:gd name="T99" fmla="*/ 678 h 1922"/>
              <a:gd name="T100" fmla="*/ 11 w 3317"/>
              <a:gd name="T101" fmla="*/ 545 h 1922"/>
              <a:gd name="T102" fmla="*/ 60 w 3317"/>
              <a:gd name="T103" fmla="*/ 507 h 1922"/>
              <a:gd name="T104" fmla="*/ 334 w 3317"/>
              <a:gd name="T105" fmla="*/ 83 h 1922"/>
              <a:gd name="T106" fmla="*/ 358 w 3317"/>
              <a:gd name="T107" fmla="*/ 24 h 1922"/>
              <a:gd name="T108" fmla="*/ 418 w 3317"/>
              <a:gd name="T109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7" h="1922">
                <a:moveTo>
                  <a:pt x="168" y="670"/>
                </a:moveTo>
                <a:lnTo>
                  <a:pt x="177" y="750"/>
                </a:lnTo>
                <a:lnTo>
                  <a:pt x="192" y="830"/>
                </a:lnTo>
                <a:lnTo>
                  <a:pt x="212" y="907"/>
                </a:lnTo>
                <a:lnTo>
                  <a:pt x="237" y="982"/>
                </a:lnTo>
                <a:lnTo>
                  <a:pt x="269" y="1054"/>
                </a:lnTo>
                <a:lnTo>
                  <a:pt x="304" y="1124"/>
                </a:lnTo>
                <a:lnTo>
                  <a:pt x="344" y="1191"/>
                </a:lnTo>
                <a:lnTo>
                  <a:pt x="388" y="1254"/>
                </a:lnTo>
                <a:lnTo>
                  <a:pt x="438" y="1315"/>
                </a:lnTo>
                <a:lnTo>
                  <a:pt x="490" y="1371"/>
                </a:lnTo>
                <a:lnTo>
                  <a:pt x="547" y="1424"/>
                </a:lnTo>
                <a:lnTo>
                  <a:pt x="607" y="1473"/>
                </a:lnTo>
                <a:lnTo>
                  <a:pt x="671" y="1517"/>
                </a:lnTo>
                <a:lnTo>
                  <a:pt x="737" y="1557"/>
                </a:lnTo>
                <a:lnTo>
                  <a:pt x="807" y="1594"/>
                </a:lnTo>
                <a:lnTo>
                  <a:pt x="879" y="1624"/>
                </a:lnTo>
                <a:lnTo>
                  <a:pt x="954" y="1649"/>
                </a:lnTo>
                <a:lnTo>
                  <a:pt x="1031" y="1670"/>
                </a:lnTo>
                <a:lnTo>
                  <a:pt x="1110" y="1684"/>
                </a:lnTo>
                <a:lnTo>
                  <a:pt x="1191" y="1693"/>
                </a:lnTo>
                <a:lnTo>
                  <a:pt x="1274" y="1696"/>
                </a:lnTo>
                <a:lnTo>
                  <a:pt x="2043" y="1696"/>
                </a:lnTo>
                <a:lnTo>
                  <a:pt x="2126" y="1693"/>
                </a:lnTo>
                <a:lnTo>
                  <a:pt x="2207" y="1684"/>
                </a:lnTo>
                <a:lnTo>
                  <a:pt x="2287" y="1670"/>
                </a:lnTo>
                <a:lnTo>
                  <a:pt x="2363" y="1649"/>
                </a:lnTo>
                <a:lnTo>
                  <a:pt x="2439" y="1624"/>
                </a:lnTo>
                <a:lnTo>
                  <a:pt x="2510" y="1594"/>
                </a:lnTo>
                <a:lnTo>
                  <a:pt x="2581" y="1557"/>
                </a:lnTo>
                <a:lnTo>
                  <a:pt x="2647" y="1517"/>
                </a:lnTo>
                <a:lnTo>
                  <a:pt x="2710" y="1473"/>
                </a:lnTo>
                <a:lnTo>
                  <a:pt x="2771" y="1424"/>
                </a:lnTo>
                <a:lnTo>
                  <a:pt x="2827" y="1371"/>
                </a:lnTo>
                <a:lnTo>
                  <a:pt x="2880" y="1315"/>
                </a:lnTo>
                <a:lnTo>
                  <a:pt x="2929" y="1254"/>
                </a:lnTo>
                <a:lnTo>
                  <a:pt x="2973" y="1191"/>
                </a:lnTo>
                <a:lnTo>
                  <a:pt x="3013" y="1124"/>
                </a:lnTo>
                <a:lnTo>
                  <a:pt x="3049" y="1055"/>
                </a:lnTo>
                <a:lnTo>
                  <a:pt x="3080" y="982"/>
                </a:lnTo>
                <a:lnTo>
                  <a:pt x="3105" y="907"/>
                </a:lnTo>
                <a:lnTo>
                  <a:pt x="3125" y="830"/>
                </a:lnTo>
                <a:lnTo>
                  <a:pt x="3140" y="750"/>
                </a:lnTo>
                <a:lnTo>
                  <a:pt x="3149" y="670"/>
                </a:lnTo>
                <a:lnTo>
                  <a:pt x="168" y="670"/>
                </a:lnTo>
                <a:close/>
                <a:moveTo>
                  <a:pt x="418" y="0"/>
                </a:moveTo>
                <a:lnTo>
                  <a:pt x="842" y="0"/>
                </a:lnTo>
                <a:lnTo>
                  <a:pt x="864" y="3"/>
                </a:lnTo>
                <a:lnTo>
                  <a:pt x="883" y="11"/>
                </a:lnTo>
                <a:lnTo>
                  <a:pt x="900" y="24"/>
                </a:lnTo>
                <a:lnTo>
                  <a:pt x="914" y="41"/>
                </a:lnTo>
                <a:lnTo>
                  <a:pt x="922" y="61"/>
                </a:lnTo>
                <a:lnTo>
                  <a:pt x="925" y="83"/>
                </a:lnTo>
                <a:lnTo>
                  <a:pt x="925" y="320"/>
                </a:lnTo>
                <a:lnTo>
                  <a:pt x="922" y="342"/>
                </a:lnTo>
                <a:lnTo>
                  <a:pt x="914" y="362"/>
                </a:lnTo>
                <a:lnTo>
                  <a:pt x="900" y="379"/>
                </a:lnTo>
                <a:lnTo>
                  <a:pt x="883" y="392"/>
                </a:lnTo>
                <a:lnTo>
                  <a:pt x="864" y="400"/>
                </a:lnTo>
                <a:lnTo>
                  <a:pt x="842" y="403"/>
                </a:lnTo>
                <a:lnTo>
                  <a:pt x="820" y="400"/>
                </a:lnTo>
                <a:lnTo>
                  <a:pt x="800" y="392"/>
                </a:lnTo>
                <a:lnTo>
                  <a:pt x="784" y="379"/>
                </a:lnTo>
                <a:lnTo>
                  <a:pt x="771" y="362"/>
                </a:lnTo>
                <a:lnTo>
                  <a:pt x="763" y="342"/>
                </a:lnTo>
                <a:lnTo>
                  <a:pt x="760" y="320"/>
                </a:lnTo>
                <a:lnTo>
                  <a:pt x="760" y="165"/>
                </a:lnTo>
                <a:lnTo>
                  <a:pt x="500" y="165"/>
                </a:lnTo>
                <a:lnTo>
                  <a:pt x="500" y="504"/>
                </a:lnTo>
                <a:lnTo>
                  <a:pt x="3234" y="504"/>
                </a:lnTo>
                <a:lnTo>
                  <a:pt x="3257" y="507"/>
                </a:lnTo>
                <a:lnTo>
                  <a:pt x="3277" y="516"/>
                </a:lnTo>
                <a:lnTo>
                  <a:pt x="3293" y="528"/>
                </a:lnTo>
                <a:lnTo>
                  <a:pt x="3306" y="545"/>
                </a:lnTo>
                <a:lnTo>
                  <a:pt x="3314" y="565"/>
                </a:lnTo>
                <a:lnTo>
                  <a:pt x="3317" y="586"/>
                </a:lnTo>
                <a:lnTo>
                  <a:pt x="3314" y="675"/>
                </a:lnTo>
                <a:lnTo>
                  <a:pt x="3305" y="762"/>
                </a:lnTo>
                <a:lnTo>
                  <a:pt x="3291" y="847"/>
                </a:lnTo>
                <a:lnTo>
                  <a:pt x="3271" y="930"/>
                </a:lnTo>
                <a:lnTo>
                  <a:pt x="3245" y="1010"/>
                </a:lnTo>
                <a:lnTo>
                  <a:pt x="3214" y="1089"/>
                </a:lnTo>
                <a:lnTo>
                  <a:pt x="3179" y="1164"/>
                </a:lnTo>
                <a:lnTo>
                  <a:pt x="3139" y="1238"/>
                </a:lnTo>
                <a:lnTo>
                  <a:pt x="3094" y="1307"/>
                </a:lnTo>
                <a:lnTo>
                  <a:pt x="3044" y="1375"/>
                </a:lnTo>
                <a:lnTo>
                  <a:pt x="2991" y="1437"/>
                </a:lnTo>
                <a:lnTo>
                  <a:pt x="2934" y="1498"/>
                </a:lnTo>
                <a:lnTo>
                  <a:pt x="2873" y="1553"/>
                </a:lnTo>
                <a:lnTo>
                  <a:pt x="2809" y="1606"/>
                </a:lnTo>
                <a:lnTo>
                  <a:pt x="2742" y="1653"/>
                </a:lnTo>
                <a:lnTo>
                  <a:pt x="2670" y="1696"/>
                </a:lnTo>
                <a:lnTo>
                  <a:pt x="2597" y="1736"/>
                </a:lnTo>
                <a:lnTo>
                  <a:pt x="2662" y="1763"/>
                </a:lnTo>
                <a:lnTo>
                  <a:pt x="2679" y="1773"/>
                </a:lnTo>
                <a:lnTo>
                  <a:pt x="2692" y="1785"/>
                </a:lnTo>
                <a:lnTo>
                  <a:pt x="2703" y="1800"/>
                </a:lnTo>
                <a:lnTo>
                  <a:pt x="2710" y="1817"/>
                </a:lnTo>
                <a:lnTo>
                  <a:pt x="2713" y="1834"/>
                </a:lnTo>
                <a:lnTo>
                  <a:pt x="2712" y="1853"/>
                </a:lnTo>
                <a:lnTo>
                  <a:pt x="2706" y="1872"/>
                </a:lnTo>
                <a:lnTo>
                  <a:pt x="2697" y="1889"/>
                </a:lnTo>
                <a:lnTo>
                  <a:pt x="2683" y="1903"/>
                </a:lnTo>
                <a:lnTo>
                  <a:pt x="2667" y="1914"/>
                </a:lnTo>
                <a:lnTo>
                  <a:pt x="2650" y="1920"/>
                </a:lnTo>
                <a:lnTo>
                  <a:pt x="2631" y="1922"/>
                </a:lnTo>
                <a:lnTo>
                  <a:pt x="2615" y="1921"/>
                </a:lnTo>
                <a:lnTo>
                  <a:pt x="2599" y="1916"/>
                </a:lnTo>
                <a:lnTo>
                  <a:pt x="2369" y="1820"/>
                </a:lnTo>
                <a:lnTo>
                  <a:pt x="2290" y="1838"/>
                </a:lnTo>
                <a:lnTo>
                  <a:pt x="2209" y="1851"/>
                </a:lnTo>
                <a:lnTo>
                  <a:pt x="2128" y="1859"/>
                </a:lnTo>
                <a:lnTo>
                  <a:pt x="2043" y="1861"/>
                </a:lnTo>
                <a:lnTo>
                  <a:pt x="1274" y="1861"/>
                </a:lnTo>
                <a:lnTo>
                  <a:pt x="1203" y="1859"/>
                </a:lnTo>
                <a:lnTo>
                  <a:pt x="1133" y="1854"/>
                </a:lnTo>
                <a:lnTo>
                  <a:pt x="1064" y="1844"/>
                </a:lnTo>
                <a:lnTo>
                  <a:pt x="997" y="1831"/>
                </a:lnTo>
                <a:lnTo>
                  <a:pt x="796" y="1916"/>
                </a:lnTo>
                <a:lnTo>
                  <a:pt x="781" y="1921"/>
                </a:lnTo>
                <a:lnTo>
                  <a:pt x="765" y="1922"/>
                </a:lnTo>
                <a:lnTo>
                  <a:pt x="745" y="1920"/>
                </a:lnTo>
                <a:lnTo>
                  <a:pt x="727" y="1914"/>
                </a:lnTo>
                <a:lnTo>
                  <a:pt x="711" y="1903"/>
                </a:lnTo>
                <a:lnTo>
                  <a:pt x="698" y="1889"/>
                </a:lnTo>
                <a:lnTo>
                  <a:pt x="688" y="1872"/>
                </a:lnTo>
                <a:lnTo>
                  <a:pt x="683" y="1853"/>
                </a:lnTo>
                <a:lnTo>
                  <a:pt x="682" y="1834"/>
                </a:lnTo>
                <a:lnTo>
                  <a:pt x="685" y="1817"/>
                </a:lnTo>
                <a:lnTo>
                  <a:pt x="692" y="1800"/>
                </a:lnTo>
                <a:lnTo>
                  <a:pt x="702" y="1785"/>
                </a:lnTo>
                <a:lnTo>
                  <a:pt x="715" y="1773"/>
                </a:lnTo>
                <a:lnTo>
                  <a:pt x="732" y="1763"/>
                </a:lnTo>
                <a:lnTo>
                  <a:pt x="758" y="1753"/>
                </a:lnTo>
                <a:lnTo>
                  <a:pt x="680" y="1715"/>
                </a:lnTo>
                <a:lnTo>
                  <a:pt x="607" y="1672"/>
                </a:lnTo>
                <a:lnTo>
                  <a:pt x="535" y="1625"/>
                </a:lnTo>
                <a:lnTo>
                  <a:pt x="468" y="1573"/>
                </a:lnTo>
                <a:lnTo>
                  <a:pt x="403" y="1517"/>
                </a:lnTo>
                <a:lnTo>
                  <a:pt x="343" y="1457"/>
                </a:lnTo>
                <a:lnTo>
                  <a:pt x="288" y="1393"/>
                </a:lnTo>
                <a:lnTo>
                  <a:pt x="235" y="1326"/>
                </a:lnTo>
                <a:lnTo>
                  <a:pt x="189" y="1254"/>
                </a:lnTo>
                <a:lnTo>
                  <a:pt x="146" y="1180"/>
                </a:lnTo>
                <a:lnTo>
                  <a:pt x="109" y="1102"/>
                </a:lnTo>
                <a:lnTo>
                  <a:pt x="76" y="1022"/>
                </a:lnTo>
                <a:lnTo>
                  <a:pt x="49" y="939"/>
                </a:lnTo>
                <a:lnTo>
                  <a:pt x="28" y="854"/>
                </a:lnTo>
                <a:lnTo>
                  <a:pt x="13" y="767"/>
                </a:lnTo>
                <a:lnTo>
                  <a:pt x="3" y="678"/>
                </a:lnTo>
                <a:lnTo>
                  <a:pt x="0" y="586"/>
                </a:lnTo>
                <a:lnTo>
                  <a:pt x="3" y="565"/>
                </a:lnTo>
                <a:lnTo>
                  <a:pt x="11" y="545"/>
                </a:lnTo>
                <a:lnTo>
                  <a:pt x="24" y="528"/>
                </a:lnTo>
                <a:lnTo>
                  <a:pt x="41" y="516"/>
                </a:lnTo>
                <a:lnTo>
                  <a:pt x="60" y="507"/>
                </a:lnTo>
                <a:lnTo>
                  <a:pt x="82" y="504"/>
                </a:lnTo>
                <a:lnTo>
                  <a:pt x="334" y="504"/>
                </a:lnTo>
                <a:lnTo>
                  <a:pt x="334" y="83"/>
                </a:lnTo>
                <a:lnTo>
                  <a:pt x="337" y="61"/>
                </a:lnTo>
                <a:lnTo>
                  <a:pt x="346" y="41"/>
                </a:lnTo>
                <a:lnTo>
                  <a:pt x="358" y="24"/>
                </a:lnTo>
                <a:lnTo>
                  <a:pt x="375" y="11"/>
                </a:lnTo>
                <a:lnTo>
                  <a:pt x="395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9" name="Freeform 303"/>
          <p:cNvSpPr>
            <a:spLocks/>
          </p:cNvSpPr>
          <p:nvPr/>
        </p:nvSpPr>
        <p:spPr bwMode="auto">
          <a:xfrm>
            <a:off x="711207" y="4346575"/>
            <a:ext cx="469900" cy="327025"/>
          </a:xfrm>
          <a:custGeom>
            <a:avLst/>
            <a:gdLst>
              <a:gd name="T0" fmla="*/ 3473 w 3550"/>
              <a:gd name="T1" fmla="*/ 2 h 2475"/>
              <a:gd name="T2" fmla="*/ 3527 w 3550"/>
              <a:gd name="T3" fmla="*/ 37 h 2475"/>
              <a:gd name="T4" fmla="*/ 3550 w 3550"/>
              <a:gd name="T5" fmla="*/ 99 h 2475"/>
              <a:gd name="T6" fmla="*/ 3539 w 3550"/>
              <a:gd name="T7" fmla="*/ 2420 h 2475"/>
              <a:gd name="T8" fmla="*/ 3494 w 3550"/>
              <a:gd name="T9" fmla="*/ 2465 h 2475"/>
              <a:gd name="T10" fmla="*/ 99 w 3550"/>
              <a:gd name="T11" fmla="*/ 2475 h 2475"/>
              <a:gd name="T12" fmla="*/ 37 w 3550"/>
              <a:gd name="T13" fmla="*/ 2453 h 2475"/>
              <a:gd name="T14" fmla="*/ 2 w 3550"/>
              <a:gd name="T15" fmla="*/ 2398 h 2475"/>
              <a:gd name="T16" fmla="*/ 2 w 3550"/>
              <a:gd name="T17" fmla="*/ 972 h 2475"/>
              <a:gd name="T18" fmla="*/ 37 w 3550"/>
              <a:gd name="T19" fmla="*/ 918 h 2475"/>
              <a:gd name="T20" fmla="*/ 99 w 3550"/>
              <a:gd name="T21" fmla="*/ 895 h 2475"/>
              <a:gd name="T22" fmla="*/ 161 w 3550"/>
              <a:gd name="T23" fmla="*/ 918 h 2475"/>
              <a:gd name="T24" fmla="*/ 195 w 3550"/>
              <a:gd name="T25" fmla="*/ 972 h 2475"/>
              <a:gd name="T26" fmla="*/ 2618 w 3550"/>
              <a:gd name="T27" fmla="*/ 2277 h 2475"/>
              <a:gd name="T28" fmla="*/ 2627 w 3550"/>
              <a:gd name="T29" fmla="*/ 2056 h 2475"/>
              <a:gd name="T30" fmla="*/ 2674 w 3550"/>
              <a:gd name="T31" fmla="*/ 2010 h 2475"/>
              <a:gd name="T32" fmla="*/ 2740 w 3550"/>
              <a:gd name="T33" fmla="*/ 2002 h 2475"/>
              <a:gd name="T34" fmla="*/ 2795 w 3550"/>
              <a:gd name="T35" fmla="*/ 2037 h 2475"/>
              <a:gd name="T36" fmla="*/ 2816 w 3550"/>
              <a:gd name="T37" fmla="*/ 2099 h 2475"/>
              <a:gd name="T38" fmla="*/ 3351 w 3550"/>
              <a:gd name="T39" fmla="*/ 1336 h 2475"/>
              <a:gd name="T40" fmla="*/ 1627 w 3550"/>
              <a:gd name="T41" fmla="*/ 1694 h 2475"/>
              <a:gd name="T42" fmla="*/ 1592 w 3550"/>
              <a:gd name="T43" fmla="*/ 1748 h 2475"/>
              <a:gd name="T44" fmla="*/ 1531 w 3550"/>
              <a:gd name="T45" fmla="*/ 1770 h 2475"/>
              <a:gd name="T46" fmla="*/ 1468 w 3550"/>
              <a:gd name="T47" fmla="*/ 1748 h 2475"/>
              <a:gd name="T48" fmla="*/ 1434 w 3550"/>
              <a:gd name="T49" fmla="*/ 1694 h 2475"/>
              <a:gd name="T50" fmla="*/ 1434 w 3550"/>
              <a:gd name="T51" fmla="*/ 781 h 2475"/>
              <a:gd name="T52" fmla="*/ 1468 w 3550"/>
              <a:gd name="T53" fmla="*/ 726 h 2475"/>
              <a:gd name="T54" fmla="*/ 1531 w 3550"/>
              <a:gd name="T55" fmla="*/ 705 h 2475"/>
              <a:gd name="T56" fmla="*/ 1592 w 3550"/>
              <a:gd name="T57" fmla="*/ 726 h 2475"/>
              <a:gd name="T58" fmla="*/ 1627 w 3550"/>
              <a:gd name="T59" fmla="*/ 781 h 2475"/>
              <a:gd name="T60" fmla="*/ 3351 w 3550"/>
              <a:gd name="T61" fmla="*/ 1138 h 2475"/>
              <a:gd name="T62" fmla="*/ 2816 w 3550"/>
              <a:gd name="T63" fmla="*/ 376 h 2475"/>
              <a:gd name="T64" fmla="*/ 2795 w 3550"/>
              <a:gd name="T65" fmla="*/ 437 h 2475"/>
              <a:gd name="T66" fmla="*/ 2740 w 3550"/>
              <a:gd name="T67" fmla="*/ 471 h 2475"/>
              <a:gd name="T68" fmla="*/ 2674 w 3550"/>
              <a:gd name="T69" fmla="*/ 465 h 2475"/>
              <a:gd name="T70" fmla="*/ 2627 w 3550"/>
              <a:gd name="T71" fmla="*/ 419 h 2475"/>
              <a:gd name="T72" fmla="*/ 2618 w 3550"/>
              <a:gd name="T73" fmla="*/ 198 h 2475"/>
              <a:gd name="T74" fmla="*/ 195 w 3550"/>
              <a:gd name="T75" fmla="*/ 459 h 2475"/>
              <a:gd name="T76" fmla="*/ 161 w 3550"/>
              <a:gd name="T77" fmla="*/ 513 h 2475"/>
              <a:gd name="T78" fmla="*/ 99 w 3550"/>
              <a:gd name="T79" fmla="*/ 535 h 2475"/>
              <a:gd name="T80" fmla="*/ 37 w 3550"/>
              <a:gd name="T81" fmla="*/ 513 h 2475"/>
              <a:gd name="T82" fmla="*/ 2 w 3550"/>
              <a:gd name="T83" fmla="*/ 459 h 2475"/>
              <a:gd name="T84" fmla="*/ 2 w 3550"/>
              <a:gd name="T85" fmla="*/ 76 h 2475"/>
              <a:gd name="T86" fmla="*/ 37 w 3550"/>
              <a:gd name="T87" fmla="*/ 22 h 2475"/>
              <a:gd name="T88" fmla="*/ 99 w 3550"/>
              <a:gd name="T89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50" h="2475">
                <a:moveTo>
                  <a:pt x="99" y="0"/>
                </a:moveTo>
                <a:lnTo>
                  <a:pt x="3450" y="0"/>
                </a:lnTo>
                <a:lnTo>
                  <a:pt x="3473" y="2"/>
                </a:lnTo>
                <a:lnTo>
                  <a:pt x="3494" y="10"/>
                </a:lnTo>
                <a:lnTo>
                  <a:pt x="3512" y="22"/>
                </a:lnTo>
                <a:lnTo>
                  <a:pt x="3527" y="37"/>
                </a:lnTo>
                <a:lnTo>
                  <a:pt x="3539" y="55"/>
                </a:lnTo>
                <a:lnTo>
                  <a:pt x="3547" y="76"/>
                </a:lnTo>
                <a:lnTo>
                  <a:pt x="3550" y="99"/>
                </a:lnTo>
                <a:lnTo>
                  <a:pt x="3550" y="2376"/>
                </a:lnTo>
                <a:lnTo>
                  <a:pt x="3547" y="2398"/>
                </a:lnTo>
                <a:lnTo>
                  <a:pt x="3539" y="2420"/>
                </a:lnTo>
                <a:lnTo>
                  <a:pt x="3527" y="2438"/>
                </a:lnTo>
                <a:lnTo>
                  <a:pt x="3512" y="2453"/>
                </a:lnTo>
                <a:lnTo>
                  <a:pt x="3494" y="2465"/>
                </a:lnTo>
                <a:lnTo>
                  <a:pt x="3473" y="2473"/>
                </a:lnTo>
                <a:lnTo>
                  <a:pt x="3450" y="2475"/>
                </a:lnTo>
                <a:lnTo>
                  <a:pt x="99" y="2475"/>
                </a:lnTo>
                <a:lnTo>
                  <a:pt x="77" y="2473"/>
                </a:lnTo>
                <a:lnTo>
                  <a:pt x="56" y="2465"/>
                </a:lnTo>
                <a:lnTo>
                  <a:pt x="37" y="2453"/>
                </a:lnTo>
                <a:lnTo>
                  <a:pt x="22" y="2438"/>
                </a:lnTo>
                <a:lnTo>
                  <a:pt x="10" y="2420"/>
                </a:lnTo>
                <a:lnTo>
                  <a:pt x="2" y="2398"/>
                </a:lnTo>
                <a:lnTo>
                  <a:pt x="0" y="2376"/>
                </a:lnTo>
                <a:lnTo>
                  <a:pt x="0" y="994"/>
                </a:lnTo>
                <a:lnTo>
                  <a:pt x="2" y="972"/>
                </a:lnTo>
                <a:lnTo>
                  <a:pt x="10" y="951"/>
                </a:lnTo>
                <a:lnTo>
                  <a:pt x="22" y="933"/>
                </a:lnTo>
                <a:lnTo>
                  <a:pt x="37" y="918"/>
                </a:lnTo>
                <a:lnTo>
                  <a:pt x="56" y="906"/>
                </a:lnTo>
                <a:lnTo>
                  <a:pt x="77" y="898"/>
                </a:lnTo>
                <a:lnTo>
                  <a:pt x="99" y="895"/>
                </a:lnTo>
                <a:lnTo>
                  <a:pt x="122" y="898"/>
                </a:lnTo>
                <a:lnTo>
                  <a:pt x="143" y="906"/>
                </a:lnTo>
                <a:lnTo>
                  <a:pt x="161" y="918"/>
                </a:lnTo>
                <a:lnTo>
                  <a:pt x="177" y="933"/>
                </a:lnTo>
                <a:lnTo>
                  <a:pt x="189" y="951"/>
                </a:lnTo>
                <a:lnTo>
                  <a:pt x="195" y="972"/>
                </a:lnTo>
                <a:lnTo>
                  <a:pt x="199" y="994"/>
                </a:lnTo>
                <a:lnTo>
                  <a:pt x="199" y="2277"/>
                </a:lnTo>
                <a:lnTo>
                  <a:pt x="2618" y="2277"/>
                </a:lnTo>
                <a:lnTo>
                  <a:pt x="2618" y="2099"/>
                </a:lnTo>
                <a:lnTo>
                  <a:pt x="2621" y="2077"/>
                </a:lnTo>
                <a:lnTo>
                  <a:pt x="2627" y="2056"/>
                </a:lnTo>
                <a:lnTo>
                  <a:pt x="2639" y="2037"/>
                </a:lnTo>
                <a:lnTo>
                  <a:pt x="2655" y="2022"/>
                </a:lnTo>
                <a:lnTo>
                  <a:pt x="2674" y="2010"/>
                </a:lnTo>
                <a:lnTo>
                  <a:pt x="2694" y="2002"/>
                </a:lnTo>
                <a:lnTo>
                  <a:pt x="2717" y="2000"/>
                </a:lnTo>
                <a:lnTo>
                  <a:pt x="2740" y="2002"/>
                </a:lnTo>
                <a:lnTo>
                  <a:pt x="2760" y="2010"/>
                </a:lnTo>
                <a:lnTo>
                  <a:pt x="2780" y="2022"/>
                </a:lnTo>
                <a:lnTo>
                  <a:pt x="2795" y="2037"/>
                </a:lnTo>
                <a:lnTo>
                  <a:pt x="2807" y="2056"/>
                </a:lnTo>
                <a:lnTo>
                  <a:pt x="2814" y="2077"/>
                </a:lnTo>
                <a:lnTo>
                  <a:pt x="2816" y="2099"/>
                </a:lnTo>
                <a:lnTo>
                  <a:pt x="2816" y="2277"/>
                </a:lnTo>
                <a:lnTo>
                  <a:pt x="3351" y="2277"/>
                </a:lnTo>
                <a:lnTo>
                  <a:pt x="3351" y="1336"/>
                </a:lnTo>
                <a:lnTo>
                  <a:pt x="1630" y="1336"/>
                </a:lnTo>
                <a:lnTo>
                  <a:pt x="1630" y="1671"/>
                </a:lnTo>
                <a:lnTo>
                  <a:pt x="1627" y="1694"/>
                </a:lnTo>
                <a:lnTo>
                  <a:pt x="1619" y="1715"/>
                </a:lnTo>
                <a:lnTo>
                  <a:pt x="1609" y="1733"/>
                </a:lnTo>
                <a:lnTo>
                  <a:pt x="1592" y="1748"/>
                </a:lnTo>
                <a:lnTo>
                  <a:pt x="1574" y="1760"/>
                </a:lnTo>
                <a:lnTo>
                  <a:pt x="1553" y="1768"/>
                </a:lnTo>
                <a:lnTo>
                  <a:pt x="1531" y="1770"/>
                </a:lnTo>
                <a:lnTo>
                  <a:pt x="1508" y="1768"/>
                </a:lnTo>
                <a:lnTo>
                  <a:pt x="1486" y="1760"/>
                </a:lnTo>
                <a:lnTo>
                  <a:pt x="1468" y="1748"/>
                </a:lnTo>
                <a:lnTo>
                  <a:pt x="1453" y="1733"/>
                </a:lnTo>
                <a:lnTo>
                  <a:pt x="1441" y="1715"/>
                </a:lnTo>
                <a:lnTo>
                  <a:pt x="1434" y="1694"/>
                </a:lnTo>
                <a:lnTo>
                  <a:pt x="1431" y="1671"/>
                </a:lnTo>
                <a:lnTo>
                  <a:pt x="1431" y="804"/>
                </a:lnTo>
                <a:lnTo>
                  <a:pt x="1434" y="781"/>
                </a:lnTo>
                <a:lnTo>
                  <a:pt x="1441" y="760"/>
                </a:lnTo>
                <a:lnTo>
                  <a:pt x="1453" y="741"/>
                </a:lnTo>
                <a:lnTo>
                  <a:pt x="1468" y="726"/>
                </a:lnTo>
                <a:lnTo>
                  <a:pt x="1486" y="714"/>
                </a:lnTo>
                <a:lnTo>
                  <a:pt x="1508" y="707"/>
                </a:lnTo>
                <a:lnTo>
                  <a:pt x="1531" y="705"/>
                </a:lnTo>
                <a:lnTo>
                  <a:pt x="1553" y="707"/>
                </a:lnTo>
                <a:lnTo>
                  <a:pt x="1574" y="714"/>
                </a:lnTo>
                <a:lnTo>
                  <a:pt x="1592" y="726"/>
                </a:lnTo>
                <a:lnTo>
                  <a:pt x="1609" y="741"/>
                </a:lnTo>
                <a:lnTo>
                  <a:pt x="1619" y="760"/>
                </a:lnTo>
                <a:lnTo>
                  <a:pt x="1627" y="781"/>
                </a:lnTo>
                <a:lnTo>
                  <a:pt x="1630" y="804"/>
                </a:lnTo>
                <a:lnTo>
                  <a:pt x="1630" y="1138"/>
                </a:lnTo>
                <a:lnTo>
                  <a:pt x="3351" y="1138"/>
                </a:lnTo>
                <a:lnTo>
                  <a:pt x="3351" y="198"/>
                </a:lnTo>
                <a:lnTo>
                  <a:pt x="2816" y="198"/>
                </a:lnTo>
                <a:lnTo>
                  <a:pt x="2816" y="376"/>
                </a:lnTo>
                <a:lnTo>
                  <a:pt x="2814" y="398"/>
                </a:lnTo>
                <a:lnTo>
                  <a:pt x="2807" y="419"/>
                </a:lnTo>
                <a:lnTo>
                  <a:pt x="2795" y="437"/>
                </a:lnTo>
                <a:lnTo>
                  <a:pt x="2780" y="453"/>
                </a:lnTo>
                <a:lnTo>
                  <a:pt x="2760" y="465"/>
                </a:lnTo>
                <a:lnTo>
                  <a:pt x="2740" y="471"/>
                </a:lnTo>
                <a:lnTo>
                  <a:pt x="2717" y="475"/>
                </a:lnTo>
                <a:lnTo>
                  <a:pt x="2694" y="471"/>
                </a:lnTo>
                <a:lnTo>
                  <a:pt x="2674" y="465"/>
                </a:lnTo>
                <a:lnTo>
                  <a:pt x="2655" y="453"/>
                </a:lnTo>
                <a:lnTo>
                  <a:pt x="2639" y="437"/>
                </a:lnTo>
                <a:lnTo>
                  <a:pt x="2627" y="419"/>
                </a:lnTo>
                <a:lnTo>
                  <a:pt x="2621" y="398"/>
                </a:lnTo>
                <a:lnTo>
                  <a:pt x="2618" y="376"/>
                </a:lnTo>
                <a:lnTo>
                  <a:pt x="2618" y="198"/>
                </a:lnTo>
                <a:lnTo>
                  <a:pt x="199" y="198"/>
                </a:lnTo>
                <a:lnTo>
                  <a:pt x="199" y="436"/>
                </a:lnTo>
                <a:lnTo>
                  <a:pt x="195" y="459"/>
                </a:lnTo>
                <a:lnTo>
                  <a:pt x="189" y="480"/>
                </a:lnTo>
                <a:lnTo>
                  <a:pt x="177" y="498"/>
                </a:lnTo>
                <a:lnTo>
                  <a:pt x="161" y="513"/>
                </a:lnTo>
                <a:lnTo>
                  <a:pt x="143" y="525"/>
                </a:lnTo>
                <a:lnTo>
                  <a:pt x="122" y="533"/>
                </a:lnTo>
                <a:lnTo>
                  <a:pt x="99" y="535"/>
                </a:lnTo>
                <a:lnTo>
                  <a:pt x="77" y="533"/>
                </a:lnTo>
                <a:lnTo>
                  <a:pt x="56" y="525"/>
                </a:lnTo>
                <a:lnTo>
                  <a:pt x="37" y="513"/>
                </a:lnTo>
                <a:lnTo>
                  <a:pt x="22" y="498"/>
                </a:lnTo>
                <a:lnTo>
                  <a:pt x="10" y="480"/>
                </a:lnTo>
                <a:lnTo>
                  <a:pt x="2" y="459"/>
                </a:lnTo>
                <a:lnTo>
                  <a:pt x="0" y="436"/>
                </a:lnTo>
                <a:lnTo>
                  <a:pt x="0" y="99"/>
                </a:lnTo>
                <a:lnTo>
                  <a:pt x="2" y="76"/>
                </a:lnTo>
                <a:lnTo>
                  <a:pt x="10" y="55"/>
                </a:lnTo>
                <a:lnTo>
                  <a:pt x="22" y="37"/>
                </a:lnTo>
                <a:lnTo>
                  <a:pt x="37" y="22"/>
                </a:lnTo>
                <a:lnTo>
                  <a:pt x="56" y="10"/>
                </a:lnTo>
                <a:lnTo>
                  <a:pt x="77" y="2"/>
                </a:lnTo>
                <a:lnTo>
                  <a:pt x="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Real Estate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25</cp:revision>
  <dcterms:created xsi:type="dcterms:W3CDTF">2016-11-20T20:27:57Z</dcterms:created>
  <dcterms:modified xsi:type="dcterms:W3CDTF">2016-12-30T19:08:11Z</dcterms:modified>
</cp:coreProperties>
</file>