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434" autoAdjust="0"/>
  </p:normalViewPr>
  <p:slideViewPr>
    <p:cSldViewPr snapToGrid="0">
      <p:cViewPr varScale="1">
        <p:scale>
          <a:sx n="67" d="100"/>
          <a:sy n="67" d="100"/>
        </p:scale>
        <p:origin x="96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Employees Organization </a:t>
            </a:r>
            <a:r>
              <a:rPr lang="en-US" dirty="0"/>
              <a:t>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Employees Organization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7286653" y="1911350"/>
            <a:ext cx="415925" cy="568325"/>
          </a:xfrm>
          <a:custGeom>
            <a:avLst/>
            <a:gdLst>
              <a:gd name="T0" fmla="*/ 1159 w 2620"/>
              <a:gd name="T1" fmla="*/ 1243 h 3582"/>
              <a:gd name="T2" fmla="*/ 1309 w 2620"/>
              <a:gd name="T3" fmla="*/ 602 h 3582"/>
              <a:gd name="T4" fmla="*/ 1871 w 2620"/>
              <a:gd name="T5" fmla="*/ 1030 h 3582"/>
              <a:gd name="T6" fmla="*/ 398 w 2620"/>
              <a:gd name="T7" fmla="*/ 205 h 3582"/>
              <a:gd name="T8" fmla="*/ 1159 w 2620"/>
              <a:gd name="T9" fmla="*/ 490 h 3582"/>
              <a:gd name="T10" fmla="*/ 2278 w 2620"/>
              <a:gd name="T11" fmla="*/ 3 h 3582"/>
              <a:gd name="T12" fmla="*/ 2327 w 2620"/>
              <a:gd name="T13" fmla="*/ 34 h 3582"/>
              <a:gd name="T14" fmla="*/ 2618 w 2620"/>
              <a:gd name="T15" fmla="*/ 415 h 3582"/>
              <a:gd name="T16" fmla="*/ 2609 w 2620"/>
              <a:gd name="T17" fmla="*/ 478 h 3582"/>
              <a:gd name="T18" fmla="*/ 1922 w 2620"/>
              <a:gd name="T19" fmla="*/ 1254 h 3582"/>
              <a:gd name="T20" fmla="*/ 1866 w 2620"/>
              <a:gd name="T21" fmla="*/ 1271 h 3582"/>
              <a:gd name="T22" fmla="*/ 1822 w 2620"/>
              <a:gd name="T23" fmla="*/ 1262 h 3582"/>
              <a:gd name="T24" fmla="*/ 1757 w 2620"/>
              <a:gd name="T25" fmla="*/ 1190 h 3582"/>
              <a:gd name="T26" fmla="*/ 1542 w 2620"/>
              <a:gd name="T27" fmla="*/ 1423 h 3582"/>
              <a:gd name="T28" fmla="*/ 1204 w 2620"/>
              <a:gd name="T29" fmla="*/ 1431 h 3582"/>
              <a:gd name="T30" fmla="*/ 1685 w 2620"/>
              <a:gd name="T31" fmla="*/ 3062 h 3582"/>
              <a:gd name="T32" fmla="*/ 1333 w 2620"/>
              <a:gd name="T33" fmla="*/ 2049 h 3582"/>
              <a:gd name="T34" fmla="*/ 1278 w 2620"/>
              <a:gd name="T35" fmla="*/ 2006 h 3582"/>
              <a:gd name="T36" fmla="*/ 1268 w 2620"/>
              <a:gd name="T37" fmla="*/ 1933 h 3582"/>
              <a:gd name="T38" fmla="*/ 1312 w 2620"/>
              <a:gd name="T39" fmla="*/ 1877 h 3582"/>
              <a:gd name="T40" fmla="*/ 1598 w 2620"/>
              <a:gd name="T41" fmla="*/ 1864 h 3582"/>
              <a:gd name="T42" fmla="*/ 1610 w 2620"/>
              <a:gd name="T43" fmla="*/ 1865 h 3582"/>
              <a:gd name="T44" fmla="*/ 1623 w 2620"/>
              <a:gd name="T45" fmla="*/ 1868 h 3582"/>
              <a:gd name="T46" fmla="*/ 1637 w 2620"/>
              <a:gd name="T47" fmla="*/ 1872 h 3582"/>
              <a:gd name="T48" fmla="*/ 1648 w 2620"/>
              <a:gd name="T49" fmla="*/ 1878 h 3582"/>
              <a:gd name="T50" fmla="*/ 1659 w 2620"/>
              <a:gd name="T51" fmla="*/ 1886 h 3582"/>
              <a:gd name="T52" fmla="*/ 1669 w 2620"/>
              <a:gd name="T53" fmla="*/ 1896 h 3582"/>
              <a:gd name="T54" fmla="*/ 1678 w 2620"/>
              <a:gd name="T55" fmla="*/ 1907 h 3582"/>
              <a:gd name="T56" fmla="*/ 1684 w 2620"/>
              <a:gd name="T57" fmla="*/ 1919 h 3582"/>
              <a:gd name="T58" fmla="*/ 1688 w 2620"/>
              <a:gd name="T59" fmla="*/ 1932 h 3582"/>
              <a:gd name="T60" fmla="*/ 1692 w 2620"/>
              <a:gd name="T61" fmla="*/ 1943 h 3582"/>
              <a:gd name="T62" fmla="*/ 1878 w 2620"/>
              <a:gd name="T63" fmla="*/ 3125 h 3582"/>
              <a:gd name="T64" fmla="*/ 1846 w 2620"/>
              <a:gd name="T65" fmla="*/ 3174 h 3582"/>
              <a:gd name="T66" fmla="*/ 1331 w 2620"/>
              <a:gd name="T67" fmla="*/ 3580 h 3582"/>
              <a:gd name="T68" fmla="*/ 1269 w 2620"/>
              <a:gd name="T69" fmla="*/ 3572 h 3582"/>
              <a:gd name="T70" fmla="*/ 759 w 2620"/>
              <a:gd name="T71" fmla="*/ 3160 h 3582"/>
              <a:gd name="T72" fmla="*/ 739 w 2620"/>
              <a:gd name="T73" fmla="*/ 3106 h 3582"/>
              <a:gd name="T74" fmla="*/ 863 w 2620"/>
              <a:gd name="T75" fmla="*/ 1190 h 3582"/>
              <a:gd name="T76" fmla="*/ 797 w 2620"/>
              <a:gd name="T77" fmla="*/ 1262 h 3582"/>
              <a:gd name="T78" fmla="*/ 754 w 2620"/>
              <a:gd name="T79" fmla="*/ 1271 h 3582"/>
              <a:gd name="T80" fmla="*/ 698 w 2620"/>
              <a:gd name="T81" fmla="*/ 1254 h 3582"/>
              <a:gd name="T82" fmla="*/ 11 w 2620"/>
              <a:gd name="T83" fmla="*/ 478 h 3582"/>
              <a:gd name="T84" fmla="*/ 2 w 2620"/>
              <a:gd name="T85" fmla="*/ 415 h 3582"/>
              <a:gd name="T86" fmla="*/ 293 w 2620"/>
              <a:gd name="T87" fmla="*/ 34 h 3582"/>
              <a:gd name="T88" fmla="*/ 342 w 2620"/>
              <a:gd name="T89" fmla="*/ 3 h 3582"/>
              <a:gd name="T90" fmla="*/ 400 w 2620"/>
              <a:gd name="T91" fmla="*/ 5 h 3582"/>
              <a:gd name="T92" fmla="*/ 2240 w 2620"/>
              <a:gd name="T93" fmla="*/ 0 h 3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20" h="3582">
                <a:moveTo>
                  <a:pt x="1309" y="602"/>
                </a:moveTo>
                <a:lnTo>
                  <a:pt x="979" y="1036"/>
                </a:lnTo>
                <a:lnTo>
                  <a:pt x="1159" y="1243"/>
                </a:lnTo>
                <a:lnTo>
                  <a:pt x="1461" y="1243"/>
                </a:lnTo>
                <a:lnTo>
                  <a:pt x="1641" y="1036"/>
                </a:lnTo>
                <a:lnTo>
                  <a:pt x="1309" y="602"/>
                </a:lnTo>
                <a:close/>
                <a:moveTo>
                  <a:pt x="2222" y="205"/>
                </a:moveTo>
                <a:lnTo>
                  <a:pt x="1461" y="490"/>
                </a:lnTo>
                <a:lnTo>
                  <a:pt x="1871" y="1030"/>
                </a:lnTo>
                <a:lnTo>
                  <a:pt x="2403" y="432"/>
                </a:lnTo>
                <a:lnTo>
                  <a:pt x="2222" y="205"/>
                </a:lnTo>
                <a:close/>
                <a:moveTo>
                  <a:pt x="398" y="205"/>
                </a:moveTo>
                <a:lnTo>
                  <a:pt x="217" y="432"/>
                </a:lnTo>
                <a:lnTo>
                  <a:pt x="748" y="1030"/>
                </a:lnTo>
                <a:lnTo>
                  <a:pt x="1159" y="490"/>
                </a:lnTo>
                <a:lnTo>
                  <a:pt x="398" y="205"/>
                </a:lnTo>
                <a:close/>
                <a:moveTo>
                  <a:pt x="2259" y="0"/>
                </a:moveTo>
                <a:lnTo>
                  <a:pt x="2278" y="3"/>
                </a:lnTo>
                <a:lnTo>
                  <a:pt x="2296" y="9"/>
                </a:lnTo>
                <a:lnTo>
                  <a:pt x="2313" y="20"/>
                </a:lnTo>
                <a:lnTo>
                  <a:pt x="2327" y="34"/>
                </a:lnTo>
                <a:lnTo>
                  <a:pt x="2599" y="376"/>
                </a:lnTo>
                <a:lnTo>
                  <a:pt x="2611" y="395"/>
                </a:lnTo>
                <a:lnTo>
                  <a:pt x="2618" y="415"/>
                </a:lnTo>
                <a:lnTo>
                  <a:pt x="2620" y="437"/>
                </a:lnTo>
                <a:lnTo>
                  <a:pt x="2617" y="459"/>
                </a:lnTo>
                <a:lnTo>
                  <a:pt x="2609" y="478"/>
                </a:lnTo>
                <a:lnTo>
                  <a:pt x="2596" y="497"/>
                </a:lnTo>
                <a:lnTo>
                  <a:pt x="1937" y="1240"/>
                </a:lnTo>
                <a:lnTo>
                  <a:pt x="1922" y="1254"/>
                </a:lnTo>
                <a:lnTo>
                  <a:pt x="1904" y="1264"/>
                </a:lnTo>
                <a:lnTo>
                  <a:pt x="1886" y="1269"/>
                </a:lnTo>
                <a:lnTo>
                  <a:pt x="1866" y="1271"/>
                </a:lnTo>
                <a:lnTo>
                  <a:pt x="1863" y="1271"/>
                </a:lnTo>
                <a:lnTo>
                  <a:pt x="1842" y="1268"/>
                </a:lnTo>
                <a:lnTo>
                  <a:pt x="1822" y="1262"/>
                </a:lnTo>
                <a:lnTo>
                  <a:pt x="1805" y="1250"/>
                </a:lnTo>
                <a:lnTo>
                  <a:pt x="1791" y="1234"/>
                </a:lnTo>
                <a:lnTo>
                  <a:pt x="1757" y="1190"/>
                </a:lnTo>
                <a:lnTo>
                  <a:pt x="1574" y="1399"/>
                </a:lnTo>
                <a:lnTo>
                  <a:pt x="1560" y="1413"/>
                </a:lnTo>
                <a:lnTo>
                  <a:pt x="1542" y="1423"/>
                </a:lnTo>
                <a:lnTo>
                  <a:pt x="1523" y="1429"/>
                </a:lnTo>
                <a:lnTo>
                  <a:pt x="1503" y="1431"/>
                </a:lnTo>
                <a:lnTo>
                  <a:pt x="1204" y="1431"/>
                </a:lnTo>
                <a:lnTo>
                  <a:pt x="935" y="3062"/>
                </a:lnTo>
                <a:lnTo>
                  <a:pt x="1309" y="3367"/>
                </a:lnTo>
                <a:lnTo>
                  <a:pt x="1685" y="3062"/>
                </a:lnTo>
                <a:lnTo>
                  <a:pt x="1519" y="2052"/>
                </a:lnTo>
                <a:lnTo>
                  <a:pt x="1358" y="2052"/>
                </a:lnTo>
                <a:lnTo>
                  <a:pt x="1333" y="2049"/>
                </a:lnTo>
                <a:lnTo>
                  <a:pt x="1312" y="2039"/>
                </a:lnTo>
                <a:lnTo>
                  <a:pt x="1292" y="2024"/>
                </a:lnTo>
                <a:lnTo>
                  <a:pt x="1278" y="2006"/>
                </a:lnTo>
                <a:lnTo>
                  <a:pt x="1268" y="1983"/>
                </a:lnTo>
                <a:lnTo>
                  <a:pt x="1265" y="1958"/>
                </a:lnTo>
                <a:lnTo>
                  <a:pt x="1268" y="1933"/>
                </a:lnTo>
                <a:lnTo>
                  <a:pt x="1278" y="1911"/>
                </a:lnTo>
                <a:lnTo>
                  <a:pt x="1292" y="1891"/>
                </a:lnTo>
                <a:lnTo>
                  <a:pt x="1312" y="1877"/>
                </a:lnTo>
                <a:lnTo>
                  <a:pt x="1333" y="1868"/>
                </a:lnTo>
                <a:lnTo>
                  <a:pt x="1358" y="1864"/>
                </a:lnTo>
                <a:lnTo>
                  <a:pt x="1598" y="1864"/>
                </a:lnTo>
                <a:lnTo>
                  <a:pt x="1600" y="1864"/>
                </a:lnTo>
                <a:lnTo>
                  <a:pt x="1606" y="1864"/>
                </a:lnTo>
                <a:lnTo>
                  <a:pt x="1610" y="1865"/>
                </a:lnTo>
                <a:lnTo>
                  <a:pt x="1614" y="1865"/>
                </a:lnTo>
                <a:lnTo>
                  <a:pt x="1619" y="1866"/>
                </a:lnTo>
                <a:lnTo>
                  <a:pt x="1623" y="1868"/>
                </a:lnTo>
                <a:lnTo>
                  <a:pt x="1629" y="1869"/>
                </a:lnTo>
                <a:lnTo>
                  <a:pt x="1632" y="1870"/>
                </a:lnTo>
                <a:lnTo>
                  <a:pt x="1637" y="1872"/>
                </a:lnTo>
                <a:lnTo>
                  <a:pt x="1639" y="1874"/>
                </a:lnTo>
                <a:lnTo>
                  <a:pt x="1645" y="1876"/>
                </a:lnTo>
                <a:lnTo>
                  <a:pt x="1648" y="1878"/>
                </a:lnTo>
                <a:lnTo>
                  <a:pt x="1653" y="1881"/>
                </a:lnTo>
                <a:lnTo>
                  <a:pt x="1656" y="1884"/>
                </a:lnTo>
                <a:lnTo>
                  <a:pt x="1659" y="1886"/>
                </a:lnTo>
                <a:lnTo>
                  <a:pt x="1662" y="1889"/>
                </a:lnTo>
                <a:lnTo>
                  <a:pt x="1666" y="1893"/>
                </a:lnTo>
                <a:lnTo>
                  <a:pt x="1669" y="1896"/>
                </a:lnTo>
                <a:lnTo>
                  <a:pt x="1672" y="1899"/>
                </a:lnTo>
                <a:lnTo>
                  <a:pt x="1675" y="1903"/>
                </a:lnTo>
                <a:lnTo>
                  <a:pt x="1678" y="1907"/>
                </a:lnTo>
                <a:lnTo>
                  <a:pt x="1680" y="1911"/>
                </a:lnTo>
                <a:lnTo>
                  <a:pt x="1682" y="1914"/>
                </a:lnTo>
                <a:lnTo>
                  <a:pt x="1684" y="1919"/>
                </a:lnTo>
                <a:lnTo>
                  <a:pt x="1686" y="1923"/>
                </a:lnTo>
                <a:lnTo>
                  <a:pt x="1687" y="1927"/>
                </a:lnTo>
                <a:lnTo>
                  <a:pt x="1688" y="1932"/>
                </a:lnTo>
                <a:lnTo>
                  <a:pt x="1690" y="1936"/>
                </a:lnTo>
                <a:lnTo>
                  <a:pt x="1691" y="1941"/>
                </a:lnTo>
                <a:lnTo>
                  <a:pt x="1692" y="1943"/>
                </a:lnTo>
                <a:lnTo>
                  <a:pt x="1880" y="3086"/>
                </a:lnTo>
                <a:lnTo>
                  <a:pt x="1881" y="3106"/>
                </a:lnTo>
                <a:lnTo>
                  <a:pt x="1878" y="3125"/>
                </a:lnTo>
                <a:lnTo>
                  <a:pt x="1871" y="3144"/>
                </a:lnTo>
                <a:lnTo>
                  <a:pt x="1861" y="3160"/>
                </a:lnTo>
                <a:lnTo>
                  <a:pt x="1846" y="3174"/>
                </a:lnTo>
                <a:lnTo>
                  <a:pt x="1369" y="3561"/>
                </a:lnTo>
                <a:lnTo>
                  <a:pt x="1351" y="3572"/>
                </a:lnTo>
                <a:lnTo>
                  <a:pt x="1331" y="3580"/>
                </a:lnTo>
                <a:lnTo>
                  <a:pt x="1309" y="3582"/>
                </a:lnTo>
                <a:lnTo>
                  <a:pt x="1289" y="3580"/>
                </a:lnTo>
                <a:lnTo>
                  <a:pt x="1269" y="3572"/>
                </a:lnTo>
                <a:lnTo>
                  <a:pt x="1251" y="3561"/>
                </a:lnTo>
                <a:lnTo>
                  <a:pt x="773" y="3174"/>
                </a:lnTo>
                <a:lnTo>
                  <a:pt x="759" y="3160"/>
                </a:lnTo>
                <a:lnTo>
                  <a:pt x="748" y="3144"/>
                </a:lnTo>
                <a:lnTo>
                  <a:pt x="742" y="3125"/>
                </a:lnTo>
                <a:lnTo>
                  <a:pt x="739" y="3106"/>
                </a:lnTo>
                <a:lnTo>
                  <a:pt x="740" y="3086"/>
                </a:lnTo>
                <a:lnTo>
                  <a:pt x="1023" y="1373"/>
                </a:lnTo>
                <a:lnTo>
                  <a:pt x="863" y="1190"/>
                </a:lnTo>
                <a:lnTo>
                  <a:pt x="829" y="1234"/>
                </a:lnTo>
                <a:lnTo>
                  <a:pt x="815" y="1250"/>
                </a:lnTo>
                <a:lnTo>
                  <a:pt x="797" y="1262"/>
                </a:lnTo>
                <a:lnTo>
                  <a:pt x="778" y="1268"/>
                </a:lnTo>
                <a:lnTo>
                  <a:pt x="757" y="1271"/>
                </a:lnTo>
                <a:lnTo>
                  <a:pt x="754" y="1271"/>
                </a:lnTo>
                <a:lnTo>
                  <a:pt x="734" y="1269"/>
                </a:lnTo>
                <a:lnTo>
                  <a:pt x="716" y="1264"/>
                </a:lnTo>
                <a:lnTo>
                  <a:pt x="698" y="1254"/>
                </a:lnTo>
                <a:lnTo>
                  <a:pt x="683" y="1240"/>
                </a:lnTo>
                <a:lnTo>
                  <a:pt x="24" y="497"/>
                </a:lnTo>
                <a:lnTo>
                  <a:pt x="11" y="478"/>
                </a:lnTo>
                <a:lnTo>
                  <a:pt x="3" y="459"/>
                </a:lnTo>
                <a:lnTo>
                  <a:pt x="0" y="437"/>
                </a:lnTo>
                <a:lnTo>
                  <a:pt x="2" y="415"/>
                </a:lnTo>
                <a:lnTo>
                  <a:pt x="9" y="395"/>
                </a:lnTo>
                <a:lnTo>
                  <a:pt x="21" y="376"/>
                </a:lnTo>
                <a:lnTo>
                  <a:pt x="293" y="34"/>
                </a:lnTo>
                <a:lnTo>
                  <a:pt x="307" y="20"/>
                </a:lnTo>
                <a:lnTo>
                  <a:pt x="323" y="9"/>
                </a:lnTo>
                <a:lnTo>
                  <a:pt x="342" y="3"/>
                </a:lnTo>
                <a:lnTo>
                  <a:pt x="361" y="0"/>
                </a:lnTo>
                <a:lnTo>
                  <a:pt x="380" y="0"/>
                </a:lnTo>
                <a:lnTo>
                  <a:pt x="400" y="5"/>
                </a:lnTo>
                <a:lnTo>
                  <a:pt x="1309" y="347"/>
                </a:lnTo>
                <a:lnTo>
                  <a:pt x="2220" y="5"/>
                </a:lnTo>
                <a:lnTo>
                  <a:pt x="2240" y="0"/>
                </a:lnTo>
                <a:lnTo>
                  <a:pt x="22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6282896" y="1909763"/>
            <a:ext cx="552450" cy="568325"/>
            <a:chOff x="6292850" y="1909763"/>
            <a:chExt cx="552450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292850" y="2151063"/>
              <a:ext cx="500063" cy="327025"/>
            </a:xfrm>
            <a:custGeom>
              <a:avLst/>
              <a:gdLst>
                <a:gd name="T0" fmla="*/ 420 w 3155"/>
                <a:gd name="T1" fmla="*/ 2 h 2060"/>
                <a:gd name="T2" fmla="*/ 478 w 3155"/>
                <a:gd name="T3" fmla="*/ 39 h 2060"/>
                <a:gd name="T4" fmla="*/ 502 w 3155"/>
                <a:gd name="T5" fmla="*/ 105 h 2060"/>
                <a:gd name="T6" fmla="*/ 478 w 3155"/>
                <a:gd name="T7" fmla="*/ 171 h 2060"/>
                <a:gd name="T8" fmla="*/ 420 w 3155"/>
                <a:gd name="T9" fmla="*/ 208 h 2060"/>
                <a:gd name="T10" fmla="*/ 212 w 3155"/>
                <a:gd name="T11" fmla="*/ 435 h 2060"/>
                <a:gd name="T12" fmla="*/ 444 w 3155"/>
                <a:gd name="T13" fmla="*/ 447 h 2060"/>
                <a:gd name="T14" fmla="*/ 493 w 3155"/>
                <a:gd name="T15" fmla="*/ 499 h 2060"/>
                <a:gd name="T16" fmla="*/ 538 w 3155"/>
                <a:gd name="T17" fmla="*/ 685 h 2060"/>
                <a:gd name="T18" fmla="*/ 633 w 3155"/>
                <a:gd name="T19" fmla="*/ 915 h 2060"/>
                <a:gd name="T20" fmla="*/ 732 w 3155"/>
                <a:gd name="T21" fmla="*/ 1075 h 2060"/>
                <a:gd name="T22" fmla="*/ 740 w 3155"/>
                <a:gd name="T23" fmla="*/ 1137 h 2060"/>
                <a:gd name="T24" fmla="*/ 710 w 3155"/>
                <a:gd name="T25" fmla="*/ 1193 h 2060"/>
                <a:gd name="T26" fmla="*/ 869 w 3155"/>
                <a:gd name="T27" fmla="*/ 1351 h 2060"/>
                <a:gd name="T28" fmla="*/ 925 w 3155"/>
                <a:gd name="T29" fmla="*/ 1322 h 2060"/>
                <a:gd name="T30" fmla="*/ 986 w 3155"/>
                <a:gd name="T31" fmla="*/ 1329 h 2060"/>
                <a:gd name="T32" fmla="*/ 1147 w 3155"/>
                <a:gd name="T33" fmla="*/ 1429 h 2060"/>
                <a:gd name="T34" fmla="*/ 1378 w 3155"/>
                <a:gd name="T35" fmla="*/ 1523 h 2060"/>
                <a:gd name="T36" fmla="*/ 1563 w 3155"/>
                <a:gd name="T37" fmla="*/ 1567 h 2060"/>
                <a:gd name="T38" fmla="*/ 1617 w 3155"/>
                <a:gd name="T39" fmla="*/ 1617 h 2060"/>
                <a:gd name="T40" fmla="*/ 1627 w 3155"/>
                <a:gd name="T41" fmla="*/ 1848 h 2060"/>
                <a:gd name="T42" fmla="*/ 1856 w 3155"/>
                <a:gd name="T43" fmla="*/ 1640 h 2060"/>
                <a:gd name="T44" fmla="*/ 1896 w 3155"/>
                <a:gd name="T45" fmla="*/ 1580 h 2060"/>
                <a:gd name="T46" fmla="*/ 2023 w 3155"/>
                <a:gd name="T47" fmla="*/ 1545 h 2060"/>
                <a:gd name="T48" fmla="*/ 2259 w 3155"/>
                <a:gd name="T49" fmla="*/ 1466 h 2060"/>
                <a:gd name="T50" fmla="*/ 2475 w 3155"/>
                <a:gd name="T51" fmla="*/ 1340 h 2060"/>
                <a:gd name="T52" fmla="*/ 2535 w 3155"/>
                <a:gd name="T53" fmla="*/ 1320 h 2060"/>
                <a:gd name="T54" fmla="*/ 2594 w 3155"/>
                <a:gd name="T55" fmla="*/ 1337 h 2060"/>
                <a:gd name="T56" fmla="*/ 2900 w 3155"/>
                <a:gd name="T57" fmla="*/ 1322 h 2060"/>
                <a:gd name="T58" fmla="*/ 2744 w 3155"/>
                <a:gd name="T59" fmla="*/ 1152 h 2060"/>
                <a:gd name="T60" fmla="*/ 2744 w 3155"/>
                <a:gd name="T61" fmla="*/ 1084 h 2060"/>
                <a:gd name="T62" fmla="*/ 2789 w 3155"/>
                <a:gd name="T63" fmla="*/ 1028 h 2060"/>
                <a:gd name="T64" fmla="*/ 2856 w 3155"/>
                <a:gd name="T65" fmla="*/ 1013 h 2060"/>
                <a:gd name="T66" fmla="*/ 2919 w 3155"/>
                <a:gd name="T67" fmla="*/ 1043 h 2060"/>
                <a:gd name="T68" fmla="*/ 3150 w 3155"/>
                <a:gd name="T69" fmla="*/ 1289 h 2060"/>
                <a:gd name="T70" fmla="*/ 3150 w 3155"/>
                <a:gd name="T71" fmla="*/ 1357 h 2060"/>
                <a:gd name="T72" fmla="*/ 2816 w 3155"/>
                <a:gd name="T73" fmla="*/ 1705 h 2060"/>
                <a:gd name="T74" fmla="*/ 2762 w 3155"/>
                <a:gd name="T75" fmla="*/ 1733 h 2060"/>
                <a:gd name="T76" fmla="*/ 2701 w 3155"/>
                <a:gd name="T77" fmla="*/ 1728 h 2060"/>
                <a:gd name="T78" fmla="*/ 2524 w 3155"/>
                <a:gd name="T79" fmla="*/ 1562 h 2060"/>
                <a:gd name="T80" fmla="*/ 2301 w 3155"/>
                <a:gd name="T81" fmla="*/ 1677 h 2060"/>
                <a:gd name="T82" fmla="*/ 2064 w 3155"/>
                <a:gd name="T83" fmla="*/ 1752 h 2060"/>
                <a:gd name="T84" fmla="*/ 2053 w 3155"/>
                <a:gd name="T85" fmla="*/ 2000 h 2060"/>
                <a:gd name="T86" fmla="*/ 2004 w 3155"/>
                <a:gd name="T87" fmla="*/ 2049 h 2060"/>
                <a:gd name="T88" fmla="*/ 1522 w 3155"/>
                <a:gd name="T89" fmla="*/ 2060 h 2060"/>
                <a:gd name="T90" fmla="*/ 1456 w 3155"/>
                <a:gd name="T91" fmla="*/ 2037 h 2060"/>
                <a:gd name="T92" fmla="*/ 1419 w 3155"/>
                <a:gd name="T93" fmla="*/ 1979 h 2060"/>
                <a:gd name="T94" fmla="*/ 1336 w 3155"/>
                <a:gd name="T95" fmla="*/ 1731 h 2060"/>
                <a:gd name="T96" fmla="*/ 1103 w 3155"/>
                <a:gd name="T97" fmla="*/ 1642 h 2060"/>
                <a:gd name="T98" fmla="*/ 814 w 3155"/>
                <a:gd name="T99" fmla="*/ 1705 h 2060"/>
                <a:gd name="T100" fmla="*/ 759 w 3155"/>
                <a:gd name="T101" fmla="*/ 1733 h 2060"/>
                <a:gd name="T102" fmla="*/ 699 w 3155"/>
                <a:gd name="T103" fmla="*/ 1728 h 2060"/>
                <a:gd name="T104" fmla="*/ 356 w 3155"/>
                <a:gd name="T105" fmla="*/ 1397 h 2060"/>
                <a:gd name="T106" fmla="*/ 326 w 3155"/>
                <a:gd name="T107" fmla="*/ 1334 h 2060"/>
                <a:gd name="T108" fmla="*/ 341 w 3155"/>
                <a:gd name="T109" fmla="*/ 1267 h 2060"/>
                <a:gd name="T110" fmla="*/ 456 w 3155"/>
                <a:gd name="T111" fmla="*/ 1034 h 2060"/>
                <a:gd name="T112" fmla="*/ 354 w 3155"/>
                <a:gd name="T113" fmla="*/ 806 h 2060"/>
                <a:gd name="T114" fmla="*/ 106 w 3155"/>
                <a:gd name="T115" fmla="*/ 646 h 2060"/>
                <a:gd name="T116" fmla="*/ 40 w 3155"/>
                <a:gd name="T117" fmla="*/ 623 h 2060"/>
                <a:gd name="T118" fmla="*/ 3 w 3155"/>
                <a:gd name="T119" fmla="*/ 565 h 2060"/>
                <a:gd name="T120" fmla="*/ 3 w 3155"/>
                <a:gd name="T121" fmla="*/ 81 h 2060"/>
                <a:gd name="T122" fmla="*/ 40 w 3155"/>
                <a:gd name="T123" fmla="*/ 23 h 2060"/>
                <a:gd name="T124" fmla="*/ 106 w 3155"/>
                <a:gd name="T125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55" h="2060">
                  <a:moveTo>
                    <a:pt x="106" y="0"/>
                  </a:moveTo>
                  <a:lnTo>
                    <a:pt x="395" y="0"/>
                  </a:lnTo>
                  <a:lnTo>
                    <a:pt x="420" y="2"/>
                  </a:lnTo>
                  <a:lnTo>
                    <a:pt x="442" y="11"/>
                  </a:lnTo>
                  <a:lnTo>
                    <a:pt x="462" y="23"/>
                  </a:lnTo>
                  <a:lnTo>
                    <a:pt x="478" y="39"/>
                  </a:lnTo>
                  <a:lnTo>
                    <a:pt x="491" y="58"/>
                  </a:lnTo>
                  <a:lnTo>
                    <a:pt x="499" y="81"/>
                  </a:lnTo>
                  <a:lnTo>
                    <a:pt x="502" y="105"/>
                  </a:lnTo>
                  <a:lnTo>
                    <a:pt x="499" y="130"/>
                  </a:lnTo>
                  <a:lnTo>
                    <a:pt x="491" y="152"/>
                  </a:lnTo>
                  <a:lnTo>
                    <a:pt x="478" y="171"/>
                  </a:lnTo>
                  <a:lnTo>
                    <a:pt x="462" y="188"/>
                  </a:lnTo>
                  <a:lnTo>
                    <a:pt x="442" y="201"/>
                  </a:lnTo>
                  <a:lnTo>
                    <a:pt x="420" y="208"/>
                  </a:lnTo>
                  <a:lnTo>
                    <a:pt x="395" y="211"/>
                  </a:lnTo>
                  <a:lnTo>
                    <a:pt x="212" y="211"/>
                  </a:lnTo>
                  <a:lnTo>
                    <a:pt x="212" y="435"/>
                  </a:lnTo>
                  <a:lnTo>
                    <a:pt x="395" y="435"/>
                  </a:lnTo>
                  <a:lnTo>
                    <a:pt x="421" y="438"/>
                  </a:lnTo>
                  <a:lnTo>
                    <a:pt x="444" y="447"/>
                  </a:lnTo>
                  <a:lnTo>
                    <a:pt x="465" y="460"/>
                  </a:lnTo>
                  <a:lnTo>
                    <a:pt x="481" y="478"/>
                  </a:lnTo>
                  <a:lnTo>
                    <a:pt x="493" y="499"/>
                  </a:lnTo>
                  <a:lnTo>
                    <a:pt x="500" y="524"/>
                  </a:lnTo>
                  <a:lnTo>
                    <a:pt x="516" y="605"/>
                  </a:lnTo>
                  <a:lnTo>
                    <a:pt x="538" y="685"/>
                  </a:lnTo>
                  <a:lnTo>
                    <a:pt x="564" y="764"/>
                  </a:lnTo>
                  <a:lnTo>
                    <a:pt x="596" y="841"/>
                  </a:lnTo>
                  <a:lnTo>
                    <a:pt x="633" y="915"/>
                  </a:lnTo>
                  <a:lnTo>
                    <a:pt x="675" y="987"/>
                  </a:lnTo>
                  <a:lnTo>
                    <a:pt x="721" y="1057"/>
                  </a:lnTo>
                  <a:lnTo>
                    <a:pt x="732" y="1075"/>
                  </a:lnTo>
                  <a:lnTo>
                    <a:pt x="739" y="1096"/>
                  </a:lnTo>
                  <a:lnTo>
                    <a:pt x="741" y="1116"/>
                  </a:lnTo>
                  <a:lnTo>
                    <a:pt x="740" y="1137"/>
                  </a:lnTo>
                  <a:lnTo>
                    <a:pt x="734" y="1157"/>
                  </a:lnTo>
                  <a:lnTo>
                    <a:pt x="725" y="1176"/>
                  </a:lnTo>
                  <a:lnTo>
                    <a:pt x="710" y="1193"/>
                  </a:lnTo>
                  <a:lnTo>
                    <a:pt x="580" y="1322"/>
                  </a:lnTo>
                  <a:lnTo>
                    <a:pt x="739" y="1481"/>
                  </a:lnTo>
                  <a:lnTo>
                    <a:pt x="869" y="1351"/>
                  </a:lnTo>
                  <a:lnTo>
                    <a:pt x="885" y="1337"/>
                  </a:lnTo>
                  <a:lnTo>
                    <a:pt x="905" y="1328"/>
                  </a:lnTo>
                  <a:lnTo>
                    <a:pt x="925" y="1322"/>
                  </a:lnTo>
                  <a:lnTo>
                    <a:pt x="945" y="1320"/>
                  </a:lnTo>
                  <a:lnTo>
                    <a:pt x="967" y="1322"/>
                  </a:lnTo>
                  <a:lnTo>
                    <a:pt x="986" y="1329"/>
                  </a:lnTo>
                  <a:lnTo>
                    <a:pt x="1006" y="1340"/>
                  </a:lnTo>
                  <a:lnTo>
                    <a:pt x="1074" y="1386"/>
                  </a:lnTo>
                  <a:lnTo>
                    <a:pt x="1147" y="1429"/>
                  </a:lnTo>
                  <a:lnTo>
                    <a:pt x="1221" y="1466"/>
                  </a:lnTo>
                  <a:lnTo>
                    <a:pt x="1298" y="1497"/>
                  </a:lnTo>
                  <a:lnTo>
                    <a:pt x="1378" y="1523"/>
                  </a:lnTo>
                  <a:lnTo>
                    <a:pt x="1458" y="1545"/>
                  </a:lnTo>
                  <a:lnTo>
                    <a:pt x="1539" y="1561"/>
                  </a:lnTo>
                  <a:lnTo>
                    <a:pt x="1563" y="1567"/>
                  </a:lnTo>
                  <a:lnTo>
                    <a:pt x="1585" y="1580"/>
                  </a:lnTo>
                  <a:lnTo>
                    <a:pt x="1602" y="1597"/>
                  </a:lnTo>
                  <a:lnTo>
                    <a:pt x="1617" y="1617"/>
                  </a:lnTo>
                  <a:lnTo>
                    <a:pt x="1625" y="1640"/>
                  </a:lnTo>
                  <a:lnTo>
                    <a:pt x="1627" y="1665"/>
                  </a:lnTo>
                  <a:lnTo>
                    <a:pt x="1627" y="1848"/>
                  </a:lnTo>
                  <a:lnTo>
                    <a:pt x="1852" y="1848"/>
                  </a:lnTo>
                  <a:lnTo>
                    <a:pt x="1852" y="1665"/>
                  </a:lnTo>
                  <a:lnTo>
                    <a:pt x="1856" y="1640"/>
                  </a:lnTo>
                  <a:lnTo>
                    <a:pt x="1864" y="1616"/>
                  </a:lnTo>
                  <a:lnTo>
                    <a:pt x="1877" y="1597"/>
                  </a:lnTo>
                  <a:lnTo>
                    <a:pt x="1896" y="1580"/>
                  </a:lnTo>
                  <a:lnTo>
                    <a:pt x="1916" y="1567"/>
                  </a:lnTo>
                  <a:lnTo>
                    <a:pt x="1941" y="1561"/>
                  </a:lnTo>
                  <a:lnTo>
                    <a:pt x="2023" y="1545"/>
                  </a:lnTo>
                  <a:lnTo>
                    <a:pt x="2103" y="1523"/>
                  </a:lnTo>
                  <a:lnTo>
                    <a:pt x="2182" y="1497"/>
                  </a:lnTo>
                  <a:lnTo>
                    <a:pt x="2259" y="1466"/>
                  </a:lnTo>
                  <a:lnTo>
                    <a:pt x="2334" y="1429"/>
                  </a:lnTo>
                  <a:lnTo>
                    <a:pt x="2405" y="1386"/>
                  </a:lnTo>
                  <a:lnTo>
                    <a:pt x="2475" y="1340"/>
                  </a:lnTo>
                  <a:lnTo>
                    <a:pt x="2493" y="1329"/>
                  </a:lnTo>
                  <a:lnTo>
                    <a:pt x="2514" y="1322"/>
                  </a:lnTo>
                  <a:lnTo>
                    <a:pt x="2535" y="1320"/>
                  </a:lnTo>
                  <a:lnTo>
                    <a:pt x="2555" y="1322"/>
                  </a:lnTo>
                  <a:lnTo>
                    <a:pt x="2576" y="1328"/>
                  </a:lnTo>
                  <a:lnTo>
                    <a:pt x="2594" y="1337"/>
                  </a:lnTo>
                  <a:lnTo>
                    <a:pt x="2611" y="1351"/>
                  </a:lnTo>
                  <a:lnTo>
                    <a:pt x="2741" y="1481"/>
                  </a:lnTo>
                  <a:lnTo>
                    <a:pt x="2900" y="1322"/>
                  </a:lnTo>
                  <a:lnTo>
                    <a:pt x="2769" y="1193"/>
                  </a:lnTo>
                  <a:lnTo>
                    <a:pt x="2754" y="1174"/>
                  </a:lnTo>
                  <a:lnTo>
                    <a:pt x="2744" y="1152"/>
                  </a:lnTo>
                  <a:lnTo>
                    <a:pt x="2739" y="1129"/>
                  </a:lnTo>
                  <a:lnTo>
                    <a:pt x="2739" y="1106"/>
                  </a:lnTo>
                  <a:lnTo>
                    <a:pt x="2744" y="1084"/>
                  </a:lnTo>
                  <a:lnTo>
                    <a:pt x="2754" y="1062"/>
                  </a:lnTo>
                  <a:lnTo>
                    <a:pt x="2769" y="1043"/>
                  </a:lnTo>
                  <a:lnTo>
                    <a:pt x="2789" y="1028"/>
                  </a:lnTo>
                  <a:lnTo>
                    <a:pt x="2811" y="1019"/>
                  </a:lnTo>
                  <a:lnTo>
                    <a:pt x="2833" y="1013"/>
                  </a:lnTo>
                  <a:lnTo>
                    <a:pt x="2856" y="1013"/>
                  </a:lnTo>
                  <a:lnTo>
                    <a:pt x="2879" y="1019"/>
                  </a:lnTo>
                  <a:lnTo>
                    <a:pt x="2900" y="1028"/>
                  </a:lnTo>
                  <a:lnTo>
                    <a:pt x="2919" y="1043"/>
                  </a:lnTo>
                  <a:lnTo>
                    <a:pt x="3125" y="1249"/>
                  </a:lnTo>
                  <a:lnTo>
                    <a:pt x="3140" y="1267"/>
                  </a:lnTo>
                  <a:lnTo>
                    <a:pt x="3150" y="1289"/>
                  </a:lnTo>
                  <a:lnTo>
                    <a:pt x="3155" y="1311"/>
                  </a:lnTo>
                  <a:lnTo>
                    <a:pt x="3155" y="1334"/>
                  </a:lnTo>
                  <a:lnTo>
                    <a:pt x="3150" y="1357"/>
                  </a:lnTo>
                  <a:lnTo>
                    <a:pt x="3140" y="1379"/>
                  </a:lnTo>
                  <a:lnTo>
                    <a:pt x="3125" y="1397"/>
                  </a:lnTo>
                  <a:lnTo>
                    <a:pt x="2816" y="1705"/>
                  </a:lnTo>
                  <a:lnTo>
                    <a:pt x="2800" y="1718"/>
                  </a:lnTo>
                  <a:lnTo>
                    <a:pt x="2782" y="1728"/>
                  </a:lnTo>
                  <a:lnTo>
                    <a:pt x="2762" y="1733"/>
                  </a:lnTo>
                  <a:lnTo>
                    <a:pt x="2741" y="1736"/>
                  </a:lnTo>
                  <a:lnTo>
                    <a:pt x="2720" y="1733"/>
                  </a:lnTo>
                  <a:lnTo>
                    <a:pt x="2701" y="1728"/>
                  </a:lnTo>
                  <a:lnTo>
                    <a:pt x="2682" y="1718"/>
                  </a:lnTo>
                  <a:lnTo>
                    <a:pt x="2666" y="1705"/>
                  </a:lnTo>
                  <a:lnTo>
                    <a:pt x="2524" y="1562"/>
                  </a:lnTo>
                  <a:lnTo>
                    <a:pt x="2452" y="1604"/>
                  </a:lnTo>
                  <a:lnTo>
                    <a:pt x="2377" y="1642"/>
                  </a:lnTo>
                  <a:lnTo>
                    <a:pt x="2301" y="1677"/>
                  </a:lnTo>
                  <a:lnTo>
                    <a:pt x="2224" y="1706"/>
                  </a:lnTo>
                  <a:lnTo>
                    <a:pt x="2145" y="1731"/>
                  </a:lnTo>
                  <a:lnTo>
                    <a:pt x="2064" y="1752"/>
                  </a:lnTo>
                  <a:lnTo>
                    <a:pt x="2064" y="1955"/>
                  </a:lnTo>
                  <a:lnTo>
                    <a:pt x="2061" y="1979"/>
                  </a:lnTo>
                  <a:lnTo>
                    <a:pt x="2053" y="2000"/>
                  </a:lnTo>
                  <a:lnTo>
                    <a:pt x="2040" y="2021"/>
                  </a:lnTo>
                  <a:lnTo>
                    <a:pt x="2024" y="2037"/>
                  </a:lnTo>
                  <a:lnTo>
                    <a:pt x="2004" y="2049"/>
                  </a:lnTo>
                  <a:lnTo>
                    <a:pt x="1982" y="2057"/>
                  </a:lnTo>
                  <a:lnTo>
                    <a:pt x="1958" y="2060"/>
                  </a:lnTo>
                  <a:lnTo>
                    <a:pt x="1522" y="2060"/>
                  </a:lnTo>
                  <a:lnTo>
                    <a:pt x="1498" y="2057"/>
                  </a:lnTo>
                  <a:lnTo>
                    <a:pt x="1475" y="2049"/>
                  </a:lnTo>
                  <a:lnTo>
                    <a:pt x="1456" y="2037"/>
                  </a:lnTo>
                  <a:lnTo>
                    <a:pt x="1440" y="2021"/>
                  </a:lnTo>
                  <a:lnTo>
                    <a:pt x="1428" y="2000"/>
                  </a:lnTo>
                  <a:lnTo>
                    <a:pt x="1419" y="1979"/>
                  </a:lnTo>
                  <a:lnTo>
                    <a:pt x="1417" y="1955"/>
                  </a:lnTo>
                  <a:lnTo>
                    <a:pt x="1417" y="1752"/>
                  </a:lnTo>
                  <a:lnTo>
                    <a:pt x="1336" y="1731"/>
                  </a:lnTo>
                  <a:lnTo>
                    <a:pt x="1257" y="1706"/>
                  </a:lnTo>
                  <a:lnTo>
                    <a:pt x="1179" y="1677"/>
                  </a:lnTo>
                  <a:lnTo>
                    <a:pt x="1103" y="1642"/>
                  </a:lnTo>
                  <a:lnTo>
                    <a:pt x="1029" y="1604"/>
                  </a:lnTo>
                  <a:lnTo>
                    <a:pt x="957" y="1562"/>
                  </a:lnTo>
                  <a:lnTo>
                    <a:pt x="814" y="1705"/>
                  </a:lnTo>
                  <a:lnTo>
                    <a:pt x="797" y="1718"/>
                  </a:lnTo>
                  <a:lnTo>
                    <a:pt x="779" y="1728"/>
                  </a:lnTo>
                  <a:lnTo>
                    <a:pt x="759" y="1733"/>
                  </a:lnTo>
                  <a:lnTo>
                    <a:pt x="739" y="1736"/>
                  </a:lnTo>
                  <a:lnTo>
                    <a:pt x="718" y="1733"/>
                  </a:lnTo>
                  <a:lnTo>
                    <a:pt x="699" y="1728"/>
                  </a:lnTo>
                  <a:lnTo>
                    <a:pt x="680" y="1718"/>
                  </a:lnTo>
                  <a:lnTo>
                    <a:pt x="664" y="1705"/>
                  </a:lnTo>
                  <a:lnTo>
                    <a:pt x="356" y="1397"/>
                  </a:lnTo>
                  <a:lnTo>
                    <a:pt x="341" y="1379"/>
                  </a:lnTo>
                  <a:lnTo>
                    <a:pt x="330" y="1357"/>
                  </a:lnTo>
                  <a:lnTo>
                    <a:pt x="326" y="1334"/>
                  </a:lnTo>
                  <a:lnTo>
                    <a:pt x="326" y="1311"/>
                  </a:lnTo>
                  <a:lnTo>
                    <a:pt x="330" y="1289"/>
                  </a:lnTo>
                  <a:lnTo>
                    <a:pt x="341" y="1267"/>
                  </a:lnTo>
                  <a:lnTo>
                    <a:pt x="356" y="1249"/>
                  </a:lnTo>
                  <a:lnTo>
                    <a:pt x="499" y="1105"/>
                  </a:lnTo>
                  <a:lnTo>
                    <a:pt x="456" y="1034"/>
                  </a:lnTo>
                  <a:lnTo>
                    <a:pt x="418" y="959"/>
                  </a:lnTo>
                  <a:lnTo>
                    <a:pt x="385" y="883"/>
                  </a:lnTo>
                  <a:lnTo>
                    <a:pt x="354" y="806"/>
                  </a:lnTo>
                  <a:lnTo>
                    <a:pt x="329" y="727"/>
                  </a:lnTo>
                  <a:lnTo>
                    <a:pt x="308" y="646"/>
                  </a:lnTo>
                  <a:lnTo>
                    <a:pt x="106" y="646"/>
                  </a:lnTo>
                  <a:lnTo>
                    <a:pt x="81" y="643"/>
                  </a:lnTo>
                  <a:lnTo>
                    <a:pt x="60" y="636"/>
                  </a:lnTo>
                  <a:lnTo>
                    <a:pt x="40" y="623"/>
                  </a:lnTo>
                  <a:lnTo>
                    <a:pt x="24" y="606"/>
                  </a:lnTo>
                  <a:lnTo>
                    <a:pt x="11" y="587"/>
                  </a:lnTo>
                  <a:lnTo>
                    <a:pt x="3" y="565"/>
                  </a:lnTo>
                  <a:lnTo>
                    <a:pt x="0" y="540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1" y="58"/>
                  </a:lnTo>
                  <a:lnTo>
                    <a:pt x="24" y="39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1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408738" y="2043113"/>
              <a:ext cx="320675" cy="319088"/>
            </a:xfrm>
            <a:custGeom>
              <a:avLst/>
              <a:gdLst>
                <a:gd name="T0" fmla="*/ 866 w 2018"/>
                <a:gd name="T1" fmla="*/ 225 h 2015"/>
                <a:gd name="T2" fmla="*/ 667 w 2018"/>
                <a:gd name="T3" fmla="*/ 289 h 2015"/>
                <a:gd name="T4" fmla="*/ 496 w 2018"/>
                <a:gd name="T5" fmla="*/ 400 h 2015"/>
                <a:gd name="T6" fmla="*/ 358 w 2018"/>
                <a:gd name="T7" fmla="*/ 549 h 2015"/>
                <a:gd name="T8" fmla="*/ 262 w 2018"/>
                <a:gd name="T9" fmla="*/ 730 h 2015"/>
                <a:gd name="T10" fmla="*/ 215 w 2018"/>
                <a:gd name="T11" fmla="*/ 935 h 2015"/>
                <a:gd name="T12" fmla="*/ 225 w 2018"/>
                <a:gd name="T13" fmla="*/ 1150 h 2015"/>
                <a:gd name="T14" fmla="*/ 288 w 2018"/>
                <a:gd name="T15" fmla="*/ 1349 h 2015"/>
                <a:gd name="T16" fmla="*/ 400 w 2018"/>
                <a:gd name="T17" fmla="*/ 1520 h 2015"/>
                <a:gd name="T18" fmla="*/ 550 w 2018"/>
                <a:gd name="T19" fmla="*/ 1658 h 2015"/>
                <a:gd name="T20" fmla="*/ 731 w 2018"/>
                <a:gd name="T21" fmla="*/ 1755 h 2015"/>
                <a:gd name="T22" fmla="*/ 937 w 2018"/>
                <a:gd name="T23" fmla="*/ 1801 h 2015"/>
                <a:gd name="T24" fmla="*/ 1152 w 2018"/>
                <a:gd name="T25" fmla="*/ 1791 h 2015"/>
                <a:gd name="T26" fmla="*/ 1351 w 2018"/>
                <a:gd name="T27" fmla="*/ 1727 h 2015"/>
                <a:gd name="T28" fmla="*/ 1522 w 2018"/>
                <a:gd name="T29" fmla="*/ 1617 h 2015"/>
                <a:gd name="T30" fmla="*/ 1660 w 2018"/>
                <a:gd name="T31" fmla="*/ 1467 h 2015"/>
                <a:gd name="T32" fmla="*/ 1757 w 2018"/>
                <a:gd name="T33" fmla="*/ 1286 h 2015"/>
                <a:gd name="T34" fmla="*/ 1804 w 2018"/>
                <a:gd name="T35" fmla="*/ 1080 h 2015"/>
                <a:gd name="T36" fmla="*/ 1794 w 2018"/>
                <a:gd name="T37" fmla="*/ 865 h 2015"/>
                <a:gd name="T38" fmla="*/ 1730 w 2018"/>
                <a:gd name="T39" fmla="*/ 666 h 2015"/>
                <a:gd name="T40" fmla="*/ 1619 w 2018"/>
                <a:gd name="T41" fmla="*/ 495 h 2015"/>
                <a:gd name="T42" fmla="*/ 1469 w 2018"/>
                <a:gd name="T43" fmla="*/ 357 h 2015"/>
                <a:gd name="T44" fmla="*/ 1287 w 2018"/>
                <a:gd name="T45" fmla="*/ 262 h 2015"/>
                <a:gd name="T46" fmla="*/ 1081 w 2018"/>
                <a:gd name="T47" fmla="*/ 215 h 2015"/>
                <a:gd name="T48" fmla="*/ 1092 w 2018"/>
                <a:gd name="T49" fmla="*/ 4 h 2015"/>
                <a:gd name="T50" fmla="*/ 1328 w 2018"/>
                <a:gd name="T51" fmla="*/ 51 h 2015"/>
                <a:gd name="T52" fmla="*/ 1540 w 2018"/>
                <a:gd name="T53" fmla="*/ 151 h 2015"/>
                <a:gd name="T54" fmla="*/ 1722 w 2018"/>
                <a:gd name="T55" fmla="*/ 295 h 2015"/>
                <a:gd name="T56" fmla="*/ 1867 w 2018"/>
                <a:gd name="T57" fmla="*/ 478 h 2015"/>
                <a:gd name="T58" fmla="*/ 1967 w 2018"/>
                <a:gd name="T59" fmla="*/ 689 h 2015"/>
                <a:gd name="T60" fmla="*/ 2014 w 2018"/>
                <a:gd name="T61" fmla="*/ 926 h 2015"/>
                <a:gd name="T62" fmla="*/ 2005 w 2018"/>
                <a:gd name="T63" fmla="*/ 1171 h 2015"/>
                <a:gd name="T64" fmla="*/ 1938 w 2018"/>
                <a:gd name="T65" fmla="*/ 1400 h 2015"/>
                <a:gd name="T66" fmla="*/ 1823 w 2018"/>
                <a:gd name="T67" fmla="*/ 1603 h 2015"/>
                <a:gd name="T68" fmla="*/ 1666 w 2018"/>
                <a:gd name="T69" fmla="*/ 1773 h 2015"/>
                <a:gd name="T70" fmla="*/ 1472 w 2018"/>
                <a:gd name="T71" fmla="*/ 1903 h 2015"/>
                <a:gd name="T72" fmla="*/ 1252 w 2018"/>
                <a:gd name="T73" fmla="*/ 1986 h 2015"/>
                <a:gd name="T74" fmla="*/ 1008 w 2018"/>
                <a:gd name="T75" fmla="*/ 2015 h 2015"/>
                <a:gd name="T76" fmla="*/ 767 w 2018"/>
                <a:gd name="T77" fmla="*/ 1986 h 2015"/>
                <a:gd name="T78" fmla="*/ 546 w 2018"/>
                <a:gd name="T79" fmla="*/ 1903 h 2015"/>
                <a:gd name="T80" fmla="*/ 353 w 2018"/>
                <a:gd name="T81" fmla="*/ 1773 h 2015"/>
                <a:gd name="T82" fmla="*/ 195 w 2018"/>
                <a:gd name="T83" fmla="*/ 1603 h 2015"/>
                <a:gd name="T84" fmla="*/ 79 w 2018"/>
                <a:gd name="T85" fmla="*/ 1400 h 2015"/>
                <a:gd name="T86" fmla="*/ 13 w 2018"/>
                <a:gd name="T87" fmla="*/ 1171 h 2015"/>
                <a:gd name="T88" fmla="*/ 3 w 2018"/>
                <a:gd name="T89" fmla="*/ 926 h 2015"/>
                <a:gd name="T90" fmla="*/ 51 w 2018"/>
                <a:gd name="T91" fmla="*/ 689 h 2015"/>
                <a:gd name="T92" fmla="*/ 151 w 2018"/>
                <a:gd name="T93" fmla="*/ 478 h 2015"/>
                <a:gd name="T94" fmla="*/ 296 w 2018"/>
                <a:gd name="T95" fmla="*/ 295 h 2015"/>
                <a:gd name="T96" fmla="*/ 478 w 2018"/>
                <a:gd name="T97" fmla="*/ 151 h 2015"/>
                <a:gd name="T98" fmla="*/ 690 w 2018"/>
                <a:gd name="T99" fmla="*/ 51 h 2015"/>
                <a:gd name="T100" fmla="*/ 927 w 2018"/>
                <a:gd name="T101" fmla="*/ 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18" h="2015">
                  <a:moveTo>
                    <a:pt x="1008" y="212"/>
                  </a:moveTo>
                  <a:lnTo>
                    <a:pt x="937" y="215"/>
                  </a:lnTo>
                  <a:lnTo>
                    <a:pt x="866" y="225"/>
                  </a:lnTo>
                  <a:lnTo>
                    <a:pt x="798" y="240"/>
                  </a:lnTo>
                  <a:lnTo>
                    <a:pt x="731" y="262"/>
                  </a:lnTo>
                  <a:lnTo>
                    <a:pt x="667" y="289"/>
                  </a:lnTo>
                  <a:lnTo>
                    <a:pt x="606" y="320"/>
                  </a:lnTo>
                  <a:lnTo>
                    <a:pt x="550" y="357"/>
                  </a:lnTo>
                  <a:lnTo>
                    <a:pt x="496" y="400"/>
                  </a:lnTo>
                  <a:lnTo>
                    <a:pt x="446" y="445"/>
                  </a:lnTo>
                  <a:lnTo>
                    <a:pt x="400" y="495"/>
                  </a:lnTo>
                  <a:lnTo>
                    <a:pt x="358" y="549"/>
                  </a:lnTo>
                  <a:lnTo>
                    <a:pt x="321" y="607"/>
                  </a:lnTo>
                  <a:lnTo>
                    <a:pt x="288" y="666"/>
                  </a:lnTo>
                  <a:lnTo>
                    <a:pt x="262" y="730"/>
                  </a:lnTo>
                  <a:lnTo>
                    <a:pt x="240" y="797"/>
                  </a:lnTo>
                  <a:lnTo>
                    <a:pt x="225" y="865"/>
                  </a:lnTo>
                  <a:lnTo>
                    <a:pt x="215" y="935"/>
                  </a:lnTo>
                  <a:lnTo>
                    <a:pt x="212" y="1008"/>
                  </a:lnTo>
                  <a:lnTo>
                    <a:pt x="215" y="1080"/>
                  </a:lnTo>
                  <a:lnTo>
                    <a:pt x="225" y="1150"/>
                  </a:lnTo>
                  <a:lnTo>
                    <a:pt x="240" y="1220"/>
                  </a:lnTo>
                  <a:lnTo>
                    <a:pt x="262" y="1286"/>
                  </a:lnTo>
                  <a:lnTo>
                    <a:pt x="288" y="1349"/>
                  </a:lnTo>
                  <a:lnTo>
                    <a:pt x="321" y="1410"/>
                  </a:lnTo>
                  <a:lnTo>
                    <a:pt x="358" y="1467"/>
                  </a:lnTo>
                  <a:lnTo>
                    <a:pt x="400" y="1520"/>
                  </a:lnTo>
                  <a:lnTo>
                    <a:pt x="446" y="1570"/>
                  </a:lnTo>
                  <a:lnTo>
                    <a:pt x="496" y="1617"/>
                  </a:lnTo>
                  <a:lnTo>
                    <a:pt x="550" y="1658"/>
                  </a:lnTo>
                  <a:lnTo>
                    <a:pt x="606" y="1695"/>
                  </a:lnTo>
                  <a:lnTo>
                    <a:pt x="667" y="1727"/>
                  </a:lnTo>
                  <a:lnTo>
                    <a:pt x="731" y="1755"/>
                  </a:lnTo>
                  <a:lnTo>
                    <a:pt x="798" y="1775"/>
                  </a:lnTo>
                  <a:lnTo>
                    <a:pt x="866" y="1791"/>
                  </a:lnTo>
                  <a:lnTo>
                    <a:pt x="937" y="1801"/>
                  </a:lnTo>
                  <a:lnTo>
                    <a:pt x="1008" y="1804"/>
                  </a:lnTo>
                  <a:lnTo>
                    <a:pt x="1081" y="1801"/>
                  </a:lnTo>
                  <a:lnTo>
                    <a:pt x="1152" y="1791"/>
                  </a:lnTo>
                  <a:lnTo>
                    <a:pt x="1221" y="1775"/>
                  </a:lnTo>
                  <a:lnTo>
                    <a:pt x="1287" y="1755"/>
                  </a:lnTo>
                  <a:lnTo>
                    <a:pt x="1351" y="1727"/>
                  </a:lnTo>
                  <a:lnTo>
                    <a:pt x="1411" y="1695"/>
                  </a:lnTo>
                  <a:lnTo>
                    <a:pt x="1469" y="1658"/>
                  </a:lnTo>
                  <a:lnTo>
                    <a:pt x="1522" y="1617"/>
                  </a:lnTo>
                  <a:lnTo>
                    <a:pt x="1572" y="1570"/>
                  </a:lnTo>
                  <a:lnTo>
                    <a:pt x="1619" y="1520"/>
                  </a:lnTo>
                  <a:lnTo>
                    <a:pt x="1660" y="1467"/>
                  </a:lnTo>
                  <a:lnTo>
                    <a:pt x="1697" y="1410"/>
                  </a:lnTo>
                  <a:lnTo>
                    <a:pt x="1730" y="1349"/>
                  </a:lnTo>
                  <a:lnTo>
                    <a:pt x="1757" y="1286"/>
                  </a:lnTo>
                  <a:lnTo>
                    <a:pt x="1778" y="1220"/>
                  </a:lnTo>
                  <a:lnTo>
                    <a:pt x="1794" y="1150"/>
                  </a:lnTo>
                  <a:lnTo>
                    <a:pt x="1804" y="1080"/>
                  </a:lnTo>
                  <a:lnTo>
                    <a:pt x="1807" y="1008"/>
                  </a:lnTo>
                  <a:lnTo>
                    <a:pt x="1804" y="935"/>
                  </a:lnTo>
                  <a:lnTo>
                    <a:pt x="1794" y="865"/>
                  </a:lnTo>
                  <a:lnTo>
                    <a:pt x="1778" y="797"/>
                  </a:lnTo>
                  <a:lnTo>
                    <a:pt x="1757" y="730"/>
                  </a:lnTo>
                  <a:lnTo>
                    <a:pt x="1730" y="666"/>
                  </a:lnTo>
                  <a:lnTo>
                    <a:pt x="1697" y="607"/>
                  </a:lnTo>
                  <a:lnTo>
                    <a:pt x="1660" y="549"/>
                  </a:lnTo>
                  <a:lnTo>
                    <a:pt x="1619" y="495"/>
                  </a:lnTo>
                  <a:lnTo>
                    <a:pt x="1572" y="445"/>
                  </a:lnTo>
                  <a:lnTo>
                    <a:pt x="1522" y="400"/>
                  </a:lnTo>
                  <a:lnTo>
                    <a:pt x="1469" y="357"/>
                  </a:lnTo>
                  <a:lnTo>
                    <a:pt x="1411" y="320"/>
                  </a:lnTo>
                  <a:lnTo>
                    <a:pt x="1351" y="289"/>
                  </a:lnTo>
                  <a:lnTo>
                    <a:pt x="1287" y="262"/>
                  </a:lnTo>
                  <a:lnTo>
                    <a:pt x="1221" y="240"/>
                  </a:lnTo>
                  <a:lnTo>
                    <a:pt x="1152" y="225"/>
                  </a:lnTo>
                  <a:lnTo>
                    <a:pt x="1081" y="215"/>
                  </a:lnTo>
                  <a:lnTo>
                    <a:pt x="1008" y="212"/>
                  </a:lnTo>
                  <a:close/>
                  <a:moveTo>
                    <a:pt x="1008" y="0"/>
                  </a:moveTo>
                  <a:lnTo>
                    <a:pt x="1092" y="4"/>
                  </a:lnTo>
                  <a:lnTo>
                    <a:pt x="1172" y="13"/>
                  </a:lnTo>
                  <a:lnTo>
                    <a:pt x="1252" y="30"/>
                  </a:lnTo>
                  <a:lnTo>
                    <a:pt x="1328" y="51"/>
                  </a:lnTo>
                  <a:lnTo>
                    <a:pt x="1402" y="80"/>
                  </a:lnTo>
                  <a:lnTo>
                    <a:pt x="1472" y="113"/>
                  </a:lnTo>
                  <a:lnTo>
                    <a:pt x="1540" y="151"/>
                  </a:lnTo>
                  <a:lnTo>
                    <a:pt x="1605" y="195"/>
                  </a:lnTo>
                  <a:lnTo>
                    <a:pt x="1666" y="243"/>
                  </a:lnTo>
                  <a:lnTo>
                    <a:pt x="1722" y="295"/>
                  </a:lnTo>
                  <a:lnTo>
                    <a:pt x="1774" y="353"/>
                  </a:lnTo>
                  <a:lnTo>
                    <a:pt x="1823" y="414"/>
                  </a:lnTo>
                  <a:lnTo>
                    <a:pt x="1867" y="478"/>
                  </a:lnTo>
                  <a:lnTo>
                    <a:pt x="1905" y="545"/>
                  </a:lnTo>
                  <a:lnTo>
                    <a:pt x="1938" y="617"/>
                  </a:lnTo>
                  <a:lnTo>
                    <a:pt x="1967" y="689"/>
                  </a:lnTo>
                  <a:lnTo>
                    <a:pt x="1988" y="766"/>
                  </a:lnTo>
                  <a:lnTo>
                    <a:pt x="2005" y="844"/>
                  </a:lnTo>
                  <a:lnTo>
                    <a:pt x="2014" y="926"/>
                  </a:lnTo>
                  <a:lnTo>
                    <a:pt x="2018" y="1008"/>
                  </a:lnTo>
                  <a:lnTo>
                    <a:pt x="2014" y="1091"/>
                  </a:lnTo>
                  <a:lnTo>
                    <a:pt x="2005" y="1171"/>
                  </a:lnTo>
                  <a:lnTo>
                    <a:pt x="1988" y="1250"/>
                  </a:lnTo>
                  <a:lnTo>
                    <a:pt x="1967" y="1326"/>
                  </a:lnTo>
                  <a:lnTo>
                    <a:pt x="1938" y="1400"/>
                  </a:lnTo>
                  <a:lnTo>
                    <a:pt x="1905" y="1470"/>
                  </a:lnTo>
                  <a:lnTo>
                    <a:pt x="1867" y="1539"/>
                  </a:lnTo>
                  <a:lnTo>
                    <a:pt x="1823" y="1603"/>
                  </a:lnTo>
                  <a:lnTo>
                    <a:pt x="1774" y="1663"/>
                  </a:lnTo>
                  <a:lnTo>
                    <a:pt x="1722" y="1720"/>
                  </a:lnTo>
                  <a:lnTo>
                    <a:pt x="1666" y="1773"/>
                  </a:lnTo>
                  <a:lnTo>
                    <a:pt x="1605" y="1821"/>
                  </a:lnTo>
                  <a:lnTo>
                    <a:pt x="1540" y="1864"/>
                  </a:lnTo>
                  <a:lnTo>
                    <a:pt x="1472" y="1903"/>
                  </a:lnTo>
                  <a:lnTo>
                    <a:pt x="1402" y="1936"/>
                  </a:lnTo>
                  <a:lnTo>
                    <a:pt x="1328" y="1964"/>
                  </a:lnTo>
                  <a:lnTo>
                    <a:pt x="1252" y="1986"/>
                  </a:lnTo>
                  <a:lnTo>
                    <a:pt x="1172" y="2002"/>
                  </a:lnTo>
                  <a:lnTo>
                    <a:pt x="1092" y="2012"/>
                  </a:lnTo>
                  <a:lnTo>
                    <a:pt x="1008" y="2015"/>
                  </a:lnTo>
                  <a:lnTo>
                    <a:pt x="927" y="2012"/>
                  </a:lnTo>
                  <a:lnTo>
                    <a:pt x="845" y="2002"/>
                  </a:lnTo>
                  <a:lnTo>
                    <a:pt x="767" y="1986"/>
                  </a:lnTo>
                  <a:lnTo>
                    <a:pt x="690" y="1964"/>
                  </a:lnTo>
                  <a:lnTo>
                    <a:pt x="617" y="1936"/>
                  </a:lnTo>
                  <a:lnTo>
                    <a:pt x="546" y="1903"/>
                  </a:lnTo>
                  <a:lnTo>
                    <a:pt x="478" y="1864"/>
                  </a:lnTo>
                  <a:lnTo>
                    <a:pt x="414" y="1821"/>
                  </a:lnTo>
                  <a:lnTo>
                    <a:pt x="353" y="1773"/>
                  </a:lnTo>
                  <a:lnTo>
                    <a:pt x="296" y="1720"/>
                  </a:lnTo>
                  <a:lnTo>
                    <a:pt x="243" y="1663"/>
                  </a:lnTo>
                  <a:lnTo>
                    <a:pt x="195" y="1603"/>
                  </a:lnTo>
                  <a:lnTo>
                    <a:pt x="151" y="1539"/>
                  </a:lnTo>
                  <a:lnTo>
                    <a:pt x="113" y="1470"/>
                  </a:lnTo>
                  <a:lnTo>
                    <a:pt x="79" y="1400"/>
                  </a:lnTo>
                  <a:lnTo>
                    <a:pt x="51" y="1326"/>
                  </a:lnTo>
                  <a:lnTo>
                    <a:pt x="29" y="1250"/>
                  </a:lnTo>
                  <a:lnTo>
                    <a:pt x="13" y="1171"/>
                  </a:lnTo>
                  <a:lnTo>
                    <a:pt x="3" y="1091"/>
                  </a:lnTo>
                  <a:lnTo>
                    <a:pt x="0" y="1008"/>
                  </a:lnTo>
                  <a:lnTo>
                    <a:pt x="3" y="926"/>
                  </a:lnTo>
                  <a:lnTo>
                    <a:pt x="13" y="844"/>
                  </a:lnTo>
                  <a:lnTo>
                    <a:pt x="29" y="766"/>
                  </a:lnTo>
                  <a:lnTo>
                    <a:pt x="51" y="689"/>
                  </a:lnTo>
                  <a:lnTo>
                    <a:pt x="79" y="617"/>
                  </a:lnTo>
                  <a:lnTo>
                    <a:pt x="113" y="545"/>
                  </a:lnTo>
                  <a:lnTo>
                    <a:pt x="151" y="478"/>
                  </a:lnTo>
                  <a:lnTo>
                    <a:pt x="195" y="414"/>
                  </a:lnTo>
                  <a:lnTo>
                    <a:pt x="243" y="353"/>
                  </a:lnTo>
                  <a:lnTo>
                    <a:pt x="296" y="295"/>
                  </a:lnTo>
                  <a:lnTo>
                    <a:pt x="353" y="243"/>
                  </a:lnTo>
                  <a:lnTo>
                    <a:pt x="414" y="195"/>
                  </a:lnTo>
                  <a:lnTo>
                    <a:pt x="478" y="151"/>
                  </a:lnTo>
                  <a:lnTo>
                    <a:pt x="546" y="113"/>
                  </a:lnTo>
                  <a:lnTo>
                    <a:pt x="617" y="80"/>
                  </a:lnTo>
                  <a:lnTo>
                    <a:pt x="690" y="51"/>
                  </a:lnTo>
                  <a:lnTo>
                    <a:pt x="767" y="30"/>
                  </a:lnTo>
                  <a:lnTo>
                    <a:pt x="845" y="13"/>
                  </a:lnTo>
                  <a:lnTo>
                    <a:pt x="927" y="4"/>
                  </a:lnTo>
                  <a:lnTo>
                    <a:pt x="10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343650" y="1909763"/>
              <a:ext cx="501650" cy="344488"/>
            </a:xfrm>
            <a:custGeom>
              <a:avLst/>
              <a:gdLst>
                <a:gd name="T0" fmla="*/ 1947 w 3155"/>
                <a:gd name="T1" fmla="*/ 11 h 2166"/>
                <a:gd name="T2" fmla="*/ 2003 w 3155"/>
                <a:gd name="T3" fmla="*/ 81 h 2166"/>
                <a:gd name="T4" fmla="*/ 1983 w 3155"/>
                <a:gd name="T5" fmla="*/ 171 h 2166"/>
                <a:gd name="T6" fmla="*/ 1900 w 3155"/>
                <a:gd name="T7" fmla="*/ 212 h 2166"/>
                <a:gd name="T8" fmla="*/ 1899 w 3155"/>
                <a:gd name="T9" fmla="*/ 459 h 2166"/>
                <a:gd name="T10" fmla="*/ 2199 w 3155"/>
                <a:gd name="T11" fmla="*/ 604 h 2166"/>
                <a:gd name="T12" fmla="*/ 2395 w 3155"/>
                <a:gd name="T13" fmla="*/ 432 h 2166"/>
                <a:gd name="T14" fmla="*/ 2475 w 3155"/>
                <a:gd name="T15" fmla="*/ 447 h 2166"/>
                <a:gd name="T16" fmla="*/ 2822 w 3155"/>
                <a:gd name="T17" fmla="*/ 803 h 2166"/>
                <a:gd name="T18" fmla="*/ 2822 w 3155"/>
                <a:gd name="T19" fmla="*/ 883 h 2166"/>
                <a:gd name="T20" fmla="*/ 2699 w 3155"/>
                <a:gd name="T21" fmla="*/ 1133 h 2166"/>
                <a:gd name="T22" fmla="*/ 2826 w 3155"/>
                <a:gd name="T23" fmla="*/ 1440 h 2166"/>
                <a:gd name="T24" fmla="*/ 3095 w 3155"/>
                <a:gd name="T25" fmla="*/ 1531 h 2166"/>
                <a:gd name="T26" fmla="*/ 3152 w 3155"/>
                <a:gd name="T27" fmla="*/ 1601 h 2166"/>
                <a:gd name="T28" fmla="*/ 3144 w 3155"/>
                <a:gd name="T29" fmla="*/ 2107 h 2166"/>
                <a:gd name="T30" fmla="*/ 3073 w 3155"/>
                <a:gd name="T31" fmla="*/ 2163 h 2166"/>
                <a:gd name="T32" fmla="*/ 2713 w 3155"/>
                <a:gd name="T33" fmla="*/ 2156 h 2166"/>
                <a:gd name="T34" fmla="*/ 2656 w 3155"/>
                <a:gd name="T35" fmla="*/ 2085 h 2166"/>
                <a:gd name="T36" fmla="*/ 2677 w 3155"/>
                <a:gd name="T37" fmla="*/ 1994 h 2166"/>
                <a:gd name="T38" fmla="*/ 2759 w 3155"/>
                <a:gd name="T39" fmla="*/ 1955 h 2166"/>
                <a:gd name="T40" fmla="*/ 2734 w 3155"/>
                <a:gd name="T41" fmla="*/ 1728 h 2166"/>
                <a:gd name="T42" fmla="*/ 2662 w 3155"/>
                <a:gd name="T43" fmla="*/ 1666 h 2166"/>
                <a:gd name="T44" fmla="*/ 2591 w 3155"/>
                <a:gd name="T45" fmla="*/ 1402 h 2166"/>
                <a:gd name="T46" fmla="*/ 2433 w 3155"/>
                <a:gd name="T47" fmla="*/ 1110 h 2166"/>
                <a:gd name="T48" fmla="*/ 2415 w 3155"/>
                <a:gd name="T49" fmla="*/ 1028 h 2166"/>
                <a:gd name="T50" fmla="*/ 2575 w 3155"/>
                <a:gd name="T51" fmla="*/ 843 h 2166"/>
                <a:gd name="T52" fmla="*/ 2251 w 3155"/>
                <a:gd name="T53" fmla="*/ 839 h 2166"/>
                <a:gd name="T54" fmla="*/ 2168 w 3155"/>
                <a:gd name="T55" fmla="*/ 836 h 2166"/>
                <a:gd name="T56" fmla="*/ 1934 w 3155"/>
                <a:gd name="T57" fmla="*/ 701 h 2166"/>
                <a:gd name="T58" fmla="*/ 1616 w 3155"/>
                <a:gd name="T59" fmla="*/ 605 h 2166"/>
                <a:gd name="T60" fmla="*/ 1539 w 3155"/>
                <a:gd name="T61" fmla="*/ 549 h 2166"/>
                <a:gd name="T62" fmla="*/ 1302 w 3155"/>
                <a:gd name="T63" fmla="*/ 212 h 2166"/>
                <a:gd name="T64" fmla="*/ 1277 w 3155"/>
                <a:gd name="T65" fmla="*/ 570 h 2166"/>
                <a:gd name="T66" fmla="*/ 1133 w 3155"/>
                <a:gd name="T67" fmla="*/ 621 h 2166"/>
                <a:gd name="T68" fmla="*/ 822 w 3155"/>
                <a:gd name="T69" fmla="*/ 738 h 2166"/>
                <a:gd name="T70" fmla="*/ 642 w 3155"/>
                <a:gd name="T71" fmla="*/ 843 h 2166"/>
                <a:gd name="T72" fmla="*/ 560 w 3155"/>
                <a:gd name="T73" fmla="*/ 829 h 2166"/>
                <a:gd name="T74" fmla="*/ 385 w 3155"/>
                <a:gd name="T75" fmla="*/ 973 h 2166"/>
                <a:gd name="T76" fmla="*/ 416 w 3155"/>
                <a:gd name="T77" fmla="*/ 1059 h 2166"/>
                <a:gd name="T78" fmla="*/ 366 w 3155"/>
                <a:gd name="T79" fmla="*/ 1137 h 2166"/>
                <a:gd name="T80" fmla="*/ 276 w 3155"/>
                <a:gd name="T81" fmla="*/ 1148 h 2166"/>
                <a:gd name="T82" fmla="*/ 17 w 3155"/>
                <a:gd name="T83" fmla="*/ 902 h 2166"/>
                <a:gd name="T84" fmla="*/ 2 w 3155"/>
                <a:gd name="T85" fmla="*/ 822 h 2166"/>
                <a:gd name="T86" fmla="*/ 339 w 3155"/>
                <a:gd name="T87" fmla="*/ 461 h 2166"/>
                <a:gd name="T88" fmla="*/ 414 w 3155"/>
                <a:gd name="T89" fmla="*/ 430 h 2166"/>
                <a:gd name="T90" fmla="*/ 489 w 3155"/>
                <a:gd name="T91" fmla="*/ 461 h 2166"/>
                <a:gd name="T92" fmla="*/ 854 w 3155"/>
                <a:gd name="T93" fmla="*/ 489 h 2166"/>
                <a:gd name="T94" fmla="*/ 1092 w 3155"/>
                <a:gd name="T95" fmla="*/ 212 h 2166"/>
                <a:gd name="T96" fmla="*/ 865 w 3155"/>
                <a:gd name="T97" fmla="*/ 188 h 2166"/>
                <a:gd name="T98" fmla="*/ 824 w 3155"/>
                <a:gd name="T99" fmla="*/ 105 h 2166"/>
                <a:gd name="T100" fmla="*/ 865 w 3155"/>
                <a:gd name="T101" fmla="*/ 23 h 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5" h="2166">
                  <a:moveTo>
                    <a:pt x="930" y="0"/>
                  </a:moveTo>
                  <a:lnTo>
                    <a:pt x="1900" y="0"/>
                  </a:lnTo>
                  <a:lnTo>
                    <a:pt x="1924" y="3"/>
                  </a:lnTo>
                  <a:lnTo>
                    <a:pt x="1947" y="11"/>
                  </a:lnTo>
                  <a:lnTo>
                    <a:pt x="1966" y="23"/>
                  </a:lnTo>
                  <a:lnTo>
                    <a:pt x="1983" y="39"/>
                  </a:lnTo>
                  <a:lnTo>
                    <a:pt x="1995" y="60"/>
                  </a:lnTo>
                  <a:lnTo>
                    <a:pt x="2003" y="81"/>
                  </a:lnTo>
                  <a:lnTo>
                    <a:pt x="2005" y="105"/>
                  </a:lnTo>
                  <a:lnTo>
                    <a:pt x="2003" y="130"/>
                  </a:lnTo>
                  <a:lnTo>
                    <a:pt x="1995" y="152"/>
                  </a:lnTo>
                  <a:lnTo>
                    <a:pt x="1983" y="171"/>
                  </a:lnTo>
                  <a:lnTo>
                    <a:pt x="1966" y="188"/>
                  </a:lnTo>
                  <a:lnTo>
                    <a:pt x="1947" y="201"/>
                  </a:lnTo>
                  <a:lnTo>
                    <a:pt x="1924" y="208"/>
                  </a:lnTo>
                  <a:lnTo>
                    <a:pt x="1900" y="212"/>
                  </a:lnTo>
                  <a:lnTo>
                    <a:pt x="1739" y="212"/>
                  </a:lnTo>
                  <a:lnTo>
                    <a:pt x="1739" y="413"/>
                  </a:lnTo>
                  <a:lnTo>
                    <a:pt x="1820" y="434"/>
                  </a:lnTo>
                  <a:lnTo>
                    <a:pt x="1899" y="459"/>
                  </a:lnTo>
                  <a:lnTo>
                    <a:pt x="1976" y="489"/>
                  </a:lnTo>
                  <a:lnTo>
                    <a:pt x="2052" y="523"/>
                  </a:lnTo>
                  <a:lnTo>
                    <a:pt x="2127" y="561"/>
                  </a:lnTo>
                  <a:lnTo>
                    <a:pt x="2199" y="604"/>
                  </a:lnTo>
                  <a:lnTo>
                    <a:pt x="2341" y="461"/>
                  </a:lnTo>
                  <a:lnTo>
                    <a:pt x="2357" y="447"/>
                  </a:lnTo>
                  <a:lnTo>
                    <a:pt x="2376" y="438"/>
                  </a:lnTo>
                  <a:lnTo>
                    <a:pt x="2395" y="432"/>
                  </a:lnTo>
                  <a:lnTo>
                    <a:pt x="2416" y="430"/>
                  </a:lnTo>
                  <a:lnTo>
                    <a:pt x="2437" y="432"/>
                  </a:lnTo>
                  <a:lnTo>
                    <a:pt x="2457" y="438"/>
                  </a:lnTo>
                  <a:lnTo>
                    <a:pt x="2475" y="447"/>
                  </a:lnTo>
                  <a:lnTo>
                    <a:pt x="2491" y="461"/>
                  </a:lnTo>
                  <a:lnTo>
                    <a:pt x="2800" y="768"/>
                  </a:lnTo>
                  <a:lnTo>
                    <a:pt x="2813" y="784"/>
                  </a:lnTo>
                  <a:lnTo>
                    <a:pt x="2822" y="803"/>
                  </a:lnTo>
                  <a:lnTo>
                    <a:pt x="2828" y="822"/>
                  </a:lnTo>
                  <a:lnTo>
                    <a:pt x="2830" y="843"/>
                  </a:lnTo>
                  <a:lnTo>
                    <a:pt x="2828" y="864"/>
                  </a:lnTo>
                  <a:lnTo>
                    <a:pt x="2822" y="883"/>
                  </a:lnTo>
                  <a:lnTo>
                    <a:pt x="2813" y="902"/>
                  </a:lnTo>
                  <a:lnTo>
                    <a:pt x="2800" y="918"/>
                  </a:lnTo>
                  <a:lnTo>
                    <a:pt x="2656" y="1061"/>
                  </a:lnTo>
                  <a:lnTo>
                    <a:pt x="2699" y="1133"/>
                  </a:lnTo>
                  <a:lnTo>
                    <a:pt x="2737" y="1206"/>
                  </a:lnTo>
                  <a:lnTo>
                    <a:pt x="2771" y="1282"/>
                  </a:lnTo>
                  <a:lnTo>
                    <a:pt x="2801" y="1360"/>
                  </a:lnTo>
                  <a:lnTo>
                    <a:pt x="2826" y="1440"/>
                  </a:lnTo>
                  <a:lnTo>
                    <a:pt x="2846" y="1520"/>
                  </a:lnTo>
                  <a:lnTo>
                    <a:pt x="3050" y="1520"/>
                  </a:lnTo>
                  <a:lnTo>
                    <a:pt x="3073" y="1522"/>
                  </a:lnTo>
                  <a:lnTo>
                    <a:pt x="3095" y="1531"/>
                  </a:lnTo>
                  <a:lnTo>
                    <a:pt x="3115" y="1543"/>
                  </a:lnTo>
                  <a:lnTo>
                    <a:pt x="3132" y="1559"/>
                  </a:lnTo>
                  <a:lnTo>
                    <a:pt x="3144" y="1578"/>
                  </a:lnTo>
                  <a:lnTo>
                    <a:pt x="3152" y="1601"/>
                  </a:lnTo>
                  <a:lnTo>
                    <a:pt x="3155" y="1625"/>
                  </a:lnTo>
                  <a:lnTo>
                    <a:pt x="3155" y="2060"/>
                  </a:lnTo>
                  <a:lnTo>
                    <a:pt x="3152" y="2085"/>
                  </a:lnTo>
                  <a:lnTo>
                    <a:pt x="3144" y="2107"/>
                  </a:lnTo>
                  <a:lnTo>
                    <a:pt x="3132" y="2126"/>
                  </a:lnTo>
                  <a:lnTo>
                    <a:pt x="3115" y="2143"/>
                  </a:lnTo>
                  <a:lnTo>
                    <a:pt x="3095" y="2156"/>
                  </a:lnTo>
                  <a:lnTo>
                    <a:pt x="3073" y="2163"/>
                  </a:lnTo>
                  <a:lnTo>
                    <a:pt x="3050" y="2166"/>
                  </a:lnTo>
                  <a:lnTo>
                    <a:pt x="2759" y="2166"/>
                  </a:lnTo>
                  <a:lnTo>
                    <a:pt x="2736" y="2163"/>
                  </a:lnTo>
                  <a:lnTo>
                    <a:pt x="2713" y="2156"/>
                  </a:lnTo>
                  <a:lnTo>
                    <a:pt x="2693" y="2143"/>
                  </a:lnTo>
                  <a:lnTo>
                    <a:pt x="2677" y="2126"/>
                  </a:lnTo>
                  <a:lnTo>
                    <a:pt x="2664" y="2107"/>
                  </a:lnTo>
                  <a:lnTo>
                    <a:pt x="2656" y="2085"/>
                  </a:lnTo>
                  <a:lnTo>
                    <a:pt x="2654" y="2060"/>
                  </a:lnTo>
                  <a:lnTo>
                    <a:pt x="2656" y="2036"/>
                  </a:lnTo>
                  <a:lnTo>
                    <a:pt x="2664" y="2013"/>
                  </a:lnTo>
                  <a:lnTo>
                    <a:pt x="2677" y="1994"/>
                  </a:lnTo>
                  <a:lnTo>
                    <a:pt x="2693" y="1978"/>
                  </a:lnTo>
                  <a:lnTo>
                    <a:pt x="2713" y="1966"/>
                  </a:lnTo>
                  <a:lnTo>
                    <a:pt x="2736" y="1957"/>
                  </a:lnTo>
                  <a:lnTo>
                    <a:pt x="2759" y="1955"/>
                  </a:lnTo>
                  <a:lnTo>
                    <a:pt x="2943" y="1955"/>
                  </a:lnTo>
                  <a:lnTo>
                    <a:pt x="2943" y="1731"/>
                  </a:lnTo>
                  <a:lnTo>
                    <a:pt x="2759" y="1731"/>
                  </a:lnTo>
                  <a:lnTo>
                    <a:pt x="2734" y="1728"/>
                  </a:lnTo>
                  <a:lnTo>
                    <a:pt x="2711" y="1719"/>
                  </a:lnTo>
                  <a:lnTo>
                    <a:pt x="2691" y="1705"/>
                  </a:lnTo>
                  <a:lnTo>
                    <a:pt x="2674" y="1688"/>
                  </a:lnTo>
                  <a:lnTo>
                    <a:pt x="2662" y="1666"/>
                  </a:lnTo>
                  <a:lnTo>
                    <a:pt x="2655" y="1642"/>
                  </a:lnTo>
                  <a:lnTo>
                    <a:pt x="2639" y="1561"/>
                  </a:lnTo>
                  <a:lnTo>
                    <a:pt x="2617" y="1481"/>
                  </a:lnTo>
                  <a:lnTo>
                    <a:pt x="2591" y="1402"/>
                  </a:lnTo>
                  <a:lnTo>
                    <a:pt x="2558" y="1325"/>
                  </a:lnTo>
                  <a:lnTo>
                    <a:pt x="2523" y="1251"/>
                  </a:lnTo>
                  <a:lnTo>
                    <a:pt x="2480" y="1178"/>
                  </a:lnTo>
                  <a:lnTo>
                    <a:pt x="2433" y="1110"/>
                  </a:lnTo>
                  <a:lnTo>
                    <a:pt x="2423" y="1090"/>
                  </a:lnTo>
                  <a:lnTo>
                    <a:pt x="2416" y="1071"/>
                  </a:lnTo>
                  <a:lnTo>
                    <a:pt x="2414" y="1050"/>
                  </a:lnTo>
                  <a:lnTo>
                    <a:pt x="2415" y="1028"/>
                  </a:lnTo>
                  <a:lnTo>
                    <a:pt x="2422" y="1009"/>
                  </a:lnTo>
                  <a:lnTo>
                    <a:pt x="2431" y="989"/>
                  </a:lnTo>
                  <a:lnTo>
                    <a:pt x="2444" y="973"/>
                  </a:lnTo>
                  <a:lnTo>
                    <a:pt x="2575" y="843"/>
                  </a:lnTo>
                  <a:lnTo>
                    <a:pt x="2416" y="685"/>
                  </a:lnTo>
                  <a:lnTo>
                    <a:pt x="2286" y="815"/>
                  </a:lnTo>
                  <a:lnTo>
                    <a:pt x="2269" y="829"/>
                  </a:lnTo>
                  <a:lnTo>
                    <a:pt x="2251" y="839"/>
                  </a:lnTo>
                  <a:lnTo>
                    <a:pt x="2230" y="844"/>
                  </a:lnTo>
                  <a:lnTo>
                    <a:pt x="2210" y="845"/>
                  </a:lnTo>
                  <a:lnTo>
                    <a:pt x="2189" y="843"/>
                  </a:lnTo>
                  <a:lnTo>
                    <a:pt x="2168" y="836"/>
                  </a:lnTo>
                  <a:lnTo>
                    <a:pt x="2150" y="826"/>
                  </a:lnTo>
                  <a:lnTo>
                    <a:pt x="2080" y="779"/>
                  </a:lnTo>
                  <a:lnTo>
                    <a:pt x="2009" y="738"/>
                  </a:lnTo>
                  <a:lnTo>
                    <a:pt x="1934" y="701"/>
                  </a:lnTo>
                  <a:lnTo>
                    <a:pt x="1857" y="669"/>
                  </a:lnTo>
                  <a:lnTo>
                    <a:pt x="1778" y="642"/>
                  </a:lnTo>
                  <a:lnTo>
                    <a:pt x="1698" y="621"/>
                  </a:lnTo>
                  <a:lnTo>
                    <a:pt x="1616" y="605"/>
                  </a:lnTo>
                  <a:lnTo>
                    <a:pt x="1591" y="598"/>
                  </a:lnTo>
                  <a:lnTo>
                    <a:pt x="1571" y="586"/>
                  </a:lnTo>
                  <a:lnTo>
                    <a:pt x="1552" y="570"/>
                  </a:lnTo>
                  <a:lnTo>
                    <a:pt x="1539" y="549"/>
                  </a:lnTo>
                  <a:lnTo>
                    <a:pt x="1531" y="526"/>
                  </a:lnTo>
                  <a:lnTo>
                    <a:pt x="1527" y="500"/>
                  </a:lnTo>
                  <a:lnTo>
                    <a:pt x="1527" y="212"/>
                  </a:lnTo>
                  <a:lnTo>
                    <a:pt x="1302" y="212"/>
                  </a:lnTo>
                  <a:lnTo>
                    <a:pt x="1302" y="500"/>
                  </a:lnTo>
                  <a:lnTo>
                    <a:pt x="1300" y="526"/>
                  </a:lnTo>
                  <a:lnTo>
                    <a:pt x="1292" y="549"/>
                  </a:lnTo>
                  <a:lnTo>
                    <a:pt x="1277" y="570"/>
                  </a:lnTo>
                  <a:lnTo>
                    <a:pt x="1260" y="586"/>
                  </a:lnTo>
                  <a:lnTo>
                    <a:pt x="1238" y="598"/>
                  </a:lnTo>
                  <a:lnTo>
                    <a:pt x="1214" y="605"/>
                  </a:lnTo>
                  <a:lnTo>
                    <a:pt x="1133" y="621"/>
                  </a:lnTo>
                  <a:lnTo>
                    <a:pt x="1053" y="642"/>
                  </a:lnTo>
                  <a:lnTo>
                    <a:pt x="973" y="669"/>
                  </a:lnTo>
                  <a:lnTo>
                    <a:pt x="896" y="701"/>
                  </a:lnTo>
                  <a:lnTo>
                    <a:pt x="822" y="738"/>
                  </a:lnTo>
                  <a:lnTo>
                    <a:pt x="749" y="779"/>
                  </a:lnTo>
                  <a:lnTo>
                    <a:pt x="681" y="826"/>
                  </a:lnTo>
                  <a:lnTo>
                    <a:pt x="661" y="836"/>
                  </a:lnTo>
                  <a:lnTo>
                    <a:pt x="642" y="843"/>
                  </a:lnTo>
                  <a:lnTo>
                    <a:pt x="620" y="845"/>
                  </a:lnTo>
                  <a:lnTo>
                    <a:pt x="600" y="844"/>
                  </a:lnTo>
                  <a:lnTo>
                    <a:pt x="580" y="839"/>
                  </a:lnTo>
                  <a:lnTo>
                    <a:pt x="560" y="829"/>
                  </a:lnTo>
                  <a:lnTo>
                    <a:pt x="544" y="815"/>
                  </a:lnTo>
                  <a:lnTo>
                    <a:pt x="414" y="685"/>
                  </a:lnTo>
                  <a:lnTo>
                    <a:pt x="255" y="843"/>
                  </a:lnTo>
                  <a:lnTo>
                    <a:pt x="385" y="973"/>
                  </a:lnTo>
                  <a:lnTo>
                    <a:pt x="401" y="992"/>
                  </a:lnTo>
                  <a:lnTo>
                    <a:pt x="410" y="1013"/>
                  </a:lnTo>
                  <a:lnTo>
                    <a:pt x="416" y="1036"/>
                  </a:lnTo>
                  <a:lnTo>
                    <a:pt x="416" y="1059"/>
                  </a:lnTo>
                  <a:lnTo>
                    <a:pt x="410" y="1082"/>
                  </a:lnTo>
                  <a:lnTo>
                    <a:pt x="401" y="1103"/>
                  </a:lnTo>
                  <a:lnTo>
                    <a:pt x="385" y="1123"/>
                  </a:lnTo>
                  <a:lnTo>
                    <a:pt x="366" y="1137"/>
                  </a:lnTo>
                  <a:lnTo>
                    <a:pt x="345" y="1148"/>
                  </a:lnTo>
                  <a:lnTo>
                    <a:pt x="322" y="1152"/>
                  </a:lnTo>
                  <a:lnTo>
                    <a:pt x="299" y="1152"/>
                  </a:lnTo>
                  <a:lnTo>
                    <a:pt x="276" y="1148"/>
                  </a:lnTo>
                  <a:lnTo>
                    <a:pt x="255" y="1137"/>
                  </a:lnTo>
                  <a:lnTo>
                    <a:pt x="236" y="1123"/>
                  </a:lnTo>
                  <a:lnTo>
                    <a:pt x="31" y="918"/>
                  </a:lnTo>
                  <a:lnTo>
                    <a:pt x="17" y="902"/>
                  </a:lnTo>
                  <a:lnTo>
                    <a:pt x="7" y="883"/>
                  </a:lnTo>
                  <a:lnTo>
                    <a:pt x="2" y="864"/>
                  </a:lnTo>
                  <a:lnTo>
                    <a:pt x="0" y="843"/>
                  </a:lnTo>
                  <a:lnTo>
                    <a:pt x="2" y="822"/>
                  </a:lnTo>
                  <a:lnTo>
                    <a:pt x="7" y="803"/>
                  </a:lnTo>
                  <a:lnTo>
                    <a:pt x="17" y="784"/>
                  </a:lnTo>
                  <a:lnTo>
                    <a:pt x="31" y="768"/>
                  </a:lnTo>
                  <a:lnTo>
                    <a:pt x="339" y="461"/>
                  </a:lnTo>
                  <a:lnTo>
                    <a:pt x="355" y="447"/>
                  </a:lnTo>
                  <a:lnTo>
                    <a:pt x="374" y="438"/>
                  </a:lnTo>
                  <a:lnTo>
                    <a:pt x="393" y="432"/>
                  </a:lnTo>
                  <a:lnTo>
                    <a:pt x="414" y="430"/>
                  </a:lnTo>
                  <a:lnTo>
                    <a:pt x="434" y="432"/>
                  </a:lnTo>
                  <a:lnTo>
                    <a:pt x="454" y="438"/>
                  </a:lnTo>
                  <a:lnTo>
                    <a:pt x="472" y="447"/>
                  </a:lnTo>
                  <a:lnTo>
                    <a:pt x="489" y="461"/>
                  </a:lnTo>
                  <a:lnTo>
                    <a:pt x="632" y="604"/>
                  </a:lnTo>
                  <a:lnTo>
                    <a:pt x="704" y="561"/>
                  </a:lnTo>
                  <a:lnTo>
                    <a:pt x="778" y="523"/>
                  </a:lnTo>
                  <a:lnTo>
                    <a:pt x="854" y="489"/>
                  </a:lnTo>
                  <a:lnTo>
                    <a:pt x="932" y="459"/>
                  </a:lnTo>
                  <a:lnTo>
                    <a:pt x="1011" y="434"/>
                  </a:lnTo>
                  <a:lnTo>
                    <a:pt x="1092" y="413"/>
                  </a:lnTo>
                  <a:lnTo>
                    <a:pt x="1092" y="212"/>
                  </a:lnTo>
                  <a:lnTo>
                    <a:pt x="930" y="212"/>
                  </a:lnTo>
                  <a:lnTo>
                    <a:pt x="906" y="208"/>
                  </a:lnTo>
                  <a:lnTo>
                    <a:pt x="884" y="201"/>
                  </a:lnTo>
                  <a:lnTo>
                    <a:pt x="865" y="188"/>
                  </a:lnTo>
                  <a:lnTo>
                    <a:pt x="847" y="171"/>
                  </a:lnTo>
                  <a:lnTo>
                    <a:pt x="835" y="152"/>
                  </a:lnTo>
                  <a:lnTo>
                    <a:pt x="828" y="130"/>
                  </a:lnTo>
                  <a:lnTo>
                    <a:pt x="824" y="105"/>
                  </a:lnTo>
                  <a:lnTo>
                    <a:pt x="828" y="81"/>
                  </a:lnTo>
                  <a:lnTo>
                    <a:pt x="835" y="60"/>
                  </a:lnTo>
                  <a:lnTo>
                    <a:pt x="847" y="39"/>
                  </a:lnTo>
                  <a:lnTo>
                    <a:pt x="865" y="23"/>
                  </a:lnTo>
                  <a:lnTo>
                    <a:pt x="884" y="11"/>
                  </a:lnTo>
                  <a:lnTo>
                    <a:pt x="906" y="3"/>
                  </a:lnTo>
                  <a:lnTo>
                    <a:pt x="9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553200" y="2127251"/>
              <a:ext cx="87313" cy="92075"/>
            </a:xfrm>
            <a:custGeom>
              <a:avLst/>
              <a:gdLst>
                <a:gd name="T0" fmla="*/ 106 w 550"/>
                <a:gd name="T1" fmla="*/ 0 h 580"/>
                <a:gd name="T2" fmla="*/ 130 w 550"/>
                <a:gd name="T3" fmla="*/ 2 h 580"/>
                <a:gd name="T4" fmla="*/ 152 w 550"/>
                <a:gd name="T5" fmla="*/ 11 h 580"/>
                <a:gd name="T6" fmla="*/ 172 w 550"/>
                <a:gd name="T7" fmla="*/ 23 h 580"/>
                <a:gd name="T8" fmla="*/ 188 w 550"/>
                <a:gd name="T9" fmla="*/ 39 h 580"/>
                <a:gd name="T10" fmla="*/ 200 w 550"/>
                <a:gd name="T11" fmla="*/ 59 h 580"/>
                <a:gd name="T12" fmla="*/ 209 w 550"/>
                <a:gd name="T13" fmla="*/ 81 h 580"/>
                <a:gd name="T14" fmla="*/ 211 w 550"/>
                <a:gd name="T15" fmla="*/ 105 h 580"/>
                <a:gd name="T16" fmla="*/ 211 w 550"/>
                <a:gd name="T17" fmla="*/ 369 h 580"/>
                <a:gd name="T18" fmla="*/ 444 w 550"/>
                <a:gd name="T19" fmla="*/ 369 h 580"/>
                <a:gd name="T20" fmla="*/ 469 w 550"/>
                <a:gd name="T21" fmla="*/ 372 h 580"/>
                <a:gd name="T22" fmla="*/ 490 w 550"/>
                <a:gd name="T23" fmla="*/ 380 h 580"/>
                <a:gd name="T24" fmla="*/ 510 w 550"/>
                <a:gd name="T25" fmla="*/ 393 h 580"/>
                <a:gd name="T26" fmla="*/ 526 w 550"/>
                <a:gd name="T27" fmla="*/ 409 h 580"/>
                <a:gd name="T28" fmla="*/ 539 w 550"/>
                <a:gd name="T29" fmla="*/ 429 h 580"/>
                <a:gd name="T30" fmla="*/ 547 w 550"/>
                <a:gd name="T31" fmla="*/ 450 h 580"/>
                <a:gd name="T32" fmla="*/ 550 w 550"/>
                <a:gd name="T33" fmla="*/ 475 h 580"/>
                <a:gd name="T34" fmla="*/ 547 w 550"/>
                <a:gd name="T35" fmla="*/ 499 h 580"/>
                <a:gd name="T36" fmla="*/ 539 w 550"/>
                <a:gd name="T37" fmla="*/ 522 h 580"/>
                <a:gd name="T38" fmla="*/ 526 w 550"/>
                <a:gd name="T39" fmla="*/ 541 h 580"/>
                <a:gd name="T40" fmla="*/ 510 w 550"/>
                <a:gd name="T41" fmla="*/ 558 h 580"/>
                <a:gd name="T42" fmla="*/ 490 w 550"/>
                <a:gd name="T43" fmla="*/ 570 h 580"/>
                <a:gd name="T44" fmla="*/ 469 w 550"/>
                <a:gd name="T45" fmla="*/ 577 h 580"/>
                <a:gd name="T46" fmla="*/ 444 w 550"/>
                <a:gd name="T47" fmla="*/ 580 h 580"/>
                <a:gd name="T48" fmla="*/ 106 w 550"/>
                <a:gd name="T49" fmla="*/ 580 h 580"/>
                <a:gd name="T50" fmla="*/ 82 w 550"/>
                <a:gd name="T51" fmla="*/ 577 h 580"/>
                <a:gd name="T52" fmla="*/ 59 w 550"/>
                <a:gd name="T53" fmla="*/ 570 h 580"/>
                <a:gd name="T54" fmla="*/ 39 w 550"/>
                <a:gd name="T55" fmla="*/ 558 h 580"/>
                <a:gd name="T56" fmla="*/ 23 w 550"/>
                <a:gd name="T57" fmla="*/ 541 h 580"/>
                <a:gd name="T58" fmla="*/ 10 w 550"/>
                <a:gd name="T59" fmla="*/ 522 h 580"/>
                <a:gd name="T60" fmla="*/ 3 w 550"/>
                <a:gd name="T61" fmla="*/ 499 h 580"/>
                <a:gd name="T62" fmla="*/ 0 w 550"/>
                <a:gd name="T63" fmla="*/ 475 h 580"/>
                <a:gd name="T64" fmla="*/ 0 w 550"/>
                <a:gd name="T65" fmla="*/ 105 h 580"/>
                <a:gd name="T66" fmla="*/ 3 w 550"/>
                <a:gd name="T67" fmla="*/ 81 h 580"/>
                <a:gd name="T68" fmla="*/ 10 w 550"/>
                <a:gd name="T69" fmla="*/ 59 h 580"/>
                <a:gd name="T70" fmla="*/ 23 w 550"/>
                <a:gd name="T71" fmla="*/ 39 h 580"/>
                <a:gd name="T72" fmla="*/ 39 w 550"/>
                <a:gd name="T73" fmla="*/ 23 h 580"/>
                <a:gd name="T74" fmla="*/ 59 w 550"/>
                <a:gd name="T75" fmla="*/ 11 h 580"/>
                <a:gd name="T76" fmla="*/ 82 w 550"/>
                <a:gd name="T77" fmla="*/ 2 h 580"/>
                <a:gd name="T78" fmla="*/ 106 w 550"/>
                <a:gd name="T7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0" h="580">
                  <a:moveTo>
                    <a:pt x="106" y="0"/>
                  </a:moveTo>
                  <a:lnTo>
                    <a:pt x="130" y="2"/>
                  </a:lnTo>
                  <a:lnTo>
                    <a:pt x="152" y="11"/>
                  </a:lnTo>
                  <a:lnTo>
                    <a:pt x="172" y="23"/>
                  </a:lnTo>
                  <a:lnTo>
                    <a:pt x="188" y="39"/>
                  </a:lnTo>
                  <a:lnTo>
                    <a:pt x="200" y="59"/>
                  </a:lnTo>
                  <a:lnTo>
                    <a:pt x="209" y="81"/>
                  </a:lnTo>
                  <a:lnTo>
                    <a:pt x="211" y="105"/>
                  </a:lnTo>
                  <a:lnTo>
                    <a:pt x="211" y="369"/>
                  </a:lnTo>
                  <a:lnTo>
                    <a:pt x="444" y="369"/>
                  </a:lnTo>
                  <a:lnTo>
                    <a:pt x="469" y="372"/>
                  </a:lnTo>
                  <a:lnTo>
                    <a:pt x="490" y="380"/>
                  </a:lnTo>
                  <a:lnTo>
                    <a:pt x="510" y="393"/>
                  </a:lnTo>
                  <a:lnTo>
                    <a:pt x="526" y="409"/>
                  </a:lnTo>
                  <a:lnTo>
                    <a:pt x="539" y="429"/>
                  </a:lnTo>
                  <a:lnTo>
                    <a:pt x="547" y="450"/>
                  </a:lnTo>
                  <a:lnTo>
                    <a:pt x="550" y="475"/>
                  </a:lnTo>
                  <a:lnTo>
                    <a:pt x="547" y="499"/>
                  </a:lnTo>
                  <a:lnTo>
                    <a:pt x="539" y="522"/>
                  </a:lnTo>
                  <a:lnTo>
                    <a:pt x="526" y="541"/>
                  </a:lnTo>
                  <a:lnTo>
                    <a:pt x="510" y="558"/>
                  </a:lnTo>
                  <a:lnTo>
                    <a:pt x="490" y="570"/>
                  </a:lnTo>
                  <a:lnTo>
                    <a:pt x="469" y="577"/>
                  </a:lnTo>
                  <a:lnTo>
                    <a:pt x="444" y="580"/>
                  </a:lnTo>
                  <a:lnTo>
                    <a:pt x="106" y="580"/>
                  </a:lnTo>
                  <a:lnTo>
                    <a:pt x="82" y="577"/>
                  </a:lnTo>
                  <a:lnTo>
                    <a:pt x="59" y="570"/>
                  </a:lnTo>
                  <a:lnTo>
                    <a:pt x="39" y="558"/>
                  </a:lnTo>
                  <a:lnTo>
                    <a:pt x="23" y="541"/>
                  </a:lnTo>
                  <a:lnTo>
                    <a:pt x="10" y="522"/>
                  </a:lnTo>
                  <a:lnTo>
                    <a:pt x="3" y="499"/>
                  </a:lnTo>
                  <a:lnTo>
                    <a:pt x="0" y="475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0" y="59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2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0952434" y="1927225"/>
            <a:ext cx="568325" cy="533400"/>
            <a:chOff x="10952163" y="1927225"/>
            <a:chExt cx="56832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24"/>
            <p:cNvSpPr>
              <a:spLocks noEditPoints="1"/>
            </p:cNvSpPr>
            <p:nvPr/>
          </p:nvSpPr>
          <p:spPr bwMode="auto">
            <a:xfrm>
              <a:off x="10952163" y="1927225"/>
              <a:ext cx="568325" cy="476250"/>
            </a:xfrm>
            <a:custGeom>
              <a:avLst/>
              <a:gdLst>
                <a:gd name="T0" fmla="*/ 629 w 3583"/>
                <a:gd name="T1" fmla="*/ 2385 h 2993"/>
                <a:gd name="T2" fmla="*/ 339 w 3583"/>
                <a:gd name="T3" fmla="*/ 2111 h 2993"/>
                <a:gd name="T4" fmla="*/ 831 w 3583"/>
                <a:gd name="T5" fmla="*/ 609 h 2993"/>
                <a:gd name="T6" fmla="*/ 821 w 3583"/>
                <a:gd name="T7" fmla="*/ 1029 h 2993"/>
                <a:gd name="T8" fmla="*/ 775 w 3583"/>
                <a:gd name="T9" fmla="*/ 1075 h 2993"/>
                <a:gd name="T10" fmla="*/ 441 w 3583"/>
                <a:gd name="T11" fmla="*/ 1085 h 2993"/>
                <a:gd name="T12" fmla="*/ 753 w 3583"/>
                <a:gd name="T13" fmla="*/ 1910 h 2993"/>
                <a:gd name="T14" fmla="*/ 809 w 3583"/>
                <a:gd name="T15" fmla="*/ 1945 h 2993"/>
                <a:gd name="T16" fmla="*/ 831 w 3583"/>
                <a:gd name="T17" fmla="*/ 2010 h 2993"/>
                <a:gd name="T18" fmla="*/ 2975 w 3583"/>
                <a:gd name="T19" fmla="*/ 609 h 2993"/>
                <a:gd name="T20" fmla="*/ 202 w 3583"/>
                <a:gd name="T21" fmla="*/ 882 h 2993"/>
                <a:gd name="T22" fmla="*/ 202 w 3583"/>
                <a:gd name="T23" fmla="*/ 609 h 2993"/>
                <a:gd name="T24" fmla="*/ 730 w 3583"/>
                <a:gd name="T25" fmla="*/ 405 h 2993"/>
                <a:gd name="T26" fmla="*/ 3077 w 3583"/>
                <a:gd name="T27" fmla="*/ 405 h 2993"/>
                <a:gd name="T28" fmla="*/ 3140 w 3583"/>
                <a:gd name="T29" fmla="*/ 428 h 2993"/>
                <a:gd name="T30" fmla="*/ 3174 w 3583"/>
                <a:gd name="T31" fmla="*/ 484 h 2993"/>
                <a:gd name="T32" fmla="*/ 3174 w 3583"/>
                <a:gd name="T33" fmla="*/ 2509 h 2993"/>
                <a:gd name="T34" fmla="*/ 3140 w 3583"/>
                <a:gd name="T35" fmla="*/ 2566 h 2993"/>
                <a:gd name="T36" fmla="*/ 3077 w 3583"/>
                <a:gd name="T37" fmla="*/ 2587 h 2993"/>
                <a:gd name="T38" fmla="*/ 730 w 3583"/>
                <a:gd name="T39" fmla="*/ 2587 h 2993"/>
                <a:gd name="T40" fmla="*/ 3380 w 3583"/>
                <a:gd name="T41" fmla="*/ 2791 h 2993"/>
                <a:gd name="T42" fmla="*/ 339 w 3583"/>
                <a:gd name="T43" fmla="*/ 0 h 2993"/>
                <a:gd name="T44" fmla="*/ 3526 w 3583"/>
                <a:gd name="T45" fmla="*/ 10 h 2993"/>
                <a:gd name="T46" fmla="*/ 3573 w 3583"/>
                <a:gd name="T47" fmla="*/ 57 h 2993"/>
                <a:gd name="T48" fmla="*/ 3583 w 3583"/>
                <a:gd name="T49" fmla="*/ 2892 h 2993"/>
                <a:gd name="T50" fmla="*/ 3561 w 3583"/>
                <a:gd name="T51" fmla="*/ 2955 h 2993"/>
                <a:gd name="T52" fmla="*/ 3505 w 3583"/>
                <a:gd name="T53" fmla="*/ 2990 h 2993"/>
                <a:gd name="T54" fmla="*/ 317 w 3583"/>
                <a:gd name="T55" fmla="*/ 2990 h 2993"/>
                <a:gd name="T56" fmla="*/ 261 w 3583"/>
                <a:gd name="T57" fmla="*/ 2955 h 2993"/>
                <a:gd name="T58" fmla="*/ 238 w 3583"/>
                <a:gd name="T59" fmla="*/ 2892 h 2993"/>
                <a:gd name="T60" fmla="*/ 78 w 3583"/>
                <a:gd name="T61" fmla="*/ 2584 h 2993"/>
                <a:gd name="T62" fmla="*/ 22 w 3583"/>
                <a:gd name="T63" fmla="*/ 2549 h 2993"/>
                <a:gd name="T64" fmla="*/ 0 w 3583"/>
                <a:gd name="T65" fmla="*/ 2486 h 2993"/>
                <a:gd name="T66" fmla="*/ 10 w 3583"/>
                <a:gd name="T67" fmla="*/ 1965 h 2993"/>
                <a:gd name="T68" fmla="*/ 57 w 3583"/>
                <a:gd name="T69" fmla="*/ 1918 h 2993"/>
                <a:gd name="T70" fmla="*/ 238 w 3583"/>
                <a:gd name="T71" fmla="*/ 1908 h 2993"/>
                <a:gd name="T72" fmla="*/ 78 w 3583"/>
                <a:gd name="T73" fmla="*/ 1082 h 2993"/>
                <a:gd name="T74" fmla="*/ 22 w 3583"/>
                <a:gd name="T75" fmla="*/ 1047 h 2993"/>
                <a:gd name="T76" fmla="*/ 0 w 3583"/>
                <a:gd name="T77" fmla="*/ 984 h 2993"/>
                <a:gd name="T78" fmla="*/ 10 w 3583"/>
                <a:gd name="T79" fmla="*/ 463 h 2993"/>
                <a:gd name="T80" fmla="*/ 57 w 3583"/>
                <a:gd name="T81" fmla="*/ 416 h 2993"/>
                <a:gd name="T82" fmla="*/ 238 w 3583"/>
                <a:gd name="T83" fmla="*/ 405 h 2993"/>
                <a:gd name="T84" fmla="*/ 249 w 3583"/>
                <a:gd name="T85" fmla="*/ 57 h 2993"/>
                <a:gd name="T86" fmla="*/ 295 w 3583"/>
                <a:gd name="T87" fmla="*/ 10 h 2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83" h="2993">
                  <a:moveTo>
                    <a:pt x="202" y="2111"/>
                  </a:moveTo>
                  <a:lnTo>
                    <a:pt x="202" y="2385"/>
                  </a:lnTo>
                  <a:lnTo>
                    <a:pt x="629" y="2385"/>
                  </a:lnTo>
                  <a:lnTo>
                    <a:pt x="629" y="2111"/>
                  </a:lnTo>
                  <a:lnTo>
                    <a:pt x="339" y="2111"/>
                  </a:lnTo>
                  <a:lnTo>
                    <a:pt x="339" y="2111"/>
                  </a:lnTo>
                  <a:lnTo>
                    <a:pt x="339" y="2111"/>
                  </a:lnTo>
                  <a:lnTo>
                    <a:pt x="202" y="2111"/>
                  </a:lnTo>
                  <a:close/>
                  <a:moveTo>
                    <a:pt x="831" y="609"/>
                  </a:moveTo>
                  <a:lnTo>
                    <a:pt x="831" y="984"/>
                  </a:lnTo>
                  <a:lnTo>
                    <a:pt x="829" y="1007"/>
                  </a:lnTo>
                  <a:lnTo>
                    <a:pt x="821" y="1029"/>
                  </a:lnTo>
                  <a:lnTo>
                    <a:pt x="809" y="1047"/>
                  </a:lnTo>
                  <a:lnTo>
                    <a:pt x="793" y="1063"/>
                  </a:lnTo>
                  <a:lnTo>
                    <a:pt x="775" y="1075"/>
                  </a:lnTo>
                  <a:lnTo>
                    <a:pt x="753" y="1082"/>
                  </a:lnTo>
                  <a:lnTo>
                    <a:pt x="730" y="1085"/>
                  </a:lnTo>
                  <a:lnTo>
                    <a:pt x="441" y="1085"/>
                  </a:lnTo>
                  <a:lnTo>
                    <a:pt x="441" y="1908"/>
                  </a:lnTo>
                  <a:lnTo>
                    <a:pt x="730" y="1908"/>
                  </a:lnTo>
                  <a:lnTo>
                    <a:pt x="753" y="1910"/>
                  </a:lnTo>
                  <a:lnTo>
                    <a:pt x="775" y="1918"/>
                  </a:lnTo>
                  <a:lnTo>
                    <a:pt x="793" y="1930"/>
                  </a:lnTo>
                  <a:lnTo>
                    <a:pt x="809" y="1945"/>
                  </a:lnTo>
                  <a:lnTo>
                    <a:pt x="821" y="1965"/>
                  </a:lnTo>
                  <a:lnTo>
                    <a:pt x="829" y="1986"/>
                  </a:lnTo>
                  <a:lnTo>
                    <a:pt x="831" y="2010"/>
                  </a:lnTo>
                  <a:lnTo>
                    <a:pt x="831" y="2385"/>
                  </a:lnTo>
                  <a:lnTo>
                    <a:pt x="2975" y="2385"/>
                  </a:lnTo>
                  <a:lnTo>
                    <a:pt x="2975" y="609"/>
                  </a:lnTo>
                  <a:lnTo>
                    <a:pt x="831" y="609"/>
                  </a:lnTo>
                  <a:close/>
                  <a:moveTo>
                    <a:pt x="202" y="609"/>
                  </a:moveTo>
                  <a:lnTo>
                    <a:pt x="202" y="882"/>
                  </a:lnTo>
                  <a:lnTo>
                    <a:pt x="629" y="882"/>
                  </a:lnTo>
                  <a:lnTo>
                    <a:pt x="629" y="609"/>
                  </a:lnTo>
                  <a:lnTo>
                    <a:pt x="202" y="609"/>
                  </a:lnTo>
                  <a:close/>
                  <a:moveTo>
                    <a:pt x="441" y="203"/>
                  </a:moveTo>
                  <a:lnTo>
                    <a:pt x="441" y="405"/>
                  </a:lnTo>
                  <a:lnTo>
                    <a:pt x="730" y="405"/>
                  </a:lnTo>
                  <a:lnTo>
                    <a:pt x="738" y="406"/>
                  </a:lnTo>
                  <a:lnTo>
                    <a:pt x="745" y="405"/>
                  </a:lnTo>
                  <a:lnTo>
                    <a:pt x="3077" y="405"/>
                  </a:lnTo>
                  <a:lnTo>
                    <a:pt x="3099" y="408"/>
                  </a:lnTo>
                  <a:lnTo>
                    <a:pt x="3121" y="416"/>
                  </a:lnTo>
                  <a:lnTo>
                    <a:pt x="3140" y="428"/>
                  </a:lnTo>
                  <a:lnTo>
                    <a:pt x="3155" y="443"/>
                  </a:lnTo>
                  <a:lnTo>
                    <a:pt x="3167" y="463"/>
                  </a:lnTo>
                  <a:lnTo>
                    <a:pt x="3174" y="484"/>
                  </a:lnTo>
                  <a:lnTo>
                    <a:pt x="3178" y="507"/>
                  </a:lnTo>
                  <a:lnTo>
                    <a:pt x="3178" y="2486"/>
                  </a:lnTo>
                  <a:lnTo>
                    <a:pt x="3174" y="2509"/>
                  </a:lnTo>
                  <a:lnTo>
                    <a:pt x="3167" y="2531"/>
                  </a:lnTo>
                  <a:lnTo>
                    <a:pt x="3155" y="2549"/>
                  </a:lnTo>
                  <a:lnTo>
                    <a:pt x="3140" y="2566"/>
                  </a:lnTo>
                  <a:lnTo>
                    <a:pt x="3121" y="2578"/>
                  </a:lnTo>
                  <a:lnTo>
                    <a:pt x="3099" y="2585"/>
                  </a:lnTo>
                  <a:lnTo>
                    <a:pt x="3077" y="2587"/>
                  </a:lnTo>
                  <a:lnTo>
                    <a:pt x="745" y="2587"/>
                  </a:lnTo>
                  <a:lnTo>
                    <a:pt x="734" y="2587"/>
                  </a:lnTo>
                  <a:lnTo>
                    <a:pt x="730" y="2587"/>
                  </a:lnTo>
                  <a:lnTo>
                    <a:pt x="441" y="2587"/>
                  </a:lnTo>
                  <a:lnTo>
                    <a:pt x="441" y="2791"/>
                  </a:lnTo>
                  <a:lnTo>
                    <a:pt x="3380" y="2791"/>
                  </a:lnTo>
                  <a:lnTo>
                    <a:pt x="3380" y="203"/>
                  </a:lnTo>
                  <a:lnTo>
                    <a:pt x="441" y="203"/>
                  </a:lnTo>
                  <a:close/>
                  <a:moveTo>
                    <a:pt x="339" y="0"/>
                  </a:moveTo>
                  <a:lnTo>
                    <a:pt x="3481" y="0"/>
                  </a:lnTo>
                  <a:lnTo>
                    <a:pt x="3505" y="2"/>
                  </a:lnTo>
                  <a:lnTo>
                    <a:pt x="3526" y="10"/>
                  </a:lnTo>
                  <a:lnTo>
                    <a:pt x="3545" y="22"/>
                  </a:lnTo>
                  <a:lnTo>
                    <a:pt x="3561" y="38"/>
                  </a:lnTo>
                  <a:lnTo>
                    <a:pt x="3573" y="57"/>
                  </a:lnTo>
                  <a:lnTo>
                    <a:pt x="3580" y="79"/>
                  </a:lnTo>
                  <a:lnTo>
                    <a:pt x="3583" y="101"/>
                  </a:lnTo>
                  <a:lnTo>
                    <a:pt x="3583" y="2892"/>
                  </a:lnTo>
                  <a:lnTo>
                    <a:pt x="3580" y="2915"/>
                  </a:lnTo>
                  <a:lnTo>
                    <a:pt x="3573" y="2937"/>
                  </a:lnTo>
                  <a:lnTo>
                    <a:pt x="3561" y="2955"/>
                  </a:lnTo>
                  <a:lnTo>
                    <a:pt x="3545" y="2971"/>
                  </a:lnTo>
                  <a:lnTo>
                    <a:pt x="3526" y="2983"/>
                  </a:lnTo>
                  <a:lnTo>
                    <a:pt x="3505" y="2990"/>
                  </a:lnTo>
                  <a:lnTo>
                    <a:pt x="3481" y="2993"/>
                  </a:lnTo>
                  <a:lnTo>
                    <a:pt x="339" y="2993"/>
                  </a:lnTo>
                  <a:lnTo>
                    <a:pt x="317" y="2990"/>
                  </a:lnTo>
                  <a:lnTo>
                    <a:pt x="295" y="2983"/>
                  </a:lnTo>
                  <a:lnTo>
                    <a:pt x="276" y="2971"/>
                  </a:lnTo>
                  <a:lnTo>
                    <a:pt x="261" y="2955"/>
                  </a:lnTo>
                  <a:lnTo>
                    <a:pt x="249" y="2937"/>
                  </a:lnTo>
                  <a:lnTo>
                    <a:pt x="242" y="2915"/>
                  </a:lnTo>
                  <a:lnTo>
                    <a:pt x="238" y="2892"/>
                  </a:lnTo>
                  <a:lnTo>
                    <a:pt x="238" y="2587"/>
                  </a:lnTo>
                  <a:lnTo>
                    <a:pt x="101" y="2587"/>
                  </a:lnTo>
                  <a:lnTo>
                    <a:pt x="78" y="2584"/>
                  </a:lnTo>
                  <a:lnTo>
                    <a:pt x="57" y="2577"/>
                  </a:lnTo>
                  <a:lnTo>
                    <a:pt x="38" y="2565"/>
                  </a:lnTo>
                  <a:lnTo>
                    <a:pt x="22" y="2549"/>
                  </a:lnTo>
                  <a:lnTo>
                    <a:pt x="10" y="2531"/>
                  </a:lnTo>
                  <a:lnTo>
                    <a:pt x="2" y="2509"/>
                  </a:lnTo>
                  <a:lnTo>
                    <a:pt x="0" y="2486"/>
                  </a:lnTo>
                  <a:lnTo>
                    <a:pt x="0" y="2010"/>
                  </a:lnTo>
                  <a:lnTo>
                    <a:pt x="2" y="1986"/>
                  </a:lnTo>
                  <a:lnTo>
                    <a:pt x="10" y="1965"/>
                  </a:lnTo>
                  <a:lnTo>
                    <a:pt x="22" y="1945"/>
                  </a:lnTo>
                  <a:lnTo>
                    <a:pt x="38" y="1930"/>
                  </a:lnTo>
                  <a:lnTo>
                    <a:pt x="57" y="1918"/>
                  </a:lnTo>
                  <a:lnTo>
                    <a:pt x="78" y="1910"/>
                  </a:lnTo>
                  <a:lnTo>
                    <a:pt x="101" y="1908"/>
                  </a:lnTo>
                  <a:lnTo>
                    <a:pt x="238" y="1908"/>
                  </a:lnTo>
                  <a:lnTo>
                    <a:pt x="238" y="1085"/>
                  </a:lnTo>
                  <a:lnTo>
                    <a:pt x="101" y="1085"/>
                  </a:lnTo>
                  <a:lnTo>
                    <a:pt x="78" y="1082"/>
                  </a:lnTo>
                  <a:lnTo>
                    <a:pt x="57" y="1075"/>
                  </a:lnTo>
                  <a:lnTo>
                    <a:pt x="38" y="1063"/>
                  </a:lnTo>
                  <a:lnTo>
                    <a:pt x="22" y="1047"/>
                  </a:lnTo>
                  <a:lnTo>
                    <a:pt x="10" y="1029"/>
                  </a:lnTo>
                  <a:lnTo>
                    <a:pt x="2" y="1007"/>
                  </a:lnTo>
                  <a:lnTo>
                    <a:pt x="0" y="984"/>
                  </a:lnTo>
                  <a:lnTo>
                    <a:pt x="0" y="507"/>
                  </a:lnTo>
                  <a:lnTo>
                    <a:pt x="2" y="484"/>
                  </a:lnTo>
                  <a:lnTo>
                    <a:pt x="10" y="463"/>
                  </a:lnTo>
                  <a:lnTo>
                    <a:pt x="22" y="443"/>
                  </a:lnTo>
                  <a:lnTo>
                    <a:pt x="38" y="428"/>
                  </a:lnTo>
                  <a:lnTo>
                    <a:pt x="57" y="416"/>
                  </a:lnTo>
                  <a:lnTo>
                    <a:pt x="78" y="408"/>
                  </a:lnTo>
                  <a:lnTo>
                    <a:pt x="101" y="405"/>
                  </a:lnTo>
                  <a:lnTo>
                    <a:pt x="238" y="405"/>
                  </a:lnTo>
                  <a:lnTo>
                    <a:pt x="238" y="101"/>
                  </a:lnTo>
                  <a:lnTo>
                    <a:pt x="242" y="79"/>
                  </a:lnTo>
                  <a:lnTo>
                    <a:pt x="249" y="57"/>
                  </a:lnTo>
                  <a:lnTo>
                    <a:pt x="261" y="38"/>
                  </a:lnTo>
                  <a:lnTo>
                    <a:pt x="276" y="22"/>
                  </a:lnTo>
                  <a:lnTo>
                    <a:pt x="295" y="10"/>
                  </a:lnTo>
                  <a:lnTo>
                    <a:pt x="317" y="2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6"/>
            <p:cNvSpPr>
              <a:spLocks noEditPoints="1"/>
            </p:cNvSpPr>
            <p:nvPr/>
          </p:nvSpPr>
          <p:spPr bwMode="auto">
            <a:xfrm>
              <a:off x="11158538" y="2068513"/>
              <a:ext cx="193675" cy="193675"/>
            </a:xfrm>
            <a:custGeom>
              <a:avLst/>
              <a:gdLst>
                <a:gd name="T0" fmla="*/ 522 w 1226"/>
                <a:gd name="T1" fmla="*/ 218 h 1228"/>
                <a:gd name="T2" fmla="*/ 397 w 1226"/>
                <a:gd name="T3" fmla="*/ 269 h 1228"/>
                <a:gd name="T4" fmla="*/ 294 w 1226"/>
                <a:gd name="T5" fmla="*/ 361 h 1228"/>
                <a:gd name="T6" fmla="*/ 228 w 1226"/>
                <a:gd name="T7" fmla="*/ 482 h 1228"/>
                <a:gd name="T8" fmla="*/ 207 w 1226"/>
                <a:gd name="T9" fmla="*/ 614 h 1228"/>
                <a:gd name="T10" fmla="*/ 228 w 1226"/>
                <a:gd name="T11" fmla="*/ 746 h 1228"/>
                <a:gd name="T12" fmla="*/ 294 w 1226"/>
                <a:gd name="T13" fmla="*/ 865 h 1228"/>
                <a:gd name="T14" fmla="*/ 397 w 1226"/>
                <a:gd name="T15" fmla="*/ 958 h 1228"/>
                <a:gd name="T16" fmla="*/ 522 w 1226"/>
                <a:gd name="T17" fmla="*/ 1010 h 1228"/>
                <a:gd name="T18" fmla="*/ 659 w 1226"/>
                <a:gd name="T19" fmla="*/ 1018 h 1228"/>
                <a:gd name="T20" fmla="*/ 789 w 1226"/>
                <a:gd name="T21" fmla="*/ 980 h 1228"/>
                <a:gd name="T22" fmla="*/ 900 w 1226"/>
                <a:gd name="T23" fmla="*/ 901 h 1228"/>
                <a:gd name="T24" fmla="*/ 980 w 1226"/>
                <a:gd name="T25" fmla="*/ 787 h 1228"/>
                <a:gd name="T26" fmla="*/ 1016 w 1226"/>
                <a:gd name="T27" fmla="*/ 658 h 1228"/>
                <a:gd name="T28" fmla="*/ 1009 w 1226"/>
                <a:gd name="T29" fmla="*/ 525 h 1228"/>
                <a:gd name="T30" fmla="*/ 958 w 1226"/>
                <a:gd name="T31" fmla="*/ 399 h 1228"/>
                <a:gd name="T32" fmla="*/ 866 w 1226"/>
                <a:gd name="T33" fmla="*/ 295 h 1228"/>
                <a:gd name="T34" fmla="*/ 747 w 1226"/>
                <a:gd name="T35" fmla="*/ 230 h 1228"/>
                <a:gd name="T36" fmla="*/ 612 w 1226"/>
                <a:gd name="T37" fmla="*/ 207 h 1228"/>
                <a:gd name="T38" fmla="*/ 1158 w 1226"/>
                <a:gd name="T39" fmla="*/ 4 h 1228"/>
                <a:gd name="T40" fmla="*/ 1212 w 1226"/>
                <a:gd name="T41" fmla="*/ 48 h 1228"/>
                <a:gd name="T42" fmla="*/ 1226 w 1226"/>
                <a:gd name="T43" fmla="*/ 112 h 1228"/>
                <a:gd name="T44" fmla="*/ 1197 w 1226"/>
                <a:gd name="T45" fmla="*/ 172 h 1228"/>
                <a:gd name="T46" fmla="*/ 1167 w 1226"/>
                <a:gd name="T47" fmla="*/ 362 h 1228"/>
                <a:gd name="T48" fmla="*/ 1215 w 1226"/>
                <a:gd name="T49" fmla="*/ 528 h 1228"/>
                <a:gd name="T50" fmla="*/ 1215 w 1226"/>
                <a:gd name="T51" fmla="*/ 699 h 1228"/>
                <a:gd name="T52" fmla="*/ 1167 w 1226"/>
                <a:gd name="T53" fmla="*/ 864 h 1228"/>
                <a:gd name="T54" fmla="*/ 1197 w 1226"/>
                <a:gd name="T55" fmla="*/ 1055 h 1228"/>
                <a:gd name="T56" fmla="*/ 1226 w 1226"/>
                <a:gd name="T57" fmla="*/ 1116 h 1228"/>
                <a:gd name="T58" fmla="*/ 1212 w 1226"/>
                <a:gd name="T59" fmla="*/ 1180 h 1228"/>
                <a:gd name="T60" fmla="*/ 1163 w 1226"/>
                <a:gd name="T61" fmla="*/ 1220 h 1228"/>
                <a:gd name="T62" fmla="*/ 1106 w 1226"/>
                <a:gd name="T63" fmla="*/ 1226 h 1228"/>
                <a:gd name="T64" fmla="*/ 1054 w 1226"/>
                <a:gd name="T65" fmla="*/ 1198 h 1228"/>
                <a:gd name="T66" fmla="*/ 873 w 1226"/>
                <a:gd name="T67" fmla="*/ 1165 h 1228"/>
                <a:gd name="T68" fmla="*/ 721 w 1226"/>
                <a:gd name="T69" fmla="*/ 1214 h 1228"/>
                <a:gd name="T70" fmla="*/ 558 w 1226"/>
                <a:gd name="T71" fmla="*/ 1220 h 1228"/>
                <a:gd name="T72" fmla="*/ 401 w 1226"/>
                <a:gd name="T73" fmla="*/ 1185 h 1228"/>
                <a:gd name="T74" fmla="*/ 260 w 1226"/>
                <a:gd name="T75" fmla="*/ 1110 h 1228"/>
                <a:gd name="T76" fmla="*/ 138 w 1226"/>
                <a:gd name="T77" fmla="*/ 1220 h 1228"/>
                <a:gd name="T78" fmla="*/ 80 w 1226"/>
                <a:gd name="T79" fmla="*/ 1226 h 1228"/>
                <a:gd name="T80" fmla="*/ 28 w 1226"/>
                <a:gd name="T81" fmla="*/ 1198 h 1228"/>
                <a:gd name="T82" fmla="*/ 0 w 1226"/>
                <a:gd name="T83" fmla="*/ 1137 h 1228"/>
                <a:gd name="T84" fmla="*/ 14 w 1226"/>
                <a:gd name="T85" fmla="*/ 1073 h 1228"/>
                <a:gd name="T86" fmla="*/ 85 w 1226"/>
                <a:gd name="T87" fmla="*/ 916 h 1228"/>
                <a:gd name="T88" fmla="*/ 21 w 1226"/>
                <a:gd name="T89" fmla="*/ 755 h 1228"/>
                <a:gd name="T90" fmla="*/ 5 w 1226"/>
                <a:gd name="T91" fmla="*/ 584 h 1228"/>
                <a:gd name="T92" fmla="*/ 37 w 1226"/>
                <a:gd name="T93" fmla="*/ 417 h 1228"/>
                <a:gd name="T94" fmla="*/ 116 w 1226"/>
                <a:gd name="T95" fmla="*/ 260 h 1228"/>
                <a:gd name="T96" fmla="*/ 4 w 1226"/>
                <a:gd name="T97" fmla="*/ 134 h 1228"/>
                <a:gd name="T98" fmla="*/ 4 w 1226"/>
                <a:gd name="T99" fmla="*/ 67 h 1228"/>
                <a:gd name="T100" fmla="*/ 47 w 1226"/>
                <a:gd name="T101" fmla="*/ 14 h 1228"/>
                <a:gd name="T102" fmla="*/ 111 w 1226"/>
                <a:gd name="T103" fmla="*/ 0 h 1228"/>
                <a:gd name="T104" fmla="*/ 172 w 1226"/>
                <a:gd name="T105" fmla="*/ 29 h 1228"/>
                <a:gd name="T106" fmla="*/ 352 w 1226"/>
                <a:gd name="T107" fmla="*/ 63 h 1228"/>
                <a:gd name="T108" fmla="*/ 505 w 1226"/>
                <a:gd name="T109" fmla="*/ 14 h 1228"/>
                <a:gd name="T110" fmla="*/ 667 w 1226"/>
                <a:gd name="T111" fmla="*/ 7 h 1228"/>
                <a:gd name="T112" fmla="*/ 824 w 1226"/>
                <a:gd name="T113" fmla="*/ 42 h 1228"/>
                <a:gd name="T114" fmla="*/ 966 w 1226"/>
                <a:gd name="T115" fmla="*/ 118 h 1228"/>
                <a:gd name="T116" fmla="*/ 1092 w 1226"/>
                <a:gd name="T117" fmla="*/ 4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6" h="1228">
                  <a:moveTo>
                    <a:pt x="612" y="207"/>
                  </a:moveTo>
                  <a:lnTo>
                    <a:pt x="567" y="210"/>
                  </a:lnTo>
                  <a:lnTo>
                    <a:pt x="522" y="218"/>
                  </a:lnTo>
                  <a:lnTo>
                    <a:pt x="479" y="230"/>
                  </a:lnTo>
                  <a:lnTo>
                    <a:pt x="436" y="247"/>
                  </a:lnTo>
                  <a:lnTo>
                    <a:pt x="397" y="269"/>
                  </a:lnTo>
                  <a:lnTo>
                    <a:pt x="360" y="295"/>
                  </a:lnTo>
                  <a:lnTo>
                    <a:pt x="325" y="327"/>
                  </a:lnTo>
                  <a:lnTo>
                    <a:pt x="294" y="361"/>
                  </a:lnTo>
                  <a:lnTo>
                    <a:pt x="267" y="399"/>
                  </a:lnTo>
                  <a:lnTo>
                    <a:pt x="246" y="440"/>
                  </a:lnTo>
                  <a:lnTo>
                    <a:pt x="228" y="482"/>
                  </a:lnTo>
                  <a:lnTo>
                    <a:pt x="216" y="525"/>
                  </a:lnTo>
                  <a:lnTo>
                    <a:pt x="209" y="569"/>
                  </a:lnTo>
                  <a:lnTo>
                    <a:pt x="207" y="614"/>
                  </a:lnTo>
                  <a:lnTo>
                    <a:pt x="209" y="658"/>
                  </a:lnTo>
                  <a:lnTo>
                    <a:pt x="216" y="702"/>
                  </a:lnTo>
                  <a:lnTo>
                    <a:pt x="228" y="746"/>
                  </a:lnTo>
                  <a:lnTo>
                    <a:pt x="246" y="787"/>
                  </a:lnTo>
                  <a:lnTo>
                    <a:pt x="267" y="827"/>
                  </a:lnTo>
                  <a:lnTo>
                    <a:pt x="294" y="865"/>
                  </a:lnTo>
                  <a:lnTo>
                    <a:pt x="325" y="901"/>
                  </a:lnTo>
                  <a:lnTo>
                    <a:pt x="360" y="932"/>
                  </a:lnTo>
                  <a:lnTo>
                    <a:pt x="397" y="958"/>
                  </a:lnTo>
                  <a:lnTo>
                    <a:pt x="436" y="980"/>
                  </a:lnTo>
                  <a:lnTo>
                    <a:pt x="479" y="997"/>
                  </a:lnTo>
                  <a:lnTo>
                    <a:pt x="522" y="1010"/>
                  </a:lnTo>
                  <a:lnTo>
                    <a:pt x="567" y="1018"/>
                  </a:lnTo>
                  <a:lnTo>
                    <a:pt x="612" y="1020"/>
                  </a:lnTo>
                  <a:lnTo>
                    <a:pt x="659" y="1018"/>
                  </a:lnTo>
                  <a:lnTo>
                    <a:pt x="704" y="1010"/>
                  </a:lnTo>
                  <a:lnTo>
                    <a:pt x="747" y="997"/>
                  </a:lnTo>
                  <a:lnTo>
                    <a:pt x="789" y="980"/>
                  </a:lnTo>
                  <a:lnTo>
                    <a:pt x="829" y="958"/>
                  </a:lnTo>
                  <a:lnTo>
                    <a:pt x="866" y="932"/>
                  </a:lnTo>
                  <a:lnTo>
                    <a:pt x="900" y="901"/>
                  </a:lnTo>
                  <a:lnTo>
                    <a:pt x="931" y="865"/>
                  </a:lnTo>
                  <a:lnTo>
                    <a:pt x="958" y="827"/>
                  </a:lnTo>
                  <a:lnTo>
                    <a:pt x="980" y="787"/>
                  </a:lnTo>
                  <a:lnTo>
                    <a:pt x="996" y="746"/>
                  </a:lnTo>
                  <a:lnTo>
                    <a:pt x="1009" y="702"/>
                  </a:lnTo>
                  <a:lnTo>
                    <a:pt x="1016" y="658"/>
                  </a:lnTo>
                  <a:lnTo>
                    <a:pt x="1018" y="614"/>
                  </a:lnTo>
                  <a:lnTo>
                    <a:pt x="1016" y="569"/>
                  </a:lnTo>
                  <a:lnTo>
                    <a:pt x="1009" y="525"/>
                  </a:lnTo>
                  <a:lnTo>
                    <a:pt x="996" y="482"/>
                  </a:lnTo>
                  <a:lnTo>
                    <a:pt x="980" y="440"/>
                  </a:lnTo>
                  <a:lnTo>
                    <a:pt x="958" y="399"/>
                  </a:lnTo>
                  <a:lnTo>
                    <a:pt x="931" y="361"/>
                  </a:lnTo>
                  <a:lnTo>
                    <a:pt x="900" y="327"/>
                  </a:lnTo>
                  <a:lnTo>
                    <a:pt x="866" y="295"/>
                  </a:lnTo>
                  <a:lnTo>
                    <a:pt x="829" y="269"/>
                  </a:lnTo>
                  <a:lnTo>
                    <a:pt x="789" y="247"/>
                  </a:lnTo>
                  <a:lnTo>
                    <a:pt x="747" y="230"/>
                  </a:lnTo>
                  <a:lnTo>
                    <a:pt x="704" y="218"/>
                  </a:lnTo>
                  <a:lnTo>
                    <a:pt x="659" y="210"/>
                  </a:lnTo>
                  <a:lnTo>
                    <a:pt x="612" y="207"/>
                  </a:lnTo>
                  <a:close/>
                  <a:moveTo>
                    <a:pt x="1114" y="0"/>
                  </a:moveTo>
                  <a:lnTo>
                    <a:pt x="1137" y="0"/>
                  </a:lnTo>
                  <a:lnTo>
                    <a:pt x="1158" y="4"/>
                  </a:lnTo>
                  <a:lnTo>
                    <a:pt x="1178" y="14"/>
                  </a:lnTo>
                  <a:lnTo>
                    <a:pt x="1197" y="29"/>
                  </a:lnTo>
                  <a:lnTo>
                    <a:pt x="1212" y="48"/>
                  </a:lnTo>
                  <a:lnTo>
                    <a:pt x="1222" y="67"/>
                  </a:lnTo>
                  <a:lnTo>
                    <a:pt x="1226" y="89"/>
                  </a:lnTo>
                  <a:lnTo>
                    <a:pt x="1226" y="112"/>
                  </a:lnTo>
                  <a:lnTo>
                    <a:pt x="1222" y="134"/>
                  </a:lnTo>
                  <a:lnTo>
                    <a:pt x="1212" y="155"/>
                  </a:lnTo>
                  <a:lnTo>
                    <a:pt x="1197" y="172"/>
                  </a:lnTo>
                  <a:lnTo>
                    <a:pt x="1108" y="260"/>
                  </a:lnTo>
                  <a:lnTo>
                    <a:pt x="1141" y="310"/>
                  </a:lnTo>
                  <a:lnTo>
                    <a:pt x="1167" y="362"/>
                  </a:lnTo>
                  <a:lnTo>
                    <a:pt x="1189" y="417"/>
                  </a:lnTo>
                  <a:lnTo>
                    <a:pt x="1204" y="471"/>
                  </a:lnTo>
                  <a:lnTo>
                    <a:pt x="1215" y="528"/>
                  </a:lnTo>
                  <a:lnTo>
                    <a:pt x="1220" y="584"/>
                  </a:lnTo>
                  <a:lnTo>
                    <a:pt x="1220" y="642"/>
                  </a:lnTo>
                  <a:lnTo>
                    <a:pt x="1215" y="699"/>
                  </a:lnTo>
                  <a:lnTo>
                    <a:pt x="1204" y="755"/>
                  </a:lnTo>
                  <a:lnTo>
                    <a:pt x="1189" y="811"/>
                  </a:lnTo>
                  <a:lnTo>
                    <a:pt x="1167" y="864"/>
                  </a:lnTo>
                  <a:lnTo>
                    <a:pt x="1141" y="916"/>
                  </a:lnTo>
                  <a:lnTo>
                    <a:pt x="1108" y="967"/>
                  </a:lnTo>
                  <a:lnTo>
                    <a:pt x="1197" y="1055"/>
                  </a:lnTo>
                  <a:lnTo>
                    <a:pt x="1212" y="1073"/>
                  </a:lnTo>
                  <a:lnTo>
                    <a:pt x="1222" y="1094"/>
                  </a:lnTo>
                  <a:lnTo>
                    <a:pt x="1226" y="1116"/>
                  </a:lnTo>
                  <a:lnTo>
                    <a:pt x="1226" y="1137"/>
                  </a:lnTo>
                  <a:lnTo>
                    <a:pt x="1222" y="1159"/>
                  </a:lnTo>
                  <a:lnTo>
                    <a:pt x="1212" y="1180"/>
                  </a:lnTo>
                  <a:lnTo>
                    <a:pt x="1197" y="1198"/>
                  </a:lnTo>
                  <a:lnTo>
                    <a:pt x="1181" y="1211"/>
                  </a:lnTo>
                  <a:lnTo>
                    <a:pt x="1163" y="1220"/>
                  </a:lnTo>
                  <a:lnTo>
                    <a:pt x="1144" y="1226"/>
                  </a:lnTo>
                  <a:lnTo>
                    <a:pt x="1125" y="1228"/>
                  </a:lnTo>
                  <a:lnTo>
                    <a:pt x="1106" y="1226"/>
                  </a:lnTo>
                  <a:lnTo>
                    <a:pt x="1087" y="1220"/>
                  </a:lnTo>
                  <a:lnTo>
                    <a:pt x="1069" y="1211"/>
                  </a:lnTo>
                  <a:lnTo>
                    <a:pt x="1054" y="1198"/>
                  </a:lnTo>
                  <a:lnTo>
                    <a:pt x="966" y="1110"/>
                  </a:lnTo>
                  <a:lnTo>
                    <a:pt x="920" y="1140"/>
                  </a:lnTo>
                  <a:lnTo>
                    <a:pt x="873" y="1165"/>
                  </a:lnTo>
                  <a:lnTo>
                    <a:pt x="824" y="1185"/>
                  </a:lnTo>
                  <a:lnTo>
                    <a:pt x="773" y="1202"/>
                  </a:lnTo>
                  <a:lnTo>
                    <a:pt x="721" y="1214"/>
                  </a:lnTo>
                  <a:lnTo>
                    <a:pt x="667" y="1220"/>
                  </a:lnTo>
                  <a:lnTo>
                    <a:pt x="612" y="1222"/>
                  </a:lnTo>
                  <a:lnTo>
                    <a:pt x="558" y="1220"/>
                  </a:lnTo>
                  <a:lnTo>
                    <a:pt x="505" y="1214"/>
                  </a:lnTo>
                  <a:lnTo>
                    <a:pt x="452" y="1202"/>
                  </a:lnTo>
                  <a:lnTo>
                    <a:pt x="401" y="1185"/>
                  </a:lnTo>
                  <a:lnTo>
                    <a:pt x="352" y="1165"/>
                  </a:lnTo>
                  <a:lnTo>
                    <a:pt x="304" y="1140"/>
                  </a:lnTo>
                  <a:lnTo>
                    <a:pt x="260" y="1110"/>
                  </a:lnTo>
                  <a:lnTo>
                    <a:pt x="172" y="1198"/>
                  </a:lnTo>
                  <a:lnTo>
                    <a:pt x="156" y="1211"/>
                  </a:lnTo>
                  <a:lnTo>
                    <a:pt x="138" y="1220"/>
                  </a:lnTo>
                  <a:lnTo>
                    <a:pt x="120" y="1226"/>
                  </a:lnTo>
                  <a:lnTo>
                    <a:pt x="100" y="1228"/>
                  </a:lnTo>
                  <a:lnTo>
                    <a:pt x="80" y="1226"/>
                  </a:lnTo>
                  <a:lnTo>
                    <a:pt x="62" y="1220"/>
                  </a:lnTo>
                  <a:lnTo>
                    <a:pt x="44" y="1211"/>
                  </a:lnTo>
                  <a:lnTo>
                    <a:pt x="28" y="1198"/>
                  </a:lnTo>
                  <a:lnTo>
                    <a:pt x="14" y="1180"/>
                  </a:lnTo>
                  <a:lnTo>
                    <a:pt x="4" y="1159"/>
                  </a:lnTo>
                  <a:lnTo>
                    <a:pt x="0" y="1137"/>
                  </a:lnTo>
                  <a:lnTo>
                    <a:pt x="0" y="1116"/>
                  </a:lnTo>
                  <a:lnTo>
                    <a:pt x="4" y="1094"/>
                  </a:lnTo>
                  <a:lnTo>
                    <a:pt x="14" y="1073"/>
                  </a:lnTo>
                  <a:lnTo>
                    <a:pt x="28" y="1055"/>
                  </a:lnTo>
                  <a:lnTo>
                    <a:pt x="116" y="967"/>
                  </a:lnTo>
                  <a:lnTo>
                    <a:pt x="85" y="916"/>
                  </a:lnTo>
                  <a:lnTo>
                    <a:pt x="59" y="864"/>
                  </a:lnTo>
                  <a:lnTo>
                    <a:pt x="37" y="811"/>
                  </a:lnTo>
                  <a:lnTo>
                    <a:pt x="21" y="755"/>
                  </a:lnTo>
                  <a:lnTo>
                    <a:pt x="11" y="699"/>
                  </a:lnTo>
                  <a:lnTo>
                    <a:pt x="5" y="642"/>
                  </a:lnTo>
                  <a:lnTo>
                    <a:pt x="5" y="584"/>
                  </a:lnTo>
                  <a:lnTo>
                    <a:pt x="11" y="528"/>
                  </a:lnTo>
                  <a:lnTo>
                    <a:pt x="21" y="471"/>
                  </a:lnTo>
                  <a:lnTo>
                    <a:pt x="37" y="417"/>
                  </a:lnTo>
                  <a:lnTo>
                    <a:pt x="59" y="362"/>
                  </a:lnTo>
                  <a:lnTo>
                    <a:pt x="85" y="310"/>
                  </a:lnTo>
                  <a:lnTo>
                    <a:pt x="116" y="260"/>
                  </a:lnTo>
                  <a:lnTo>
                    <a:pt x="28" y="172"/>
                  </a:lnTo>
                  <a:lnTo>
                    <a:pt x="14" y="155"/>
                  </a:lnTo>
                  <a:lnTo>
                    <a:pt x="4" y="134"/>
                  </a:lnTo>
                  <a:lnTo>
                    <a:pt x="0" y="112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4" y="47"/>
                  </a:lnTo>
                  <a:lnTo>
                    <a:pt x="28" y="29"/>
                  </a:lnTo>
                  <a:lnTo>
                    <a:pt x="47" y="14"/>
                  </a:lnTo>
                  <a:lnTo>
                    <a:pt x="67" y="4"/>
                  </a:lnTo>
                  <a:lnTo>
                    <a:pt x="89" y="0"/>
                  </a:lnTo>
                  <a:lnTo>
                    <a:pt x="111" y="0"/>
                  </a:lnTo>
                  <a:lnTo>
                    <a:pt x="133" y="4"/>
                  </a:lnTo>
                  <a:lnTo>
                    <a:pt x="153" y="14"/>
                  </a:lnTo>
                  <a:lnTo>
                    <a:pt x="172" y="29"/>
                  </a:lnTo>
                  <a:lnTo>
                    <a:pt x="260" y="118"/>
                  </a:lnTo>
                  <a:lnTo>
                    <a:pt x="304" y="88"/>
                  </a:lnTo>
                  <a:lnTo>
                    <a:pt x="352" y="63"/>
                  </a:lnTo>
                  <a:lnTo>
                    <a:pt x="401" y="42"/>
                  </a:lnTo>
                  <a:lnTo>
                    <a:pt x="452" y="26"/>
                  </a:lnTo>
                  <a:lnTo>
                    <a:pt x="505" y="14"/>
                  </a:lnTo>
                  <a:lnTo>
                    <a:pt x="558" y="7"/>
                  </a:lnTo>
                  <a:lnTo>
                    <a:pt x="612" y="4"/>
                  </a:lnTo>
                  <a:lnTo>
                    <a:pt x="667" y="7"/>
                  </a:lnTo>
                  <a:lnTo>
                    <a:pt x="721" y="14"/>
                  </a:lnTo>
                  <a:lnTo>
                    <a:pt x="773" y="26"/>
                  </a:lnTo>
                  <a:lnTo>
                    <a:pt x="824" y="42"/>
                  </a:lnTo>
                  <a:lnTo>
                    <a:pt x="873" y="63"/>
                  </a:lnTo>
                  <a:lnTo>
                    <a:pt x="920" y="88"/>
                  </a:lnTo>
                  <a:lnTo>
                    <a:pt x="966" y="118"/>
                  </a:lnTo>
                  <a:lnTo>
                    <a:pt x="1054" y="29"/>
                  </a:lnTo>
                  <a:lnTo>
                    <a:pt x="1071" y="14"/>
                  </a:lnTo>
                  <a:lnTo>
                    <a:pt x="1092" y="4"/>
                  </a:lnTo>
                  <a:lnTo>
                    <a:pt x="1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7"/>
            <p:cNvSpPr>
              <a:spLocks/>
            </p:cNvSpPr>
            <p:nvPr/>
          </p:nvSpPr>
          <p:spPr bwMode="auto">
            <a:xfrm>
              <a:off x="11023600" y="2428875"/>
              <a:ext cx="120650" cy="31750"/>
            </a:xfrm>
            <a:custGeom>
              <a:avLst/>
              <a:gdLst>
                <a:gd name="T0" fmla="*/ 101 w 761"/>
                <a:gd name="T1" fmla="*/ 0 h 202"/>
                <a:gd name="T2" fmla="*/ 660 w 761"/>
                <a:gd name="T3" fmla="*/ 0 h 202"/>
                <a:gd name="T4" fmla="*/ 682 w 761"/>
                <a:gd name="T5" fmla="*/ 2 h 202"/>
                <a:gd name="T6" fmla="*/ 704 w 761"/>
                <a:gd name="T7" fmla="*/ 9 h 202"/>
                <a:gd name="T8" fmla="*/ 723 w 761"/>
                <a:gd name="T9" fmla="*/ 21 h 202"/>
                <a:gd name="T10" fmla="*/ 739 w 761"/>
                <a:gd name="T11" fmla="*/ 37 h 202"/>
                <a:gd name="T12" fmla="*/ 751 w 761"/>
                <a:gd name="T13" fmla="*/ 56 h 202"/>
                <a:gd name="T14" fmla="*/ 759 w 761"/>
                <a:gd name="T15" fmla="*/ 77 h 202"/>
                <a:gd name="T16" fmla="*/ 761 w 761"/>
                <a:gd name="T17" fmla="*/ 101 h 202"/>
                <a:gd name="T18" fmla="*/ 759 w 761"/>
                <a:gd name="T19" fmla="*/ 124 h 202"/>
                <a:gd name="T20" fmla="*/ 751 w 761"/>
                <a:gd name="T21" fmla="*/ 145 h 202"/>
                <a:gd name="T22" fmla="*/ 739 w 761"/>
                <a:gd name="T23" fmla="*/ 164 h 202"/>
                <a:gd name="T24" fmla="*/ 723 w 761"/>
                <a:gd name="T25" fmla="*/ 179 h 202"/>
                <a:gd name="T26" fmla="*/ 704 w 761"/>
                <a:gd name="T27" fmla="*/ 191 h 202"/>
                <a:gd name="T28" fmla="*/ 682 w 761"/>
                <a:gd name="T29" fmla="*/ 199 h 202"/>
                <a:gd name="T30" fmla="*/ 660 w 761"/>
                <a:gd name="T31" fmla="*/ 202 h 202"/>
                <a:gd name="T32" fmla="*/ 101 w 761"/>
                <a:gd name="T33" fmla="*/ 202 h 202"/>
                <a:gd name="T34" fmla="*/ 79 w 761"/>
                <a:gd name="T35" fmla="*/ 199 h 202"/>
                <a:gd name="T36" fmla="*/ 57 w 761"/>
                <a:gd name="T37" fmla="*/ 191 h 202"/>
                <a:gd name="T38" fmla="*/ 38 w 761"/>
                <a:gd name="T39" fmla="*/ 179 h 202"/>
                <a:gd name="T40" fmla="*/ 23 w 761"/>
                <a:gd name="T41" fmla="*/ 164 h 202"/>
                <a:gd name="T42" fmla="*/ 11 w 761"/>
                <a:gd name="T43" fmla="*/ 145 h 202"/>
                <a:gd name="T44" fmla="*/ 4 w 761"/>
                <a:gd name="T45" fmla="*/ 124 h 202"/>
                <a:gd name="T46" fmla="*/ 0 w 761"/>
                <a:gd name="T47" fmla="*/ 101 h 202"/>
                <a:gd name="T48" fmla="*/ 4 w 761"/>
                <a:gd name="T49" fmla="*/ 77 h 202"/>
                <a:gd name="T50" fmla="*/ 11 w 761"/>
                <a:gd name="T51" fmla="*/ 56 h 202"/>
                <a:gd name="T52" fmla="*/ 23 w 761"/>
                <a:gd name="T53" fmla="*/ 37 h 202"/>
                <a:gd name="T54" fmla="*/ 38 w 761"/>
                <a:gd name="T55" fmla="*/ 21 h 202"/>
                <a:gd name="T56" fmla="*/ 57 w 761"/>
                <a:gd name="T57" fmla="*/ 9 h 202"/>
                <a:gd name="T58" fmla="*/ 79 w 761"/>
                <a:gd name="T59" fmla="*/ 2 h 202"/>
                <a:gd name="T60" fmla="*/ 101 w 761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1" h="202">
                  <a:moveTo>
                    <a:pt x="101" y="0"/>
                  </a:moveTo>
                  <a:lnTo>
                    <a:pt x="660" y="0"/>
                  </a:lnTo>
                  <a:lnTo>
                    <a:pt x="682" y="2"/>
                  </a:lnTo>
                  <a:lnTo>
                    <a:pt x="704" y="9"/>
                  </a:lnTo>
                  <a:lnTo>
                    <a:pt x="723" y="21"/>
                  </a:lnTo>
                  <a:lnTo>
                    <a:pt x="739" y="37"/>
                  </a:lnTo>
                  <a:lnTo>
                    <a:pt x="751" y="56"/>
                  </a:lnTo>
                  <a:lnTo>
                    <a:pt x="759" y="77"/>
                  </a:lnTo>
                  <a:lnTo>
                    <a:pt x="761" y="101"/>
                  </a:lnTo>
                  <a:lnTo>
                    <a:pt x="759" y="124"/>
                  </a:lnTo>
                  <a:lnTo>
                    <a:pt x="751" y="145"/>
                  </a:lnTo>
                  <a:lnTo>
                    <a:pt x="739" y="164"/>
                  </a:lnTo>
                  <a:lnTo>
                    <a:pt x="723" y="179"/>
                  </a:lnTo>
                  <a:lnTo>
                    <a:pt x="704" y="191"/>
                  </a:lnTo>
                  <a:lnTo>
                    <a:pt x="682" y="199"/>
                  </a:lnTo>
                  <a:lnTo>
                    <a:pt x="660" y="202"/>
                  </a:lnTo>
                  <a:lnTo>
                    <a:pt x="101" y="202"/>
                  </a:lnTo>
                  <a:lnTo>
                    <a:pt x="79" y="199"/>
                  </a:lnTo>
                  <a:lnTo>
                    <a:pt x="57" y="191"/>
                  </a:lnTo>
                  <a:lnTo>
                    <a:pt x="38" y="179"/>
                  </a:lnTo>
                  <a:lnTo>
                    <a:pt x="23" y="164"/>
                  </a:lnTo>
                  <a:lnTo>
                    <a:pt x="11" y="145"/>
                  </a:lnTo>
                  <a:lnTo>
                    <a:pt x="4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9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11366500" y="2428875"/>
              <a:ext cx="120650" cy="31750"/>
            </a:xfrm>
            <a:custGeom>
              <a:avLst/>
              <a:gdLst>
                <a:gd name="T0" fmla="*/ 101 w 760"/>
                <a:gd name="T1" fmla="*/ 0 h 202"/>
                <a:gd name="T2" fmla="*/ 658 w 760"/>
                <a:gd name="T3" fmla="*/ 0 h 202"/>
                <a:gd name="T4" fmla="*/ 682 w 760"/>
                <a:gd name="T5" fmla="*/ 2 h 202"/>
                <a:gd name="T6" fmla="*/ 703 w 760"/>
                <a:gd name="T7" fmla="*/ 9 h 202"/>
                <a:gd name="T8" fmla="*/ 722 w 760"/>
                <a:gd name="T9" fmla="*/ 21 h 202"/>
                <a:gd name="T10" fmla="*/ 738 w 760"/>
                <a:gd name="T11" fmla="*/ 37 h 202"/>
                <a:gd name="T12" fmla="*/ 750 w 760"/>
                <a:gd name="T13" fmla="*/ 56 h 202"/>
                <a:gd name="T14" fmla="*/ 757 w 760"/>
                <a:gd name="T15" fmla="*/ 77 h 202"/>
                <a:gd name="T16" fmla="*/ 760 w 760"/>
                <a:gd name="T17" fmla="*/ 101 h 202"/>
                <a:gd name="T18" fmla="*/ 757 w 760"/>
                <a:gd name="T19" fmla="*/ 124 h 202"/>
                <a:gd name="T20" fmla="*/ 750 w 760"/>
                <a:gd name="T21" fmla="*/ 145 h 202"/>
                <a:gd name="T22" fmla="*/ 738 w 760"/>
                <a:gd name="T23" fmla="*/ 164 h 202"/>
                <a:gd name="T24" fmla="*/ 722 w 760"/>
                <a:gd name="T25" fmla="*/ 179 h 202"/>
                <a:gd name="T26" fmla="*/ 703 w 760"/>
                <a:gd name="T27" fmla="*/ 191 h 202"/>
                <a:gd name="T28" fmla="*/ 682 w 760"/>
                <a:gd name="T29" fmla="*/ 199 h 202"/>
                <a:gd name="T30" fmla="*/ 658 w 760"/>
                <a:gd name="T31" fmla="*/ 202 h 202"/>
                <a:gd name="T32" fmla="*/ 101 w 760"/>
                <a:gd name="T33" fmla="*/ 202 h 202"/>
                <a:gd name="T34" fmla="*/ 77 w 760"/>
                <a:gd name="T35" fmla="*/ 199 h 202"/>
                <a:gd name="T36" fmla="*/ 57 w 760"/>
                <a:gd name="T37" fmla="*/ 191 h 202"/>
                <a:gd name="T38" fmla="*/ 38 w 760"/>
                <a:gd name="T39" fmla="*/ 179 h 202"/>
                <a:gd name="T40" fmla="*/ 22 w 760"/>
                <a:gd name="T41" fmla="*/ 164 h 202"/>
                <a:gd name="T42" fmla="*/ 10 w 760"/>
                <a:gd name="T43" fmla="*/ 145 h 202"/>
                <a:gd name="T44" fmla="*/ 2 w 760"/>
                <a:gd name="T45" fmla="*/ 124 h 202"/>
                <a:gd name="T46" fmla="*/ 0 w 760"/>
                <a:gd name="T47" fmla="*/ 101 h 202"/>
                <a:gd name="T48" fmla="*/ 2 w 760"/>
                <a:gd name="T49" fmla="*/ 77 h 202"/>
                <a:gd name="T50" fmla="*/ 10 w 760"/>
                <a:gd name="T51" fmla="*/ 56 h 202"/>
                <a:gd name="T52" fmla="*/ 22 w 760"/>
                <a:gd name="T53" fmla="*/ 37 h 202"/>
                <a:gd name="T54" fmla="*/ 38 w 760"/>
                <a:gd name="T55" fmla="*/ 21 h 202"/>
                <a:gd name="T56" fmla="*/ 57 w 760"/>
                <a:gd name="T57" fmla="*/ 9 h 202"/>
                <a:gd name="T58" fmla="*/ 77 w 760"/>
                <a:gd name="T59" fmla="*/ 2 h 202"/>
                <a:gd name="T60" fmla="*/ 101 w 760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0" h="202">
                  <a:moveTo>
                    <a:pt x="101" y="0"/>
                  </a:moveTo>
                  <a:lnTo>
                    <a:pt x="658" y="0"/>
                  </a:lnTo>
                  <a:lnTo>
                    <a:pt x="682" y="2"/>
                  </a:lnTo>
                  <a:lnTo>
                    <a:pt x="703" y="9"/>
                  </a:lnTo>
                  <a:lnTo>
                    <a:pt x="722" y="21"/>
                  </a:lnTo>
                  <a:lnTo>
                    <a:pt x="738" y="37"/>
                  </a:lnTo>
                  <a:lnTo>
                    <a:pt x="750" y="56"/>
                  </a:lnTo>
                  <a:lnTo>
                    <a:pt x="757" y="77"/>
                  </a:lnTo>
                  <a:lnTo>
                    <a:pt x="760" y="101"/>
                  </a:lnTo>
                  <a:lnTo>
                    <a:pt x="757" y="124"/>
                  </a:lnTo>
                  <a:lnTo>
                    <a:pt x="750" y="145"/>
                  </a:lnTo>
                  <a:lnTo>
                    <a:pt x="738" y="164"/>
                  </a:lnTo>
                  <a:lnTo>
                    <a:pt x="722" y="179"/>
                  </a:lnTo>
                  <a:lnTo>
                    <a:pt x="703" y="191"/>
                  </a:lnTo>
                  <a:lnTo>
                    <a:pt x="682" y="199"/>
                  </a:lnTo>
                  <a:lnTo>
                    <a:pt x="658" y="202"/>
                  </a:lnTo>
                  <a:lnTo>
                    <a:pt x="101" y="202"/>
                  </a:lnTo>
                  <a:lnTo>
                    <a:pt x="77" y="199"/>
                  </a:lnTo>
                  <a:lnTo>
                    <a:pt x="57" y="191"/>
                  </a:lnTo>
                  <a:lnTo>
                    <a:pt x="38" y="179"/>
                  </a:lnTo>
                  <a:lnTo>
                    <a:pt x="22" y="164"/>
                  </a:lnTo>
                  <a:lnTo>
                    <a:pt x="10" y="145"/>
                  </a:lnTo>
                  <a:lnTo>
                    <a:pt x="2" y="124"/>
                  </a:lnTo>
                  <a:lnTo>
                    <a:pt x="0" y="101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7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0074879" y="1909763"/>
            <a:ext cx="452437" cy="568325"/>
            <a:chOff x="10139363" y="1909763"/>
            <a:chExt cx="452437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" name="Freeform 34"/>
            <p:cNvSpPr>
              <a:spLocks noEditPoints="1"/>
            </p:cNvSpPr>
            <p:nvPr/>
          </p:nvSpPr>
          <p:spPr bwMode="auto">
            <a:xfrm>
              <a:off x="10207625" y="2073276"/>
              <a:ext cx="161925" cy="157163"/>
            </a:xfrm>
            <a:custGeom>
              <a:avLst/>
              <a:gdLst>
                <a:gd name="T0" fmla="*/ 457 w 1022"/>
                <a:gd name="T1" fmla="*/ 390 h 982"/>
                <a:gd name="T2" fmla="*/ 430 w 1022"/>
                <a:gd name="T3" fmla="*/ 420 h 982"/>
                <a:gd name="T4" fmla="*/ 393 w 1022"/>
                <a:gd name="T5" fmla="*/ 436 h 982"/>
                <a:gd name="T6" fmla="*/ 359 w 1022"/>
                <a:gd name="T7" fmla="*/ 539 h 982"/>
                <a:gd name="T8" fmla="*/ 378 w 1022"/>
                <a:gd name="T9" fmla="*/ 575 h 982"/>
                <a:gd name="T10" fmla="*/ 384 w 1022"/>
                <a:gd name="T11" fmla="*/ 614 h 982"/>
                <a:gd name="T12" fmla="*/ 472 w 1022"/>
                <a:gd name="T13" fmla="*/ 678 h 982"/>
                <a:gd name="T14" fmla="*/ 511 w 1022"/>
                <a:gd name="T15" fmla="*/ 670 h 982"/>
                <a:gd name="T16" fmla="*/ 550 w 1022"/>
                <a:gd name="T17" fmla="*/ 678 h 982"/>
                <a:gd name="T18" fmla="*/ 638 w 1022"/>
                <a:gd name="T19" fmla="*/ 614 h 982"/>
                <a:gd name="T20" fmla="*/ 643 w 1022"/>
                <a:gd name="T21" fmla="*/ 575 h 982"/>
                <a:gd name="T22" fmla="*/ 662 w 1022"/>
                <a:gd name="T23" fmla="*/ 539 h 982"/>
                <a:gd name="T24" fmla="*/ 628 w 1022"/>
                <a:gd name="T25" fmla="*/ 436 h 982"/>
                <a:gd name="T26" fmla="*/ 593 w 1022"/>
                <a:gd name="T27" fmla="*/ 420 h 982"/>
                <a:gd name="T28" fmla="*/ 565 w 1022"/>
                <a:gd name="T29" fmla="*/ 390 h 982"/>
                <a:gd name="T30" fmla="*/ 511 w 1022"/>
                <a:gd name="T31" fmla="*/ 0 h 982"/>
                <a:gd name="T32" fmla="*/ 552 w 1022"/>
                <a:gd name="T33" fmla="*/ 9 h 982"/>
                <a:gd name="T34" fmla="*/ 587 w 1022"/>
                <a:gd name="T35" fmla="*/ 32 h 982"/>
                <a:gd name="T36" fmla="*/ 721 w 1022"/>
                <a:gd name="T37" fmla="*/ 243 h 982"/>
                <a:gd name="T38" fmla="*/ 962 w 1022"/>
                <a:gd name="T39" fmla="*/ 305 h 982"/>
                <a:gd name="T40" fmla="*/ 996 w 1022"/>
                <a:gd name="T41" fmla="*/ 331 h 982"/>
                <a:gd name="T42" fmla="*/ 1017 w 1022"/>
                <a:gd name="T43" fmla="*/ 368 h 982"/>
                <a:gd name="T44" fmla="*/ 1022 w 1022"/>
                <a:gd name="T45" fmla="*/ 410 h 982"/>
                <a:gd name="T46" fmla="*/ 1010 w 1022"/>
                <a:gd name="T47" fmla="*/ 450 h 982"/>
                <a:gd name="T48" fmla="*/ 851 w 1022"/>
                <a:gd name="T49" fmla="*/ 642 h 982"/>
                <a:gd name="T50" fmla="*/ 866 w 1022"/>
                <a:gd name="T51" fmla="*/ 891 h 982"/>
                <a:gd name="T52" fmla="*/ 852 w 1022"/>
                <a:gd name="T53" fmla="*/ 930 h 982"/>
                <a:gd name="T54" fmla="*/ 824 w 1022"/>
                <a:gd name="T55" fmla="*/ 961 h 982"/>
                <a:gd name="T56" fmla="*/ 785 w 1022"/>
                <a:gd name="T57" fmla="*/ 978 h 982"/>
                <a:gd name="T58" fmla="*/ 742 w 1022"/>
                <a:gd name="T59" fmla="*/ 980 h 982"/>
                <a:gd name="T60" fmla="*/ 511 w 1022"/>
                <a:gd name="T61" fmla="*/ 890 h 982"/>
                <a:gd name="T62" fmla="*/ 280 w 1022"/>
                <a:gd name="T63" fmla="*/ 980 h 982"/>
                <a:gd name="T64" fmla="*/ 238 w 1022"/>
                <a:gd name="T65" fmla="*/ 980 h 982"/>
                <a:gd name="T66" fmla="*/ 198 w 1022"/>
                <a:gd name="T67" fmla="*/ 961 h 982"/>
                <a:gd name="T68" fmla="*/ 170 w 1022"/>
                <a:gd name="T69" fmla="*/ 930 h 982"/>
                <a:gd name="T70" fmla="*/ 156 w 1022"/>
                <a:gd name="T71" fmla="*/ 891 h 982"/>
                <a:gd name="T72" fmla="*/ 170 w 1022"/>
                <a:gd name="T73" fmla="*/ 642 h 982"/>
                <a:gd name="T74" fmla="*/ 12 w 1022"/>
                <a:gd name="T75" fmla="*/ 450 h 982"/>
                <a:gd name="T76" fmla="*/ 0 w 1022"/>
                <a:gd name="T77" fmla="*/ 410 h 982"/>
                <a:gd name="T78" fmla="*/ 5 w 1022"/>
                <a:gd name="T79" fmla="*/ 368 h 982"/>
                <a:gd name="T80" fmla="*/ 25 w 1022"/>
                <a:gd name="T81" fmla="*/ 331 h 982"/>
                <a:gd name="T82" fmla="*/ 59 w 1022"/>
                <a:gd name="T83" fmla="*/ 305 h 982"/>
                <a:gd name="T84" fmla="*/ 300 w 1022"/>
                <a:gd name="T85" fmla="*/ 243 h 982"/>
                <a:gd name="T86" fmla="*/ 435 w 1022"/>
                <a:gd name="T87" fmla="*/ 32 h 982"/>
                <a:gd name="T88" fmla="*/ 470 w 1022"/>
                <a:gd name="T89" fmla="*/ 9 h 982"/>
                <a:gd name="T90" fmla="*/ 511 w 1022"/>
                <a:gd name="T91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2" h="982">
                  <a:moveTo>
                    <a:pt x="511" y="304"/>
                  </a:moveTo>
                  <a:lnTo>
                    <a:pt x="457" y="390"/>
                  </a:lnTo>
                  <a:lnTo>
                    <a:pt x="445" y="407"/>
                  </a:lnTo>
                  <a:lnTo>
                    <a:pt x="430" y="420"/>
                  </a:lnTo>
                  <a:lnTo>
                    <a:pt x="412" y="430"/>
                  </a:lnTo>
                  <a:lnTo>
                    <a:pt x="393" y="436"/>
                  </a:lnTo>
                  <a:lnTo>
                    <a:pt x="294" y="461"/>
                  </a:lnTo>
                  <a:lnTo>
                    <a:pt x="359" y="539"/>
                  </a:lnTo>
                  <a:lnTo>
                    <a:pt x="371" y="556"/>
                  </a:lnTo>
                  <a:lnTo>
                    <a:pt x="378" y="575"/>
                  </a:lnTo>
                  <a:lnTo>
                    <a:pt x="383" y="594"/>
                  </a:lnTo>
                  <a:lnTo>
                    <a:pt x="384" y="614"/>
                  </a:lnTo>
                  <a:lnTo>
                    <a:pt x="376" y="716"/>
                  </a:lnTo>
                  <a:lnTo>
                    <a:pt x="472" y="678"/>
                  </a:lnTo>
                  <a:lnTo>
                    <a:pt x="490" y="673"/>
                  </a:lnTo>
                  <a:lnTo>
                    <a:pt x="511" y="670"/>
                  </a:lnTo>
                  <a:lnTo>
                    <a:pt x="531" y="673"/>
                  </a:lnTo>
                  <a:lnTo>
                    <a:pt x="550" y="678"/>
                  </a:lnTo>
                  <a:lnTo>
                    <a:pt x="645" y="716"/>
                  </a:lnTo>
                  <a:lnTo>
                    <a:pt x="638" y="614"/>
                  </a:lnTo>
                  <a:lnTo>
                    <a:pt x="638" y="594"/>
                  </a:lnTo>
                  <a:lnTo>
                    <a:pt x="643" y="575"/>
                  </a:lnTo>
                  <a:lnTo>
                    <a:pt x="651" y="556"/>
                  </a:lnTo>
                  <a:lnTo>
                    <a:pt x="662" y="539"/>
                  </a:lnTo>
                  <a:lnTo>
                    <a:pt x="727" y="461"/>
                  </a:lnTo>
                  <a:lnTo>
                    <a:pt x="628" y="436"/>
                  </a:lnTo>
                  <a:lnTo>
                    <a:pt x="610" y="430"/>
                  </a:lnTo>
                  <a:lnTo>
                    <a:pt x="593" y="420"/>
                  </a:lnTo>
                  <a:lnTo>
                    <a:pt x="577" y="407"/>
                  </a:lnTo>
                  <a:lnTo>
                    <a:pt x="565" y="390"/>
                  </a:lnTo>
                  <a:lnTo>
                    <a:pt x="511" y="304"/>
                  </a:lnTo>
                  <a:close/>
                  <a:moveTo>
                    <a:pt x="511" y="0"/>
                  </a:moveTo>
                  <a:lnTo>
                    <a:pt x="532" y="2"/>
                  </a:lnTo>
                  <a:lnTo>
                    <a:pt x="552" y="9"/>
                  </a:lnTo>
                  <a:lnTo>
                    <a:pt x="571" y="19"/>
                  </a:lnTo>
                  <a:lnTo>
                    <a:pt x="587" y="32"/>
                  </a:lnTo>
                  <a:lnTo>
                    <a:pt x="600" y="50"/>
                  </a:lnTo>
                  <a:lnTo>
                    <a:pt x="721" y="243"/>
                  </a:lnTo>
                  <a:lnTo>
                    <a:pt x="942" y="298"/>
                  </a:lnTo>
                  <a:lnTo>
                    <a:pt x="962" y="305"/>
                  </a:lnTo>
                  <a:lnTo>
                    <a:pt x="980" y="317"/>
                  </a:lnTo>
                  <a:lnTo>
                    <a:pt x="996" y="331"/>
                  </a:lnTo>
                  <a:lnTo>
                    <a:pt x="1009" y="348"/>
                  </a:lnTo>
                  <a:lnTo>
                    <a:pt x="1017" y="368"/>
                  </a:lnTo>
                  <a:lnTo>
                    <a:pt x="1022" y="388"/>
                  </a:lnTo>
                  <a:lnTo>
                    <a:pt x="1022" y="410"/>
                  </a:lnTo>
                  <a:lnTo>
                    <a:pt x="1017" y="431"/>
                  </a:lnTo>
                  <a:lnTo>
                    <a:pt x="1010" y="450"/>
                  </a:lnTo>
                  <a:lnTo>
                    <a:pt x="998" y="468"/>
                  </a:lnTo>
                  <a:lnTo>
                    <a:pt x="851" y="642"/>
                  </a:lnTo>
                  <a:lnTo>
                    <a:pt x="866" y="869"/>
                  </a:lnTo>
                  <a:lnTo>
                    <a:pt x="866" y="891"/>
                  </a:lnTo>
                  <a:lnTo>
                    <a:pt x="861" y="911"/>
                  </a:lnTo>
                  <a:lnTo>
                    <a:pt x="852" y="930"/>
                  </a:lnTo>
                  <a:lnTo>
                    <a:pt x="839" y="947"/>
                  </a:lnTo>
                  <a:lnTo>
                    <a:pt x="824" y="961"/>
                  </a:lnTo>
                  <a:lnTo>
                    <a:pt x="805" y="972"/>
                  </a:lnTo>
                  <a:lnTo>
                    <a:pt x="785" y="978"/>
                  </a:lnTo>
                  <a:lnTo>
                    <a:pt x="764" y="982"/>
                  </a:lnTo>
                  <a:lnTo>
                    <a:pt x="742" y="980"/>
                  </a:lnTo>
                  <a:lnTo>
                    <a:pt x="722" y="974"/>
                  </a:lnTo>
                  <a:lnTo>
                    <a:pt x="511" y="890"/>
                  </a:lnTo>
                  <a:lnTo>
                    <a:pt x="299" y="974"/>
                  </a:lnTo>
                  <a:lnTo>
                    <a:pt x="280" y="980"/>
                  </a:lnTo>
                  <a:lnTo>
                    <a:pt x="260" y="982"/>
                  </a:lnTo>
                  <a:lnTo>
                    <a:pt x="238" y="980"/>
                  </a:lnTo>
                  <a:lnTo>
                    <a:pt x="218" y="973"/>
                  </a:lnTo>
                  <a:lnTo>
                    <a:pt x="198" y="961"/>
                  </a:lnTo>
                  <a:lnTo>
                    <a:pt x="182" y="947"/>
                  </a:lnTo>
                  <a:lnTo>
                    <a:pt x="170" y="930"/>
                  </a:lnTo>
                  <a:lnTo>
                    <a:pt x="160" y="911"/>
                  </a:lnTo>
                  <a:lnTo>
                    <a:pt x="156" y="891"/>
                  </a:lnTo>
                  <a:lnTo>
                    <a:pt x="155" y="869"/>
                  </a:lnTo>
                  <a:lnTo>
                    <a:pt x="170" y="642"/>
                  </a:lnTo>
                  <a:lnTo>
                    <a:pt x="24" y="468"/>
                  </a:lnTo>
                  <a:lnTo>
                    <a:pt x="12" y="450"/>
                  </a:lnTo>
                  <a:lnTo>
                    <a:pt x="4" y="431"/>
                  </a:lnTo>
                  <a:lnTo>
                    <a:pt x="0" y="410"/>
                  </a:lnTo>
                  <a:lnTo>
                    <a:pt x="0" y="388"/>
                  </a:lnTo>
                  <a:lnTo>
                    <a:pt x="5" y="368"/>
                  </a:lnTo>
                  <a:lnTo>
                    <a:pt x="13" y="348"/>
                  </a:lnTo>
                  <a:lnTo>
                    <a:pt x="25" y="331"/>
                  </a:lnTo>
                  <a:lnTo>
                    <a:pt x="42" y="317"/>
                  </a:lnTo>
                  <a:lnTo>
                    <a:pt x="59" y="305"/>
                  </a:lnTo>
                  <a:lnTo>
                    <a:pt x="80" y="298"/>
                  </a:lnTo>
                  <a:lnTo>
                    <a:pt x="300" y="243"/>
                  </a:lnTo>
                  <a:lnTo>
                    <a:pt x="422" y="50"/>
                  </a:lnTo>
                  <a:lnTo>
                    <a:pt x="435" y="32"/>
                  </a:lnTo>
                  <a:lnTo>
                    <a:pt x="451" y="19"/>
                  </a:lnTo>
                  <a:lnTo>
                    <a:pt x="470" y="9"/>
                  </a:lnTo>
                  <a:lnTo>
                    <a:pt x="489" y="2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10393363" y="2106613"/>
              <a:ext cx="130175" cy="33338"/>
            </a:xfrm>
            <a:custGeom>
              <a:avLst/>
              <a:gdLst>
                <a:gd name="T0" fmla="*/ 105 w 811"/>
                <a:gd name="T1" fmla="*/ 0 h 210"/>
                <a:gd name="T2" fmla="*/ 706 w 811"/>
                <a:gd name="T3" fmla="*/ 0 h 210"/>
                <a:gd name="T4" fmla="*/ 730 w 811"/>
                <a:gd name="T5" fmla="*/ 3 h 210"/>
                <a:gd name="T6" fmla="*/ 753 w 811"/>
                <a:gd name="T7" fmla="*/ 11 h 210"/>
                <a:gd name="T8" fmla="*/ 772 w 811"/>
                <a:gd name="T9" fmla="*/ 23 h 210"/>
                <a:gd name="T10" fmla="*/ 789 w 811"/>
                <a:gd name="T11" fmla="*/ 39 h 210"/>
                <a:gd name="T12" fmla="*/ 801 w 811"/>
                <a:gd name="T13" fmla="*/ 58 h 210"/>
                <a:gd name="T14" fmla="*/ 809 w 811"/>
                <a:gd name="T15" fmla="*/ 81 h 210"/>
                <a:gd name="T16" fmla="*/ 811 w 811"/>
                <a:gd name="T17" fmla="*/ 105 h 210"/>
                <a:gd name="T18" fmla="*/ 809 w 811"/>
                <a:gd name="T19" fmla="*/ 129 h 210"/>
                <a:gd name="T20" fmla="*/ 801 w 811"/>
                <a:gd name="T21" fmla="*/ 152 h 210"/>
                <a:gd name="T22" fmla="*/ 789 w 811"/>
                <a:gd name="T23" fmla="*/ 171 h 210"/>
                <a:gd name="T24" fmla="*/ 772 w 811"/>
                <a:gd name="T25" fmla="*/ 187 h 210"/>
                <a:gd name="T26" fmla="*/ 753 w 811"/>
                <a:gd name="T27" fmla="*/ 199 h 210"/>
                <a:gd name="T28" fmla="*/ 730 w 811"/>
                <a:gd name="T29" fmla="*/ 208 h 210"/>
                <a:gd name="T30" fmla="*/ 706 w 811"/>
                <a:gd name="T31" fmla="*/ 210 h 210"/>
                <a:gd name="T32" fmla="*/ 105 w 811"/>
                <a:gd name="T33" fmla="*/ 210 h 210"/>
                <a:gd name="T34" fmla="*/ 81 w 811"/>
                <a:gd name="T35" fmla="*/ 208 h 210"/>
                <a:gd name="T36" fmla="*/ 58 w 811"/>
                <a:gd name="T37" fmla="*/ 199 h 210"/>
                <a:gd name="T38" fmla="*/ 39 w 811"/>
                <a:gd name="T39" fmla="*/ 187 h 210"/>
                <a:gd name="T40" fmla="*/ 23 w 811"/>
                <a:gd name="T41" fmla="*/ 171 h 210"/>
                <a:gd name="T42" fmla="*/ 11 w 811"/>
                <a:gd name="T43" fmla="*/ 152 h 210"/>
                <a:gd name="T44" fmla="*/ 2 w 811"/>
                <a:gd name="T45" fmla="*/ 129 h 210"/>
                <a:gd name="T46" fmla="*/ 0 w 811"/>
                <a:gd name="T47" fmla="*/ 105 h 210"/>
                <a:gd name="T48" fmla="*/ 2 w 811"/>
                <a:gd name="T49" fmla="*/ 81 h 210"/>
                <a:gd name="T50" fmla="*/ 11 w 811"/>
                <a:gd name="T51" fmla="*/ 58 h 210"/>
                <a:gd name="T52" fmla="*/ 23 w 811"/>
                <a:gd name="T53" fmla="*/ 39 h 210"/>
                <a:gd name="T54" fmla="*/ 39 w 811"/>
                <a:gd name="T55" fmla="*/ 23 h 210"/>
                <a:gd name="T56" fmla="*/ 58 w 811"/>
                <a:gd name="T57" fmla="*/ 11 h 210"/>
                <a:gd name="T58" fmla="*/ 81 w 811"/>
                <a:gd name="T59" fmla="*/ 3 h 210"/>
                <a:gd name="T60" fmla="*/ 105 w 811"/>
                <a:gd name="T6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1" h="210">
                  <a:moveTo>
                    <a:pt x="105" y="0"/>
                  </a:moveTo>
                  <a:lnTo>
                    <a:pt x="706" y="0"/>
                  </a:lnTo>
                  <a:lnTo>
                    <a:pt x="730" y="3"/>
                  </a:lnTo>
                  <a:lnTo>
                    <a:pt x="753" y="11"/>
                  </a:lnTo>
                  <a:lnTo>
                    <a:pt x="772" y="23"/>
                  </a:lnTo>
                  <a:lnTo>
                    <a:pt x="789" y="39"/>
                  </a:lnTo>
                  <a:lnTo>
                    <a:pt x="801" y="58"/>
                  </a:lnTo>
                  <a:lnTo>
                    <a:pt x="809" y="81"/>
                  </a:lnTo>
                  <a:lnTo>
                    <a:pt x="811" y="105"/>
                  </a:lnTo>
                  <a:lnTo>
                    <a:pt x="809" y="129"/>
                  </a:lnTo>
                  <a:lnTo>
                    <a:pt x="801" y="152"/>
                  </a:lnTo>
                  <a:lnTo>
                    <a:pt x="789" y="171"/>
                  </a:lnTo>
                  <a:lnTo>
                    <a:pt x="772" y="187"/>
                  </a:lnTo>
                  <a:lnTo>
                    <a:pt x="753" y="199"/>
                  </a:lnTo>
                  <a:lnTo>
                    <a:pt x="730" y="208"/>
                  </a:lnTo>
                  <a:lnTo>
                    <a:pt x="706" y="210"/>
                  </a:lnTo>
                  <a:lnTo>
                    <a:pt x="105" y="210"/>
                  </a:lnTo>
                  <a:lnTo>
                    <a:pt x="81" y="208"/>
                  </a:lnTo>
                  <a:lnTo>
                    <a:pt x="58" y="199"/>
                  </a:lnTo>
                  <a:lnTo>
                    <a:pt x="39" y="187"/>
                  </a:lnTo>
                  <a:lnTo>
                    <a:pt x="23" y="171"/>
                  </a:lnTo>
                  <a:lnTo>
                    <a:pt x="11" y="152"/>
                  </a:lnTo>
                  <a:lnTo>
                    <a:pt x="2" y="129"/>
                  </a:lnTo>
                  <a:lnTo>
                    <a:pt x="0" y="105"/>
                  </a:lnTo>
                  <a:lnTo>
                    <a:pt x="2" y="81"/>
                  </a:lnTo>
                  <a:lnTo>
                    <a:pt x="11" y="58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81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10393363" y="2163763"/>
              <a:ext cx="95250" cy="33338"/>
            </a:xfrm>
            <a:custGeom>
              <a:avLst/>
              <a:gdLst>
                <a:gd name="T0" fmla="*/ 105 w 601"/>
                <a:gd name="T1" fmla="*/ 0 h 211"/>
                <a:gd name="T2" fmla="*/ 495 w 601"/>
                <a:gd name="T3" fmla="*/ 0 h 211"/>
                <a:gd name="T4" fmla="*/ 519 w 601"/>
                <a:gd name="T5" fmla="*/ 4 h 211"/>
                <a:gd name="T6" fmla="*/ 542 w 601"/>
                <a:gd name="T7" fmla="*/ 11 h 211"/>
                <a:gd name="T8" fmla="*/ 561 w 601"/>
                <a:gd name="T9" fmla="*/ 24 h 211"/>
                <a:gd name="T10" fmla="*/ 578 w 601"/>
                <a:gd name="T11" fmla="*/ 41 h 211"/>
                <a:gd name="T12" fmla="*/ 590 w 601"/>
                <a:gd name="T13" fmla="*/ 60 h 211"/>
                <a:gd name="T14" fmla="*/ 597 w 601"/>
                <a:gd name="T15" fmla="*/ 82 h 211"/>
                <a:gd name="T16" fmla="*/ 601 w 601"/>
                <a:gd name="T17" fmla="*/ 106 h 211"/>
                <a:gd name="T18" fmla="*/ 597 w 601"/>
                <a:gd name="T19" fmla="*/ 131 h 211"/>
                <a:gd name="T20" fmla="*/ 590 w 601"/>
                <a:gd name="T21" fmla="*/ 152 h 211"/>
                <a:gd name="T22" fmla="*/ 578 w 601"/>
                <a:gd name="T23" fmla="*/ 172 h 211"/>
                <a:gd name="T24" fmla="*/ 561 w 601"/>
                <a:gd name="T25" fmla="*/ 188 h 211"/>
                <a:gd name="T26" fmla="*/ 542 w 601"/>
                <a:gd name="T27" fmla="*/ 200 h 211"/>
                <a:gd name="T28" fmla="*/ 519 w 601"/>
                <a:gd name="T29" fmla="*/ 209 h 211"/>
                <a:gd name="T30" fmla="*/ 495 w 601"/>
                <a:gd name="T31" fmla="*/ 211 h 211"/>
                <a:gd name="T32" fmla="*/ 105 w 601"/>
                <a:gd name="T33" fmla="*/ 211 h 211"/>
                <a:gd name="T34" fmla="*/ 81 w 601"/>
                <a:gd name="T35" fmla="*/ 209 h 211"/>
                <a:gd name="T36" fmla="*/ 58 w 601"/>
                <a:gd name="T37" fmla="*/ 200 h 211"/>
                <a:gd name="T38" fmla="*/ 39 w 601"/>
                <a:gd name="T39" fmla="*/ 188 h 211"/>
                <a:gd name="T40" fmla="*/ 23 w 601"/>
                <a:gd name="T41" fmla="*/ 172 h 211"/>
                <a:gd name="T42" fmla="*/ 11 w 601"/>
                <a:gd name="T43" fmla="*/ 152 h 211"/>
                <a:gd name="T44" fmla="*/ 2 w 601"/>
                <a:gd name="T45" fmla="*/ 131 h 211"/>
                <a:gd name="T46" fmla="*/ 0 w 601"/>
                <a:gd name="T47" fmla="*/ 106 h 211"/>
                <a:gd name="T48" fmla="*/ 2 w 601"/>
                <a:gd name="T49" fmla="*/ 82 h 211"/>
                <a:gd name="T50" fmla="*/ 11 w 601"/>
                <a:gd name="T51" fmla="*/ 60 h 211"/>
                <a:gd name="T52" fmla="*/ 23 w 601"/>
                <a:gd name="T53" fmla="*/ 41 h 211"/>
                <a:gd name="T54" fmla="*/ 39 w 601"/>
                <a:gd name="T55" fmla="*/ 24 h 211"/>
                <a:gd name="T56" fmla="*/ 58 w 601"/>
                <a:gd name="T57" fmla="*/ 11 h 211"/>
                <a:gd name="T58" fmla="*/ 81 w 601"/>
                <a:gd name="T59" fmla="*/ 4 h 211"/>
                <a:gd name="T60" fmla="*/ 105 w 601"/>
                <a:gd name="T6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211">
                  <a:moveTo>
                    <a:pt x="105" y="0"/>
                  </a:moveTo>
                  <a:lnTo>
                    <a:pt x="495" y="0"/>
                  </a:lnTo>
                  <a:lnTo>
                    <a:pt x="519" y="4"/>
                  </a:lnTo>
                  <a:lnTo>
                    <a:pt x="542" y="11"/>
                  </a:lnTo>
                  <a:lnTo>
                    <a:pt x="561" y="24"/>
                  </a:lnTo>
                  <a:lnTo>
                    <a:pt x="578" y="41"/>
                  </a:lnTo>
                  <a:lnTo>
                    <a:pt x="590" y="60"/>
                  </a:lnTo>
                  <a:lnTo>
                    <a:pt x="597" y="82"/>
                  </a:lnTo>
                  <a:lnTo>
                    <a:pt x="601" y="106"/>
                  </a:lnTo>
                  <a:lnTo>
                    <a:pt x="597" y="131"/>
                  </a:lnTo>
                  <a:lnTo>
                    <a:pt x="590" y="152"/>
                  </a:lnTo>
                  <a:lnTo>
                    <a:pt x="578" y="172"/>
                  </a:lnTo>
                  <a:lnTo>
                    <a:pt x="561" y="188"/>
                  </a:lnTo>
                  <a:lnTo>
                    <a:pt x="542" y="200"/>
                  </a:lnTo>
                  <a:lnTo>
                    <a:pt x="519" y="209"/>
                  </a:lnTo>
                  <a:lnTo>
                    <a:pt x="495" y="211"/>
                  </a:lnTo>
                  <a:lnTo>
                    <a:pt x="105" y="211"/>
                  </a:lnTo>
                  <a:lnTo>
                    <a:pt x="81" y="209"/>
                  </a:lnTo>
                  <a:lnTo>
                    <a:pt x="58" y="200"/>
                  </a:lnTo>
                  <a:lnTo>
                    <a:pt x="39" y="188"/>
                  </a:lnTo>
                  <a:lnTo>
                    <a:pt x="23" y="172"/>
                  </a:lnTo>
                  <a:lnTo>
                    <a:pt x="11" y="152"/>
                  </a:lnTo>
                  <a:lnTo>
                    <a:pt x="2" y="131"/>
                  </a:lnTo>
                  <a:lnTo>
                    <a:pt x="0" y="106"/>
                  </a:lnTo>
                  <a:lnTo>
                    <a:pt x="2" y="82"/>
                  </a:lnTo>
                  <a:lnTo>
                    <a:pt x="11" y="60"/>
                  </a:lnTo>
                  <a:lnTo>
                    <a:pt x="23" y="41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8"/>
            <p:cNvSpPr>
              <a:spLocks noEditPoints="1"/>
            </p:cNvSpPr>
            <p:nvPr/>
          </p:nvSpPr>
          <p:spPr bwMode="auto">
            <a:xfrm>
              <a:off x="10207625" y="2254251"/>
              <a:ext cx="161925" cy="155575"/>
            </a:xfrm>
            <a:custGeom>
              <a:avLst/>
              <a:gdLst>
                <a:gd name="T0" fmla="*/ 457 w 1022"/>
                <a:gd name="T1" fmla="*/ 390 h 982"/>
                <a:gd name="T2" fmla="*/ 430 w 1022"/>
                <a:gd name="T3" fmla="*/ 420 h 982"/>
                <a:gd name="T4" fmla="*/ 393 w 1022"/>
                <a:gd name="T5" fmla="*/ 436 h 982"/>
                <a:gd name="T6" fmla="*/ 359 w 1022"/>
                <a:gd name="T7" fmla="*/ 539 h 982"/>
                <a:gd name="T8" fmla="*/ 378 w 1022"/>
                <a:gd name="T9" fmla="*/ 575 h 982"/>
                <a:gd name="T10" fmla="*/ 384 w 1022"/>
                <a:gd name="T11" fmla="*/ 614 h 982"/>
                <a:gd name="T12" fmla="*/ 472 w 1022"/>
                <a:gd name="T13" fmla="*/ 678 h 982"/>
                <a:gd name="T14" fmla="*/ 511 w 1022"/>
                <a:gd name="T15" fmla="*/ 670 h 982"/>
                <a:gd name="T16" fmla="*/ 550 w 1022"/>
                <a:gd name="T17" fmla="*/ 678 h 982"/>
                <a:gd name="T18" fmla="*/ 638 w 1022"/>
                <a:gd name="T19" fmla="*/ 614 h 982"/>
                <a:gd name="T20" fmla="*/ 643 w 1022"/>
                <a:gd name="T21" fmla="*/ 575 h 982"/>
                <a:gd name="T22" fmla="*/ 662 w 1022"/>
                <a:gd name="T23" fmla="*/ 539 h 982"/>
                <a:gd name="T24" fmla="*/ 628 w 1022"/>
                <a:gd name="T25" fmla="*/ 436 h 982"/>
                <a:gd name="T26" fmla="*/ 593 w 1022"/>
                <a:gd name="T27" fmla="*/ 420 h 982"/>
                <a:gd name="T28" fmla="*/ 565 w 1022"/>
                <a:gd name="T29" fmla="*/ 390 h 982"/>
                <a:gd name="T30" fmla="*/ 511 w 1022"/>
                <a:gd name="T31" fmla="*/ 0 h 982"/>
                <a:gd name="T32" fmla="*/ 552 w 1022"/>
                <a:gd name="T33" fmla="*/ 9 h 982"/>
                <a:gd name="T34" fmla="*/ 587 w 1022"/>
                <a:gd name="T35" fmla="*/ 32 h 982"/>
                <a:gd name="T36" fmla="*/ 721 w 1022"/>
                <a:gd name="T37" fmla="*/ 243 h 982"/>
                <a:gd name="T38" fmla="*/ 962 w 1022"/>
                <a:gd name="T39" fmla="*/ 305 h 982"/>
                <a:gd name="T40" fmla="*/ 996 w 1022"/>
                <a:gd name="T41" fmla="*/ 331 h 982"/>
                <a:gd name="T42" fmla="*/ 1017 w 1022"/>
                <a:gd name="T43" fmla="*/ 368 h 982"/>
                <a:gd name="T44" fmla="*/ 1022 w 1022"/>
                <a:gd name="T45" fmla="*/ 410 h 982"/>
                <a:gd name="T46" fmla="*/ 1010 w 1022"/>
                <a:gd name="T47" fmla="*/ 450 h 982"/>
                <a:gd name="T48" fmla="*/ 851 w 1022"/>
                <a:gd name="T49" fmla="*/ 642 h 982"/>
                <a:gd name="T50" fmla="*/ 866 w 1022"/>
                <a:gd name="T51" fmla="*/ 891 h 982"/>
                <a:gd name="T52" fmla="*/ 852 w 1022"/>
                <a:gd name="T53" fmla="*/ 930 h 982"/>
                <a:gd name="T54" fmla="*/ 824 w 1022"/>
                <a:gd name="T55" fmla="*/ 961 h 982"/>
                <a:gd name="T56" fmla="*/ 784 w 1022"/>
                <a:gd name="T57" fmla="*/ 980 h 982"/>
                <a:gd name="T58" fmla="*/ 741 w 1022"/>
                <a:gd name="T59" fmla="*/ 980 h 982"/>
                <a:gd name="T60" fmla="*/ 511 w 1022"/>
                <a:gd name="T61" fmla="*/ 890 h 982"/>
                <a:gd name="T62" fmla="*/ 279 w 1022"/>
                <a:gd name="T63" fmla="*/ 980 h 982"/>
                <a:gd name="T64" fmla="*/ 237 w 1022"/>
                <a:gd name="T65" fmla="*/ 978 h 982"/>
                <a:gd name="T66" fmla="*/ 198 w 1022"/>
                <a:gd name="T67" fmla="*/ 961 h 982"/>
                <a:gd name="T68" fmla="*/ 170 w 1022"/>
                <a:gd name="T69" fmla="*/ 930 h 982"/>
                <a:gd name="T70" fmla="*/ 156 w 1022"/>
                <a:gd name="T71" fmla="*/ 891 h 982"/>
                <a:gd name="T72" fmla="*/ 170 w 1022"/>
                <a:gd name="T73" fmla="*/ 642 h 982"/>
                <a:gd name="T74" fmla="*/ 12 w 1022"/>
                <a:gd name="T75" fmla="*/ 450 h 982"/>
                <a:gd name="T76" fmla="*/ 0 w 1022"/>
                <a:gd name="T77" fmla="*/ 410 h 982"/>
                <a:gd name="T78" fmla="*/ 5 w 1022"/>
                <a:gd name="T79" fmla="*/ 368 h 982"/>
                <a:gd name="T80" fmla="*/ 25 w 1022"/>
                <a:gd name="T81" fmla="*/ 331 h 982"/>
                <a:gd name="T82" fmla="*/ 59 w 1022"/>
                <a:gd name="T83" fmla="*/ 305 h 982"/>
                <a:gd name="T84" fmla="*/ 300 w 1022"/>
                <a:gd name="T85" fmla="*/ 243 h 982"/>
                <a:gd name="T86" fmla="*/ 435 w 1022"/>
                <a:gd name="T87" fmla="*/ 32 h 982"/>
                <a:gd name="T88" fmla="*/ 470 w 1022"/>
                <a:gd name="T89" fmla="*/ 9 h 982"/>
                <a:gd name="T90" fmla="*/ 511 w 1022"/>
                <a:gd name="T91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2" h="982">
                  <a:moveTo>
                    <a:pt x="511" y="304"/>
                  </a:moveTo>
                  <a:lnTo>
                    <a:pt x="457" y="390"/>
                  </a:lnTo>
                  <a:lnTo>
                    <a:pt x="445" y="407"/>
                  </a:lnTo>
                  <a:lnTo>
                    <a:pt x="430" y="420"/>
                  </a:lnTo>
                  <a:lnTo>
                    <a:pt x="412" y="430"/>
                  </a:lnTo>
                  <a:lnTo>
                    <a:pt x="393" y="436"/>
                  </a:lnTo>
                  <a:lnTo>
                    <a:pt x="294" y="461"/>
                  </a:lnTo>
                  <a:lnTo>
                    <a:pt x="359" y="539"/>
                  </a:lnTo>
                  <a:lnTo>
                    <a:pt x="371" y="556"/>
                  </a:lnTo>
                  <a:lnTo>
                    <a:pt x="378" y="575"/>
                  </a:lnTo>
                  <a:lnTo>
                    <a:pt x="383" y="594"/>
                  </a:lnTo>
                  <a:lnTo>
                    <a:pt x="384" y="614"/>
                  </a:lnTo>
                  <a:lnTo>
                    <a:pt x="376" y="716"/>
                  </a:lnTo>
                  <a:lnTo>
                    <a:pt x="472" y="678"/>
                  </a:lnTo>
                  <a:lnTo>
                    <a:pt x="490" y="673"/>
                  </a:lnTo>
                  <a:lnTo>
                    <a:pt x="511" y="670"/>
                  </a:lnTo>
                  <a:lnTo>
                    <a:pt x="531" y="673"/>
                  </a:lnTo>
                  <a:lnTo>
                    <a:pt x="550" y="678"/>
                  </a:lnTo>
                  <a:lnTo>
                    <a:pt x="645" y="716"/>
                  </a:lnTo>
                  <a:lnTo>
                    <a:pt x="638" y="614"/>
                  </a:lnTo>
                  <a:lnTo>
                    <a:pt x="638" y="594"/>
                  </a:lnTo>
                  <a:lnTo>
                    <a:pt x="643" y="575"/>
                  </a:lnTo>
                  <a:lnTo>
                    <a:pt x="651" y="556"/>
                  </a:lnTo>
                  <a:lnTo>
                    <a:pt x="662" y="539"/>
                  </a:lnTo>
                  <a:lnTo>
                    <a:pt x="727" y="461"/>
                  </a:lnTo>
                  <a:lnTo>
                    <a:pt x="628" y="436"/>
                  </a:lnTo>
                  <a:lnTo>
                    <a:pt x="610" y="430"/>
                  </a:lnTo>
                  <a:lnTo>
                    <a:pt x="593" y="420"/>
                  </a:lnTo>
                  <a:lnTo>
                    <a:pt x="577" y="407"/>
                  </a:lnTo>
                  <a:lnTo>
                    <a:pt x="565" y="390"/>
                  </a:lnTo>
                  <a:lnTo>
                    <a:pt x="511" y="304"/>
                  </a:lnTo>
                  <a:close/>
                  <a:moveTo>
                    <a:pt x="511" y="0"/>
                  </a:moveTo>
                  <a:lnTo>
                    <a:pt x="532" y="2"/>
                  </a:lnTo>
                  <a:lnTo>
                    <a:pt x="552" y="9"/>
                  </a:lnTo>
                  <a:lnTo>
                    <a:pt x="571" y="19"/>
                  </a:lnTo>
                  <a:lnTo>
                    <a:pt x="587" y="32"/>
                  </a:lnTo>
                  <a:lnTo>
                    <a:pt x="600" y="50"/>
                  </a:lnTo>
                  <a:lnTo>
                    <a:pt x="721" y="243"/>
                  </a:lnTo>
                  <a:lnTo>
                    <a:pt x="942" y="298"/>
                  </a:lnTo>
                  <a:lnTo>
                    <a:pt x="962" y="305"/>
                  </a:lnTo>
                  <a:lnTo>
                    <a:pt x="980" y="317"/>
                  </a:lnTo>
                  <a:lnTo>
                    <a:pt x="996" y="331"/>
                  </a:lnTo>
                  <a:lnTo>
                    <a:pt x="1009" y="348"/>
                  </a:lnTo>
                  <a:lnTo>
                    <a:pt x="1017" y="368"/>
                  </a:lnTo>
                  <a:lnTo>
                    <a:pt x="1022" y="388"/>
                  </a:lnTo>
                  <a:lnTo>
                    <a:pt x="1022" y="410"/>
                  </a:lnTo>
                  <a:lnTo>
                    <a:pt x="1017" y="431"/>
                  </a:lnTo>
                  <a:lnTo>
                    <a:pt x="1010" y="450"/>
                  </a:lnTo>
                  <a:lnTo>
                    <a:pt x="998" y="468"/>
                  </a:lnTo>
                  <a:lnTo>
                    <a:pt x="851" y="642"/>
                  </a:lnTo>
                  <a:lnTo>
                    <a:pt x="866" y="869"/>
                  </a:lnTo>
                  <a:lnTo>
                    <a:pt x="866" y="891"/>
                  </a:lnTo>
                  <a:lnTo>
                    <a:pt x="861" y="911"/>
                  </a:lnTo>
                  <a:lnTo>
                    <a:pt x="852" y="930"/>
                  </a:lnTo>
                  <a:lnTo>
                    <a:pt x="839" y="947"/>
                  </a:lnTo>
                  <a:lnTo>
                    <a:pt x="824" y="961"/>
                  </a:lnTo>
                  <a:lnTo>
                    <a:pt x="804" y="973"/>
                  </a:lnTo>
                  <a:lnTo>
                    <a:pt x="784" y="980"/>
                  </a:lnTo>
                  <a:lnTo>
                    <a:pt x="762" y="982"/>
                  </a:lnTo>
                  <a:lnTo>
                    <a:pt x="741" y="980"/>
                  </a:lnTo>
                  <a:lnTo>
                    <a:pt x="722" y="974"/>
                  </a:lnTo>
                  <a:lnTo>
                    <a:pt x="511" y="890"/>
                  </a:lnTo>
                  <a:lnTo>
                    <a:pt x="299" y="974"/>
                  </a:lnTo>
                  <a:lnTo>
                    <a:pt x="279" y="980"/>
                  </a:lnTo>
                  <a:lnTo>
                    <a:pt x="258" y="982"/>
                  </a:lnTo>
                  <a:lnTo>
                    <a:pt x="237" y="978"/>
                  </a:lnTo>
                  <a:lnTo>
                    <a:pt x="217" y="972"/>
                  </a:lnTo>
                  <a:lnTo>
                    <a:pt x="198" y="961"/>
                  </a:lnTo>
                  <a:lnTo>
                    <a:pt x="182" y="947"/>
                  </a:lnTo>
                  <a:lnTo>
                    <a:pt x="170" y="930"/>
                  </a:lnTo>
                  <a:lnTo>
                    <a:pt x="160" y="911"/>
                  </a:lnTo>
                  <a:lnTo>
                    <a:pt x="156" y="891"/>
                  </a:lnTo>
                  <a:lnTo>
                    <a:pt x="155" y="869"/>
                  </a:lnTo>
                  <a:lnTo>
                    <a:pt x="170" y="642"/>
                  </a:lnTo>
                  <a:lnTo>
                    <a:pt x="24" y="468"/>
                  </a:lnTo>
                  <a:lnTo>
                    <a:pt x="12" y="450"/>
                  </a:lnTo>
                  <a:lnTo>
                    <a:pt x="4" y="431"/>
                  </a:lnTo>
                  <a:lnTo>
                    <a:pt x="0" y="410"/>
                  </a:lnTo>
                  <a:lnTo>
                    <a:pt x="0" y="388"/>
                  </a:lnTo>
                  <a:lnTo>
                    <a:pt x="5" y="368"/>
                  </a:lnTo>
                  <a:lnTo>
                    <a:pt x="13" y="348"/>
                  </a:lnTo>
                  <a:lnTo>
                    <a:pt x="25" y="331"/>
                  </a:lnTo>
                  <a:lnTo>
                    <a:pt x="42" y="317"/>
                  </a:lnTo>
                  <a:lnTo>
                    <a:pt x="59" y="305"/>
                  </a:lnTo>
                  <a:lnTo>
                    <a:pt x="80" y="298"/>
                  </a:lnTo>
                  <a:lnTo>
                    <a:pt x="300" y="243"/>
                  </a:lnTo>
                  <a:lnTo>
                    <a:pt x="422" y="50"/>
                  </a:lnTo>
                  <a:lnTo>
                    <a:pt x="435" y="32"/>
                  </a:lnTo>
                  <a:lnTo>
                    <a:pt x="451" y="19"/>
                  </a:lnTo>
                  <a:lnTo>
                    <a:pt x="470" y="9"/>
                  </a:lnTo>
                  <a:lnTo>
                    <a:pt x="489" y="2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10393363" y="2286001"/>
              <a:ext cx="130175" cy="34925"/>
            </a:xfrm>
            <a:custGeom>
              <a:avLst/>
              <a:gdLst>
                <a:gd name="T0" fmla="*/ 105 w 811"/>
                <a:gd name="T1" fmla="*/ 0 h 210"/>
                <a:gd name="T2" fmla="*/ 706 w 811"/>
                <a:gd name="T3" fmla="*/ 0 h 210"/>
                <a:gd name="T4" fmla="*/ 730 w 811"/>
                <a:gd name="T5" fmla="*/ 2 h 210"/>
                <a:gd name="T6" fmla="*/ 753 w 811"/>
                <a:gd name="T7" fmla="*/ 11 h 210"/>
                <a:gd name="T8" fmla="*/ 772 w 811"/>
                <a:gd name="T9" fmla="*/ 23 h 210"/>
                <a:gd name="T10" fmla="*/ 789 w 811"/>
                <a:gd name="T11" fmla="*/ 39 h 210"/>
                <a:gd name="T12" fmla="*/ 801 w 811"/>
                <a:gd name="T13" fmla="*/ 58 h 210"/>
                <a:gd name="T14" fmla="*/ 809 w 811"/>
                <a:gd name="T15" fmla="*/ 81 h 210"/>
                <a:gd name="T16" fmla="*/ 811 w 811"/>
                <a:gd name="T17" fmla="*/ 105 h 210"/>
                <a:gd name="T18" fmla="*/ 809 w 811"/>
                <a:gd name="T19" fmla="*/ 129 h 210"/>
                <a:gd name="T20" fmla="*/ 801 w 811"/>
                <a:gd name="T21" fmla="*/ 152 h 210"/>
                <a:gd name="T22" fmla="*/ 789 w 811"/>
                <a:gd name="T23" fmla="*/ 171 h 210"/>
                <a:gd name="T24" fmla="*/ 772 w 811"/>
                <a:gd name="T25" fmla="*/ 187 h 210"/>
                <a:gd name="T26" fmla="*/ 753 w 811"/>
                <a:gd name="T27" fmla="*/ 199 h 210"/>
                <a:gd name="T28" fmla="*/ 730 w 811"/>
                <a:gd name="T29" fmla="*/ 207 h 210"/>
                <a:gd name="T30" fmla="*/ 706 w 811"/>
                <a:gd name="T31" fmla="*/ 210 h 210"/>
                <a:gd name="T32" fmla="*/ 105 w 811"/>
                <a:gd name="T33" fmla="*/ 210 h 210"/>
                <a:gd name="T34" fmla="*/ 81 w 811"/>
                <a:gd name="T35" fmla="*/ 207 h 210"/>
                <a:gd name="T36" fmla="*/ 58 w 811"/>
                <a:gd name="T37" fmla="*/ 199 h 210"/>
                <a:gd name="T38" fmla="*/ 39 w 811"/>
                <a:gd name="T39" fmla="*/ 187 h 210"/>
                <a:gd name="T40" fmla="*/ 23 w 811"/>
                <a:gd name="T41" fmla="*/ 171 h 210"/>
                <a:gd name="T42" fmla="*/ 11 w 811"/>
                <a:gd name="T43" fmla="*/ 152 h 210"/>
                <a:gd name="T44" fmla="*/ 2 w 811"/>
                <a:gd name="T45" fmla="*/ 129 h 210"/>
                <a:gd name="T46" fmla="*/ 0 w 811"/>
                <a:gd name="T47" fmla="*/ 105 h 210"/>
                <a:gd name="T48" fmla="*/ 2 w 811"/>
                <a:gd name="T49" fmla="*/ 81 h 210"/>
                <a:gd name="T50" fmla="*/ 11 w 811"/>
                <a:gd name="T51" fmla="*/ 58 h 210"/>
                <a:gd name="T52" fmla="*/ 23 w 811"/>
                <a:gd name="T53" fmla="*/ 39 h 210"/>
                <a:gd name="T54" fmla="*/ 39 w 811"/>
                <a:gd name="T55" fmla="*/ 23 h 210"/>
                <a:gd name="T56" fmla="*/ 58 w 811"/>
                <a:gd name="T57" fmla="*/ 11 h 210"/>
                <a:gd name="T58" fmla="*/ 81 w 811"/>
                <a:gd name="T59" fmla="*/ 2 h 210"/>
                <a:gd name="T60" fmla="*/ 105 w 811"/>
                <a:gd name="T6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1" h="210">
                  <a:moveTo>
                    <a:pt x="105" y="0"/>
                  </a:moveTo>
                  <a:lnTo>
                    <a:pt x="706" y="0"/>
                  </a:lnTo>
                  <a:lnTo>
                    <a:pt x="730" y="2"/>
                  </a:lnTo>
                  <a:lnTo>
                    <a:pt x="753" y="11"/>
                  </a:lnTo>
                  <a:lnTo>
                    <a:pt x="772" y="23"/>
                  </a:lnTo>
                  <a:lnTo>
                    <a:pt x="789" y="39"/>
                  </a:lnTo>
                  <a:lnTo>
                    <a:pt x="801" y="58"/>
                  </a:lnTo>
                  <a:lnTo>
                    <a:pt x="809" y="81"/>
                  </a:lnTo>
                  <a:lnTo>
                    <a:pt x="811" y="105"/>
                  </a:lnTo>
                  <a:lnTo>
                    <a:pt x="809" y="129"/>
                  </a:lnTo>
                  <a:lnTo>
                    <a:pt x="801" y="152"/>
                  </a:lnTo>
                  <a:lnTo>
                    <a:pt x="789" y="171"/>
                  </a:lnTo>
                  <a:lnTo>
                    <a:pt x="772" y="187"/>
                  </a:lnTo>
                  <a:lnTo>
                    <a:pt x="753" y="199"/>
                  </a:lnTo>
                  <a:lnTo>
                    <a:pt x="730" y="207"/>
                  </a:lnTo>
                  <a:lnTo>
                    <a:pt x="706" y="210"/>
                  </a:lnTo>
                  <a:lnTo>
                    <a:pt x="105" y="210"/>
                  </a:lnTo>
                  <a:lnTo>
                    <a:pt x="81" y="207"/>
                  </a:lnTo>
                  <a:lnTo>
                    <a:pt x="58" y="199"/>
                  </a:lnTo>
                  <a:lnTo>
                    <a:pt x="39" y="187"/>
                  </a:lnTo>
                  <a:lnTo>
                    <a:pt x="23" y="171"/>
                  </a:lnTo>
                  <a:lnTo>
                    <a:pt x="11" y="152"/>
                  </a:lnTo>
                  <a:lnTo>
                    <a:pt x="2" y="129"/>
                  </a:lnTo>
                  <a:lnTo>
                    <a:pt x="0" y="105"/>
                  </a:lnTo>
                  <a:lnTo>
                    <a:pt x="2" y="81"/>
                  </a:lnTo>
                  <a:lnTo>
                    <a:pt x="11" y="58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81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10393363" y="2344738"/>
              <a:ext cx="95250" cy="33338"/>
            </a:xfrm>
            <a:custGeom>
              <a:avLst/>
              <a:gdLst>
                <a:gd name="T0" fmla="*/ 105 w 601"/>
                <a:gd name="T1" fmla="*/ 0 h 211"/>
                <a:gd name="T2" fmla="*/ 495 w 601"/>
                <a:gd name="T3" fmla="*/ 0 h 211"/>
                <a:gd name="T4" fmla="*/ 519 w 601"/>
                <a:gd name="T5" fmla="*/ 4 h 211"/>
                <a:gd name="T6" fmla="*/ 542 w 601"/>
                <a:gd name="T7" fmla="*/ 11 h 211"/>
                <a:gd name="T8" fmla="*/ 561 w 601"/>
                <a:gd name="T9" fmla="*/ 24 h 211"/>
                <a:gd name="T10" fmla="*/ 578 w 601"/>
                <a:gd name="T11" fmla="*/ 41 h 211"/>
                <a:gd name="T12" fmla="*/ 590 w 601"/>
                <a:gd name="T13" fmla="*/ 60 h 211"/>
                <a:gd name="T14" fmla="*/ 597 w 601"/>
                <a:gd name="T15" fmla="*/ 82 h 211"/>
                <a:gd name="T16" fmla="*/ 601 w 601"/>
                <a:gd name="T17" fmla="*/ 106 h 211"/>
                <a:gd name="T18" fmla="*/ 597 w 601"/>
                <a:gd name="T19" fmla="*/ 130 h 211"/>
                <a:gd name="T20" fmla="*/ 590 w 601"/>
                <a:gd name="T21" fmla="*/ 152 h 211"/>
                <a:gd name="T22" fmla="*/ 578 w 601"/>
                <a:gd name="T23" fmla="*/ 172 h 211"/>
                <a:gd name="T24" fmla="*/ 561 w 601"/>
                <a:gd name="T25" fmla="*/ 188 h 211"/>
                <a:gd name="T26" fmla="*/ 542 w 601"/>
                <a:gd name="T27" fmla="*/ 200 h 211"/>
                <a:gd name="T28" fmla="*/ 519 w 601"/>
                <a:gd name="T29" fmla="*/ 209 h 211"/>
                <a:gd name="T30" fmla="*/ 495 w 601"/>
                <a:gd name="T31" fmla="*/ 211 h 211"/>
                <a:gd name="T32" fmla="*/ 105 w 601"/>
                <a:gd name="T33" fmla="*/ 211 h 211"/>
                <a:gd name="T34" fmla="*/ 81 w 601"/>
                <a:gd name="T35" fmla="*/ 209 h 211"/>
                <a:gd name="T36" fmla="*/ 58 w 601"/>
                <a:gd name="T37" fmla="*/ 200 h 211"/>
                <a:gd name="T38" fmla="*/ 39 w 601"/>
                <a:gd name="T39" fmla="*/ 188 h 211"/>
                <a:gd name="T40" fmla="*/ 23 w 601"/>
                <a:gd name="T41" fmla="*/ 172 h 211"/>
                <a:gd name="T42" fmla="*/ 11 w 601"/>
                <a:gd name="T43" fmla="*/ 152 h 211"/>
                <a:gd name="T44" fmla="*/ 2 w 601"/>
                <a:gd name="T45" fmla="*/ 130 h 211"/>
                <a:gd name="T46" fmla="*/ 0 w 601"/>
                <a:gd name="T47" fmla="*/ 106 h 211"/>
                <a:gd name="T48" fmla="*/ 2 w 601"/>
                <a:gd name="T49" fmla="*/ 82 h 211"/>
                <a:gd name="T50" fmla="*/ 11 w 601"/>
                <a:gd name="T51" fmla="*/ 60 h 211"/>
                <a:gd name="T52" fmla="*/ 23 w 601"/>
                <a:gd name="T53" fmla="*/ 41 h 211"/>
                <a:gd name="T54" fmla="*/ 39 w 601"/>
                <a:gd name="T55" fmla="*/ 24 h 211"/>
                <a:gd name="T56" fmla="*/ 58 w 601"/>
                <a:gd name="T57" fmla="*/ 11 h 211"/>
                <a:gd name="T58" fmla="*/ 81 w 601"/>
                <a:gd name="T59" fmla="*/ 4 h 211"/>
                <a:gd name="T60" fmla="*/ 105 w 601"/>
                <a:gd name="T6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211">
                  <a:moveTo>
                    <a:pt x="105" y="0"/>
                  </a:moveTo>
                  <a:lnTo>
                    <a:pt x="495" y="0"/>
                  </a:lnTo>
                  <a:lnTo>
                    <a:pt x="519" y="4"/>
                  </a:lnTo>
                  <a:lnTo>
                    <a:pt x="542" y="11"/>
                  </a:lnTo>
                  <a:lnTo>
                    <a:pt x="561" y="24"/>
                  </a:lnTo>
                  <a:lnTo>
                    <a:pt x="578" y="41"/>
                  </a:lnTo>
                  <a:lnTo>
                    <a:pt x="590" y="60"/>
                  </a:lnTo>
                  <a:lnTo>
                    <a:pt x="597" y="82"/>
                  </a:lnTo>
                  <a:lnTo>
                    <a:pt x="601" y="106"/>
                  </a:lnTo>
                  <a:lnTo>
                    <a:pt x="597" y="130"/>
                  </a:lnTo>
                  <a:lnTo>
                    <a:pt x="590" y="152"/>
                  </a:lnTo>
                  <a:lnTo>
                    <a:pt x="578" y="172"/>
                  </a:lnTo>
                  <a:lnTo>
                    <a:pt x="561" y="188"/>
                  </a:lnTo>
                  <a:lnTo>
                    <a:pt x="542" y="200"/>
                  </a:lnTo>
                  <a:lnTo>
                    <a:pt x="519" y="209"/>
                  </a:lnTo>
                  <a:lnTo>
                    <a:pt x="495" y="211"/>
                  </a:lnTo>
                  <a:lnTo>
                    <a:pt x="105" y="211"/>
                  </a:lnTo>
                  <a:lnTo>
                    <a:pt x="81" y="209"/>
                  </a:lnTo>
                  <a:lnTo>
                    <a:pt x="58" y="200"/>
                  </a:lnTo>
                  <a:lnTo>
                    <a:pt x="39" y="188"/>
                  </a:lnTo>
                  <a:lnTo>
                    <a:pt x="23" y="172"/>
                  </a:lnTo>
                  <a:lnTo>
                    <a:pt x="11" y="152"/>
                  </a:lnTo>
                  <a:lnTo>
                    <a:pt x="2" y="130"/>
                  </a:lnTo>
                  <a:lnTo>
                    <a:pt x="0" y="106"/>
                  </a:lnTo>
                  <a:lnTo>
                    <a:pt x="2" y="82"/>
                  </a:lnTo>
                  <a:lnTo>
                    <a:pt x="11" y="60"/>
                  </a:lnTo>
                  <a:lnTo>
                    <a:pt x="23" y="41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3"/>
            <p:cNvSpPr>
              <a:spLocks noEditPoints="1"/>
            </p:cNvSpPr>
            <p:nvPr/>
          </p:nvSpPr>
          <p:spPr bwMode="auto">
            <a:xfrm>
              <a:off x="10139363" y="1909763"/>
              <a:ext cx="452437" cy="568325"/>
            </a:xfrm>
            <a:custGeom>
              <a:avLst/>
              <a:gdLst>
                <a:gd name="T0" fmla="*/ 2110 w 2848"/>
                <a:gd name="T1" fmla="*/ 631 h 3580"/>
                <a:gd name="T2" fmla="*/ 2637 w 2848"/>
                <a:gd name="T3" fmla="*/ 506 h 3580"/>
                <a:gd name="T4" fmla="*/ 211 w 2848"/>
                <a:gd name="T5" fmla="*/ 506 h 3580"/>
                <a:gd name="T6" fmla="*/ 739 w 2848"/>
                <a:gd name="T7" fmla="*/ 631 h 3580"/>
                <a:gd name="T8" fmla="*/ 211 w 2848"/>
                <a:gd name="T9" fmla="*/ 506 h 3580"/>
                <a:gd name="T10" fmla="*/ 2005 w 2848"/>
                <a:gd name="T11" fmla="*/ 0 h 3580"/>
                <a:gd name="T12" fmla="*/ 2050 w 2848"/>
                <a:gd name="T13" fmla="*/ 11 h 3580"/>
                <a:gd name="T14" fmla="*/ 2086 w 2848"/>
                <a:gd name="T15" fmla="*/ 39 h 3580"/>
                <a:gd name="T16" fmla="*/ 2107 w 2848"/>
                <a:gd name="T17" fmla="*/ 81 h 3580"/>
                <a:gd name="T18" fmla="*/ 2110 w 2848"/>
                <a:gd name="T19" fmla="*/ 295 h 3580"/>
                <a:gd name="T20" fmla="*/ 2766 w 2848"/>
                <a:gd name="T21" fmla="*/ 298 h 3580"/>
                <a:gd name="T22" fmla="*/ 2809 w 2848"/>
                <a:gd name="T23" fmla="*/ 318 h 3580"/>
                <a:gd name="T24" fmla="*/ 2837 w 2848"/>
                <a:gd name="T25" fmla="*/ 354 h 3580"/>
                <a:gd name="T26" fmla="*/ 2848 w 2848"/>
                <a:gd name="T27" fmla="*/ 400 h 3580"/>
                <a:gd name="T28" fmla="*/ 2844 w 2848"/>
                <a:gd name="T29" fmla="*/ 762 h 3580"/>
                <a:gd name="T30" fmla="*/ 2825 w 2848"/>
                <a:gd name="T31" fmla="*/ 803 h 3580"/>
                <a:gd name="T32" fmla="*/ 2789 w 2848"/>
                <a:gd name="T33" fmla="*/ 832 h 3580"/>
                <a:gd name="T34" fmla="*/ 2742 w 2848"/>
                <a:gd name="T35" fmla="*/ 842 h 3580"/>
                <a:gd name="T36" fmla="*/ 1980 w 2848"/>
                <a:gd name="T37" fmla="*/ 840 h 3580"/>
                <a:gd name="T38" fmla="*/ 1938 w 2848"/>
                <a:gd name="T39" fmla="*/ 819 h 3580"/>
                <a:gd name="T40" fmla="*/ 1909 w 2848"/>
                <a:gd name="T41" fmla="*/ 783 h 3580"/>
                <a:gd name="T42" fmla="*/ 1898 w 2848"/>
                <a:gd name="T43" fmla="*/ 737 h 3580"/>
                <a:gd name="T44" fmla="*/ 950 w 2848"/>
                <a:gd name="T45" fmla="*/ 210 h 3580"/>
                <a:gd name="T46" fmla="*/ 1586 w 2848"/>
                <a:gd name="T47" fmla="*/ 631 h 3580"/>
                <a:gd name="T48" fmla="*/ 1633 w 2848"/>
                <a:gd name="T49" fmla="*/ 642 h 3580"/>
                <a:gd name="T50" fmla="*/ 1669 w 2848"/>
                <a:gd name="T51" fmla="*/ 672 h 3580"/>
                <a:gd name="T52" fmla="*/ 1688 w 2848"/>
                <a:gd name="T53" fmla="*/ 713 h 3580"/>
                <a:gd name="T54" fmla="*/ 1688 w 2848"/>
                <a:gd name="T55" fmla="*/ 762 h 3580"/>
                <a:gd name="T56" fmla="*/ 1669 w 2848"/>
                <a:gd name="T57" fmla="*/ 803 h 3580"/>
                <a:gd name="T58" fmla="*/ 1633 w 2848"/>
                <a:gd name="T59" fmla="*/ 832 h 3580"/>
                <a:gd name="T60" fmla="*/ 1586 w 2848"/>
                <a:gd name="T61" fmla="*/ 842 h 3580"/>
                <a:gd name="T62" fmla="*/ 211 w 2848"/>
                <a:gd name="T63" fmla="*/ 3370 h 3580"/>
                <a:gd name="T64" fmla="*/ 2637 w 2848"/>
                <a:gd name="T65" fmla="*/ 1342 h 3580"/>
                <a:gd name="T66" fmla="*/ 2648 w 2848"/>
                <a:gd name="T67" fmla="*/ 1295 h 3580"/>
                <a:gd name="T68" fmla="*/ 2676 w 2848"/>
                <a:gd name="T69" fmla="*/ 1260 h 3580"/>
                <a:gd name="T70" fmla="*/ 2718 w 2848"/>
                <a:gd name="T71" fmla="*/ 1240 h 3580"/>
                <a:gd name="T72" fmla="*/ 2766 w 2848"/>
                <a:gd name="T73" fmla="*/ 1240 h 3580"/>
                <a:gd name="T74" fmla="*/ 2809 w 2848"/>
                <a:gd name="T75" fmla="*/ 1260 h 3580"/>
                <a:gd name="T76" fmla="*/ 2837 w 2848"/>
                <a:gd name="T77" fmla="*/ 1295 h 3580"/>
                <a:gd name="T78" fmla="*/ 2848 w 2848"/>
                <a:gd name="T79" fmla="*/ 1342 h 3580"/>
                <a:gd name="T80" fmla="*/ 2844 w 2848"/>
                <a:gd name="T81" fmla="*/ 3499 h 3580"/>
                <a:gd name="T82" fmla="*/ 2825 w 2848"/>
                <a:gd name="T83" fmla="*/ 3541 h 3580"/>
                <a:gd name="T84" fmla="*/ 2789 w 2848"/>
                <a:gd name="T85" fmla="*/ 3569 h 3580"/>
                <a:gd name="T86" fmla="*/ 2742 w 2848"/>
                <a:gd name="T87" fmla="*/ 3580 h 3580"/>
                <a:gd name="T88" fmla="*/ 81 w 2848"/>
                <a:gd name="T89" fmla="*/ 3577 h 3580"/>
                <a:gd name="T90" fmla="*/ 40 w 2848"/>
                <a:gd name="T91" fmla="*/ 3557 h 3580"/>
                <a:gd name="T92" fmla="*/ 11 w 2848"/>
                <a:gd name="T93" fmla="*/ 3521 h 3580"/>
                <a:gd name="T94" fmla="*/ 0 w 2848"/>
                <a:gd name="T95" fmla="*/ 3475 h 3580"/>
                <a:gd name="T96" fmla="*/ 3 w 2848"/>
                <a:gd name="T97" fmla="*/ 376 h 3580"/>
                <a:gd name="T98" fmla="*/ 24 w 2848"/>
                <a:gd name="T99" fmla="*/ 334 h 3580"/>
                <a:gd name="T100" fmla="*/ 60 w 2848"/>
                <a:gd name="T101" fmla="*/ 306 h 3580"/>
                <a:gd name="T102" fmla="*/ 105 w 2848"/>
                <a:gd name="T103" fmla="*/ 295 h 3580"/>
                <a:gd name="T104" fmla="*/ 739 w 2848"/>
                <a:gd name="T105" fmla="*/ 105 h 3580"/>
                <a:gd name="T106" fmla="*/ 750 w 2848"/>
                <a:gd name="T107" fmla="*/ 59 h 3580"/>
                <a:gd name="T108" fmla="*/ 778 w 2848"/>
                <a:gd name="T109" fmla="*/ 23 h 3580"/>
                <a:gd name="T110" fmla="*/ 820 w 2848"/>
                <a:gd name="T111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8" h="3580">
                  <a:moveTo>
                    <a:pt x="2110" y="506"/>
                  </a:moveTo>
                  <a:lnTo>
                    <a:pt x="2110" y="631"/>
                  </a:lnTo>
                  <a:lnTo>
                    <a:pt x="2637" y="631"/>
                  </a:lnTo>
                  <a:lnTo>
                    <a:pt x="2637" y="506"/>
                  </a:lnTo>
                  <a:lnTo>
                    <a:pt x="2110" y="506"/>
                  </a:lnTo>
                  <a:close/>
                  <a:moveTo>
                    <a:pt x="211" y="506"/>
                  </a:moveTo>
                  <a:lnTo>
                    <a:pt x="211" y="631"/>
                  </a:lnTo>
                  <a:lnTo>
                    <a:pt x="739" y="631"/>
                  </a:lnTo>
                  <a:lnTo>
                    <a:pt x="739" y="506"/>
                  </a:lnTo>
                  <a:lnTo>
                    <a:pt x="211" y="506"/>
                  </a:lnTo>
                  <a:close/>
                  <a:moveTo>
                    <a:pt x="844" y="0"/>
                  </a:moveTo>
                  <a:lnTo>
                    <a:pt x="2005" y="0"/>
                  </a:lnTo>
                  <a:lnTo>
                    <a:pt x="2028" y="3"/>
                  </a:lnTo>
                  <a:lnTo>
                    <a:pt x="2050" y="11"/>
                  </a:lnTo>
                  <a:lnTo>
                    <a:pt x="2070" y="23"/>
                  </a:lnTo>
                  <a:lnTo>
                    <a:pt x="2086" y="39"/>
                  </a:lnTo>
                  <a:lnTo>
                    <a:pt x="2099" y="59"/>
                  </a:lnTo>
                  <a:lnTo>
                    <a:pt x="2107" y="81"/>
                  </a:lnTo>
                  <a:lnTo>
                    <a:pt x="2110" y="105"/>
                  </a:lnTo>
                  <a:lnTo>
                    <a:pt x="2110" y="295"/>
                  </a:lnTo>
                  <a:lnTo>
                    <a:pt x="2742" y="295"/>
                  </a:lnTo>
                  <a:lnTo>
                    <a:pt x="2766" y="298"/>
                  </a:lnTo>
                  <a:lnTo>
                    <a:pt x="2789" y="306"/>
                  </a:lnTo>
                  <a:lnTo>
                    <a:pt x="2809" y="318"/>
                  </a:lnTo>
                  <a:lnTo>
                    <a:pt x="2825" y="334"/>
                  </a:lnTo>
                  <a:lnTo>
                    <a:pt x="2837" y="354"/>
                  </a:lnTo>
                  <a:lnTo>
                    <a:pt x="2844" y="376"/>
                  </a:lnTo>
                  <a:lnTo>
                    <a:pt x="2848" y="400"/>
                  </a:lnTo>
                  <a:lnTo>
                    <a:pt x="2848" y="737"/>
                  </a:lnTo>
                  <a:lnTo>
                    <a:pt x="2844" y="762"/>
                  </a:lnTo>
                  <a:lnTo>
                    <a:pt x="2837" y="783"/>
                  </a:lnTo>
                  <a:lnTo>
                    <a:pt x="2825" y="803"/>
                  </a:lnTo>
                  <a:lnTo>
                    <a:pt x="2809" y="819"/>
                  </a:lnTo>
                  <a:lnTo>
                    <a:pt x="2789" y="832"/>
                  </a:lnTo>
                  <a:lnTo>
                    <a:pt x="2766" y="840"/>
                  </a:lnTo>
                  <a:lnTo>
                    <a:pt x="2742" y="842"/>
                  </a:lnTo>
                  <a:lnTo>
                    <a:pt x="2005" y="842"/>
                  </a:lnTo>
                  <a:lnTo>
                    <a:pt x="1980" y="840"/>
                  </a:lnTo>
                  <a:lnTo>
                    <a:pt x="1958" y="832"/>
                  </a:lnTo>
                  <a:lnTo>
                    <a:pt x="1938" y="819"/>
                  </a:lnTo>
                  <a:lnTo>
                    <a:pt x="1922" y="803"/>
                  </a:lnTo>
                  <a:lnTo>
                    <a:pt x="1909" y="783"/>
                  </a:lnTo>
                  <a:lnTo>
                    <a:pt x="1901" y="762"/>
                  </a:lnTo>
                  <a:lnTo>
                    <a:pt x="1898" y="737"/>
                  </a:lnTo>
                  <a:lnTo>
                    <a:pt x="1898" y="210"/>
                  </a:lnTo>
                  <a:lnTo>
                    <a:pt x="950" y="210"/>
                  </a:lnTo>
                  <a:lnTo>
                    <a:pt x="950" y="631"/>
                  </a:lnTo>
                  <a:lnTo>
                    <a:pt x="1586" y="631"/>
                  </a:lnTo>
                  <a:lnTo>
                    <a:pt x="1610" y="635"/>
                  </a:lnTo>
                  <a:lnTo>
                    <a:pt x="1633" y="642"/>
                  </a:lnTo>
                  <a:lnTo>
                    <a:pt x="1653" y="655"/>
                  </a:lnTo>
                  <a:lnTo>
                    <a:pt x="1669" y="672"/>
                  </a:lnTo>
                  <a:lnTo>
                    <a:pt x="1681" y="691"/>
                  </a:lnTo>
                  <a:lnTo>
                    <a:pt x="1688" y="713"/>
                  </a:lnTo>
                  <a:lnTo>
                    <a:pt x="1692" y="737"/>
                  </a:lnTo>
                  <a:lnTo>
                    <a:pt x="1688" y="762"/>
                  </a:lnTo>
                  <a:lnTo>
                    <a:pt x="1681" y="783"/>
                  </a:lnTo>
                  <a:lnTo>
                    <a:pt x="1669" y="803"/>
                  </a:lnTo>
                  <a:lnTo>
                    <a:pt x="1653" y="819"/>
                  </a:lnTo>
                  <a:lnTo>
                    <a:pt x="1633" y="832"/>
                  </a:lnTo>
                  <a:lnTo>
                    <a:pt x="1610" y="840"/>
                  </a:lnTo>
                  <a:lnTo>
                    <a:pt x="1586" y="842"/>
                  </a:lnTo>
                  <a:lnTo>
                    <a:pt x="211" y="842"/>
                  </a:lnTo>
                  <a:lnTo>
                    <a:pt x="211" y="3370"/>
                  </a:lnTo>
                  <a:lnTo>
                    <a:pt x="2637" y="3370"/>
                  </a:lnTo>
                  <a:lnTo>
                    <a:pt x="2637" y="1342"/>
                  </a:lnTo>
                  <a:lnTo>
                    <a:pt x="2639" y="1318"/>
                  </a:lnTo>
                  <a:lnTo>
                    <a:pt x="2648" y="1295"/>
                  </a:lnTo>
                  <a:lnTo>
                    <a:pt x="2660" y="1276"/>
                  </a:lnTo>
                  <a:lnTo>
                    <a:pt x="2676" y="1260"/>
                  </a:lnTo>
                  <a:lnTo>
                    <a:pt x="2696" y="1248"/>
                  </a:lnTo>
                  <a:lnTo>
                    <a:pt x="2718" y="1240"/>
                  </a:lnTo>
                  <a:lnTo>
                    <a:pt x="2742" y="1237"/>
                  </a:lnTo>
                  <a:lnTo>
                    <a:pt x="2766" y="1240"/>
                  </a:lnTo>
                  <a:lnTo>
                    <a:pt x="2789" y="1248"/>
                  </a:lnTo>
                  <a:lnTo>
                    <a:pt x="2809" y="1260"/>
                  </a:lnTo>
                  <a:lnTo>
                    <a:pt x="2825" y="1276"/>
                  </a:lnTo>
                  <a:lnTo>
                    <a:pt x="2837" y="1295"/>
                  </a:lnTo>
                  <a:lnTo>
                    <a:pt x="2844" y="1318"/>
                  </a:lnTo>
                  <a:lnTo>
                    <a:pt x="2848" y="1342"/>
                  </a:lnTo>
                  <a:lnTo>
                    <a:pt x="2848" y="3475"/>
                  </a:lnTo>
                  <a:lnTo>
                    <a:pt x="2844" y="3499"/>
                  </a:lnTo>
                  <a:lnTo>
                    <a:pt x="2837" y="3521"/>
                  </a:lnTo>
                  <a:lnTo>
                    <a:pt x="2825" y="3541"/>
                  </a:lnTo>
                  <a:lnTo>
                    <a:pt x="2809" y="3557"/>
                  </a:lnTo>
                  <a:lnTo>
                    <a:pt x="2789" y="3569"/>
                  </a:lnTo>
                  <a:lnTo>
                    <a:pt x="2766" y="3577"/>
                  </a:lnTo>
                  <a:lnTo>
                    <a:pt x="2742" y="3580"/>
                  </a:lnTo>
                  <a:lnTo>
                    <a:pt x="105" y="3580"/>
                  </a:lnTo>
                  <a:lnTo>
                    <a:pt x="81" y="3577"/>
                  </a:lnTo>
                  <a:lnTo>
                    <a:pt x="60" y="3569"/>
                  </a:lnTo>
                  <a:lnTo>
                    <a:pt x="40" y="3557"/>
                  </a:lnTo>
                  <a:lnTo>
                    <a:pt x="24" y="3541"/>
                  </a:lnTo>
                  <a:lnTo>
                    <a:pt x="11" y="3521"/>
                  </a:lnTo>
                  <a:lnTo>
                    <a:pt x="3" y="3499"/>
                  </a:lnTo>
                  <a:lnTo>
                    <a:pt x="0" y="3475"/>
                  </a:lnTo>
                  <a:lnTo>
                    <a:pt x="0" y="400"/>
                  </a:lnTo>
                  <a:lnTo>
                    <a:pt x="3" y="376"/>
                  </a:lnTo>
                  <a:lnTo>
                    <a:pt x="11" y="354"/>
                  </a:lnTo>
                  <a:lnTo>
                    <a:pt x="24" y="334"/>
                  </a:lnTo>
                  <a:lnTo>
                    <a:pt x="40" y="318"/>
                  </a:lnTo>
                  <a:lnTo>
                    <a:pt x="60" y="306"/>
                  </a:lnTo>
                  <a:lnTo>
                    <a:pt x="81" y="298"/>
                  </a:lnTo>
                  <a:lnTo>
                    <a:pt x="105" y="295"/>
                  </a:lnTo>
                  <a:lnTo>
                    <a:pt x="739" y="295"/>
                  </a:lnTo>
                  <a:lnTo>
                    <a:pt x="739" y="105"/>
                  </a:lnTo>
                  <a:lnTo>
                    <a:pt x="741" y="81"/>
                  </a:lnTo>
                  <a:lnTo>
                    <a:pt x="750" y="59"/>
                  </a:lnTo>
                  <a:lnTo>
                    <a:pt x="762" y="39"/>
                  </a:lnTo>
                  <a:lnTo>
                    <a:pt x="778" y="23"/>
                  </a:lnTo>
                  <a:lnTo>
                    <a:pt x="797" y="11"/>
                  </a:lnTo>
                  <a:lnTo>
                    <a:pt x="820" y="3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9144147" y="1911350"/>
            <a:ext cx="442912" cy="568325"/>
            <a:chOff x="9183688" y="1911350"/>
            <a:chExt cx="44291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50"/>
            <p:cNvSpPr>
              <a:spLocks/>
            </p:cNvSpPr>
            <p:nvPr/>
          </p:nvSpPr>
          <p:spPr bwMode="auto">
            <a:xfrm>
              <a:off x="9332913" y="2132013"/>
              <a:ext cx="144462" cy="146050"/>
            </a:xfrm>
            <a:custGeom>
              <a:avLst/>
              <a:gdLst>
                <a:gd name="T0" fmla="*/ 512 w 918"/>
                <a:gd name="T1" fmla="*/ 3 h 919"/>
                <a:gd name="T2" fmla="*/ 613 w 918"/>
                <a:gd name="T3" fmla="*/ 27 h 919"/>
                <a:gd name="T4" fmla="*/ 705 w 918"/>
                <a:gd name="T5" fmla="*/ 72 h 919"/>
                <a:gd name="T6" fmla="*/ 783 w 918"/>
                <a:gd name="T7" fmla="*/ 135 h 919"/>
                <a:gd name="T8" fmla="*/ 846 w 918"/>
                <a:gd name="T9" fmla="*/ 213 h 919"/>
                <a:gd name="T10" fmla="*/ 892 w 918"/>
                <a:gd name="T11" fmla="*/ 304 h 919"/>
                <a:gd name="T12" fmla="*/ 914 w 918"/>
                <a:gd name="T13" fmla="*/ 406 h 919"/>
                <a:gd name="T14" fmla="*/ 914 w 918"/>
                <a:gd name="T15" fmla="*/ 513 h 919"/>
                <a:gd name="T16" fmla="*/ 892 w 918"/>
                <a:gd name="T17" fmla="*/ 614 h 919"/>
                <a:gd name="T18" fmla="*/ 846 w 918"/>
                <a:gd name="T19" fmla="*/ 706 h 919"/>
                <a:gd name="T20" fmla="*/ 783 w 918"/>
                <a:gd name="T21" fmla="*/ 784 h 919"/>
                <a:gd name="T22" fmla="*/ 705 w 918"/>
                <a:gd name="T23" fmla="*/ 847 h 919"/>
                <a:gd name="T24" fmla="*/ 613 w 918"/>
                <a:gd name="T25" fmla="*/ 892 h 919"/>
                <a:gd name="T26" fmla="*/ 512 w 918"/>
                <a:gd name="T27" fmla="*/ 916 h 919"/>
                <a:gd name="T28" fmla="*/ 406 w 918"/>
                <a:gd name="T29" fmla="*/ 916 h 919"/>
                <a:gd name="T30" fmla="*/ 305 w 918"/>
                <a:gd name="T31" fmla="*/ 892 h 919"/>
                <a:gd name="T32" fmla="*/ 213 w 918"/>
                <a:gd name="T33" fmla="*/ 847 h 919"/>
                <a:gd name="T34" fmla="*/ 135 w 918"/>
                <a:gd name="T35" fmla="*/ 784 h 919"/>
                <a:gd name="T36" fmla="*/ 72 w 918"/>
                <a:gd name="T37" fmla="*/ 706 h 919"/>
                <a:gd name="T38" fmla="*/ 26 w 918"/>
                <a:gd name="T39" fmla="*/ 614 h 919"/>
                <a:gd name="T40" fmla="*/ 3 w 918"/>
                <a:gd name="T41" fmla="*/ 513 h 919"/>
                <a:gd name="T42" fmla="*/ 2 w 918"/>
                <a:gd name="T43" fmla="*/ 435 h 919"/>
                <a:gd name="T44" fmla="*/ 24 w 918"/>
                <a:gd name="T45" fmla="*/ 391 h 919"/>
                <a:gd name="T46" fmla="*/ 61 w 918"/>
                <a:gd name="T47" fmla="*/ 361 h 919"/>
                <a:gd name="T48" fmla="*/ 109 w 918"/>
                <a:gd name="T49" fmla="*/ 350 h 919"/>
                <a:gd name="T50" fmla="*/ 158 w 918"/>
                <a:gd name="T51" fmla="*/ 361 h 919"/>
                <a:gd name="T52" fmla="*/ 195 w 918"/>
                <a:gd name="T53" fmla="*/ 391 h 919"/>
                <a:gd name="T54" fmla="*/ 215 w 918"/>
                <a:gd name="T55" fmla="*/ 435 h 919"/>
                <a:gd name="T56" fmla="*/ 222 w 918"/>
                <a:gd name="T57" fmla="*/ 498 h 919"/>
                <a:gd name="T58" fmla="*/ 246 w 918"/>
                <a:gd name="T59" fmla="*/ 570 h 919"/>
                <a:gd name="T60" fmla="*/ 289 w 918"/>
                <a:gd name="T61" fmla="*/ 630 h 919"/>
                <a:gd name="T62" fmla="*/ 348 w 918"/>
                <a:gd name="T63" fmla="*/ 673 h 919"/>
                <a:gd name="T64" fmla="*/ 420 w 918"/>
                <a:gd name="T65" fmla="*/ 697 h 919"/>
                <a:gd name="T66" fmla="*/ 498 w 918"/>
                <a:gd name="T67" fmla="*/ 697 h 919"/>
                <a:gd name="T68" fmla="*/ 570 w 918"/>
                <a:gd name="T69" fmla="*/ 673 h 919"/>
                <a:gd name="T70" fmla="*/ 629 w 918"/>
                <a:gd name="T71" fmla="*/ 630 h 919"/>
                <a:gd name="T72" fmla="*/ 672 w 918"/>
                <a:gd name="T73" fmla="*/ 570 h 919"/>
                <a:gd name="T74" fmla="*/ 696 w 918"/>
                <a:gd name="T75" fmla="*/ 498 h 919"/>
                <a:gd name="T76" fmla="*/ 696 w 918"/>
                <a:gd name="T77" fmla="*/ 421 h 919"/>
                <a:gd name="T78" fmla="*/ 672 w 918"/>
                <a:gd name="T79" fmla="*/ 349 h 919"/>
                <a:gd name="T80" fmla="*/ 629 w 918"/>
                <a:gd name="T81" fmla="*/ 289 h 919"/>
                <a:gd name="T82" fmla="*/ 570 w 918"/>
                <a:gd name="T83" fmla="*/ 246 h 919"/>
                <a:gd name="T84" fmla="*/ 498 w 918"/>
                <a:gd name="T85" fmla="*/ 222 h 919"/>
                <a:gd name="T86" fmla="*/ 434 w 918"/>
                <a:gd name="T87" fmla="*/ 216 h 919"/>
                <a:gd name="T88" fmla="*/ 390 w 918"/>
                <a:gd name="T89" fmla="*/ 194 h 919"/>
                <a:gd name="T90" fmla="*/ 361 w 918"/>
                <a:gd name="T91" fmla="*/ 157 h 919"/>
                <a:gd name="T92" fmla="*/ 349 w 918"/>
                <a:gd name="T93" fmla="*/ 110 h 919"/>
                <a:gd name="T94" fmla="*/ 361 w 918"/>
                <a:gd name="T95" fmla="*/ 62 h 919"/>
                <a:gd name="T96" fmla="*/ 390 w 918"/>
                <a:gd name="T97" fmla="*/ 24 h 919"/>
                <a:gd name="T98" fmla="*/ 434 w 918"/>
                <a:gd name="T99" fmla="*/ 3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8" h="919">
                  <a:moveTo>
                    <a:pt x="459" y="0"/>
                  </a:moveTo>
                  <a:lnTo>
                    <a:pt x="512" y="3"/>
                  </a:lnTo>
                  <a:lnTo>
                    <a:pt x="564" y="13"/>
                  </a:lnTo>
                  <a:lnTo>
                    <a:pt x="613" y="27"/>
                  </a:lnTo>
                  <a:lnTo>
                    <a:pt x="661" y="47"/>
                  </a:lnTo>
                  <a:lnTo>
                    <a:pt x="705" y="72"/>
                  </a:lnTo>
                  <a:lnTo>
                    <a:pt x="746" y="101"/>
                  </a:lnTo>
                  <a:lnTo>
                    <a:pt x="783" y="135"/>
                  </a:lnTo>
                  <a:lnTo>
                    <a:pt x="817" y="173"/>
                  </a:lnTo>
                  <a:lnTo>
                    <a:pt x="846" y="213"/>
                  </a:lnTo>
                  <a:lnTo>
                    <a:pt x="871" y="258"/>
                  </a:lnTo>
                  <a:lnTo>
                    <a:pt x="892" y="304"/>
                  </a:lnTo>
                  <a:lnTo>
                    <a:pt x="906" y="354"/>
                  </a:lnTo>
                  <a:lnTo>
                    <a:pt x="914" y="406"/>
                  </a:lnTo>
                  <a:lnTo>
                    <a:pt x="918" y="460"/>
                  </a:lnTo>
                  <a:lnTo>
                    <a:pt x="914" y="513"/>
                  </a:lnTo>
                  <a:lnTo>
                    <a:pt x="906" y="564"/>
                  </a:lnTo>
                  <a:lnTo>
                    <a:pt x="892" y="614"/>
                  </a:lnTo>
                  <a:lnTo>
                    <a:pt x="871" y="661"/>
                  </a:lnTo>
                  <a:lnTo>
                    <a:pt x="846" y="706"/>
                  </a:lnTo>
                  <a:lnTo>
                    <a:pt x="817" y="747"/>
                  </a:lnTo>
                  <a:lnTo>
                    <a:pt x="783" y="784"/>
                  </a:lnTo>
                  <a:lnTo>
                    <a:pt x="746" y="818"/>
                  </a:lnTo>
                  <a:lnTo>
                    <a:pt x="705" y="847"/>
                  </a:lnTo>
                  <a:lnTo>
                    <a:pt x="661" y="872"/>
                  </a:lnTo>
                  <a:lnTo>
                    <a:pt x="613" y="892"/>
                  </a:lnTo>
                  <a:lnTo>
                    <a:pt x="564" y="907"/>
                  </a:lnTo>
                  <a:lnTo>
                    <a:pt x="512" y="916"/>
                  </a:lnTo>
                  <a:lnTo>
                    <a:pt x="459" y="919"/>
                  </a:lnTo>
                  <a:lnTo>
                    <a:pt x="406" y="916"/>
                  </a:lnTo>
                  <a:lnTo>
                    <a:pt x="353" y="907"/>
                  </a:lnTo>
                  <a:lnTo>
                    <a:pt x="305" y="892"/>
                  </a:lnTo>
                  <a:lnTo>
                    <a:pt x="257" y="872"/>
                  </a:lnTo>
                  <a:lnTo>
                    <a:pt x="213" y="847"/>
                  </a:lnTo>
                  <a:lnTo>
                    <a:pt x="172" y="818"/>
                  </a:lnTo>
                  <a:lnTo>
                    <a:pt x="135" y="784"/>
                  </a:lnTo>
                  <a:lnTo>
                    <a:pt x="101" y="747"/>
                  </a:lnTo>
                  <a:lnTo>
                    <a:pt x="72" y="706"/>
                  </a:lnTo>
                  <a:lnTo>
                    <a:pt x="47" y="661"/>
                  </a:lnTo>
                  <a:lnTo>
                    <a:pt x="26" y="614"/>
                  </a:lnTo>
                  <a:lnTo>
                    <a:pt x="12" y="564"/>
                  </a:lnTo>
                  <a:lnTo>
                    <a:pt x="3" y="513"/>
                  </a:lnTo>
                  <a:lnTo>
                    <a:pt x="0" y="460"/>
                  </a:lnTo>
                  <a:lnTo>
                    <a:pt x="2" y="435"/>
                  </a:lnTo>
                  <a:lnTo>
                    <a:pt x="11" y="411"/>
                  </a:lnTo>
                  <a:lnTo>
                    <a:pt x="24" y="391"/>
                  </a:lnTo>
                  <a:lnTo>
                    <a:pt x="40" y="374"/>
                  </a:lnTo>
                  <a:lnTo>
                    <a:pt x="61" y="361"/>
                  </a:lnTo>
                  <a:lnTo>
                    <a:pt x="84" y="353"/>
                  </a:lnTo>
                  <a:lnTo>
                    <a:pt x="109" y="350"/>
                  </a:lnTo>
                  <a:lnTo>
                    <a:pt x="134" y="353"/>
                  </a:lnTo>
                  <a:lnTo>
                    <a:pt x="158" y="361"/>
                  </a:lnTo>
                  <a:lnTo>
                    <a:pt x="177" y="374"/>
                  </a:lnTo>
                  <a:lnTo>
                    <a:pt x="195" y="391"/>
                  </a:lnTo>
                  <a:lnTo>
                    <a:pt x="208" y="411"/>
                  </a:lnTo>
                  <a:lnTo>
                    <a:pt x="215" y="435"/>
                  </a:lnTo>
                  <a:lnTo>
                    <a:pt x="219" y="460"/>
                  </a:lnTo>
                  <a:lnTo>
                    <a:pt x="222" y="498"/>
                  </a:lnTo>
                  <a:lnTo>
                    <a:pt x="231" y="535"/>
                  </a:lnTo>
                  <a:lnTo>
                    <a:pt x="246" y="570"/>
                  </a:lnTo>
                  <a:lnTo>
                    <a:pt x="265" y="601"/>
                  </a:lnTo>
                  <a:lnTo>
                    <a:pt x="289" y="630"/>
                  </a:lnTo>
                  <a:lnTo>
                    <a:pt x="316" y="654"/>
                  </a:lnTo>
                  <a:lnTo>
                    <a:pt x="348" y="673"/>
                  </a:lnTo>
                  <a:lnTo>
                    <a:pt x="383" y="688"/>
                  </a:lnTo>
                  <a:lnTo>
                    <a:pt x="420" y="697"/>
                  </a:lnTo>
                  <a:lnTo>
                    <a:pt x="459" y="700"/>
                  </a:lnTo>
                  <a:lnTo>
                    <a:pt x="498" y="697"/>
                  </a:lnTo>
                  <a:lnTo>
                    <a:pt x="535" y="688"/>
                  </a:lnTo>
                  <a:lnTo>
                    <a:pt x="570" y="673"/>
                  </a:lnTo>
                  <a:lnTo>
                    <a:pt x="601" y="654"/>
                  </a:lnTo>
                  <a:lnTo>
                    <a:pt x="629" y="630"/>
                  </a:lnTo>
                  <a:lnTo>
                    <a:pt x="652" y="601"/>
                  </a:lnTo>
                  <a:lnTo>
                    <a:pt x="672" y="570"/>
                  </a:lnTo>
                  <a:lnTo>
                    <a:pt x="687" y="535"/>
                  </a:lnTo>
                  <a:lnTo>
                    <a:pt x="696" y="498"/>
                  </a:lnTo>
                  <a:lnTo>
                    <a:pt x="699" y="460"/>
                  </a:lnTo>
                  <a:lnTo>
                    <a:pt x="696" y="421"/>
                  </a:lnTo>
                  <a:lnTo>
                    <a:pt x="687" y="384"/>
                  </a:lnTo>
                  <a:lnTo>
                    <a:pt x="672" y="349"/>
                  </a:lnTo>
                  <a:lnTo>
                    <a:pt x="652" y="317"/>
                  </a:lnTo>
                  <a:lnTo>
                    <a:pt x="629" y="289"/>
                  </a:lnTo>
                  <a:lnTo>
                    <a:pt x="601" y="265"/>
                  </a:lnTo>
                  <a:lnTo>
                    <a:pt x="570" y="246"/>
                  </a:lnTo>
                  <a:lnTo>
                    <a:pt x="535" y="231"/>
                  </a:lnTo>
                  <a:lnTo>
                    <a:pt x="498" y="222"/>
                  </a:lnTo>
                  <a:lnTo>
                    <a:pt x="459" y="218"/>
                  </a:lnTo>
                  <a:lnTo>
                    <a:pt x="434" y="216"/>
                  </a:lnTo>
                  <a:lnTo>
                    <a:pt x="411" y="208"/>
                  </a:lnTo>
                  <a:lnTo>
                    <a:pt x="390" y="194"/>
                  </a:lnTo>
                  <a:lnTo>
                    <a:pt x="374" y="178"/>
                  </a:lnTo>
                  <a:lnTo>
                    <a:pt x="361" y="157"/>
                  </a:lnTo>
                  <a:lnTo>
                    <a:pt x="352" y="135"/>
                  </a:lnTo>
                  <a:lnTo>
                    <a:pt x="349" y="110"/>
                  </a:lnTo>
                  <a:lnTo>
                    <a:pt x="352" y="85"/>
                  </a:lnTo>
                  <a:lnTo>
                    <a:pt x="361" y="62"/>
                  </a:lnTo>
                  <a:lnTo>
                    <a:pt x="374" y="41"/>
                  </a:lnTo>
                  <a:lnTo>
                    <a:pt x="390" y="24"/>
                  </a:lnTo>
                  <a:lnTo>
                    <a:pt x="411" y="12"/>
                  </a:lnTo>
                  <a:lnTo>
                    <a:pt x="434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"/>
            <p:cNvSpPr>
              <a:spLocks noEditPoints="1"/>
            </p:cNvSpPr>
            <p:nvPr/>
          </p:nvSpPr>
          <p:spPr bwMode="auto">
            <a:xfrm>
              <a:off x="9183688" y="1911350"/>
              <a:ext cx="442912" cy="568325"/>
            </a:xfrm>
            <a:custGeom>
              <a:avLst/>
              <a:gdLst>
                <a:gd name="T0" fmla="*/ 2569 w 2788"/>
                <a:gd name="T1" fmla="*/ 2922 h 3583"/>
                <a:gd name="T2" fmla="*/ 2551 w 2788"/>
                <a:gd name="T3" fmla="*/ 2740 h 3583"/>
                <a:gd name="T4" fmla="*/ 2491 w 2788"/>
                <a:gd name="T5" fmla="*/ 2567 h 3583"/>
                <a:gd name="T6" fmla="*/ 2384 w 2788"/>
                <a:gd name="T7" fmla="*/ 2423 h 3583"/>
                <a:gd name="T8" fmla="*/ 2224 w 2788"/>
                <a:gd name="T9" fmla="*/ 2331 h 3583"/>
                <a:gd name="T10" fmla="*/ 519 w 2788"/>
                <a:gd name="T11" fmla="*/ 2348 h 3583"/>
                <a:gd name="T12" fmla="*/ 372 w 2788"/>
                <a:gd name="T13" fmla="*/ 2456 h 3583"/>
                <a:gd name="T14" fmla="*/ 277 w 2788"/>
                <a:gd name="T15" fmla="*/ 2608 h 3583"/>
                <a:gd name="T16" fmla="*/ 228 w 2788"/>
                <a:gd name="T17" fmla="*/ 2786 h 3583"/>
                <a:gd name="T18" fmla="*/ 219 w 2788"/>
                <a:gd name="T19" fmla="*/ 3364 h 3583"/>
                <a:gd name="T20" fmla="*/ 1418 w 2788"/>
                <a:gd name="T21" fmla="*/ 3 h 3583"/>
                <a:gd name="T22" fmla="*/ 1473 w 2788"/>
                <a:gd name="T23" fmla="*/ 26 h 3583"/>
                <a:gd name="T24" fmla="*/ 1575 w 2788"/>
                <a:gd name="T25" fmla="*/ 84 h 3583"/>
                <a:gd name="T26" fmla="*/ 1719 w 2788"/>
                <a:gd name="T27" fmla="*/ 184 h 3583"/>
                <a:gd name="T28" fmla="*/ 1878 w 2788"/>
                <a:gd name="T29" fmla="*/ 328 h 3583"/>
                <a:gd name="T30" fmla="*/ 2025 w 2788"/>
                <a:gd name="T31" fmla="*/ 513 h 3583"/>
                <a:gd name="T32" fmla="*/ 2132 w 2788"/>
                <a:gd name="T33" fmla="*/ 743 h 3583"/>
                <a:gd name="T34" fmla="*/ 2174 w 2788"/>
                <a:gd name="T35" fmla="*/ 1015 h 3583"/>
                <a:gd name="T36" fmla="*/ 2358 w 2788"/>
                <a:gd name="T37" fmla="*/ 2148 h 3583"/>
                <a:gd name="T38" fmla="*/ 2559 w 2788"/>
                <a:gd name="T39" fmla="*/ 2287 h 3583"/>
                <a:gd name="T40" fmla="*/ 2703 w 2788"/>
                <a:gd name="T41" fmla="*/ 2497 h 3583"/>
                <a:gd name="T42" fmla="*/ 2778 w 2788"/>
                <a:gd name="T43" fmla="*/ 2767 h 3583"/>
                <a:gd name="T44" fmla="*/ 2786 w 2788"/>
                <a:gd name="T45" fmla="*/ 3499 h 3583"/>
                <a:gd name="T46" fmla="*/ 2727 w 2788"/>
                <a:gd name="T47" fmla="*/ 3572 h 3583"/>
                <a:gd name="T48" fmla="*/ 2065 w 2788"/>
                <a:gd name="T49" fmla="*/ 3583 h 3583"/>
                <a:gd name="T50" fmla="*/ 1182 w 2788"/>
                <a:gd name="T51" fmla="*/ 3572 h 3583"/>
                <a:gd name="T52" fmla="*/ 1123 w 2788"/>
                <a:gd name="T53" fmla="*/ 3499 h 3583"/>
                <a:gd name="T54" fmla="*/ 1145 w 2788"/>
                <a:gd name="T55" fmla="*/ 3406 h 3583"/>
                <a:gd name="T56" fmla="*/ 1230 w 2788"/>
                <a:gd name="T57" fmla="*/ 3364 h 3583"/>
                <a:gd name="T58" fmla="*/ 1944 w 2788"/>
                <a:gd name="T59" fmla="*/ 895 h 3583"/>
                <a:gd name="T60" fmla="*/ 1869 w 2788"/>
                <a:gd name="T61" fmla="*/ 683 h 3583"/>
                <a:gd name="T62" fmla="*/ 1746 w 2788"/>
                <a:gd name="T63" fmla="*/ 509 h 3583"/>
                <a:gd name="T64" fmla="*/ 1604 w 2788"/>
                <a:gd name="T65" fmla="*/ 374 h 3583"/>
                <a:gd name="T66" fmla="*/ 1471 w 2788"/>
                <a:gd name="T67" fmla="*/ 278 h 3583"/>
                <a:gd name="T68" fmla="*/ 1370 w 2788"/>
                <a:gd name="T69" fmla="*/ 248 h 3583"/>
                <a:gd name="T70" fmla="*/ 1234 w 2788"/>
                <a:gd name="T71" fmla="*/ 340 h 3583"/>
                <a:gd name="T72" fmla="*/ 1072 w 2788"/>
                <a:gd name="T73" fmla="*/ 484 h 3583"/>
                <a:gd name="T74" fmla="*/ 927 w 2788"/>
                <a:gd name="T75" fmla="*/ 675 h 3583"/>
                <a:gd name="T76" fmla="*/ 1614 w 2788"/>
                <a:gd name="T77" fmla="*/ 850 h 3583"/>
                <a:gd name="T78" fmla="*/ 1698 w 2788"/>
                <a:gd name="T79" fmla="*/ 891 h 3583"/>
                <a:gd name="T80" fmla="*/ 1720 w 2788"/>
                <a:gd name="T81" fmla="*/ 984 h 3583"/>
                <a:gd name="T82" fmla="*/ 1661 w 2788"/>
                <a:gd name="T83" fmla="*/ 1057 h 3583"/>
                <a:gd name="T84" fmla="*/ 834 w 2788"/>
                <a:gd name="T85" fmla="*/ 3473 h 3583"/>
                <a:gd name="T86" fmla="*/ 793 w 2788"/>
                <a:gd name="T87" fmla="*/ 3559 h 3583"/>
                <a:gd name="T88" fmla="*/ 724 w 2788"/>
                <a:gd name="T89" fmla="*/ 3583 h 3583"/>
                <a:gd name="T90" fmla="*/ 61 w 2788"/>
                <a:gd name="T91" fmla="*/ 3572 h 3583"/>
                <a:gd name="T92" fmla="*/ 2 w 2788"/>
                <a:gd name="T93" fmla="*/ 3499 h 3583"/>
                <a:gd name="T94" fmla="*/ 10 w 2788"/>
                <a:gd name="T95" fmla="*/ 2767 h 3583"/>
                <a:gd name="T96" fmla="*/ 86 w 2788"/>
                <a:gd name="T97" fmla="*/ 2496 h 3583"/>
                <a:gd name="T98" fmla="*/ 229 w 2788"/>
                <a:gd name="T99" fmla="*/ 2286 h 3583"/>
                <a:gd name="T100" fmla="*/ 431 w 2788"/>
                <a:gd name="T101" fmla="*/ 2148 h 3583"/>
                <a:gd name="T102" fmla="*/ 615 w 2788"/>
                <a:gd name="T103" fmla="*/ 1015 h 3583"/>
                <a:gd name="T104" fmla="*/ 657 w 2788"/>
                <a:gd name="T105" fmla="*/ 747 h 3583"/>
                <a:gd name="T106" fmla="*/ 764 w 2788"/>
                <a:gd name="T107" fmla="*/ 520 h 3583"/>
                <a:gd name="T108" fmla="*/ 911 w 2788"/>
                <a:gd name="T109" fmla="*/ 334 h 3583"/>
                <a:gd name="T110" fmla="*/ 1070 w 2788"/>
                <a:gd name="T111" fmla="*/ 189 h 3583"/>
                <a:gd name="T112" fmla="*/ 1213 w 2788"/>
                <a:gd name="T113" fmla="*/ 87 h 3583"/>
                <a:gd name="T114" fmla="*/ 1315 w 2788"/>
                <a:gd name="T115" fmla="*/ 28 h 3583"/>
                <a:gd name="T116" fmla="*/ 1370 w 2788"/>
                <a:gd name="T117" fmla="*/ 3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8" h="3583">
                  <a:moveTo>
                    <a:pt x="2175" y="2319"/>
                  </a:moveTo>
                  <a:lnTo>
                    <a:pt x="2175" y="3364"/>
                  </a:lnTo>
                  <a:lnTo>
                    <a:pt x="2569" y="3364"/>
                  </a:lnTo>
                  <a:lnTo>
                    <a:pt x="2569" y="2922"/>
                  </a:lnTo>
                  <a:lnTo>
                    <a:pt x="2568" y="2877"/>
                  </a:lnTo>
                  <a:lnTo>
                    <a:pt x="2565" y="2831"/>
                  </a:lnTo>
                  <a:lnTo>
                    <a:pt x="2559" y="2786"/>
                  </a:lnTo>
                  <a:lnTo>
                    <a:pt x="2551" y="2740"/>
                  </a:lnTo>
                  <a:lnTo>
                    <a:pt x="2540" y="2695"/>
                  </a:lnTo>
                  <a:lnTo>
                    <a:pt x="2527" y="2651"/>
                  </a:lnTo>
                  <a:lnTo>
                    <a:pt x="2511" y="2608"/>
                  </a:lnTo>
                  <a:lnTo>
                    <a:pt x="2491" y="2567"/>
                  </a:lnTo>
                  <a:lnTo>
                    <a:pt x="2469" y="2528"/>
                  </a:lnTo>
                  <a:lnTo>
                    <a:pt x="2444" y="2490"/>
                  </a:lnTo>
                  <a:lnTo>
                    <a:pt x="2416" y="2456"/>
                  </a:lnTo>
                  <a:lnTo>
                    <a:pt x="2384" y="2423"/>
                  </a:lnTo>
                  <a:lnTo>
                    <a:pt x="2350" y="2395"/>
                  </a:lnTo>
                  <a:lnTo>
                    <a:pt x="2311" y="2370"/>
                  </a:lnTo>
                  <a:lnTo>
                    <a:pt x="2269" y="2348"/>
                  </a:lnTo>
                  <a:lnTo>
                    <a:pt x="2224" y="2331"/>
                  </a:lnTo>
                  <a:lnTo>
                    <a:pt x="2175" y="2319"/>
                  </a:lnTo>
                  <a:close/>
                  <a:moveTo>
                    <a:pt x="613" y="2319"/>
                  </a:moveTo>
                  <a:lnTo>
                    <a:pt x="564" y="2331"/>
                  </a:lnTo>
                  <a:lnTo>
                    <a:pt x="519" y="2348"/>
                  </a:lnTo>
                  <a:lnTo>
                    <a:pt x="477" y="2370"/>
                  </a:lnTo>
                  <a:lnTo>
                    <a:pt x="438" y="2395"/>
                  </a:lnTo>
                  <a:lnTo>
                    <a:pt x="403" y="2423"/>
                  </a:lnTo>
                  <a:lnTo>
                    <a:pt x="372" y="2456"/>
                  </a:lnTo>
                  <a:lnTo>
                    <a:pt x="344" y="2490"/>
                  </a:lnTo>
                  <a:lnTo>
                    <a:pt x="319" y="2528"/>
                  </a:lnTo>
                  <a:lnTo>
                    <a:pt x="297" y="2567"/>
                  </a:lnTo>
                  <a:lnTo>
                    <a:pt x="277" y="2608"/>
                  </a:lnTo>
                  <a:lnTo>
                    <a:pt x="261" y="2651"/>
                  </a:lnTo>
                  <a:lnTo>
                    <a:pt x="248" y="2695"/>
                  </a:lnTo>
                  <a:lnTo>
                    <a:pt x="237" y="2740"/>
                  </a:lnTo>
                  <a:lnTo>
                    <a:pt x="228" y="2786"/>
                  </a:lnTo>
                  <a:lnTo>
                    <a:pt x="223" y="2831"/>
                  </a:lnTo>
                  <a:lnTo>
                    <a:pt x="220" y="2877"/>
                  </a:lnTo>
                  <a:lnTo>
                    <a:pt x="219" y="2922"/>
                  </a:lnTo>
                  <a:lnTo>
                    <a:pt x="219" y="3364"/>
                  </a:lnTo>
                  <a:lnTo>
                    <a:pt x="613" y="3364"/>
                  </a:lnTo>
                  <a:lnTo>
                    <a:pt x="613" y="2319"/>
                  </a:lnTo>
                  <a:close/>
                  <a:moveTo>
                    <a:pt x="1394" y="0"/>
                  </a:moveTo>
                  <a:lnTo>
                    <a:pt x="1418" y="3"/>
                  </a:lnTo>
                  <a:lnTo>
                    <a:pt x="1440" y="9"/>
                  </a:lnTo>
                  <a:lnTo>
                    <a:pt x="1446" y="13"/>
                  </a:lnTo>
                  <a:lnTo>
                    <a:pt x="1457" y="18"/>
                  </a:lnTo>
                  <a:lnTo>
                    <a:pt x="1473" y="26"/>
                  </a:lnTo>
                  <a:lnTo>
                    <a:pt x="1493" y="37"/>
                  </a:lnTo>
                  <a:lnTo>
                    <a:pt x="1517" y="50"/>
                  </a:lnTo>
                  <a:lnTo>
                    <a:pt x="1545" y="66"/>
                  </a:lnTo>
                  <a:lnTo>
                    <a:pt x="1575" y="84"/>
                  </a:lnTo>
                  <a:lnTo>
                    <a:pt x="1608" y="105"/>
                  </a:lnTo>
                  <a:lnTo>
                    <a:pt x="1644" y="129"/>
                  </a:lnTo>
                  <a:lnTo>
                    <a:pt x="1681" y="156"/>
                  </a:lnTo>
                  <a:lnTo>
                    <a:pt x="1719" y="184"/>
                  </a:lnTo>
                  <a:lnTo>
                    <a:pt x="1758" y="216"/>
                  </a:lnTo>
                  <a:lnTo>
                    <a:pt x="1798" y="251"/>
                  </a:lnTo>
                  <a:lnTo>
                    <a:pt x="1839" y="288"/>
                  </a:lnTo>
                  <a:lnTo>
                    <a:pt x="1878" y="328"/>
                  </a:lnTo>
                  <a:lnTo>
                    <a:pt x="1917" y="370"/>
                  </a:lnTo>
                  <a:lnTo>
                    <a:pt x="1954" y="415"/>
                  </a:lnTo>
                  <a:lnTo>
                    <a:pt x="1990" y="463"/>
                  </a:lnTo>
                  <a:lnTo>
                    <a:pt x="2025" y="513"/>
                  </a:lnTo>
                  <a:lnTo>
                    <a:pt x="2056" y="566"/>
                  </a:lnTo>
                  <a:lnTo>
                    <a:pt x="2084" y="623"/>
                  </a:lnTo>
                  <a:lnTo>
                    <a:pt x="2110" y="682"/>
                  </a:lnTo>
                  <a:lnTo>
                    <a:pt x="2132" y="743"/>
                  </a:lnTo>
                  <a:lnTo>
                    <a:pt x="2150" y="807"/>
                  </a:lnTo>
                  <a:lnTo>
                    <a:pt x="2163" y="873"/>
                  </a:lnTo>
                  <a:lnTo>
                    <a:pt x="2171" y="943"/>
                  </a:lnTo>
                  <a:lnTo>
                    <a:pt x="2174" y="1015"/>
                  </a:lnTo>
                  <a:lnTo>
                    <a:pt x="2174" y="2097"/>
                  </a:lnTo>
                  <a:lnTo>
                    <a:pt x="2238" y="2109"/>
                  </a:lnTo>
                  <a:lnTo>
                    <a:pt x="2300" y="2125"/>
                  </a:lnTo>
                  <a:lnTo>
                    <a:pt x="2358" y="2148"/>
                  </a:lnTo>
                  <a:lnTo>
                    <a:pt x="2414" y="2175"/>
                  </a:lnTo>
                  <a:lnTo>
                    <a:pt x="2466" y="2208"/>
                  </a:lnTo>
                  <a:lnTo>
                    <a:pt x="2514" y="2245"/>
                  </a:lnTo>
                  <a:lnTo>
                    <a:pt x="2559" y="2287"/>
                  </a:lnTo>
                  <a:lnTo>
                    <a:pt x="2601" y="2333"/>
                  </a:lnTo>
                  <a:lnTo>
                    <a:pt x="2639" y="2384"/>
                  </a:lnTo>
                  <a:lnTo>
                    <a:pt x="2673" y="2439"/>
                  </a:lnTo>
                  <a:lnTo>
                    <a:pt x="2703" y="2497"/>
                  </a:lnTo>
                  <a:lnTo>
                    <a:pt x="2728" y="2559"/>
                  </a:lnTo>
                  <a:lnTo>
                    <a:pt x="2750" y="2625"/>
                  </a:lnTo>
                  <a:lnTo>
                    <a:pt x="2766" y="2694"/>
                  </a:lnTo>
                  <a:lnTo>
                    <a:pt x="2778" y="2767"/>
                  </a:lnTo>
                  <a:lnTo>
                    <a:pt x="2786" y="2843"/>
                  </a:lnTo>
                  <a:lnTo>
                    <a:pt x="2788" y="2922"/>
                  </a:lnTo>
                  <a:lnTo>
                    <a:pt x="2788" y="3473"/>
                  </a:lnTo>
                  <a:lnTo>
                    <a:pt x="2786" y="3499"/>
                  </a:lnTo>
                  <a:lnTo>
                    <a:pt x="2777" y="3522"/>
                  </a:lnTo>
                  <a:lnTo>
                    <a:pt x="2764" y="3542"/>
                  </a:lnTo>
                  <a:lnTo>
                    <a:pt x="2748" y="3559"/>
                  </a:lnTo>
                  <a:lnTo>
                    <a:pt x="2727" y="3572"/>
                  </a:lnTo>
                  <a:lnTo>
                    <a:pt x="2704" y="3580"/>
                  </a:lnTo>
                  <a:lnTo>
                    <a:pt x="2679" y="3583"/>
                  </a:lnTo>
                  <a:lnTo>
                    <a:pt x="2065" y="3583"/>
                  </a:lnTo>
                  <a:lnTo>
                    <a:pt x="2065" y="3583"/>
                  </a:lnTo>
                  <a:lnTo>
                    <a:pt x="2065" y="3583"/>
                  </a:lnTo>
                  <a:lnTo>
                    <a:pt x="1230" y="3583"/>
                  </a:lnTo>
                  <a:lnTo>
                    <a:pt x="1205" y="3580"/>
                  </a:lnTo>
                  <a:lnTo>
                    <a:pt x="1182" y="3572"/>
                  </a:lnTo>
                  <a:lnTo>
                    <a:pt x="1161" y="3559"/>
                  </a:lnTo>
                  <a:lnTo>
                    <a:pt x="1145" y="3542"/>
                  </a:lnTo>
                  <a:lnTo>
                    <a:pt x="1132" y="3522"/>
                  </a:lnTo>
                  <a:lnTo>
                    <a:pt x="1123" y="3499"/>
                  </a:lnTo>
                  <a:lnTo>
                    <a:pt x="1121" y="3473"/>
                  </a:lnTo>
                  <a:lnTo>
                    <a:pt x="1123" y="3448"/>
                  </a:lnTo>
                  <a:lnTo>
                    <a:pt x="1132" y="3425"/>
                  </a:lnTo>
                  <a:lnTo>
                    <a:pt x="1145" y="3406"/>
                  </a:lnTo>
                  <a:lnTo>
                    <a:pt x="1161" y="3388"/>
                  </a:lnTo>
                  <a:lnTo>
                    <a:pt x="1182" y="3375"/>
                  </a:lnTo>
                  <a:lnTo>
                    <a:pt x="1205" y="3368"/>
                  </a:lnTo>
                  <a:lnTo>
                    <a:pt x="1230" y="3364"/>
                  </a:lnTo>
                  <a:lnTo>
                    <a:pt x="1955" y="3364"/>
                  </a:lnTo>
                  <a:lnTo>
                    <a:pt x="1955" y="1015"/>
                  </a:lnTo>
                  <a:lnTo>
                    <a:pt x="1953" y="954"/>
                  </a:lnTo>
                  <a:lnTo>
                    <a:pt x="1944" y="895"/>
                  </a:lnTo>
                  <a:lnTo>
                    <a:pt x="1932" y="838"/>
                  </a:lnTo>
                  <a:lnTo>
                    <a:pt x="1915" y="784"/>
                  </a:lnTo>
                  <a:lnTo>
                    <a:pt x="1894" y="732"/>
                  </a:lnTo>
                  <a:lnTo>
                    <a:pt x="1869" y="683"/>
                  </a:lnTo>
                  <a:lnTo>
                    <a:pt x="1842" y="635"/>
                  </a:lnTo>
                  <a:lnTo>
                    <a:pt x="1811" y="590"/>
                  </a:lnTo>
                  <a:lnTo>
                    <a:pt x="1780" y="548"/>
                  </a:lnTo>
                  <a:lnTo>
                    <a:pt x="1746" y="509"/>
                  </a:lnTo>
                  <a:lnTo>
                    <a:pt x="1711" y="471"/>
                  </a:lnTo>
                  <a:lnTo>
                    <a:pt x="1676" y="436"/>
                  </a:lnTo>
                  <a:lnTo>
                    <a:pt x="1640" y="403"/>
                  </a:lnTo>
                  <a:lnTo>
                    <a:pt x="1604" y="374"/>
                  </a:lnTo>
                  <a:lnTo>
                    <a:pt x="1569" y="345"/>
                  </a:lnTo>
                  <a:lnTo>
                    <a:pt x="1534" y="320"/>
                  </a:lnTo>
                  <a:lnTo>
                    <a:pt x="1502" y="298"/>
                  </a:lnTo>
                  <a:lnTo>
                    <a:pt x="1471" y="278"/>
                  </a:lnTo>
                  <a:lnTo>
                    <a:pt x="1443" y="261"/>
                  </a:lnTo>
                  <a:lnTo>
                    <a:pt x="1418" y="245"/>
                  </a:lnTo>
                  <a:lnTo>
                    <a:pt x="1396" y="232"/>
                  </a:lnTo>
                  <a:lnTo>
                    <a:pt x="1370" y="248"/>
                  </a:lnTo>
                  <a:lnTo>
                    <a:pt x="1341" y="266"/>
                  </a:lnTo>
                  <a:lnTo>
                    <a:pt x="1308" y="287"/>
                  </a:lnTo>
                  <a:lnTo>
                    <a:pt x="1272" y="312"/>
                  </a:lnTo>
                  <a:lnTo>
                    <a:pt x="1234" y="340"/>
                  </a:lnTo>
                  <a:lnTo>
                    <a:pt x="1194" y="370"/>
                  </a:lnTo>
                  <a:lnTo>
                    <a:pt x="1154" y="405"/>
                  </a:lnTo>
                  <a:lnTo>
                    <a:pt x="1112" y="442"/>
                  </a:lnTo>
                  <a:lnTo>
                    <a:pt x="1072" y="484"/>
                  </a:lnTo>
                  <a:lnTo>
                    <a:pt x="1033" y="527"/>
                  </a:lnTo>
                  <a:lnTo>
                    <a:pt x="995" y="574"/>
                  </a:lnTo>
                  <a:lnTo>
                    <a:pt x="960" y="623"/>
                  </a:lnTo>
                  <a:lnTo>
                    <a:pt x="927" y="675"/>
                  </a:lnTo>
                  <a:lnTo>
                    <a:pt x="899" y="731"/>
                  </a:lnTo>
                  <a:lnTo>
                    <a:pt x="875" y="789"/>
                  </a:lnTo>
                  <a:lnTo>
                    <a:pt x="856" y="850"/>
                  </a:lnTo>
                  <a:lnTo>
                    <a:pt x="1614" y="850"/>
                  </a:lnTo>
                  <a:lnTo>
                    <a:pt x="1639" y="852"/>
                  </a:lnTo>
                  <a:lnTo>
                    <a:pt x="1661" y="861"/>
                  </a:lnTo>
                  <a:lnTo>
                    <a:pt x="1682" y="874"/>
                  </a:lnTo>
                  <a:lnTo>
                    <a:pt x="1698" y="891"/>
                  </a:lnTo>
                  <a:lnTo>
                    <a:pt x="1711" y="911"/>
                  </a:lnTo>
                  <a:lnTo>
                    <a:pt x="1720" y="934"/>
                  </a:lnTo>
                  <a:lnTo>
                    <a:pt x="1722" y="959"/>
                  </a:lnTo>
                  <a:lnTo>
                    <a:pt x="1720" y="984"/>
                  </a:lnTo>
                  <a:lnTo>
                    <a:pt x="1711" y="1007"/>
                  </a:lnTo>
                  <a:lnTo>
                    <a:pt x="1698" y="1028"/>
                  </a:lnTo>
                  <a:lnTo>
                    <a:pt x="1682" y="1045"/>
                  </a:lnTo>
                  <a:lnTo>
                    <a:pt x="1661" y="1057"/>
                  </a:lnTo>
                  <a:lnTo>
                    <a:pt x="1639" y="1066"/>
                  </a:lnTo>
                  <a:lnTo>
                    <a:pt x="1614" y="1069"/>
                  </a:lnTo>
                  <a:lnTo>
                    <a:pt x="834" y="1069"/>
                  </a:lnTo>
                  <a:lnTo>
                    <a:pt x="834" y="3473"/>
                  </a:lnTo>
                  <a:lnTo>
                    <a:pt x="831" y="3499"/>
                  </a:lnTo>
                  <a:lnTo>
                    <a:pt x="823" y="3522"/>
                  </a:lnTo>
                  <a:lnTo>
                    <a:pt x="810" y="3542"/>
                  </a:lnTo>
                  <a:lnTo>
                    <a:pt x="793" y="3559"/>
                  </a:lnTo>
                  <a:lnTo>
                    <a:pt x="773" y="3572"/>
                  </a:lnTo>
                  <a:lnTo>
                    <a:pt x="750" y="3580"/>
                  </a:lnTo>
                  <a:lnTo>
                    <a:pt x="725" y="3583"/>
                  </a:lnTo>
                  <a:lnTo>
                    <a:pt x="724" y="3583"/>
                  </a:lnTo>
                  <a:lnTo>
                    <a:pt x="723" y="3583"/>
                  </a:lnTo>
                  <a:lnTo>
                    <a:pt x="109" y="3583"/>
                  </a:lnTo>
                  <a:lnTo>
                    <a:pt x="84" y="3580"/>
                  </a:lnTo>
                  <a:lnTo>
                    <a:pt x="61" y="3572"/>
                  </a:lnTo>
                  <a:lnTo>
                    <a:pt x="40" y="3559"/>
                  </a:lnTo>
                  <a:lnTo>
                    <a:pt x="24" y="3542"/>
                  </a:lnTo>
                  <a:lnTo>
                    <a:pt x="11" y="3522"/>
                  </a:lnTo>
                  <a:lnTo>
                    <a:pt x="2" y="3499"/>
                  </a:lnTo>
                  <a:lnTo>
                    <a:pt x="0" y="3473"/>
                  </a:lnTo>
                  <a:lnTo>
                    <a:pt x="0" y="2922"/>
                  </a:lnTo>
                  <a:lnTo>
                    <a:pt x="2" y="2843"/>
                  </a:lnTo>
                  <a:lnTo>
                    <a:pt x="10" y="2767"/>
                  </a:lnTo>
                  <a:lnTo>
                    <a:pt x="22" y="2694"/>
                  </a:lnTo>
                  <a:lnTo>
                    <a:pt x="38" y="2625"/>
                  </a:lnTo>
                  <a:lnTo>
                    <a:pt x="60" y="2558"/>
                  </a:lnTo>
                  <a:lnTo>
                    <a:pt x="86" y="2496"/>
                  </a:lnTo>
                  <a:lnTo>
                    <a:pt x="115" y="2437"/>
                  </a:lnTo>
                  <a:lnTo>
                    <a:pt x="149" y="2383"/>
                  </a:lnTo>
                  <a:lnTo>
                    <a:pt x="187" y="2333"/>
                  </a:lnTo>
                  <a:lnTo>
                    <a:pt x="229" y="2286"/>
                  </a:lnTo>
                  <a:lnTo>
                    <a:pt x="274" y="2245"/>
                  </a:lnTo>
                  <a:lnTo>
                    <a:pt x="323" y="2208"/>
                  </a:lnTo>
                  <a:lnTo>
                    <a:pt x="375" y="2175"/>
                  </a:lnTo>
                  <a:lnTo>
                    <a:pt x="431" y="2148"/>
                  </a:lnTo>
                  <a:lnTo>
                    <a:pt x="489" y="2125"/>
                  </a:lnTo>
                  <a:lnTo>
                    <a:pt x="551" y="2108"/>
                  </a:lnTo>
                  <a:lnTo>
                    <a:pt x="615" y="2097"/>
                  </a:lnTo>
                  <a:lnTo>
                    <a:pt x="615" y="1015"/>
                  </a:lnTo>
                  <a:lnTo>
                    <a:pt x="619" y="944"/>
                  </a:lnTo>
                  <a:lnTo>
                    <a:pt x="626" y="875"/>
                  </a:lnTo>
                  <a:lnTo>
                    <a:pt x="639" y="810"/>
                  </a:lnTo>
                  <a:lnTo>
                    <a:pt x="657" y="747"/>
                  </a:lnTo>
                  <a:lnTo>
                    <a:pt x="678" y="686"/>
                  </a:lnTo>
                  <a:lnTo>
                    <a:pt x="705" y="628"/>
                  </a:lnTo>
                  <a:lnTo>
                    <a:pt x="733" y="572"/>
                  </a:lnTo>
                  <a:lnTo>
                    <a:pt x="764" y="520"/>
                  </a:lnTo>
                  <a:lnTo>
                    <a:pt x="799" y="468"/>
                  </a:lnTo>
                  <a:lnTo>
                    <a:pt x="835" y="422"/>
                  </a:lnTo>
                  <a:lnTo>
                    <a:pt x="872" y="376"/>
                  </a:lnTo>
                  <a:lnTo>
                    <a:pt x="911" y="334"/>
                  </a:lnTo>
                  <a:lnTo>
                    <a:pt x="950" y="293"/>
                  </a:lnTo>
                  <a:lnTo>
                    <a:pt x="991" y="256"/>
                  </a:lnTo>
                  <a:lnTo>
                    <a:pt x="1030" y="221"/>
                  </a:lnTo>
                  <a:lnTo>
                    <a:pt x="1070" y="189"/>
                  </a:lnTo>
                  <a:lnTo>
                    <a:pt x="1108" y="159"/>
                  </a:lnTo>
                  <a:lnTo>
                    <a:pt x="1145" y="133"/>
                  </a:lnTo>
                  <a:lnTo>
                    <a:pt x="1180" y="108"/>
                  </a:lnTo>
                  <a:lnTo>
                    <a:pt x="1213" y="87"/>
                  </a:lnTo>
                  <a:lnTo>
                    <a:pt x="1244" y="68"/>
                  </a:lnTo>
                  <a:lnTo>
                    <a:pt x="1271" y="52"/>
                  </a:lnTo>
                  <a:lnTo>
                    <a:pt x="1295" y="39"/>
                  </a:lnTo>
                  <a:lnTo>
                    <a:pt x="1315" y="28"/>
                  </a:lnTo>
                  <a:lnTo>
                    <a:pt x="1331" y="19"/>
                  </a:lnTo>
                  <a:lnTo>
                    <a:pt x="1342" y="14"/>
                  </a:lnTo>
                  <a:lnTo>
                    <a:pt x="1348" y="10"/>
                  </a:lnTo>
                  <a:lnTo>
                    <a:pt x="1370" y="3"/>
                  </a:lnTo>
                  <a:lnTo>
                    <a:pt x="1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8145153" y="1909763"/>
            <a:ext cx="569913" cy="568325"/>
            <a:chOff x="8140700" y="1909763"/>
            <a:chExt cx="56991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57"/>
            <p:cNvSpPr>
              <a:spLocks noEditPoints="1"/>
            </p:cNvSpPr>
            <p:nvPr/>
          </p:nvSpPr>
          <p:spPr bwMode="auto">
            <a:xfrm>
              <a:off x="8280400" y="2049463"/>
              <a:ext cx="352425" cy="350838"/>
            </a:xfrm>
            <a:custGeom>
              <a:avLst/>
              <a:gdLst>
                <a:gd name="T0" fmla="*/ 955 w 2215"/>
                <a:gd name="T1" fmla="*/ 222 h 2209"/>
                <a:gd name="T2" fmla="*/ 742 w 2215"/>
                <a:gd name="T3" fmla="*/ 286 h 2209"/>
                <a:gd name="T4" fmla="*/ 555 w 2215"/>
                <a:gd name="T5" fmla="*/ 399 h 2209"/>
                <a:gd name="T6" fmla="*/ 401 w 2215"/>
                <a:gd name="T7" fmla="*/ 553 h 2209"/>
                <a:gd name="T8" fmla="*/ 287 w 2215"/>
                <a:gd name="T9" fmla="*/ 740 h 2209"/>
                <a:gd name="T10" fmla="*/ 223 w 2215"/>
                <a:gd name="T11" fmla="*/ 952 h 2209"/>
                <a:gd name="T12" fmla="*/ 213 w 2215"/>
                <a:gd name="T13" fmla="*/ 1181 h 2209"/>
                <a:gd name="T14" fmla="*/ 260 w 2215"/>
                <a:gd name="T15" fmla="*/ 1401 h 2209"/>
                <a:gd name="T16" fmla="*/ 358 w 2215"/>
                <a:gd name="T17" fmla="*/ 1598 h 2209"/>
                <a:gd name="T18" fmla="*/ 500 w 2215"/>
                <a:gd name="T19" fmla="*/ 1763 h 2209"/>
                <a:gd name="T20" fmla="*/ 676 w 2215"/>
                <a:gd name="T21" fmla="*/ 1890 h 2209"/>
                <a:gd name="T22" fmla="*/ 881 w 2215"/>
                <a:gd name="T23" fmla="*/ 1971 h 2209"/>
                <a:gd name="T24" fmla="*/ 1108 w 2215"/>
                <a:gd name="T25" fmla="*/ 2000 h 2209"/>
                <a:gd name="T26" fmla="*/ 1334 w 2215"/>
                <a:gd name="T27" fmla="*/ 1971 h 2209"/>
                <a:gd name="T28" fmla="*/ 1540 w 2215"/>
                <a:gd name="T29" fmla="*/ 1890 h 2209"/>
                <a:gd name="T30" fmla="*/ 1717 w 2215"/>
                <a:gd name="T31" fmla="*/ 1763 h 2209"/>
                <a:gd name="T32" fmla="*/ 1857 w 2215"/>
                <a:gd name="T33" fmla="*/ 1598 h 2209"/>
                <a:gd name="T34" fmla="*/ 1955 w 2215"/>
                <a:gd name="T35" fmla="*/ 1401 h 2209"/>
                <a:gd name="T36" fmla="*/ 2003 w 2215"/>
                <a:gd name="T37" fmla="*/ 1181 h 2209"/>
                <a:gd name="T38" fmla="*/ 1993 w 2215"/>
                <a:gd name="T39" fmla="*/ 952 h 2209"/>
                <a:gd name="T40" fmla="*/ 1928 w 2215"/>
                <a:gd name="T41" fmla="*/ 740 h 2209"/>
                <a:gd name="T42" fmla="*/ 1815 w 2215"/>
                <a:gd name="T43" fmla="*/ 553 h 2209"/>
                <a:gd name="T44" fmla="*/ 1661 w 2215"/>
                <a:gd name="T45" fmla="*/ 399 h 2209"/>
                <a:gd name="T46" fmla="*/ 1474 w 2215"/>
                <a:gd name="T47" fmla="*/ 286 h 2209"/>
                <a:gd name="T48" fmla="*/ 1261 w 2215"/>
                <a:gd name="T49" fmla="*/ 222 h 2209"/>
                <a:gd name="T50" fmla="*/ 1108 w 2215"/>
                <a:gd name="T51" fmla="*/ 0 h 2209"/>
                <a:gd name="T52" fmla="*/ 1361 w 2215"/>
                <a:gd name="T53" fmla="*/ 29 h 2209"/>
                <a:gd name="T54" fmla="*/ 1595 w 2215"/>
                <a:gd name="T55" fmla="*/ 113 h 2209"/>
                <a:gd name="T56" fmla="*/ 1801 w 2215"/>
                <a:gd name="T57" fmla="*/ 243 h 2209"/>
                <a:gd name="T58" fmla="*/ 1973 w 2215"/>
                <a:gd name="T59" fmla="*/ 414 h 2209"/>
                <a:gd name="T60" fmla="*/ 2103 w 2215"/>
                <a:gd name="T61" fmla="*/ 619 h 2209"/>
                <a:gd name="T62" fmla="*/ 2187 w 2215"/>
                <a:gd name="T63" fmla="*/ 851 h 2209"/>
                <a:gd name="T64" fmla="*/ 2215 w 2215"/>
                <a:gd name="T65" fmla="*/ 1104 h 2209"/>
                <a:gd name="T66" fmla="*/ 2187 w 2215"/>
                <a:gd name="T67" fmla="*/ 1358 h 2209"/>
                <a:gd name="T68" fmla="*/ 2103 w 2215"/>
                <a:gd name="T69" fmla="*/ 1590 h 2209"/>
                <a:gd name="T70" fmla="*/ 1973 w 2215"/>
                <a:gd name="T71" fmla="*/ 1795 h 2209"/>
                <a:gd name="T72" fmla="*/ 1801 w 2215"/>
                <a:gd name="T73" fmla="*/ 1967 h 2209"/>
                <a:gd name="T74" fmla="*/ 1595 w 2215"/>
                <a:gd name="T75" fmla="*/ 2097 h 2209"/>
                <a:gd name="T76" fmla="*/ 1361 w 2215"/>
                <a:gd name="T77" fmla="*/ 2180 h 2209"/>
                <a:gd name="T78" fmla="*/ 1108 w 2215"/>
                <a:gd name="T79" fmla="*/ 2209 h 2209"/>
                <a:gd name="T80" fmla="*/ 854 w 2215"/>
                <a:gd name="T81" fmla="*/ 2180 h 2209"/>
                <a:gd name="T82" fmla="*/ 621 w 2215"/>
                <a:gd name="T83" fmla="*/ 2097 h 2209"/>
                <a:gd name="T84" fmla="*/ 416 w 2215"/>
                <a:gd name="T85" fmla="*/ 1967 h 2209"/>
                <a:gd name="T86" fmla="*/ 244 w 2215"/>
                <a:gd name="T87" fmla="*/ 1795 h 2209"/>
                <a:gd name="T88" fmla="*/ 113 w 2215"/>
                <a:gd name="T89" fmla="*/ 1590 h 2209"/>
                <a:gd name="T90" fmla="*/ 30 w 2215"/>
                <a:gd name="T91" fmla="*/ 1358 h 2209"/>
                <a:gd name="T92" fmla="*/ 0 w 2215"/>
                <a:gd name="T93" fmla="*/ 1104 h 2209"/>
                <a:gd name="T94" fmla="*/ 30 w 2215"/>
                <a:gd name="T95" fmla="*/ 851 h 2209"/>
                <a:gd name="T96" fmla="*/ 113 w 2215"/>
                <a:gd name="T97" fmla="*/ 619 h 2209"/>
                <a:gd name="T98" fmla="*/ 244 w 2215"/>
                <a:gd name="T99" fmla="*/ 414 h 2209"/>
                <a:gd name="T100" fmla="*/ 416 w 2215"/>
                <a:gd name="T101" fmla="*/ 243 h 2209"/>
                <a:gd name="T102" fmla="*/ 621 w 2215"/>
                <a:gd name="T103" fmla="*/ 113 h 2209"/>
                <a:gd name="T104" fmla="*/ 854 w 2215"/>
                <a:gd name="T105" fmla="*/ 29 h 2209"/>
                <a:gd name="T106" fmla="*/ 1108 w 2215"/>
                <a:gd name="T107" fmla="*/ 0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5" h="2209">
                  <a:moveTo>
                    <a:pt x="1108" y="209"/>
                  </a:moveTo>
                  <a:lnTo>
                    <a:pt x="1030" y="212"/>
                  </a:lnTo>
                  <a:lnTo>
                    <a:pt x="955" y="222"/>
                  </a:lnTo>
                  <a:lnTo>
                    <a:pt x="881" y="237"/>
                  </a:lnTo>
                  <a:lnTo>
                    <a:pt x="811" y="259"/>
                  </a:lnTo>
                  <a:lnTo>
                    <a:pt x="742" y="286"/>
                  </a:lnTo>
                  <a:lnTo>
                    <a:pt x="676" y="320"/>
                  </a:lnTo>
                  <a:lnTo>
                    <a:pt x="614" y="357"/>
                  </a:lnTo>
                  <a:lnTo>
                    <a:pt x="555" y="399"/>
                  </a:lnTo>
                  <a:lnTo>
                    <a:pt x="500" y="447"/>
                  </a:lnTo>
                  <a:lnTo>
                    <a:pt x="448" y="498"/>
                  </a:lnTo>
                  <a:lnTo>
                    <a:pt x="401" y="553"/>
                  </a:lnTo>
                  <a:lnTo>
                    <a:pt x="358" y="612"/>
                  </a:lnTo>
                  <a:lnTo>
                    <a:pt x="321" y="674"/>
                  </a:lnTo>
                  <a:lnTo>
                    <a:pt x="287" y="740"/>
                  </a:lnTo>
                  <a:lnTo>
                    <a:pt x="260" y="808"/>
                  </a:lnTo>
                  <a:lnTo>
                    <a:pt x="239" y="879"/>
                  </a:lnTo>
                  <a:lnTo>
                    <a:pt x="223" y="952"/>
                  </a:lnTo>
                  <a:lnTo>
                    <a:pt x="213" y="1027"/>
                  </a:lnTo>
                  <a:lnTo>
                    <a:pt x="210" y="1104"/>
                  </a:lnTo>
                  <a:lnTo>
                    <a:pt x="213" y="1181"/>
                  </a:lnTo>
                  <a:lnTo>
                    <a:pt x="223" y="1257"/>
                  </a:lnTo>
                  <a:lnTo>
                    <a:pt x="239" y="1330"/>
                  </a:lnTo>
                  <a:lnTo>
                    <a:pt x="260" y="1401"/>
                  </a:lnTo>
                  <a:lnTo>
                    <a:pt x="287" y="1470"/>
                  </a:lnTo>
                  <a:lnTo>
                    <a:pt x="321" y="1535"/>
                  </a:lnTo>
                  <a:lnTo>
                    <a:pt x="358" y="1598"/>
                  </a:lnTo>
                  <a:lnTo>
                    <a:pt x="401" y="1656"/>
                  </a:lnTo>
                  <a:lnTo>
                    <a:pt x="448" y="1712"/>
                  </a:lnTo>
                  <a:lnTo>
                    <a:pt x="500" y="1763"/>
                  </a:lnTo>
                  <a:lnTo>
                    <a:pt x="555" y="1809"/>
                  </a:lnTo>
                  <a:lnTo>
                    <a:pt x="614" y="1852"/>
                  </a:lnTo>
                  <a:lnTo>
                    <a:pt x="676" y="1890"/>
                  </a:lnTo>
                  <a:lnTo>
                    <a:pt x="742" y="1922"/>
                  </a:lnTo>
                  <a:lnTo>
                    <a:pt x="811" y="1949"/>
                  </a:lnTo>
                  <a:lnTo>
                    <a:pt x="881" y="1971"/>
                  </a:lnTo>
                  <a:lnTo>
                    <a:pt x="955" y="1987"/>
                  </a:lnTo>
                  <a:lnTo>
                    <a:pt x="1030" y="1997"/>
                  </a:lnTo>
                  <a:lnTo>
                    <a:pt x="1108" y="2000"/>
                  </a:lnTo>
                  <a:lnTo>
                    <a:pt x="1185" y="1997"/>
                  </a:lnTo>
                  <a:lnTo>
                    <a:pt x="1261" y="1987"/>
                  </a:lnTo>
                  <a:lnTo>
                    <a:pt x="1334" y="1971"/>
                  </a:lnTo>
                  <a:lnTo>
                    <a:pt x="1406" y="1949"/>
                  </a:lnTo>
                  <a:lnTo>
                    <a:pt x="1474" y="1922"/>
                  </a:lnTo>
                  <a:lnTo>
                    <a:pt x="1540" y="1890"/>
                  </a:lnTo>
                  <a:lnTo>
                    <a:pt x="1603" y="1852"/>
                  </a:lnTo>
                  <a:lnTo>
                    <a:pt x="1661" y="1809"/>
                  </a:lnTo>
                  <a:lnTo>
                    <a:pt x="1717" y="1763"/>
                  </a:lnTo>
                  <a:lnTo>
                    <a:pt x="1768" y="1712"/>
                  </a:lnTo>
                  <a:lnTo>
                    <a:pt x="1815" y="1656"/>
                  </a:lnTo>
                  <a:lnTo>
                    <a:pt x="1857" y="1598"/>
                  </a:lnTo>
                  <a:lnTo>
                    <a:pt x="1895" y="1535"/>
                  </a:lnTo>
                  <a:lnTo>
                    <a:pt x="1928" y="1470"/>
                  </a:lnTo>
                  <a:lnTo>
                    <a:pt x="1955" y="1401"/>
                  </a:lnTo>
                  <a:lnTo>
                    <a:pt x="1977" y="1330"/>
                  </a:lnTo>
                  <a:lnTo>
                    <a:pt x="1993" y="1257"/>
                  </a:lnTo>
                  <a:lnTo>
                    <a:pt x="2003" y="1181"/>
                  </a:lnTo>
                  <a:lnTo>
                    <a:pt x="2006" y="1104"/>
                  </a:lnTo>
                  <a:lnTo>
                    <a:pt x="2003" y="1027"/>
                  </a:lnTo>
                  <a:lnTo>
                    <a:pt x="1993" y="952"/>
                  </a:lnTo>
                  <a:lnTo>
                    <a:pt x="1977" y="879"/>
                  </a:lnTo>
                  <a:lnTo>
                    <a:pt x="1955" y="808"/>
                  </a:lnTo>
                  <a:lnTo>
                    <a:pt x="1928" y="740"/>
                  </a:lnTo>
                  <a:lnTo>
                    <a:pt x="1895" y="674"/>
                  </a:lnTo>
                  <a:lnTo>
                    <a:pt x="1857" y="612"/>
                  </a:lnTo>
                  <a:lnTo>
                    <a:pt x="1815" y="553"/>
                  </a:lnTo>
                  <a:lnTo>
                    <a:pt x="1768" y="498"/>
                  </a:lnTo>
                  <a:lnTo>
                    <a:pt x="1717" y="447"/>
                  </a:lnTo>
                  <a:lnTo>
                    <a:pt x="1661" y="399"/>
                  </a:lnTo>
                  <a:lnTo>
                    <a:pt x="1603" y="357"/>
                  </a:lnTo>
                  <a:lnTo>
                    <a:pt x="1540" y="320"/>
                  </a:lnTo>
                  <a:lnTo>
                    <a:pt x="1474" y="286"/>
                  </a:lnTo>
                  <a:lnTo>
                    <a:pt x="1406" y="259"/>
                  </a:lnTo>
                  <a:lnTo>
                    <a:pt x="1334" y="237"/>
                  </a:lnTo>
                  <a:lnTo>
                    <a:pt x="1261" y="222"/>
                  </a:lnTo>
                  <a:lnTo>
                    <a:pt x="1185" y="212"/>
                  </a:lnTo>
                  <a:lnTo>
                    <a:pt x="1108" y="209"/>
                  </a:lnTo>
                  <a:close/>
                  <a:moveTo>
                    <a:pt x="1108" y="0"/>
                  </a:moveTo>
                  <a:lnTo>
                    <a:pt x="1195" y="3"/>
                  </a:lnTo>
                  <a:lnTo>
                    <a:pt x="1280" y="13"/>
                  </a:lnTo>
                  <a:lnTo>
                    <a:pt x="1361" y="29"/>
                  </a:lnTo>
                  <a:lnTo>
                    <a:pt x="1442" y="51"/>
                  </a:lnTo>
                  <a:lnTo>
                    <a:pt x="1520" y="79"/>
                  </a:lnTo>
                  <a:lnTo>
                    <a:pt x="1595" y="113"/>
                  </a:lnTo>
                  <a:lnTo>
                    <a:pt x="1667" y="151"/>
                  </a:lnTo>
                  <a:lnTo>
                    <a:pt x="1735" y="195"/>
                  </a:lnTo>
                  <a:lnTo>
                    <a:pt x="1801" y="243"/>
                  </a:lnTo>
                  <a:lnTo>
                    <a:pt x="1862" y="296"/>
                  </a:lnTo>
                  <a:lnTo>
                    <a:pt x="1919" y="353"/>
                  </a:lnTo>
                  <a:lnTo>
                    <a:pt x="1973" y="414"/>
                  </a:lnTo>
                  <a:lnTo>
                    <a:pt x="2020" y="479"/>
                  </a:lnTo>
                  <a:lnTo>
                    <a:pt x="2064" y="548"/>
                  </a:lnTo>
                  <a:lnTo>
                    <a:pt x="2103" y="619"/>
                  </a:lnTo>
                  <a:lnTo>
                    <a:pt x="2137" y="694"/>
                  </a:lnTo>
                  <a:lnTo>
                    <a:pt x="2164" y="771"/>
                  </a:lnTo>
                  <a:lnTo>
                    <a:pt x="2187" y="851"/>
                  </a:lnTo>
                  <a:lnTo>
                    <a:pt x="2202" y="934"/>
                  </a:lnTo>
                  <a:lnTo>
                    <a:pt x="2212" y="1018"/>
                  </a:lnTo>
                  <a:lnTo>
                    <a:pt x="2215" y="1104"/>
                  </a:lnTo>
                  <a:lnTo>
                    <a:pt x="2212" y="1191"/>
                  </a:lnTo>
                  <a:lnTo>
                    <a:pt x="2202" y="1276"/>
                  </a:lnTo>
                  <a:lnTo>
                    <a:pt x="2187" y="1358"/>
                  </a:lnTo>
                  <a:lnTo>
                    <a:pt x="2164" y="1437"/>
                  </a:lnTo>
                  <a:lnTo>
                    <a:pt x="2137" y="1515"/>
                  </a:lnTo>
                  <a:lnTo>
                    <a:pt x="2103" y="1590"/>
                  </a:lnTo>
                  <a:lnTo>
                    <a:pt x="2064" y="1662"/>
                  </a:lnTo>
                  <a:lnTo>
                    <a:pt x="2020" y="1730"/>
                  </a:lnTo>
                  <a:lnTo>
                    <a:pt x="1973" y="1795"/>
                  </a:lnTo>
                  <a:lnTo>
                    <a:pt x="1919" y="1856"/>
                  </a:lnTo>
                  <a:lnTo>
                    <a:pt x="1862" y="1913"/>
                  </a:lnTo>
                  <a:lnTo>
                    <a:pt x="1801" y="1967"/>
                  </a:lnTo>
                  <a:lnTo>
                    <a:pt x="1735" y="2014"/>
                  </a:lnTo>
                  <a:lnTo>
                    <a:pt x="1667" y="2058"/>
                  </a:lnTo>
                  <a:lnTo>
                    <a:pt x="1595" y="2097"/>
                  </a:lnTo>
                  <a:lnTo>
                    <a:pt x="1520" y="2130"/>
                  </a:lnTo>
                  <a:lnTo>
                    <a:pt x="1442" y="2158"/>
                  </a:lnTo>
                  <a:lnTo>
                    <a:pt x="1361" y="2180"/>
                  </a:lnTo>
                  <a:lnTo>
                    <a:pt x="1280" y="2196"/>
                  </a:lnTo>
                  <a:lnTo>
                    <a:pt x="1195" y="2205"/>
                  </a:lnTo>
                  <a:lnTo>
                    <a:pt x="1108" y="2209"/>
                  </a:lnTo>
                  <a:lnTo>
                    <a:pt x="1022" y="2205"/>
                  </a:lnTo>
                  <a:lnTo>
                    <a:pt x="937" y="2196"/>
                  </a:lnTo>
                  <a:lnTo>
                    <a:pt x="854" y="2180"/>
                  </a:lnTo>
                  <a:lnTo>
                    <a:pt x="774" y="2158"/>
                  </a:lnTo>
                  <a:lnTo>
                    <a:pt x="697" y="2130"/>
                  </a:lnTo>
                  <a:lnTo>
                    <a:pt x="621" y="2097"/>
                  </a:lnTo>
                  <a:lnTo>
                    <a:pt x="550" y="2058"/>
                  </a:lnTo>
                  <a:lnTo>
                    <a:pt x="481" y="2014"/>
                  </a:lnTo>
                  <a:lnTo>
                    <a:pt x="416" y="1967"/>
                  </a:lnTo>
                  <a:lnTo>
                    <a:pt x="355" y="1913"/>
                  </a:lnTo>
                  <a:lnTo>
                    <a:pt x="297" y="1856"/>
                  </a:lnTo>
                  <a:lnTo>
                    <a:pt x="244" y="1795"/>
                  </a:lnTo>
                  <a:lnTo>
                    <a:pt x="196" y="1730"/>
                  </a:lnTo>
                  <a:lnTo>
                    <a:pt x="151" y="1662"/>
                  </a:lnTo>
                  <a:lnTo>
                    <a:pt x="113" y="1590"/>
                  </a:lnTo>
                  <a:lnTo>
                    <a:pt x="80" y="1515"/>
                  </a:lnTo>
                  <a:lnTo>
                    <a:pt x="51" y="1437"/>
                  </a:lnTo>
                  <a:lnTo>
                    <a:pt x="30" y="1358"/>
                  </a:lnTo>
                  <a:lnTo>
                    <a:pt x="13" y="1276"/>
                  </a:lnTo>
                  <a:lnTo>
                    <a:pt x="4" y="1191"/>
                  </a:lnTo>
                  <a:lnTo>
                    <a:pt x="0" y="1104"/>
                  </a:lnTo>
                  <a:lnTo>
                    <a:pt x="4" y="1018"/>
                  </a:lnTo>
                  <a:lnTo>
                    <a:pt x="13" y="934"/>
                  </a:lnTo>
                  <a:lnTo>
                    <a:pt x="30" y="851"/>
                  </a:lnTo>
                  <a:lnTo>
                    <a:pt x="51" y="771"/>
                  </a:lnTo>
                  <a:lnTo>
                    <a:pt x="80" y="694"/>
                  </a:lnTo>
                  <a:lnTo>
                    <a:pt x="113" y="619"/>
                  </a:lnTo>
                  <a:lnTo>
                    <a:pt x="151" y="548"/>
                  </a:lnTo>
                  <a:lnTo>
                    <a:pt x="196" y="479"/>
                  </a:lnTo>
                  <a:lnTo>
                    <a:pt x="244" y="414"/>
                  </a:lnTo>
                  <a:lnTo>
                    <a:pt x="297" y="353"/>
                  </a:lnTo>
                  <a:lnTo>
                    <a:pt x="355" y="296"/>
                  </a:lnTo>
                  <a:lnTo>
                    <a:pt x="416" y="243"/>
                  </a:lnTo>
                  <a:lnTo>
                    <a:pt x="481" y="195"/>
                  </a:lnTo>
                  <a:lnTo>
                    <a:pt x="550" y="151"/>
                  </a:lnTo>
                  <a:lnTo>
                    <a:pt x="621" y="113"/>
                  </a:lnTo>
                  <a:lnTo>
                    <a:pt x="697" y="79"/>
                  </a:lnTo>
                  <a:lnTo>
                    <a:pt x="774" y="51"/>
                  </a:lnTo>
                  <a:lnTo>
                    <a:pt x="854" y="29"/>
                  </a:lnTo>
                  <a:lnTo>
                    <a:pt x="937" y="13"/>
                  </a:lnTo>
                  <a:lnTo>
                    <a:pt x="1022" y="3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9"/>
            <p:cNvSpPr>
              <a:spLocks/>
            </p:cNvSpPr>
            <p:nvPr/>
          </p:nvSpPr>
          <p:spPr bwMode="auto">
            <a:xfrm>
              <a:off x="8358188" y="2127251"/>
              <a:ext cx="196850" cy="195263"/>
            </a:xfrm>
            <a:custGeom>
              <a:avLst/>
              <a:gdLst>
                <a:gd name="T0" fmla="*/ 682 w 1238"/>
                <a:gd name="T1" fmla="*/ 3 h 1234"/>
                <a:gd name="T2" fmla="*/ 803 w 1238"/>
                <a:gd name="T3" fmla="*/ 28 h 1234"/>
                <a:gd name="T4" fmla="*/ 914 w 1238"/>
                <a:gd name="T5" fmla="*/ 75 h 1234"/>
                <a:gd name="T6" fmla="*/ 1013 w 1238"/>
                <a:gd name="T7" fmla="*/ 142 h 1234"/>
                <a:gd name="T8" fmla="*/ 1096 w 1238"/>
                <a:gd name="T9" fmla="*/ 226 h 1234"/>
                <a:gd name="T10" fmla="*/ 1163 w 1238"/>
                <a:gd name="T11" fmla="*/ 323 h 1234"/>
                <a:gd name="T12" fmla="*/ 1211 w 1238"/>
                <a:gd name="T13" fmla="*/ 434 h 1234"/>
                <a:gd name="T14" fmla="*/ 1234 w 1238"/>
                <a:gd name="T15" fmla="*/ 554 h 1234"/>
                <a:gd name="T16" fmla="*/ 1234 w 1238"/>
                <a:gd name="T17" fmla="*/ 680 h 1234"/>
                <a:gd name="T18" fmla="*/ 1211 w 1238"/>
                <a:gd name="T19" fmla="*/ 801 h 1234"/>
                <a:gd name="T20" fmla="*/ 1163 w 1238"/>
                <a:gd name="T21" fmla="*/ 911 h 1234"/>
                <a:gd name="T22" fmla="*/ 1096 w 1238"/>
                <a:gd name="T23" fmla="*/ 1010 h 1234"/>
                <a:gd name="T24" fmla="*/ 1013 w 1238"/>
                <a:gd name="T25" fmla="*/ 1093 h 1234"/>
                <a:gd name="T26" fmla="*/ 914 w 1238"/>
                <a:gd name="T27" fmla="*/ 1160 h 1234"/>
                <a:gd name="T28" fmla="*/ 803 w 1238"/>
                <a:gd name="T29" fmla="*/ 1207 h 1234"/>
                <a:gd name="T30" fmla="*/ 682 w 1238"/>
                <a:gd name="T31" fmla="*/ 1231 h 1234"/>
                <a:gd name="T32" fmla="*/ 556 w 1238"/>
                <a:gd name="T33" fmla="*/ 1231 h 1234"/>
                <a:gd name="T34" fmla="*/ 435 w 1238"/>
                <a:gd name="T35" fmla="*/ 1207 h 1234"/>
                <a:gd name="T36" fmla="*/ 324 w 1238"/>
                <a:gd name="T37" fmla="*/ 1160 h 1234"/>
                <a:gd name="T38" fmla="*/ 226 w 1238"/>
                <a:gd name="T39" fmla="*/ 1093 h 1234"/>
                <a:gd name="T40" fmla="*/ 142 w 1238"/>
                <a:gd name="T41" fmla="*/ 1010 h 1234"/>
                <a:gd name="T42" fmla="*/ 75 w 1238"/>
                <a:gd name="T43" fmla="*/ 911 h 1234"/>
                <a:gd name="T44" fmla="*/ 28 w 1238"/>
                <a:gd name="T45" fmla="*/ 801 h 1234"/>
                <a:gd name="T46" fmla="*/ 3 w 1238"/>
                <a:gd name="T47" fmla="*/ 680 h 1234"/>
                <a:gd name="T48" fmla="*/ 3 w 1238"/>
                <a:gd name="T49" fmla="*/ 593 h 1234"/>
                <a:gd name="T50" fmla="*/ 24 w 1238"/>
                <a:gd name="T51" fmla="*/ 552 h 1234"/>
                <a:gd name="T52" fmla="*/ 58 w 1238"/>
                <a:gd name="T53" fmla="*/ 524 h 1234"/>
                <a:gd name="T54" fmla="*/ 105 w 1238"/>
                <a:gd name="T55" fmla="*/ 513 h 1234"/>
                <a:gd name="T56" fmla="*/ 151 w 1238"/>
                <a:gd name="T57" fmla="*/ 524 h 1234"/>
                <a:gd name="T58" fmla="*/ 187 w 1238"/>
                <a:gd name="T59" fmla="*/ 552 h 1234"/>
                <a:gd name="T60" fmla="*/ 208 w 1238"/>
                <a:gd name="T61" fmla="*/ 593 h 1234"/>
                <a:gd name="T62" fmla="*/ 213 w 1238"/>
                <a:gd name="T63" fmla="*/ 668 h 1234"/>
                <a:gd name="T64" fmla="*/ 237 w 1238"/>
                <a:gd name="T65" fmla="*/ 765 h 1234"/>
                <a:gd name="T66" fmla="*/ 284 w 1238"/>
                <a:gd name="T67" fmla="*/ 850 h 1234"/>
                <a:gd name="T68" fmla="*/ 348 w 1238"/>
                <a:gd name="T69" fmla="*/ 923 h 1234"/>
                <a:gd name="T70" fmla="*/ 427 w 1238"/>
                <a:gd name="T71" fmla="*/ 977 h 1234"/>
                <a:gd name="T72" fmla="*/ 519 w 1238"/>
                <a:gd name="T73" fmla="*/ 1013 h 1234"/>
                <a:gd name="T74" fmla="*/ 619 w 1238"/>
                <a:gd name="T75" fmla="*/ 1026 h 1234"/>
                <a:gd name="T76" fmla="*/ 720 w 1238"/>
                <a:gd name="T77" fmla="*/ 1013 h 1234"/>
                <a:gd name="T78" fmla="*/ 811 w 1238"/>
                <a:gd name="T79" fmla="*/ 977 h 1234"/>
                <a:gd name="T80" fmla="*/ 891 w 1238"/>
                <a:gd name="T81" fmla="*/ 923 h 1234"/>
                <a:gd name="T82" fmla="*/ 955 w 1238"/>
                <a:gd name="T83" fmla="*/ 850 h 1234"/>
                <a:gd name="T84" fmla="*/ 1001 w 1238"/>
                <a:gd name="T85" fmla="*/ 765 h 1234"/>
                <a:gd name="T86" fmla="*/ 1026 w 1238"/>
                <a:gd name="T87" fmla="*/ 668 h 1234"/>
                <a:gd name="T88" fmla="*/ 1026 w 1238"/>
                <a:gd name="T89" fmla="*/ 566 h 1234"/>
                <a:gd name="T90" fmla="*/ 1001 w 1238"/>
                <a:gd name="T91" fmla="*/ 470 h 1234"/>
                <a:gd name="T92" fmla="*/ 955 w 1238"/>
                <a:gd name="T93" fmla="*/ 385 h 1234"/>
                <a:gd name="T94" fmla="*/ 891 w 1238"/>
                <a:gd name="T95" fmla="*/ 312 h 1234"/>
                <a:gd name="T96" fmla="*/ 811 w 1238"/>
                <a:gd name="T97" fmla="*/ 257 h 1234"/>
                <a:gd name="T98" fmla="*/ 720 w 1238"/>
                <a:gd name="T99" fmla="*/ 222 h 1234"/>
                <a:gd name="T100" fmla="*/ 619 w 1238"/>
                <a:gd name="T101" fmla="*/ 209 h 1234"/>
                <a:gd name="T102" fmla="*/ 573 w 1238"/>
                <a:gd name="T103" fmla="*/ 198 h 1234"/>
                <a:gd name="T104" fmla="*/ 537 w 1238"/>
                <a:gd name="T105" fmla="*/ 170 h 1234"/>
                <a:gd name="T106" fmla="*/ 518 w 1238"/>
                <a:gd name="T107" fmla="*/ 129 h 1234"/>
                <a:gd name="T108" fmla="*/ 518 w 1238"/>
                <a:gd name="T109" fmla="*/ 81 h 1234"/>
                <a:gd name="T110" fmla="*/ 537 w 1238"/>
                <a:gd name="T111" fmla="*/ 40 h 1234"/>
                <a:gd name="T112" fmla="*/ 573 w 1238"/>
                <a:gd name="T113" fmla="*/ 11 h 1234"/>
                <a:gd name="T114" fmla="*/ 619 w 1238"/>
                <a:gd name="T115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8" h="1234">
                  <a:moveTo>
                    <a:pt x="619" y="0"/>
                  </a:moveTo>
                  <a:lnTo>
                    <a:pt x="682" y="3"/>
                  </a:lnTo>
                  <a:lnTo>
                    <a:pt x="744" y="13"/>
                  </a:lnTo>
                  <a:lnTo>
                    <a:pt x="803" y="28"/>
                  </a:lnTo>
                  <a:lnTo>
                    <a:pt x="860" y="49"/>
                  </a:lnTo>
                  <a:lnTo>
                    <a:pt x="914" y="75"/>
                  </a:lnTo>
                  <a:lnTo>
                    <a:pt x="965" y="106"/>
                  </a:lnTo>
                  <a:lnTo>
                    <a:pt x="1013" y="142"/>
                  </a:lnTo>
                  <a:lnTo>
                    <a:pt x="1056" y="181"/>
                  </a:lnTo>
                  <a:lnTo>
                    <a:pt x="1096" y="226"/>
                  </a:lnTo>
                  <a:lnTo>
                    <a:pt x="1132" y="273"/>
                  </a:lnTo>
                  <a:lnTo>
                    <a:pt x="1163" y="323"/>
                  </a:lnTo>
                  <a:lnTo>
                    <a:pt x="1189" y="377"/>
                  </a:lnTo>
                  <a:lnTo>
                    <a:pt x="1211" y="434"/>
                  </a:lnTo>
                  <a:lnTo>
                    <a:pt x="1226" y="494"/>
                  </a:lnTo>
                  <a:lnTo>
                    <a:pt x="1234" y="554"/>
                  </a:lnTo>
                  <a:lnTo>
                    <a:pt x="1238" y="617"/>
                  </a:lnTo>
                  <a:lnTo>
                    <a:pt x="1234" y="680"/>
                  </a:lnTo>
                  <a:lnTo>
                    <a:pt x="1226" y="742"/>
                  </a:lnTo>
                  <a:lnTo>
                    <a:pt x="1211" y="801"/>
                  </a:lnTo>
                  <a:lnTo>
                    <a:pt x="1189" y="858"/>
                  </a:lnTo>
                  <a:lnTo>
                    <a:pt x="1163" y="911"/>
                  </a:lnTo>
                  <a:lnTo>
                    <a:pt x="1132" y="962"/>
                  </a:lnTo>
                  <a:lnTo>
                    <a:pt x="1096" y="1010"/>
                  </a:lnTo>
                  <a:lnTo>
                    <a:pt x="1056" y="1053"/>
                  </a:lnTo>
                  <a:lnTo>
                    <a:pt x="1013" y="1093"/>
                  </a:lnTo>
                  <a:lnTo>
                    <a:pt x="965" y="1129"/>
                  </a:lnTo>
                  <a:lnTo>
                    <a:pt x="914" y="1160"/>
                  </a:lnTo>
                  <a:lnTo>
                    <a:pt x="860" y="1186"/>
                  </a:lnTo>
                  <a:lnTo>
                    <a:pt x="803" y="1207"/>
                  </a:lnTo>
                  <a:lnTo>
                    <a:pt x="744" y="1223"/>
                  </a:lnTo>
                  <a:lnTo>
                    <a:pt x="682" y="1231"/>
                  </a:lnTo>
                  <a:lnTo>
                    <a:pt x="619" y="1234"/>
                  </a:lnTo>
                  <a:lnTo>
                    <a:pt x="556" y="1231"/>
                  </a:lnTo>
                  <a:lnTo>
                    <a:pt x="495" y="1223"/>
                  </a:lnTo>
                  <a:lnTo>
                    <a:pt x="435" y="1207"/>
                  </a:lnTo>
                  <a:lnTo>
                    <a:pt x="378" y="1186"/>
                  </a:lnTo>
                  <a:lnTo>
                    <a:pt x="324" y="1160"/>
                  </a:lnTo>
                  <a:lnTo>
                    <a:pt x="274" y="1129"/>
                  </a:lnTo>
                  <a:lnTo>
                    <a:pt x="226" y="1093"/>
                  </a:lnTo>
                  <a:lnTo>
                    <a:pt x="181" y="1053"/>
                  </a:lnTo>
                  <a:lnTo>
                    <a:pt x="142" y="1010"/>
                  </a:lnTo>
                  <a:lnTo>
                    <a:pt x="106" y="962"/>
                  </a:lnTo>
                  <a:lnTo>
                    <a:pt x="75" y="911"/>
                  </a:lnTo>
                  <a:lnTo>
                    <a:pt x="49" y="858"/>
                  </a:lnTo>
                  <a:lnTo>
                    <a:pt x="28" y="801"/>
                  </a:lnTo>
                  <a:lnTo>
                    <a:pt x="13" y="742"/>
                  </a:lnTo>
                  <a:lnTo>
                    <a:pt x="3" y="680"/>
                  </a:lnTo>
                  <a:lnTo>
                    <a:pt x="0" y="617"/>
                  </a:lnTo>
                  <a:lnTo>
                    <a:pt x="3" y="593"/>
                  </a:lnTo>
                  <a:lnTo>
                    <a:pt x="11" y="572"/>
                  </a:lnTo>
                  <a:lnTo>
                    <a:pt x="24" y="552"/>
                  </a:lnTo>
                  <a:lnTo>
                    <a:pt x="40" y="536"/>
                  </a:lnTo>
                  <a:lnTo>
                    <a:pt x="58" y="524"/>
                  </a:lnTo>
                  <a:lnTo>
                    <a:pt x="81" y="516"/>
                  </a:lnTo>
                  <a:lnTo>
                    <a:pt x="105" y="513"/>
                  </a:lnTo>
                  <a:lnTo>
                    <a:pt x="129" y="516"/>
                  </a:lnTo>
                  <a:lnTo>
                    <a:pt x="151" y="524"/>
                  </a:lnTo>
                  <a:lnTo>
                    <a:pt x="171" y="536"/>
                  </a:lnTo>
                  <a:lnTo>
                    <a:pt x="187" y="552"/>
                  </a:lnTo>
                  <a:lnTo>
                    <a:pt x="199" y="572"/>
                  </a:lnTo>
                  <a:lnTo>
                    <a:pt x="208" y="593"/>
                  </a:lnTo>
                  <a:lnTo>
                    <a:pt x="210" y="617"/>
                  </a:lnTo>
                  <a:lnTo>
                    <a:pt x="213" y="668"/>
                  </a:lnTo>
                  <a:lnTo>
                    <a:pt x="223" y="718"/>
                  </a:lnTo>
                  <a:lnTo>
                    <a:pt x="237" y="765"/>
                  </a:lnTo>
                  <a:lnTo>
                    <a:pt x="258" y="809"/>
                  </a:lnTo>
                  <a:lnTo>
                    <a:pt x="284" y="850"/>
                  </a:lnTo>
                  <a:lnTo>
                    <a:pt x="313" y="888"/>
                  </a:lnTo>
                  <a:lnTo>
                    <a:pt x="348" y="923"/>
                  </a:lnTo>
                  <a:lnTo>
                    <a:pt x="386" y="952"/>
                  </a:lnTo>
                  <a:lnTo>
                    <a:pt x="427" y="977"/>
                  </a:lnTo>
                  <a:lnTo>
                    <a:pt x="471" y="998"/>
                  </a:lnTo>
                  <a:lnTo>
                    <a:pt x="519" y="1013"/>
                  </a:lnTo>
                  <a:lnTo>
                    <a:pt x="568" y="1023"/>
                  </a:lnTo>
                  <a:lnTo>
                    <a:pt x="619" y="1026"/>
                  </a:lnTo>
                  <a:lnTo>
                    <a:pt x="670" y="1023"/>
                  </a:lnTo>
                  <a:lnTo>
                    <a:pt x="720" y="1013"/>
                  </a:lnTo>
                  <a:lnTo>
                    <a:pt x="767" y="998"/>
                  </a:lnTo>
                  <a:lnTo>
                    <a:pt x="811" y="977"/>
                  </a:lnTo>
                  <a:lnTo>
                    <a:pt x="853" y="952"/>
                  </a:lnTo>
                  <a:lnTo>
                    <a:pt x="891" y="923"/>
                  </a:lnTo>
                  <a:lnTo>
                    <a:pt x="926" y="888"/>
                  </a:lnTo>
                  <a:lnTo>
                    <a:pt x="955" y="850"/>
                  </a:lnTo>
                  <a:lnTo>
                    <a:pt x="980" y="809"/>
                  </a:lnTo>
                  <a:lnTo>
                    <a:pt x="1001" y="765"/>
                  </a:lnTo>
                  <a:lnTo>
                    <a:pt x="1016" y="718"/>
                  </a:lnTo>
                  <a:lnTo>
                    <a:pt x="1026" y="668"/>
                  </a:lnTo>
                  <a:lnTo>
                    <a:pt x="1029" y="617"/>
                  </a:lnTo>
                  <a:lnTo>
                    <a:pt x="1026" y="566"/>
                  </a:lnTo>
                  <a:lnTo>
                    <a:pt x="1016" y="517"/>
                  </a:lnTo>
                  <a:lnTo>
                    <a:pt x="1001" y="470"/>
                  </a:lnTo>
                  <a:lnTo>
                    <a:pt x="980" y="426"/>
                  </a:lnTo>
                  <a:lnTo>
                    <a:pt x="955" y="385"/>
                  </a:lnTo>
                  <a:lnTo>
                    <a:pt x="926" y="347"/>
                  </a:lnTo>
                  <a:lnTo>
                    <a:pt x="891" y="312"/>
                  </a:lnTo>
                  <a:lnTo>
                    <a:pt x="853" y="283"/>
                  </a:lnTo>
                  <a:lnTo>
                    <a:pt x="811" y="257"/>
                  </a:lnTo>
                  <a:lnTo>
                    <a:pt x="767" y="236"/>
                  </a:lnTo>
                  <a:lnTo>
                    <a:pt x="720" y="222"/>
                  </a:lnTo>
                  <a:lnTo>
                    <a:pt x="670" y="213"/>
                  </a:lnTo>
                  <a:lnTo>
                    <a:pt x="619" y="209"/>
                  </a:lnTo>
                  <a:lnTo>
                    <a:pt x="595" y="207"/>
                  </a:lnTo>
                  <a:lnTo>
                    <a:pt x="573" y="198"/>
                  </a:lnTo>
                  <a:lnTo>
                    <a:pt x="553" y="187"/>
                  </a:lnTo>
                  <a:lnTo>
                    <a:pt x="537" y="170"/>
                  </a:lnTo>
                  <a:lnTo>
                    <a:pt x="525" y="151"/>
                  </a:lnTo>
                  <a:lnTo>
                    <a:pt x="518" y="129"/>
                  </a:lnTo>
                  <a:lnTo>
                    <a:pt x="514" y="105"/>
                  </a:lnTo>
                  <a:lnTo>
                    <a:pt x="518" y="81"/>
                  </a:lnTo>
                  <a:lnTo>
                    <a:pt x="525" y="58"/>
                  </a:lnTo>
                  <a:lnTo>
                    <a:pt x="537" y="40"/>
                  </a:lnTo>
                  <a:lnTo>
                    <a:pt x="553" y="24"/>
                  </a:lnTo>
                  <a:lnTo>
                    <a:pt x="573" y="11"/>
                  </a:lnTo>
                  <a:lnTo>
                    <a:pt x="595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1"/>
            <p:cNvSpPr>
              <a:spLocks noEditPoints="1"/>
            </p:cNvSpPr>
            <p:nvPr/>
          </p:nvSpPr>
          <p:spPr bwMode="auto">
            <a:xfrm>
              <a:off x="8140700" y="1909763"/>
              <a:ext cx="569913" cy="568325"/>
            </a:xfrm>
            <a:custGeom>
              <a:avLst/>
              <a:gdLst>
                <a:gd name="T0" fmla="*/ 623 w 3589"/>
                <a:gd name="T1" fmla="*/ 622 h 3579"/>
                <a:gd name="T2" fmla="*/ 485 w 3589"/>
                <a:gd name="T3" fmla="*/ 0 h 3579"/>
                <a:gd name="T4" fmla="*/ 829 w 3589"/>
                <a:gd name="T5" fmla="*/ 310 h 3579"/>
                <a:gd name="T6" fmla="*/ 860 w 3589"/>
                <a:gd name="T7" fmla="*/ 396 h 3579"/>
                <a:gd name="T8" fmla="*/ 1083 w 3589"/>
                <a:gd name="T9" fmla="*/ 669 h 3579"/>
                <a:gd name="T10" fmla="*/ 1417 w 3589"/>
                <a:gd name="T11" fmla="*/ 494 h 3579"/>
                <a:gd name="T12" fmla="*/ 1791 w 3589"/>
                <a:gd name="T13" fmla="*/ 400 h 3579"/>
                <a:gd name="T14" fmla="*/ 2198 w 3589"/>
                <a:gd name="T15" fmla="*/ 401 h 3579"/>
                <a:gd name="T16" fmla="*/ 2588 w 3589"/>
                <a:gd name="T17" fmla="*/ 505 h 3579"/>
                <a:gd name="T18" fmla="*/ 2933 w 3589"/>
                <a:gd name="T19" fmla="*/ 697 h 3579"/>
                <a:gd name="T20" fmla="*/ 3219 w 3589"/>
                <a:gd name="T21" fmla="*/ 965 h 3579"/>
                <a:gd name="T22" fmla="*/ 3432 w 3589"/>
                <a:gd name="T23" fmla="*/ 1295 h 3579"/>
                <a:gd name="T24" fmla="*/ 3559 w 3589"/>
                <a:gd name="T25" fmla="*/ 1675 h 3579"/>
                <a:gd name="T26" fmla="*/ 3586 w 3589"/>
                <a:gd name="T27" fmla="*/ 2007 h 3579"/>
                <a:gd name="T28" fmla="*/ 3530 w 3589"/>
                <a:gd name="T29" fmla="*/ 2078 h 3579"/>
                <a:gd name="T30" fmla="*/ 3438 w 3589"/>
                <a:gd name="T31" fmla="*/ 2078 h 3579"/>
                <a:gd name="T32" fmla="*/ 3382 w 3589"/>
                <a:gd name="T33" fmla="*/ 2007 h 3579"/>
                <a:gd name="T34" fmla="*/ 3349 w 3589"/>
                <a:gd name="T35" fmla="*/ 1692 h 3579"/>
                <a:gd name="T36" fmla="*/ 3220 w 3589"/>
                <a:gd name="T37" fmla="*/ 1339 h 3579"/>
                <a:gd name="T38" fmla="*/ 3004 w 3589"/>
                <a:gd name="T39" fmla="*/ 1037 h 3579"/>
                <a:gd name="T40" fmla="*/ 2717 w 3589"/>
                <a:gd name="T41" fmla="*/ 803 h 3579"/>
                <a:gd name="T42" fmla="*/ 2374 w 3589"/>
                <a:gd name="T43" fmla="*/ 651 h 3579"/>
                <a:gd name="T44" fmla="*/ 1989 w 3589"/>
                <a:gd name="T45" fmla="*/ 597 h 3579"/>
                <a:gd name="T46" fmla="*/ 1625 w 3589"/>
                <a:gd name="T47" fmla="*/ 646 h 3579"/>
                <a:gd name="T48" fmla="*/ 1298 w 3589"/>
                <a:gd name="T49" fmla="*/ 781 h 3579"/>
                <a:gd name="T50" fmla="*/ 2066 w 3589"/>
                <a:gd name="T51" fmla="*/ 1913 h 3579"/>
                <a:gd name="T52" fmla="*/ 2096 w 3589"/>
                <a:gd name="T53" fmla="*/ 1998 h 3579"/>
                <a:gd name="T54" fmla="*/ 2050 w 3589"/>
                <a:gd name="T55" fmla="*/ 2074 h 3579"/>
                <a:gd name="T56" fmla="*/ 1972 w 3589"/>
                <a:gd name="T57" fmla="*/ 2090 h 3579"/>
                <a:gd name="T58" fmla="*/ 935 w 3589"/>
                <a:gd name="T59" fmla="*/ 1081 h 3579"/>
                <a:gd name="T60" fmla="*/ 741 w 3589"/>
                <a:gd name="T61" fmla="*/ 1372 h 3579"/>
                <a:gd name="T62" fmla="*/ 626 w 3589"/>
                <a:gd name="T63" fmla="*/ 1709 h 3579"/>
                <a:gd name="T64" fmla="*/ 602 w 3589"/>
                <a:gd name="T65" fmla="*/ 2082 h 3579"/>
                <a:gd name="T66" fmla="*/ 682 w 3589"/>
                <a:gd name="T67" fmla="*/ 2457 h 3579"/>
                <a:gd name="T68" fmla="*/ 856 w 3589"/>
                <a:gd name="T69" fmla="*/ 2787 h 3579"/>
                <a:gd name="T70" fmla="*/ 1110 w 3589"/>
                <a:gd name="T71" fmla="*/ 3057 h 3579"/>
                <a:gd name="T72" fmla="*/ 1426 w 3589"/>
                <a:gd name="T73" fmla="*/ 3251 h 3579"/>
                <a:gd name="T74" fmla="*/ 1793 w 3589"/>
                <a:gd name="T75" fmla="*/ 3357 h 3579"/>
                <a:gd name="T76" fmla="*/ 2161 w 3589"/>
                <a:gd name="T77" fmla="*/ 3360 h 3579"/>
                <a:gd name="T78" fmla="*/ 2488 w 3589"/>
                <a:gd name="T79" fmla="*/ 3277 h 3579"/>
                <a:gd name="T80" fmla="*/ 2786 w 3589"/>
                <a:gd name="T81" fmla="*/ 3119 h 3579"/>
                <a:gd name="T82" fmla="*/ 3040 w 3589"/>
                <a:gd name="T83" fmla="*/ 2892 h 3579"/>
                <a:gd name="T84" fmla="*/ 3123 w 3589"/>
                <a:gd name="T85" fmla="*/ 2855 h 3579"/>
                <a:gd name="T86" fmla="*/ 3204 w 3589"/>
                <a:gd name="T87" fmla="*/ 2899 h 3579"/>
                <a:gd name="T88" fmla="*/ 3220 w 3589"/>
                <a:gd name="T89" fmla="*/ 2987 h 3579"/>
                <a:gd name="T90" fmla="*/ 3069 w 3589"/>
                <a:gd name="T91" fmla="*/ 3160 h 3579"/>
                <a:gd name="T92" fmla="*/ 2774 w 3589"/>
                <a:gd name="T93" fmla="*/ 3374 h 3579"/>
                <a:gd name="T94" fmla="*/ 2441 w 3589"/>
                <a:gd name="T95" fmla="*/ 3514 h 3579"/>
                <a:gd name="T96" fmla="*/ 2081 w 3589"/>
                <a:gd name="T97" fmla="*/ 3577 h 3579"/>
                <a:gd name="T98" fmla="*/ 1680 w 3589"/>
                <a:gd name="T99" fmla="*/ 3549 h 3579"/>
                <a:gd name="T100" fmla="*/ 1299 w 3589"/>
                <a:gd name="T101" fmla="*/ 3423 h 3579"/>
                <a:gd name="T102" fmla="*/ 967 w 3589"/>
                <a:gd name="T103" fmla="*/ 3210 h 3579"/>
                <a:gd name="T104" fmla="*/ 699 w 3589"/>
                <a:gd name="T105" fmla="*/ 2925 h 3579"/>
                <a:gd name="T106" fmla="*/ 506 w 3589"/>
                <a:gd name="T107" fmla="*/ 2581 h 3579"/>
                <a:gd name="T108" fmla="*/ 403 w 3589"/>
                <a:gd name="T109" fmla="*/ 2191 h 3579"/>
                <a:gd name="T110" fmla="*/ 402 w 3589"/>
                <a:gd name="T111" fmla="*/ 1786 h 3579"/>
                <a:gd name="T112" fmla="*/ 495 w 3589"/>
                <a:gd name="T113" fmla="*/ 1413 h 3579"/>
                <a:gd name="T114" fmla="*/ 671 w 3589"/>
                <a:gd name="T115" fmla="*/ 1080 h 3579"/>
                <a:gd name="T116" fmla="*/ 397 w 3589"/>
                <a:gd name="T117" fmla="*/ 857 h 3579"/>
                <a:gd name="T118" fmla="*/ 328 w 3589"/>
                <a:gd name="T119" fmla="*/ 840 h 3579"/>
                <a:gd name="T120" fmla="*/ 4 w 3589"/>
                <a:gd name="T121" fmla="*/ 507 h 3579"/>
                <a:gd name="T122" fmla="*/ 14 w 3589"/>
                <a:gd name="T123" fmla="*/ 418 h 3579"/>
                <a:gd name="T124" fmla="*/ 440 w 3589"/>
                <a:gd name="T125" fmla="*/ 4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9" h="3579">
                  <a:moveTo>
                    <a:pt x="474" y="251"/>
                  </a:moveTo>
                  <a:lnTo>
                    <a:pt x="251" y="473"/>
                  </a:lnTo>
                  <a:lnTo>
                    <a:pt x="423" y="644"/>
                  </a:lnTo>
                  <a:lnTo>
                    <a:pt x="623" y="622"/>
                  </a:lnTo>
                  <a:lnTo>
                    <a:pt x="646" y="422"/>
                  </a:lnTo>
                  <a:lnTo>
                    <a:pt x="474" y="251"/>
                  </a:lnTo>
                  <a:close/>
                  <a:moveTo>
                    <a:pt x="462" y="0"/>
                  </a:moveTo>
                  <a:lnTo>
                    <a:pt x="485" y="0"/>
                  </a:lnTo>
                  <a:lnTo>
                    <a:pt x="508" y="4"/>
                  </a:lnTo>
                  <a:lnTo>
                    <a:pt x="529" y="14"/>
                  </a:lnTo>
                  <a:lnTo>
                    <a:pt x="548" y="29"/>
                  </a:lnTo>
                  <a:lnTo>
                    <a:pt x="829" y="310"/>
                  </a:lnTo>
                  <a:lnTo>
                    <a:pt x="844" y="329"/>
                  </a:lnTo>
                  <a:lnTo>
                    <a:pt x="854" y="349"/>
                  </a:lnTo>
                  <a:lnTo>
                    <a:pt x="860" y="372"/>
                  </a:lnTo>
                  <a:lnTo>
                    <a:pt x="860" y="396"/>
                  </a:lnTo>
                  <a:lnTo>
                    <a:pt x="828" y="678"/>
                  </a:lnTo>
                  <a:lnTo>
                    <a:pt x="935" y="784"/>
                  </a:lnTo>
                  <a:lnTo>
                    <a:pt x="1007" y="725"/>
                  </a:lnTo>
                  <a:lnTo>
                    <a:pt x="1083" y="669"/>
                  </a:lnTo>
                  <a:lnTo>
                    <a:pt x="1162" y="618"/>
                  </a:lnTo>
                  <a:lnTo>
                    <a:pt x="1244" y="572"/>
                  </a:lnTo>
                  <a:lnTo>
                    <a:pt x="1328" y="531"/>
                  </a:lnTo>
                  <a:lnTo>
                    <a:pt x="1417" y="494"/>
                  </a:lnTo>
                  <a:lnTo>
                    <a:pt x="1507" y="462"/>
                  </a:lnTo>
                  <a:lnTo>
                    <a:pt x="1599" y="436"/>
                  </a:lnTo>
                  <a:lnTo>
                    <a:pt x="1694" y="416"/>
                  </a:lnTo>
                  <a:lnTo>
                    <a:pt x="1791" y="400"/>
                  </a:lnTo>
                  <a:lnTo>
                    <a:pt x="1889" y="392"/>
                  </a:lnTo>
                  <a:lnTo>
                    <a:pt x="1989" y="388"/>
                  </a:lnTo>
                  <a:lnTo>
                    <a:pt x="2094" y="392"/>
                  </a:lnTo>
                  <a:lnTo>
                    <a:pt x="2198" y="401"/>
                  </a:lnTo>
                  <a:lnTo>
                    <a:pt x="2299" y="418"/>
                  </a:lnTo>
                  <a:lnTo>
                    <a:pt x="2398" y="441"/>
                  </a:lnTo>
                  <a:lnTo>
                    <a:pt x="2495" y="470"/>
                  </a:lnTo>
                  <a:lnTo>
                    <a:pt x="2588" y="505"/>
                  </a:lnTo>
                  <a:lnTo>
                    <a:pt x="2680" y="545"/>
                  </a:lnTo>
                  <a:lnTo>
                    <a:pt x="2768" y="590"/>
                  </a:lnTo>
                  <a:lnTo>
                    <a:pt x="2853" y="640"/>
                  </a:lnTo>
                  <a:lnTo>
                    <a:pt x="2933" y="697"/>
                  </a:lnTo>
                  <a:lnTo>
                    <a:pt x="3011" y="757"/>
                  </a:lnTo>
                  <a:lnTo>
                    <a:pt x="3084" y="821"/>
                  </a:lnTo>
                  <a:lnTo>
                    <a:pt x="3154" y="891"/>
                  </a:lnTo>
                  <a:lnTo>
                    <a:pt x="3219" y="965"/>
                  </a:lnTo>
                  <a:lnTo>
                    <a:pt x="3280" y="1042"/>
                  </a:lnTo>
                  <a:lnTo>
                    <a:pt x="3336" y="1123"/>
                  </a:lnTo>
                  <a:lnTo>
                    <a:pt x="3387" y="1208"/>
                  </a:lnTo>
                  <a:lnTo>
                    <a:pt x="3432" y="1295"/>
                  </a:lnTo>
                  <a:lnTo>
                    <a:pt x="3473" y="1387"/>
                  </a:lnTo>
                  <a:lnTo>
                    <a:pt x="3507" y="1480"/>
                  </a:lnTo>
                  <a:lnTo>
                    <a:pt x="3536" y="1576"/>
                  </a:lnTo>
                  <a:lnTo>
                    <a:pt x="3559" y="1675"/>
                  </a:lnTo>
                  <a:lnTo>
                    <a:pt x="3576" y="1776"/>
                  </a:lnTo>
                  <a:lnTo>
                    <a:pt x="3586" y="1879"/>
                  </a:lnTo>
                  <a:lnTo>
                    <a:pt x="3589" y="1983"/>
                  </a:lnTo>
                  <a:lnTo>
                    <a:pt x="3586" y="2007"/>
                  </a:lnTo>
                  <a:lnTo>
                    <a:pt x="3578" y="2030"/>
                  </a:lnTo>
                  <a:lnTo>
                    <a:pt x="3566" y="2049"/>
                  </a:lnTo>
                  <a:lnTo>
                    <a:pt x="3550" y="2065"/>
                  </a:lnTo>
                  <a:lnTo>
                    <a:pt x="3530" y="2078"/>
                  </a:lnTo>
                  <a:lnTo>
                    <a:pt x="3508" y="2085"/>
                  </a:lnTo>
                  <a:lnTo>
                    <a:pt x="3485" y="2088"/>
                  </a:lnTo>
                  <a:lnTo>
                    <a:pt x="3461" y="2085"/>
                  </a:lnTo>
                  <a:lnTo>
                    <a:pt x="3438" y="2078"/>
                  </a:lnTo>
                  <a:lnTo>
                    <a:pt x="3418" y="2065"/>
                  </a:lnTo>
                  <a:lnTo>
                    <a:pt x="3403" y="2049"/>
                  </a:lnTo>
                  <a:lnTo>
                    <a:pt x="3390" y="2030"/>
                  </a:lnTo>
                  <a:lnTo>
                    <a:pt x="3382" y="2007"/>
                  </a:lnTo>
                  <a:lnTo>
                    <a:pt x="3379" y="1983"/>
                  </a:lnTo>
                  <a:lnTo>
                    <a:pt x="3376" y="1884"/>
                  </a:lnTo>
                  <a:lnTo>
                    <a:pt x="3366" y="1788"/>
                  </a:lnTo>
                  <a:lnTo>
                    <a:pt x="3349" y="1692"/>
                  </a:lnTo>
                  <a:lnTo>
                    <a:pt x="3326" y="1600"/>
                  </a:lnTo>
                  <a:lnTo>
                    <a:pt x="3296" y="1510"/>
                  </a:lnTo>
                  <a:lnTo>
                    <a:pt x="3260" y="1422"/>
                  </a:lnTo>
                  <a:lnTo>
                    <a:pt x="3220" y="1339"/>
                  </a:lnTo>
                  <a:lnTo>
                    <a:pt x="3173" y="1257"/>
                  </a:lnTo>
                  <a:lnTo>
                    <a:pt x="3122" y="1180"/>
                  </a:lnTo>
                  <a:lnTo>
                    <a:pt x="3066" y="1107"/>
                  </a:lnTo>
                  <a:lnTo>
                    <a:pt x="3004" y="1037"/>
                  </a:lnTo>
                  <a:lnTo>
                    <a:pt x="2938" y="971"/>
                  </a:lnTo>
                  <a:lnTo>
                    <a:pt x="2869" y="910"/>
                  </a:lnTo>
                  <a:lnTo>
                    <a:pt x="2795" y="854"/>
                  </a:lnTo>
                  <a:lnTo>
                    <a:pt x="2717" y="803"/>
                  </a:lnTo>
                  <a:lnTo>
                    <a:pt x="2636" y="756"/>
                  </a:lnTo>
                  <a:lnTo>
                    <a:pt x="2551" y="715"/>
                  </a:lnTo>
                  <a:lnTo>
                    <a:pt x="2464" y="680"/>
                  </a:lnTo>
                  <a:lnTo>
                    <a:pt x="2374" y="651"/>
                  </a:lnTo>
                  <a:lnTo>
                    <a:pt x="2280" y="628"/>
                  </a:lnTo>
                  <a:lnTo>
                    <a:pt x="2186" y="611"/>
                  </a:lnTo>
                  <a:lnTo>
                    <a:pt x="2088" y="600"/>
                  </a:lnTo>
                  <a:lnTo>
                    <a:pt x="1989" y="597"/>
                  </a:lnTo>
                  <a:lnTo>
                    <a:pt x="1895" y="600"/>
                  </a:lnTo>
                  <a:lnTo>
                    <a:pt x="1804" y="610"/>
                  </a:lnTo>
                  <a:lnTo>
                    <a:pt x="1713" y="624"/>
                  </a:lnTo>
                  <a:lnTo>
                    <a:pt x="1625" y="646"/>
                  </a:lnTo>
                  <a:lnTo>
                    <a:pt x="1539" y="672"/>
                  </a:lnTo>
                  <a:lnTo>
                    <a:pt x="1457" y="703"/>
                  </a:lnTo>
                  <a:lnTo>
                    <a:pt x="1376" y="739"/>
                  </a:lnTo>
                  <a:lnTo>
                    <a:pt x="1298" y="781"/>
                  </a:lnTo>
                  <a:lnTo>
                    <a:pt x="1223" y="827"/>
                  </a:lnTo>
                  <a:lnTo>
                    <a:pt x="1151" y="878"/>
                  </a:lnTo>
                  <a:lnTo>
                    <a:pt x="1084" y="932"/>
                  </a:lnTo>
                  <a:lnTo>
                    <a:pt x="2066" y="1913"/>
                  </a:lnTo>
                  <a:lnTo>
                    <a:pt x="2081" y="1932"/>
                  </a:lnTo>
                  <a:lnTo>
                    <a:pt x="2091" y="1953"/>
                  </a:lnTo>
                  <a:lnTo>
                    <a:pt x="2096" y="1976"/>
                  </a:lnTo>
                  <a:lnTo>
                    <a:pt x="2096" y="1998"/>
                  </a:lnTo>
                  <a:lnTo>
                    <a:pt x="2091" y="2021"/>
                  </a:lnTo>
                  <a:lnTo>
                    <a:pt x="2081" y="2042"/>
                  </a:lnTo>
                  <a:lnTo>
                    <a:pt x="2066" y="2060"/>
                  </a:lnTo>
                  <a:lnTo>
                    <a:pt x="2050" y="2074"/>
                  </a:lnTo>
                  <a:lnTo>
                    <a:pt x="2032" y="2084"/>
                  </a:lnTo>
                  <a:lnTo>
                    <a:pt x="2013" y="2090"/>
                  </a:lnTo>
                  <a:lnTo>
                    <a:pt x="1992" y="2092"/>
                  </a:lnTo>
                  <a:lnTo>
                    <a:pt x="1972" y="2090"/>
                  </a:lnTo>
                  <a:lnTo>
                    <a:pt x="1953" y="2084"/>
                  </a:lnTo>
                  <a:lnTo>
                    <a:pt x="1934" y="2074"/>
                  </a:lnTo>
                  <a:lnTo>
                    <a:pt x="1918" y="2060"/>
                  </a:lnTo>
                  <a:lnTo>
                    <a:pt x="935" y="1081"/>
                  </a:lnTo>
                  <a:lnTo>
                    <a:pt x="880" y="1148"/>
                  </a:lnTo>
                  <a:lnTo>
                    <a:pt x="829" y="1219"/>
                  </a:lnTo>
                  <a:lnTo>
                    <a:pt x="783" y="1294"/>
                  </a:lnTo>
                  <a:lnTo>
                    <a:pt x="741" y="1372"/>
                  </a:lnTo>
                  <a:lnTo>
                    <a:pt x="705" y="1453"/>
                  </a:lnTo>
                  <a:lnTo>
                    <a:pt x="673" y="1535"/>
                  </a:lnTo>
                  <a:lnTo>
                    <a:pt x="647" y="1621"/>
                  </a:lnTo>
                  <a:lnTo>
                    <a:pt x="626" y="1709"/>
                  </a:lnTo>
                  <a:lnTo>
                    <a:pt x="611" y="1799"/>
                  </a:lnTo>
                  <a:lnTo>
                    <a:pt x="602" y="1890"/>
                  </a:lnTo>
                  <a:lnTo>
                    <a:pt x="598" y="1983"/>
                  </a:lnTo>
                  <a:lnTo>
                    <a:pt x="602" y="2082"/>
                  </a:lnTo>
                  <a:lnTo>
                    <a:pt x="613" y="2180"/>
                  </a:lnTo>
                  <a:lnTo>
                    <a:pt x="630" y="2274"/>
                  </a:lnTo>
                  <a:lnTo>
                    <a:pt x="653" y="2367"/>
                  </a:lnTo>
                  <a:lnTo>
                    <a:pt x="682" y="2457"/>
                  </a:lnTo>
                  <a:lnTo>
                    <a:pt x="717" y="2544"/>
                  </a:lnTo>
                  <a:lnTo>
                    <a:pt x="758" y="2629"/>
                  </a:lnTo>
                  <a:lnTo>
                    <a:pt x="805" y="2709"/>
                  </a:lnTo>
                  <a:lnTo>
                    <a:pt x="856" y="2787"/>
                  </a:lnTo>
                  <a:lnTo>
                    <a:pt x="913" y="2861"/>
                  </a:lnTo>
                  <a:lnTo>
                    <a:pt x="974" y="2930"/>
                  </a:lnTo>
                  <a:lnTo>
                    <a:pt x="1040" y="2995"/>
                  </a:lnTo>
                  <a:lnTo>
                    <a:pt x="1110" y="3057"/>
                  </a:lnTo>
                  <a:lnTo>
                    <a:pt x="1184" y="3114"/>
                  </a:lnTo>
                  <a:lnTo>
                    <a:pt x="1261" y="3165"/>
                  </a:lnTo>
                  <a:lnTo>
                    <a:pt x="1343" y="3211"/>
                  </a:lnTo>
                  <a:lnTo>
                    <a:pt x="1426" y="3251"/>
                  </a:lnTo>
                  <a:lnTo>
                    <a:pt x="1514" y="3287"/>
                  </a:lnTo>
                  <a:lnTo>
                    <a:pt x="1605" y="3316"/>
                  </a:lnTo>
                  <a:lnTo>
                    <a:pt x="1697" y="3339"/>
                  </a:lnTo>
                  <a:lnTo>
                    <a:pt x="1793" y="3357"/>
                  </a:lnTo>
                  <a:lnTo>
                    <a:pt x="1890" y="3366"/>
                  </a:lnTo>
                  <a:lnTo>
                    <a:pt x="1989" y="3370"/>
                  </a:lnTo>
                  <a:lnTo>
                    <a:pt x="2075" y="3367"/>
                  </a:lnTo>
                  <a:lnTo>
                    <a:pt x="2161" y="3360"/>
                  </a:lnTo>
                  <a:lnTo>
                    <a:pt x="2244" y="3347"/>
                  </a:lnTo>
                  <a:lnTo>
                    <a:pt x="2327" y="3328"/>
                  </a:lnTo>
                  <a:lnTo>
                    <a:pt x="2409" y="3306"/>
                  </a:lnTo>
                  <a:lnTo>
                    <a:pt x="2488" y="3277"/>
                  </a:lnTo>
                  <a:lnTo>
                    <a:pt x="2566" y="3245"/>
                  </a:lnTo>
                  <a:lnTo>
                    <a:pt x="2643" y="3208"/>
                  </a:lnTo>
                  <a:lnTo>
                    <a:pt x="2715" y="3166"/>
                  </a:lnTo>
                  <a:lnTo>
                    <a:pt x="2786" y="3119"/>
                  </a:lnTo>
                  <a:lnTo>
                    <a:pt x="2855" y="3069"/>
                  </a:lnTo>
                  <a:lnTo>
                    <a:pt x="2919" y="3014"/>
                  </a:lnTo>
                  <a:lnTo>
                    <a:pt x="2981" y="2955"/>
                  </a:lnTo>
                  <a:lnTo>
                    <a:pt x="3040" y="2892"/>
                  </a:lnTo>
                  <a:lnTo>
                    <a:pt x="3057" y="2876"/>
                  </a:lnTo>
                  <a:lnTo>
                    <a:pt x="3078" y="2864"/>
                  </a:lnTo>
                  <a:lnTo>
                    <a:pt x="3099" y="2858"/>
                  </a:lnTo>
                  <a:lnTo>
                    <a:pt x="3123" y="2855"/>
                  </a:lnTo>
                  <a:lnTo>
                    <a:pt x="3145" y="2860"/>
                  </a:lnTo>
                  <a:lnTo>
                    <a:pt x="3168" y="2867"/>
                  </a:lnTo>
                  <a:lnTo>
                    <a:pt x="3188" y="2881"/>
                  </a:lnTo>
                  <a:lnTo>
                    <a:pt x="3204" y="2899"/>
                  </a:lnTo>
                  <a:lnTo>
                    <a:pt x="3215" y="2919"/>
                  </a:lnTo>
                  <a:lnTo>
                    <a:pt x="3222" y="2941"/>
                  </a:lnTo>
                  <a:lnTo>
                    <a:pt x="3223" y="2964"/>
                  </a:lnTo>
                  <a:lnTo>
                    <a:pt x="3220" y="2987"/>
                  </a:lnTo>
                  <a:lnTo>
                    <a:pt x="3212" y="3008"/>
                  </a:lnTo>
                  <a:lnTo>
                    <a:pt x="3198" y="3029"/>
                  </a:lnTo>
                  <a:lnTo>
                    <a:pt x="3135" y="3096"/>
                  </a:lnTo>
                  <a:lnTo>
                    <a:pt x="3069" y="3160"/>
                  </a:lnTo>
                  <a:lnTo>
                    <a:pt x="2999" y="3220"/>
                  </a:lnTo>
                  <a:lnTo>
                    <a:pt x="2928" y="3275"/>
                  </a:lnTo>
                  <a:lnTo>
                    <a:pt x="2853" y="3327"/>
                  </a:lnTo>
                  <a:lnTo>
                    <a:pt x="2774" y="3374"/>
                  </a:lnTo>
                  <a:lnTo>
                    <a:pt x="2695" y="3415"/>
                  </a:lnTo>
                  <a:lnTo>
                    <a:pt x="2612" y="3453"/>
                  </a:lnTo>
                  <a:lnTo>
                    <a:pt x="2527" y="3486"/>
                  </a:lnTo>
                  <a:lnTo>
                    <a:pt x="2441" y="3514"/>
                  </a:lnTo>
                  <a:lnTo>
                    <a:pt x="2353" y="3537"/>
                  </a:lnTo>
                  <a:lnTo>
                    <a:pt x="2264" y="3555"/>
                  </a:lnTo>
                  <a:lnTo>
                    <a:pt x="2174" y="3568"/>
                  </a:lnTo>
                  <a:lnTo>
                    <a:pt x="2081" y="3577"/>
                  </a:lnTo>
                  <a:lnTo>
                    <a:pt x="1989" y="3579"/>
                  </a:lnTo>
                  <a:lnTo>
                    <a:pt x="1884" y="3576"/>
                  </a:lnTo>
                  <a:lnTo>
                    <a:pt x="1781" y="3566"/>
                  </a:lnTo>
                  <a:lnTo>
                    <a:pt x="1680" y="3549"/>
                  </a:lnTo>
                  <a:lnTo>
                    <a:pt x="1581" y="3526"/>
                  </a:lnTo>
                  <a:lnTo>
                    <a:pt x="1484" y="3498"/>
                  </a:lnTo>
                  <a:lnTo>
                    <a:pt x="1390" y="3463"/>
                  </a:lnTo>
                  <a:lnTo>
                    <a:pt x="1299" y="3423"/>
                  </a:lnTo>
                  <a:lnTo>
                    <a:pt x="1211" y="3377"/>
                  </a:lnTo>
                  <a:lnTo>
                    <a:pt x="1126" y="3326"/>
                  </a:lnTo>
                  <a:lnTo>
                    <a:pt x="1044" y="3271"/>
                  </a:lnTo>
                  <a:lnTo>
                    <a:pt x="967" y="3210"/>
                  </a:lnTo>
                  <a:lnTo>
                    <a:pt x="893" y="3145"/>
                  </a:lnTo>
                  <a:lnTo>
                    <a:pt x="824" y="3076"/>
                  </a:lnTo>
                  <a:lnTo>
                    <a:pt x="759" y="3003"/>
                  </a:lnTo>
                  <a:lnTo>
                    <a:pt x="699" y="2925"/>
                  </a:lnTo>
                  <a:lnTo>
                    <a:pt x="642" y="2845"/>
                  </a:lnTo>
                  <a:lnTo>
                    <a:pt x="592" y="2760"/>
                  </a:lnTo>
                  <a:lnTo>
                    <a:pt x="546" y="2672"/>
                  </a:lnTo>
                  <a:lnTo>
                    <a:pt x="506" y="2581"/>
                  </a:lnTo>
                  <a:lnTo>
                    <a:pt x="471" y="2488"/>
                  </a:lnTo>
                  <a:lnTo>
                    <a:pt x="442" y="2391"/>
                  </a:lnTo>
                  <a:lnTo>
                    <a:pt x="419" y="2292"/>
                  </a:lnTo>
                  <a:lnTo>
                    <a:pt x="403" y="2191"/>
                  </a:lnTo>
                  <a:lnTo>
                    <a:pt x="393" y="2088"/>
                  </a:lnTo>
                  <a:lnTo>
                    <a:pt x="390" y="1983"/>
                  </a:lnTo>
                  <a:lnTo>
                    <a:pt x="393" y="1883"/>
                  </a:lnTo>
                  <a:lnTo>
                    <a:pt x="402" y="1786"/>
                  </a:lnTo>
                  <a:lnTo>
                    <a:pt x="417" y="1689"/>
                  </a:lnTo>
                  <a:lnTo>
                    <a:pt x="437" y="1595"/>
                  </a:lnTo>
                  <a:lnTo>
                    <a:pt x="464" y="1503"/>
                  </a:lnTo>
                  <a:lnTo>
                    <a:pt x="495" y="1413"/>
                  </a:lnTo>
                  <a:lnTo>
                    <a:pt x="532" y="1325"/>
                  </a:lnTo>
                  <a:lnTo>
                    <a:pt x="573" y="1240"/>
                  </a:lnTo>
                  <a:lnTo>
                    <a:pt x="620" y="1159"/>
                  </a:lnTo>
                  <a:lnTo>
                    <a:pt x="671" y="1080"/>
                  </a:lnTo>
                  <a:lnTo>
                    <a:pt x="727" y="1005"/>
                  </a:lnTo>
                  <a:lnTo>
                    <a:pt x="787" y="932"/>
                  </a:lnTo>
                  <a:lnTo>
                    <a:pt x="680" y="826"/>
                  </a:lnTo>
                  <a:lnTo>
                    <a:pt x="397" y="857"/>
                  </a:lnTo>
                  <a:lnTo>
                    <a:pt x="385" y="858"/>
                  </a:lnTo>
                  <a:lnTo>
                    <a:pt x="365" y="856"/>
                  </a:lnTo>
                  <a:lnTo>
                    <a:pt x="345" y="850"/>
                  </a:lnTo>
                  <a:lnTo>
                    <a:pt x="328" y="840"/>
                  </a:lnTo>
                  <a:lnTo>
                    <a:pt x="311" y="827"/>
                  </a:lnTo>
                  <a:lnTo>
                    <a:pt x="29" y="547"/>
                  </a:lnTo>
                  <a:lnTo>
                    <a:pt x="14" y="527"/>
                  </a:lnTo>
                  <a:lnTo>
                    <a:pt x="4" y="507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4" y="438"/>
                  </a:lnTo>
                  <a:lnTo>
                    <a:pt x="14" y="418"/>
                  </a:lnTo>
                  <a:lnTo>
                    <a:pt x="29" y="399"/>
                  </a:lnTo>
                  <a:lnTo>
                    <a:pt x="400" y="29"/>
                  </a:lnTo>
                  <a:lnTo>
                    <a:pt x="419" y="14"/>
                  </a:lnTo>
                  <a:lnTo>
                    <a:pt x="440" y="4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339465" y="1911350"/>
            <a:ext cx="568325" cy="568325"/>
            <a:chOff x="5334000" y="1911350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Freeform 68"/>
            <p:cNvSpPr>
              <a:spLocks/>
            </p:cNvSpPr>
            <p:nvPr/>
          </p:nvSpPr>
          <p:spPr bwMode="auto">
            <a:xfrm>
              <a:off x="5368925" y="1911350"/>
              <a:ext cx="104775" cy="104775"/>
            </a:xfrm>
            <a:custGeom>
              <a:avLst/>
              <a:gdLst>
                <a:gd name="T0" fmla="*/ 569 w 659"/>
                <a:gd name="T1" fmla="*/ 0 h 659"/>
                <a:gd name="T2" fmla="*/ 591 w 659"/>
                <a:gd name="T3" fmla="*/ 4 h 659"/>
                <a:gd name="T4" fmla="*/ 611 w 659"/>
                <a:gd name="T5" fmla="*/ 14 h 659"/>
                <a:gd name="T6" fmla="*/ 629 w 659"/>
                <a:gd name="T7" fmla="*/ 29 h 659"/>
                <a:gd name="T8" fmla="*/ 645 w 659"/>
                <a:gd name="T9" fmla="*/ 47 h 659"/>
                <a:gd name="T10" fmla="*/ 654 w 659"/>
                <a:gd name="T11" fmla="*/ 68 h 659"/>
                <a:gd name="T12" fmla="*/ 659 w 659"/>
                <a:gd name="T13" fmla="*/ 90 h 659"/>
                <a:gd name="T14" fmla="*/ 659 w 659"/>
                <a:gd name="T15" fmla="*/ 112 h 659"/>
                <a:gd name="T16" fmla="*/ 654 w 659"/>
                <a:gd name="T17" fmla="*/ 133 h 659"/>
                <a:gd name="T18" fmla="*/ 645 w 659"/>
                <a:gd name="T19" fmla="*/ 154 h 659"/>
                <a:gd name="T20" fmla="*/ 629 w 659"/>
                <a:gd name="T21" fmla="*/ 173 h 659"/>
                <a:gd name="T22" fmla="*/ 173 w 659"/>
                <a:gd name="T23" fmla="*/ 629 h 659"/>
                <a:gd name="T24" fmla="*/ 157 w 659"/>
                <a:gd name="T25" fmla="*/ 643 h 659"/>
                <a:gd name="T26" fmla="*/ 139 w 659"/>
                <a:gd name="T27" fmla="*/ 651 h 659"/>
                <a:gd name="T28" fmla="*/ 120 w 659"/>
                <a:gd name="T29" fmla="*/ 657 h 659"/>
                <a:gd name="T30" fmla="*/ 101 w 659"/>
                <a:gd name="T31" fmla="*/ 659 h 659"/>
                <a:gd name="T32" fmla="*/ 82 w 659"/>
                <a:gd name="T33" fmla="*/ 657 h 659"/>
                <a:gd name="T34" fmla="*/ 62 w 659"/>
                <a:gd name="T35" fmla="*/ 651 h 659"/>
                <a:gd name="T36" fmla="*/ 44 w 659"/>
                <a:gd name="T37" fmla="*/ 643 h 659"/>
                <a:gd name="T38" fmla="*/ 29 w 659"/>
                <a:gd name="T39" fmla="*/ 629 h 659"/>
                <a:gd name="T40" fmla="*/ 14 w 659"/>
                <a:gd name="T41" fmla="*/ 611 h 659"/>
                <a:gd name="T42" fmla="*/ 4 w 659"/>
                <a:gd name="T43" fmla="*/ 590 h 659"/>
                <a:gd name="T44" fmla="*/ 0 w 659"/>
                <a:gd name="T45" fmla="*/ 569 h 659"/>
                <a:gd name="T46" fmla="*/ 0 w 659"/>
                <a:gd name="T47" fmla="*/ 546 h 659"/>
                <a:gd name="T48" fmla="*/ 4 w 659"/>
                <a:gd name="T49" fmla="*/ 524 h 659"/>
                <a:gd name="T50" fmla="*/ 14 w 659"/>
                <a:gd name="T51" fmla="*/ 503 h 659"/>
                <a:gd name="T52" fmla="*/ 29 w 659"/>
                <a:gd name="T53" fmla="*/ 485 h 659"/>
                <a:gd name="T54" fmla="*/ 486 w 659"/>
                <a:gd name="T55" fmla="*/ 29 h 659"/>
                <a:gd name="T56" fmla="*/ 504 w 659"/>
                <a:gd name="T57" fmla="*/ 14 h 659"/>
                <a:gd name="T58" fmla="*/ 525 w 659"/>
                <a:gd name="T59" fmla="*/ 4 h 659"/>
                <a:gd name="T60" fmla="*/ 547 w 659"/>
                <a:gd name="T61" fmla="*/ 0 h 659"/>
                <a:gd name="T62" fmla="*/ 569 w 659"/>
                <a:gd name="T6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9" h="659">
                  <a:moveTo>
                    <a:pt x="569" y="0"/>
                  </a:moveTo>
                  <a:lnTo>
                    <a:pt x="591" y="4"/>
                  </a:lnTo>
                  <a:lnTo>
                    <a:pt x="611" y="14"/>
                  </a:lnTo>
                  <a:lnTo>
                    <a:pt x="629" y="29"/>
                  </a:lnTo>
                  <a:lnTo>
                    <a:pt x="645" y="47"/>
                  </a:lnTo>
                  <a:lnTo>
                    <a:pt x="654" y="68"/>
                  </a:lnTo>
                  <a:lnTo>
                    <a:pt x="659" y="90"/>
                  </a:lnTo>
                  <a:lnTo>
                    <a:pt x="659" y="112"/>
                  </a:lnTo>
                  <a:lnTo>
                    <a:pt x="654" y="133"/>
                  </a:lnTo>
                  <a:lnTo>
                    <a:pt x="645" y="154"/>
                  </a:lnTo>
                  <a:lnTo>
                    <a:pt x="629" y="173"/>
                  </a:lnTo>
                  <a:lnTo>
                    <a:pt x="173" y="629"/>
                  </a:lnTo>
                  <a:lnTo>
                    <a:pt x="157" y="643"/>
                  </a:lnTo>
                  <a:lnTo>
                    <a:pt x="139" y="651"/>
                  </a:lnTo>
                  <a:lnTo>
                    <a:pt x="120" y="657"/>
                  </a:lnTo>
                  <a:lnTo>
                    <a:pt x="101" y="659"/>
                  </a:lnTo>
                  <a:lnTo>
                    <a:pt x="82" y="657"/>
                  </a:lnTo>
                  <a:lnTo>
                    <a:pt x="62" y="651"/>
                  </a:lnTo>
                  <a:lnTo>
                    <a:pt x="44" y="643"/>
                  </a:lnTo>
                  <a:lnTo>
                    <a:pt x="29" y="629"/>
                  </a:lnTo>
                  <a:lnTo>
                    <a:pt x="14" y="611"/>
                  </a:lnTo>
                  <a:lnTo>
                    <a:pt x="4" y="590"/>
                  </a:lnTo>
                  <a:lnTo>
                    <a:pt x="0" y="569"/>
                  </a:lnTo>
                  <a:lnTo>
                    <a:pt x="0" y="546"/>
                  </a:lnTo>
                  <a:lnTo>
                    <a:pt x="4" y="524"/>
                  </a:lnTo>
                  <a:lnTo>
                    <a:pt x="14" y="503"/>
                  </a:lnTo>
                  <a:lnTo>
                    <a:pt x="29" y="485"/>
                  </a:lnTo>
                  <a:lnTo>
                    <a:pt x="486" y="29"/>
                  </a:lnTo>
                  <a:lnTo>
                    <a:pt x="504" y="14"/>
                  </a:lnTo>
                  <a:lnTo>
                    <a:pt x="525" y="4"/>
                  </a:lnTo>
                  <a:lnTo>
                    <a:pt x="547" y="0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0"/>
            <p:cNvSpPr>
              <a:spLocks noEditPoints="1"/>
            </p:cNvSpPr>
            <p:nvPr/>
          </p:nvSpPr>
          <p:spPr bwMode="auto">
            <a:xfrm>
              <a:off x="5334000" y="1912938"/>
              <a:ext cx="568325" cy="566737"/>
            </a:xfrm>
            <a:custGeom>
              <a:avLst/>
              <a:gdLst>
                <a:gd name="T0" fmla="*/ 745 w 3578"/>
                <a:gd name="T1" fmla="*/ 3328 h 3574"/>
                <a:gd name="T2" fmla="*/ 811 w 3578"/>
                <a:gd name="T3" fmla="*/ 2783 h 3574"/>
                <a:gd name="T4" fmla="*/ 796 w 3578"/>
                <a:gd name="T5" fmla="*/ 2719 h 3574"/>
                <a:gd name="T6" fmla="*/ 826 w 3578"/>
                <a:gd name="T7" fmla="*/ 2658 h 3574"/>
                <a:gd name="T8" fmla="*/ 887 w 3578"/>
                <a:gd name="T9" fmla="*/ 2629 h 3574"/>
                <a:gd name="T10" fmla="*/ 951 w 3578"/>
                <a:gd name="T11" fmla="*/ 2644 h 3574"/>
                <a:gd name="T12" fmla="*/ 1661 w 3578"/>
                <a:gd name="T13" fmla="*/ 2413 h 3574"/>
                <a:gd name="T14" fmla="*/ 1414 w 3578"/>
                <a:gd name="T15" fmla="*/ 2152 h 3574"/>
                <a:gd name="T16" fmla="*/ 1414 w 3578"/>
                <a:gd name="T17" fmla="*/ 2086 h 3574"/>
                <a:gd name="T18" fmla="*/ 1456 w 3578"/>
                <a:gd name="T19" fmla="*/ 2032 h 3574"/>
                <a:gd name="T20" fmla="*/ 1519 w 3578"/>
                <a:gd name="T21" fmla="*/ 2017 h 3574"/>
                <a:gd name="T22" fmla="*/ 1442 w 3578"/>
                <a:gd name="T23" fmla="*/ 1912 h 3574"/>
                <a:gd name="T24" fmla="*/ 637 w 3578"/>
                <a:gd name="T25" fmla="*/ 821 h 3574"/>
                <a:gd name="T26" fmla="*/ 1048 w 3578"/>
                <a:gd name="T27" fmla="*/ 410 h 3574"/>
                <a:gd name="T28" fmla="*/ 2501 w 3578"/>
                <a:gd name="T29" fmla="*/ 1574 h 3574"/>
                <a:gd name="T30" fmla="*/ 2647 w 3578"/>
                <a:gd name="T31" fmla="*/ 950 h 3574"/>
                <a:gd name="T32" fmla="*/ 2632 w 3578"/>
                <a:gd name="T33" fmla="*/ 886 h 3574"/>
                <a:gd name="T34" fmla="*/ 2661 w 3578"/>
                <a:gd name="T35" fmla="*/ 825 h 3574"/>
                <a:gd name="T36" fmla="*/ 2722 w 3578"/>
                <a:gd name="T37" fmla="*/ 796 h 3574"/>
                <a:gd name="T38" fmla="*/ 2787 w 3578"/>
                <a:gd name="T39" fmla="*/ 810 h 3574"/>
                <a:gd name="T40" fmla="*/ 3333 w 3578"/>
                <a:gd name="T41" fmla="*/ 743 h 3574"/>
                <a:gd name="T42" fmla="*/ 2844 w 3578"/>
                <a:gd name="T43" fmla="*/ 0 h 3574"/>
                <a:gd name="T44" fmla="*/ 2905 w 3578"/>
                <a:gd name="T45" fmla="*/ 29 h 3574"/>
                <a:gd name="T46" fmla="*/ 3572 w 3578"/>
                <a:gd name="T47" fmla="*/ 711 h 3574"/>
                <a:gd name="T48" fmla="*/ 3572 w 3578"/>
                <a:gd name="T49" fmla="*/ 777 h 3574"/>
                <a:gd name="T50" fmla="*/ 3101 w 3578"/>
                <a:gd name="T51" fmla="*/ 1263 h 3574"/>
                <a:gd name="T52" fmla="*/ 2644 w 3578"/>
                <a:gd name="T53" fmla="*/ 1718 h 3574"/>
                <a:gd name="T54" fmla="*/ 3441 w 3578"/>
                <a:gd name="T55" fmla="*/ 2527 h 3574"/>
                <a:gd name="T56" fmla="*/ 3441 w 3578"/>
                <a:gd name="T57" fmla="*/ 2594 h 3574"/>
                <a:gd name="T58" fmla="*/ 3397 w 3578"/>
                <a:gd name="T59" fmla="*/ 2647 h 3574"/>
                <a:gd name="T60" fmla="*/ 3333 w 3578"/>
                <a:gd name="T61" fmla="*/ 2662 h 3574"/>
                <a:gd name="T62" fmla="*/ 3272 w 3578"/>
                <a:gd name="T63" fmla="*/ 2633 h 3574"/>
                <a:gd name="T64" fmla="*/ 1785 w 3578"/>
                <a:gd name="T65" fmla="*/ 1148 h 3574"/>
                <a:gd name="T66" fmla="*/ 1062 w 3578"/>
                <a:gd name="T67" fmla="*/ 1245 h 3574"/>
                <a:gd name="T68" fmla="*/ 3380 w 3578"/>
                <a:gd name="T69" fmla="*/ 3027 h 3574"/>
                <a:gd name="T70" fmla="*/ 3435 w 3578"/>
                <a:gd name="T71" fmla="*/ 3063 h 3574"/>
                <a:gd name="T72" fmla="*/ 3457 w 3578"/>
                <a:gd name="T73" fmla="*/ 3127 h 3574"/>
                <a:gd name="T74" fmla="*/ 3433 w 3578"/>
                <a:gd name="T75" fmla="*/ 3190 h 3574"/>
                <a:gd name="T76" fmla="*/ 3377 w 3578"/>
                <a:gd name="T77" fmla="*/ 3225 h 3574"/>
                <a:gd name="T78" fmla="*/ 2788 w 3578"/>
                <a:gd name="T79" fmla="*/ 3216 h 3574"/>
                <a:gd name="T80" fmla="*/ 2733 w 3578"/>
                <a:gd name="T81" fmla="*/ 3199 h 3574"/>
                <a:gd name="T82" fmla="*/ 817 w 3578"/>
                <a:gd name="T83" fmla="*/ 3545 h 3574"/>
                <a:gd name="T84" fmla="*/ 765 w 3578"/>
                <a:gd name="T85" fmla="*/ 3572 h 3574"/>
                <a:gd name="T86" fmla="*/ 706 w 3578"/>
                <a:gd name="T87" fmla="*/ 3566 h 3574"/>
                <a:gd name="T88" fmla="*/ 29 w 3578"/>
                <a:gd name="T89" fmla="*/ 2902 h 3574"/>
                <a:gd name="T90" fmla="*/ 0 w 3578"/>
                <a:gd name="T91" fmla="*/ 2841 h 3574"/>
                <a:gd name="T92" fmla="*/ 14 w 3578"/>
                <a:gd name="T93" fmla="*/ 2775 h 3574"/>
                <a:gd name="T94" fmla="*/ 846 w 3578"/>
                <a:gd name="T95" fmla="*/ 1317 h 3574"/>
                <a:gd name="T96" fmla="*/ 408 w 3578"/>
                <a:gd name="T97" fmla="*/ 877 h 3574"/>
                <a:gd name="T98" fmla="*/ 391 w 3578"/>
                <a:gd name="T99" fmla="*/ 821 h 3574"/>
                <a:gd name="T100" fmla="*/ 408 w 3578"/>
                <a:gd name="T101" fmla="*/ 764 h 3574"/>
                <a:gd name="T102" fmla="*/ 983 w 3578"/>
                <a:gd name="T103" fmla="*/ 189 h 3574"/>
                <a:gd name="T104" fmla="*/ 998 w 3578"/>
                <a:gd name="T105" fmla="*/ 179 h 3574"/>
                <a:gd name="T106" fmla="*/ 1009 w 3578"/>
                <a:gd name="T107" fmla="*/ 173 h 3574"/>
                <a:gd name="T108" fmla="*/ 1024 w 3578"/>
                <a:gd name="T109" fmla="*/ 168 h 3574"/>
                <a:gd name="T110" fmla="*/ 1038 w 3578"/>
                <a:gd name="T111" fmla="*/ 166 h 3574"/>
                <a:gd name="T112" fmla="*/ 1053 w 3578"/>
                <a:gd name="T113" fmla="*/ 166 h 3574"/>
                <a:gd name="T114" fmla="*/ 1067 w 3578"/>
                <a:gd name="T115" fmla="*/ 167 h 3574"/>
                <a:gd name="T116" fmla="*/ 1079 w 3578"/>
                <a:gd name="T117" fmla="*/ 170 h 3574"/>
                <a:gd name="T118" fmla="*/ 1096 w 3578"/>
                <a:gd name="T119" fmla="*/ 178 h 3574"/>
                <a:gd name="T120" fmla="*/ 1107 w 3578"/>
                <a:gd name="T121" fmla="*/ 184 h 3574"/>
                <a:gd name="T122" fmla="*/ 1544 w 3578"/>
                <a:gd name="T123" fmla="*/ 619 h 3574"/>
                <a:gd name="T124" fmla="*/ 2779 w 3578"/>
                <a:gd name="T125" fmla="*/ 14 h 3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78" h="3574">
                  <a:moveTo>
                    <a:pt x="1303" y="1774"/>
                  </a:moveTo>
                  <a:lnTo>
                    <a:pt x="245" y="2830"/>
                  </a:lnTo>
                  <a:lnTo>
                    <a:pt x="745" y="3328"/>
                  </a:lnTo>
                  <a:lnTo>
                    <a:pt x="1049" y="3025"/>
                  </a:lnTo>
                  <a:lnTo>
                    <a:pt x="826" y="2802"/>
                  </a:lnTo>
                  <a:lnTo>
                    <a:pt x="811" y="2783"/>
                  </a:lnTo>
                  <a:lnTo>
                    <a:pt x="802" y="2764"/>
                  </a:lnTo>
                  <a:lnTo>
                    <a:pt x="796" y="2741"/>
                  </a:lnTo>
                  <a:lnTo>
                    <a:pt x="796" y="2719"/>
                  </a:lnTo>
                  <a:lnTo>
                    <a:pt x="802" y="2697"/>
                  </a:lnTo>
                  <a:lnTo>
                    <a:pt x="811" y="2677"/>
                  </a:lnTo>
                  <a:lnTo>
                    <a:pt x="826" y="2658"/>
                  </a:lnTo>
                  <a:lnTo>
                    <a:pt x="844" y="2644"/>
                  </a:lnTo>
                  <a:lnTo>
                    <a:pt x="865" y="2634"/>
                  </a:lnTo>
                  <a:lnTo>
                    <a:pt x="887" y="2629"/>
                  </a:lnTo>
                  <a:lnTo>
                    <a:pt x="908" y="2629"/>
                  </a:lnTo>
                  <a:lnTo>
                    <a:pt x="931" y="2634"/>
                  </a:lnTo>
                  <a:lnTo>
                    <a:pt x="951" y="2644"/>
                  </a:lnTo>
                  <a:lnTo>
                    <a:pt x="969" y="2658"/>
                  </a:lnTo>
                  <a:lnTo>
                    <a:pt x="1193" y="2881"/>
                  </a:lnTo>
                  <a:lnTo>
                    <a:pt x="1661" y="2413"/>
                  </a:lnTo>
                  <a:lnTo>
                    <a:pt x="1438" y="2191"/>
                  </a:lnTo>
                  <a:lnTo>
                    <a:pt x="1424" y="2173"/>
                  </a:lnTo>
                  <a:lnTo>
                    <a:pt x="1414" y="2152"/>
                  </a:lnTo>
                  <a:lnTo>
                    <a:pt x="1408" y="2130"/>
                  </a:lnTo>
                  <a:lnTo>
                    <a:pt x="1408" y="2108"/>
                  </a:lnTo>
                  <a:lnTo>
                    <a:pt x="1414" y="2086"/>
                  </a:lnTo>
                  <a:lnTo>
                    <a:pt x="1424" y="2065"/>
                  </a:lnTo>
                  <a:lnTo>
                    <a:pt x="1438" y="2047"/>
                  </a:lnTo>
                  <a:lnTo>
                    <a:pt x="1456" y="2032"/>
                  </a:lnTo>
                  <a:lnTo>
                    <a:pt x="1476" y="2023"/>
                  </a:lnTo>
                  <a:lnTo>
                    <a:pt x="1498" y="2018"/>
                  </a:lnTo>
                  <a:lnTo>
                    <a:pt x="1519" y="2017"/>
                  </a:lnTo>
                  <a:lnTo>
                    <a:pt x="1541" y="2023"/>
                  </a:lnTo>
                  <a:lnTo>
                    <a:pt x="1562" y="2031"/>
                  </a:lnTo>
                  <a:lnTo>
                    <a:pt x="1442" y="1912"/>
                  </a:lnTo>
                  <a:lnTo>
                    <a:pt x="1303" y="1774"/>
                  </a:lnTo>
                  <a:close/>
                  <a:moveTo>
                    <a:pt x="1048" y="410"/>
                  </a:moveTo>
                  <a:lnTo>
                    <a:pt x="637" y="821"/>
                  </a:lnTo>
                  <a:lnTo>
                    <a:pt x="918" y="1101"/>
                  </a:lnTo>
                  <a:lnTo>
                    <a:pt x="1329" y="691"/>
                  </a:lnTo>
                  <a:lnTo>
                    <a:pt x="1048" y="410"/>
                  </a:lnTo>
                  <a:close/>
                  <a:moveTo>
                    <a:pt x="2833" y="245"/>
                  </a:moveTo>
                  <a:lnTo>
                    <a:pt x="2001" y="1075"/>
                  </a:lnTo>
                  <a:lnTo>
                    <a:pt x="2501" y="1574"/>
                  </a:lnTo>
                  <a:lnTo>
                    <a:pt x="2884" y="1192"/>
                  </a:lnTo>
                  <a:lnTo>
                    <a:pt x="2661" y="969"/>
                  </a:lnTo>
                  <a:lnTo>
                    <a:pt x="2647" y="950"/>
                  </a:lnTo>
                  <a:lnTo>
                    <a:pt x="2637" y="929"/>
                  </a:lnTo>
                  <a:lnTo>
                    <a:pt x="2632" y="908"/>
                  </a:lnTo>
                  <a:lnTo>
                    <a:pt x="2632" y="886"/>
                  </a:lnTo>
                  <a:lnTo>
                    <a:pt x="2637" y="864"/>
                  </a:lnTo>
                  <a:lnTo>
                    <a:pt x="2647" y="843"/>
                  </a:lnTo>
                  <a:lnTo>
                    <a:pt x="2661" y="825"/>
                  </a:lnTo>
                  <a:lnTo>
                    <a:pt x="2679" y="810"/>
                  </a:lnTo>
                  <a:lnTo>
                    <a:pt x="2700" y="800"/>
                  </a:lnTo>
                  <a:lnTo>
                    <a:pt x="2722" y="796"/>
                  </a:lnTo>
                  <a:lnTo>
                    <a:pt x="2745" y="796"/>
                  </a:lnTo>
                  <a:lnTo>
                    <a:pt x="2766" y="800"/>
                  </a:lnTo>
                  <a:lnTo>
                    <a:pt x="2787" y="810"/>
                  </a:lnTo>
                  <a:lnTo>
                    <a:pt x="2806" y="825"/>
                  </a:lnTo>
                  <a:lnTo>
                    <a:pt x="3029" y="1048"/>
                  </a:lnTo>
                  <a:lnTo>
                    <a:pt x="3333" y="743"/>
                  </a:lnTo>
                  <a:lnTo>
                    <a:pt x="2833" y="245"/>
                  </a:lnTo>
                  <a:close/>
                  <a:moveTo>
                    <a:pt x="2822" y="0"/>
                  </a:moveTo>
                  <a:lnTo>
                    <a:pt x="2844" y="0"/>
                  </a:lnTo>
                  <a:lnTo>
                    <a:pt x="2866" y="5"/>
                  </a:lnTo>
                  <a:lnTo>
                    <a:pt x="2886" y="14"/>
                  </a:lnTo>
                  <a:lnTo>
                    <a:pt x="2905" y="29"/>
                  </a:lnTo>
                  <a:lnTo>
                    <a:pt x="3548" y="672"/>
                  </a:lnTo>
                  <a:lnTo>
                    <a:pt x="3563" y="690"/>
                  </a:lnTo>
                  <a:lnTo>
                    <a:pt x="3572" y="711"/>
                  </a:lnTo>
                  <a:lnTo>
                    <a:pt x="3578" y="732"/>
                  </a:lnTo>
                  <a:lnTo>
                    <a:pt x="3578" y="755"/>
                  </a:lnTo>
                  <a:lnTo>
                    <a:pt x="3572" y="777"/>
                  </a:lnTo>
                  <a:lnTo>
                    <a:pt x="3563" y="798"/>
                  </a:lnTo>
                  <a:lnTo>
                    <a:pt x="3548" y="816"/>
                  </a:lnTo>
                  <a:lnTo>
                    <a:pt x="3101" y="1263"/>
                  </a:lnTo>
                  <a:lnTo>
                    <a:pt x="3101" y="1263"/>
                  </a:lnTo>
                  <a:lnTo>
                    <a:pt x="3101" y="1263"/>
                  </a:lnTo>
                  <a:lnTo>
                    <a:pt x="2644" y="1718"/>
                  </a:lnTo>
                  <a:lnTo>
                    <a:pt x="3416" y="2489"/>
                  </a:lnTo>
                  <a:lnTo>
                    <a:pt x="3431" y="2507"/>
                  </a:lnTo>
                  <a:lnTo>
                    <a:pt x="3441" y="2527"/>
                  </a:lnTo>
                  <a:lnTo>
                    <a:pt x="3445" y="2549"/>
                  </a:lnTo>
                  <a:lnTo>
                    <a:pt x="3445" y="2572"/>
                  </a:lnTo>
                  <a:lnTo>
                    <a:pt x="3441" y="2594"/>
                  </a:lnTo>
                  <a:lnTo>
                    <a:pt x="3431" y="2614"/>
                  </a:lnTo>
                  <a:lnTo>
                    <a:pt x="3416" y="2633"/>
                  </a:lnTo>
                  <a:lnTo>
                    <a:pt x="3397" y="2647"/>
                  </a:lnTo>
                  <a:lnTo>
                    <a:pt x="3377" y="2657"/>
                  </a:lnTo>
                  <a:lnTo>
                    <a:pt x="3355" y="2662"/>
                  </a:lnTo>
                  <a:lnTo>
                    <a:pt x="3333" y="2662"/>
                  </a:lnTo>
                  <a:lnTo>
                    <a:pt x="3311" y="2657"/>
                  </a:lnTo>
                  <a:lnTo>
                    <a:pt x="3290" y="2647"/>
                  </a:lnTo>
                  <a:lnTo>
                    <a:pt x="3272" y="2633"/>
                  </a:lnTo>
                  <a:lnTo>
                    <a:pt x="2429" y="1791"/>
                  </a:lnTo>
                  <a:lnTo>
                    <a:pt x="2429" y="1790"/>
                  </a:lnTo>
                  <a:lnTo>
                    <a:pt x="1785" y="1148"/>
                  </a:lnTo>
                  <a:lnTo>
                    <a:pt x="1785" y="1148"/>
                  </a:lnTo>
                  <a:lnTo>
                    <a:pt x="1473" y="835"/>
                  </a:lnTo>
                  <a:lnTo>
                    <a:pt x="1062" y="1245"/>
                  </a:lnTo>
                  <a:lnTo>
                    <a:pt x="2833" y="3014"/>
                  </a:lnTo>
                  <a:lnTo>
                    <a:pt x="3357" y="3024"/>
                  </a:lnTo>
                  <a:lnTo>
                    <a:pt x="3380" y="3027"/>
                  </a:lnTo>
                  <a:lnTo>
                    <a:pt x="3401" y="3034"/>
                  </a:lnTo>
                  <a:lnTo>
                    <a:pt x="3420" y="3047"/>
                  </a:lnTo>
                  <a:lnTo>
                    <a:pt x="3435" y="3063"/>
                  </a:lnTo>
                  <a:lnTo>
                    <a:pt x="3447" y="3082"/>
                  </a:lnTo>
                  <a:lnTo>
                    <a:pt x="3455" y="3104"/>
                  </a:lnTo>
                  <a:lnTo>
                    <a:pt x="3457" y="3127"/>
                  </a:lnTo>
                  <a:lnTo>
                    <a:pt x="3454" y="3150"/>
                  </a:lnTo>
                  <a:lnTo>
                    <a:pt x="3446" y="3171"/>
                  </a:lnTo>
                  <a:lnTo>
                    <a:pt x="3433" y="3190"/>
                  </a:lnTo>
                  <a:lnTo>
                    <a:pt x="3418" y="3205"/>
                  </a:lnTo>
                  <a:lnTo>
                    <a:pt x="3399" y="3217"/>
                  </a:lnTo>
                  <a:lnTo>
                    <a:pt x="3377" y="3225"/>
                  </a:lnTo>
                  <a:lnTo>
                    <a:pt x="3355" y="3227"/>
                  </a:lnTo>
                  <a:lnTo>
                    <a:pt x="3352" y="3227"/>
                  </a:lnTo>
                  <a:lnTo>
                    <a:pt x="2788" y="3216"/>
                  </a:lnTo>
                  <a:lnTo>
                    <a:pt x="2769" y="3214"/>
                  </a:lnTo>
                  <a:lnTo>
                    <a:pt x="2750" y="3208"/>
                  </a:lnTo>
                  <a:lnTo>
                    <a:pt x="2733" y="3199"/>
                  </a:lnTo>
                  <a:lnTo>
                    <a:pt x="2717" y="3187"/>
                  </a:lnTo>
                  <a:lnTo>
                    <a:pt x="1946" y="2415"/>
                  </a:lnTo>
                  <a:lnTo>
                    <a:pt x="817" y="3545"/>
                  </a:lnTo>
                  <a:lnTo>
                    <a:pt x="802" y="3557"/>
                  </a:lnTo>
                  <a:lnTo>
                    <a:pt x="784" y="3566"/>
                  </a:lnTo>
                  <a:lnTo>
                    <a:pt x="765" y="3572"/>
                  </a:lnTo>
                  <a:lnTo>
                    <a:pt x="745" y="3574"/>
                  </a:lnTo>
                  <a:lnTo>
                    <a:pt x="725" y="3572"/>
                  </a:lnTo>
                  <a:lnTo>
                    <a:pt x="706" y="3566"/>
                  </a:lnTo>
                  <a:lnTo>
                    <a:pt x="688" y="3557"/>
                  </a:lnTo>
                  <a:lnTo>
                    <a:pt x="673" y="3545"/>
                  </a:lnTo>
                  <a:lnTo>
                    <a:pt x="29" y="2902"/>
                  </a:lnTo>
                  <a:lnTo>
                    <a:pt x="14" y="2883"/>
                  </a:lnTo>
                  <a:lnTo>
                    <a:pt x="4" y="2863"/>
                  </a:lnTo>
                  <a:lnTo>
                    <a:pt x="0" y="2841"/>
                  </a:lnTo>
                  <a:lnTo>
                    <a:pt x="0" y="2818"/>
                  </a:lnTo>
                  <a:lnTo>
                    <a:pt x="4" y="2796"/>
                  </a:lnTo>
                  <a:lnTo>
                    <a:pt x="14" y="2775"/>
                  </a:lnTo>
                  <a:lnTo>
                    <a:pt x="29" y="2757"/>
                  </a:lnTo>
                  <a:lnTo>
                    <a:pt x="1159" y="1629"/>
                  </a:lnTo>
                  <a:lnTo>
                    <a:pt x="846" y="1317"/>
                  </a:lnTo>
                  <a:lnTo>
                    <a:pt x="846" y="1317"/>
                  </a:lnTo>
                  <a:lnTo>
                    <a:pt x="421" y="892"/>
                  </a:lnTo>
                  <a:lnTo>
                    <a:pt x="408" y="877"/>
                  </a:lnTo>
                  <a:lnTo>
                    <a:pt x="399" y="860"/>
                  </a:lnTo>
                  <a:lnTo>
                    <a:pt x="393" y="840"/>
                  </a:lnTo>
                  <a:lnTo>
                    <a:pt x="391" y="821"/>
                  </a:lnTo>
                  <a:lnTo>
                    <a:pt x="393" y="801"/>
                  </a:lnTo>
                  <a:lnTo>
                    <a:pt x="399" y="781"/>
                  </a:lnTo>
                  <a:lnTo>
                    <a:pt x="408" y="764"/>
                  </a:lnTo>
                  <a:lnTo>
                    <a:pt x="421" y="749"/>
                  </a:lnTo>
                  <a:lnTo>
                    <a:pt x="976" y="195"/>
                  </a:lnTo>
                  <a:lnTo>
                    <a:pt x="983" y="189"/>
                  </a:lnTo>
                  <a:lnTo>
                    <a:pt x="988" y="185"/>
                  </a:lnTo>
                  <a:lnTo>
                    <a:pt x="991" y="182"/>
                  </a:lnTo>
                  <a:lnTo>
                    <a:pt x="998" y="179"/>
                  </a:lnTo>
                  <a:lnTo>
                    <a:pt x="1000" y="178"/>
                  </a:lnTo>
                  <a:lnTo>
                    <a:pt x="1006" y="174"/>
                  </a:lnTo>
                  <a:lnTo>
                    <a:pt x="1009" y="173"/>
                  </a:lnTo>
                  <a:lnTo>
                    <a:pt x="1015" y="171"/>
                  </a:lnTo>
                  <a:lnTo>
                    <a:pt x="1018" y="170"/>
                  </a:lnTo>
                  <a:lnTo>
                    <a:pt x="1024" y="168"/>
                  </a:lnTo>
                  <a:lnTo>
                    <a:pt x="1028" y="167"/>
                  </a:lnTo>
                  <a:lnTo>
                    <a:pt x="1033" y="167"/>
                  </a:lnTo>
                  <a:lnTo>
                    <a:pt x="1038" y="166"/>
                  </a:lnTo>
                  <a:lnTo>
                    <a:pt x="1041" y="166"/>
                  </a:lnTo>
                  <a:lnTo>
                    <a:pt x="1048" y="166"/>
                  </a:lnTo>
                  <a:lnTo>
                    <a:pt x="1053" y="166"/>
                  </a:lnTo>
                  <a:lnTo>
                    <a:pt x="1058" y="166"/>
                  </a:lnTo>
                  <a:lnTo>
                    <a:pt x="1062" y="167"/>
                  </a:lnTo>
                  <a:lnTo>
                    <a:pt x="1067" y="167"/>
                  </a:lnTo>
                  <a:lnTo>
                    <a:pt x="1071" y="168"/>
                  </a:lnTo>
                  <a:lnTo>
                    <a:pt x="1077" y="170"/>
                  </a:lnTo>
                  <a:lnTo>
                    <a:pt x="1079" y="170"/>
                  </a:lnTo>
                  <a:lnTo>
                    <a:pt x="1086" y="173"/>
                  </a:lnTo>
                  <a:lnTo>
                    <a:pt x="1088" y="173"/>
                  </a:lnTo>
                  <a:lnTo>
                    <a:pt x="1096" y="178"/>
                  </a:lnTo>
                  <a:lnTo>
                    <a:pt x="1097" y="178"/>
                  </a:lnTo>
                  <a:lnTo>
                    <a:pt x="1103" y="182"/>
                  </a:lnTo>
                  <a:lnTo>
                    <a:pt x="1107" y="184"/>
                  </a:lnTo>
                  <a:lnTo>
                    <a:pt x="1112" y="189"/>
                  </a:lnTo>
                  <a:lnTo>
                    <a:pt x="1120" y="195"/>
                  </a:lnTo>
                  <a:lnTo>
                    <a:pt x="1544" y="619"/>
                  </a:lnTo>
                  <a:lnTo>
                    <a:pt x="1857" y="932"/>
                  </a:lnTo>
                  <a:lnTo>
                    <a:pt x="2761" y="29"/>
                  </a:lnTo>
                  <a:lnTo>
                    <a:pt x="2779" y="14"/>
                  </a:lnTo>
                  <a:lnTo>
                    <a:pt x="2800" y="5"/>
                  </a:lnTo>
                  <a:lnTo>
                    <a:pt x="28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403177" y="1930400"/>
            <a:ext cx="569913" cy="527050"/>
            <a:chOff x="4429125" y="1930400"/>
            <a:chExt cx="569913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77"/>
            <p:cNvSpPr>
              <a:spLocks noEditPoints="1"/>
            </p:cNvSpPr>
            <p:nvPr/>
          </p:nvSpPr>
          <p:spPr bwMode="auto">
            <a:xfrm>
              <a:off x="4573588" y="2005013"/>
              <a:ext cx="415925" cy="261938"/>
            </a:xfrm>
            <a:custGeom>
              <a:avLst/>
              <a:gdLst>
                <a:gd name="T0" fmla="*/ 567 w 2615"/>
                <a:gd name="T1" fmla="*/ 1042 h 1646"/>
                <a:gd name="T2" fmla="*/ 499 w 2615"/>
                <a:gd name="T3" fmla="*/ 1097 h 1646"/>
                <a:gd name="T4" fmla="*/ 473 w 2615"/>
                <a:gd name="T5" fmla="*/ 1183 h 1646"/>
                <a:gd name="T6" fmla="*/ 499 w 2615"/>
                <a:gd name="T7" fmla="*/ 1269 h 1646"/>
                <a:gd name="T8" fmla="*/ 567 w 2615"/>
                <a:gd name="T9" fmla="*/ 1324 h 1646"/>
                <a:gd name="T10" fmla="*/ 657 w 2615"/>
                <a:gd name="T11" fmla="*/ 1333 h 1646"/>
                <a:gd name="T12" fmla="*/ 734 w 2615"/>
                <a:gd name="T13" fmla="*/ 1292 h 1646"/>
                <a:gd name="T14" fmla="*/ 777 w 2615"/>
                <a:gd name="T15" fmla="*/ 1215 h 1646"/>
                <a:gd name="T16" fmla="*/ 768 w 2615"/>
                <a:gd name="T17" fmla="*/ 1123 h 1646"/>
                <a:gd name="T18" fmla="*/ 712 w 2615"/>
                <a:gd name="T19" fmla="*/ 1056 h 1646"/>
                <a:gd name="T20" fmla="*/ 626 w 2615"/>
                <a:gd name="T21" fmla="*/ 1030 h 1646"/>
                <a:gd name="T22" fmla="*/ 377 w 2615"/>
                <a:gd name="T23" fmla="*/ 1442 h 1646"/>
                <a:gd name="T24" fmla="*/ 297 w 2615"/>
                <a:gd name="T25" fmla="*/ 1326 h 1646"/>
                <a:gd name="T26" fmla="*/ 267 w 2615"/>
                <a:gd name="T27" fmla="*/ 1183 h 1646"/>
                <a:gd name="T28" fmla="*/ 297 w 2615"/>
                <a:gd name="T29" fmla="*/ 1041 h 1646"/>
                <a:gd name="T30" fmla="*/ 377 w 2615"/>
                <a:gd name="T31" fmla="*/ 926 h 1646"/>
                <a:gd name="T32" fmla="*/ 906 w 2615"/>
                <a:gd name="T33" fmla="*/ 960 h 1646"/>
                <a:gd name="T34" fmla="*/ 971 w 2615"/>
                <a:gd name="T35" fmla="*/ 1086 h 1646"/>
                <a:gd name="T36" fmla="*/ 981 w 2615"/>
                <a:gd name="T37" fmla="*/ 1233 h 1646"/>
                <a:gd name="T38" fmla="*/ 933 w 2615"/>
                <a:gd name="T39" fmla="*/ 1368 h 1646"/>
                <a:gd name="T40" fmla="*/ 2409 w 2615"/>
                <a:gd name="T41" fmla="*/ 1442 h 1646"/>
                <a:gd name="T42" fmla="*/ 626 w 2615"/>
                <a:gd name="T43" fmla="*/ 309 h 1646"/>
                <a:gd name="T44" fmla="*/ 540 w 2615"/>
                <a:gd name="T45" fmla="*/ 336 h 1646"/>
                <a:gd name="T46" fmla="*/ 485 w 2615"/>
                <a:gd name="T47" fmla="*/ 403 h 1646"/>
                <a:gd name="T48" fmla="*/ 476 w 2615"/>
                <a:gd name="T49" fmla="*/ 493 h 1646"/>
                <a:gd name="T50" fmla="*/ 518 w 2615"/>
                <a:gd name="T51" fmla="*/ 571 h 1646"/>
                <a:gd name="T52" fmla="*/ 595 w 2615"/>
                <a:gd name="T53" fmla="*/ 613 h 1646"/>
                <a:gd name="T54" fmla="*/ 686 w 2615"/>
                <a:gd name="T55" fmla="*/ 604 h 1646"/>
                <a:gd name="T56" fmla="*/ 754 w 2615"/>
                <a:gd name="T57" fmla="*/ 549 h 1646"/>
                <a:gd name="T58" fmla="*/ 780 w 2615"/>
                <a:gd name="T59" fmla="*/ 463 h 1646"/>
                <a:gd name="T60" fmla="*/ 754 w 2615"/>
                <a:gd name="T61" fmla="*/ 377 h 1646"/>
                <a:gd name="T62" fmla="*/ 686 w 2615"/>
                <a:gd name="T63" fmla="*/ 321 h 1646"/>
                <a:gd name="T64" fmla="*/ 204 w 2615"/>
                <a:gd name="T65" fmla="*/ 204 h 1646"/>
                <a:gd name="T66" fmla="*/ 346 w 2615"/>
                <a:gd name="T67" fmla="*/ 685 h 1646"/>
                <a:gd name="T68" fmla="*/ 282 w 2615"/>
                <a:gd name="T69" fmla="*/ 559 h 1646"/>
                <a:gd name="T70" fmla="*/ 271 w 2615"/>
                <a:gd name="T71" fmla="*/ 413 h 1646"/>
                <a:gd name="T72" fmla="*/ 320 w 2615"/>
                <a:gd name="T73" fmla="*/ 278 h 1646"/>
                <a:gd name="T74" fmla="*/ 204 w 2615"/>
                <a:gd name="T75" fmla="*/ 204 h 1646"/>
                <a:gd name="T76" fmla="*/ 891 w 2615"/>
                <a:gd name="T77" fmla="*/ 2 h 1646"/>
                <a:gd name="T78" fmla="*/ 947 w 2615"/>
                <a:gd name="T79" fmla="*/ 38 h 1646"/>
                <a:gd name="T80" fmla="*/ 970 w 2615"/>
                <a:gd name="T81" fmla="*/ 102 h 1646"/>
                <a:gd name="T82" fmla="*/ 942 w 2615"/>
                <a:gd name="T83" fmla="*/ 173 h 1646"/>
                <a:gd name="T84" fmla="*/ 874 w 2615"/>
                <a:gd name="T85" fmla="*/ 204 h 1646"/>
                <a:gd name="T86" fmla="*/ 946 w 2615"/>
                <a:gd name="T87" fmla="*/ 301 h 1646"/>
                <a:gd name="T88" fmla="*/ 982 w 2615"/>
                <a:gd name="T89" fmla="*/ 419 h 1646"/>
                <a:gd name="T90" fmla="*/ 971 w 2615"/>
                <a:gd name="T91" fmla="*/ 559 h 1646"/>
                <a:gd name="T92" fmla="*/ 906 w 2615"/>
                <a:gd name="T93" fmla="*/ 685 h 1646"/>
                <a:gd name="T94" fmla="*/ 2409 w 2615"/>
                <a:gd name="T95" fmla="*/ 204 h 1646"/>
                <a:gd name="T96" fmla="*/ 1337 w 2615"/>
                <a:gd name="T97" fmla="*/ 194 h 1646"/>
                <a:gd name="T98" fmla="*/ 1290 w 2615"/>
                <a:gd name="T99" fmla="*/ 148 h 1646"/>
                <a:gd name="T100" fmla="*/ 1282 w 2615"/>
                <a:gd name="T101" fmla="*/ 79 h 1646"/>
                <a:gd name="T102" fmla="*/ 1318 w 2615"/>
                <a:gd name="T103" fmla="*/ 23 h 1646"/>
                <a:gd name="T104" fmla="*/ 1383 w 2615"/>
                <a:gd name="T105" fmla="*/ 0 h 1646"/>
                <a:gd name="T106" fmla="*/ 2557 w 2615"/>
                <a:gd name="T107" fmla="*/ 10 h 1646"/>
                <a:gd name="T108" fmla="*/ 2604 w 2615"/>
                <a:gd name="T109" fmla="*/ 57 h 1646"/>
                <a:gd name="T110" fmla="*/ 2615 w 2615"/>
                <a:gd name="T111" fmla="*/ 1544 h 1646"/>
                <a:gd name="T112" fmla="*/ 2592 w 2615"/>
                <a:gd name="T113" fmla="*/ 1608 h 1646"/>
                <a:gd name="T114" fmla="*/ 2536 w 2615"/>
                <a:gd name="T115" fmla="*/ 1644 h 1646"/>
                <a:gd name="T116" fmla="*/ 78 w 2615"/>
                <a:gd name="T117" fmla="*/ 1644 h 1646"/>
                <a:gd name="T118" fmla="*/ 22 w 2615"/>
                <a:gd name="T119" fmla="*/ 1608 h 1646"/>
                <a:gd name="T120" fmla="*/ 0 w 2615"/>
                <a:gd name="T121" fmla="*/ 1544 h 1646"/>
                <a:gd name="T122" fmla="*/ 10 w 2615"/>
                <a:gd name="T123" fmla="*/ 57 h 1646"/>
                <a:gd name="T124" fmla="*/ 56 w 2615"/>
                <a:gd name="T125" fmla="*/ 1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5" h="1646">
                  <a:moveTo>
                    <a:pt x="626" y="1030"/>
                  </a:moveTo>
                  <a:lnTo>
                    <a:pt x="595" y="1033"/>
                  </a:lnTo>
                  <a:lnTo>
                    <a:pt x="567" y="1042"/>
                  </a:lnTo>
                  <a:lnTo>
                    <a:pt x="540" y="1056"/>
                  </a:lnTo>
                  <a:lnTo>
                    <a:pt x="518" y="1076"/>
                  </a:lnTo>
                  <a:lnTo>
                    <a:pt x="499" y="1097"/>
                  </a:lnTo>
                  <a:lnTo>
                    <a:pt x="485" y="1123"/>
                  </a:lnTo>
                  <a:lnTo>
                    <a:pt x="476" y="1153"/>
                  </a:lnTo>
                  <a:lnTo>
                    <a:pt x="473" y="1183"/>
                  </a:lnTo>
                  <a:lnTo>
                    <a:pt x="476" y="1215"/>
                  </a:lnTo>
                  <a:lnTo>
                    <a:pt x="485" y="1243"/>
                  </a:lnTo>
                  <a:lnTo>
                    <a:pt x="499" y="1269"/>
                  </a:lnTo>
                  <a:lnTo>
                    <a:pt x="518" y="1292"/>
                  </a:lnTo>
                  <a:lnTo>
                    <a:pt x="540" y="1310"/>
                  </a:lnTo>
                  <a:lnTo>
                    <a:pt x="567" y="1324"/>
                  </a:lnTo>
                  <a:lnTo>
                    <a:pt x="595" y="1333"/>
                  </a:lnTo>
                  <a:lnTo>
                    <a:pt x="626" y="1336"/>
                  </a:lnTo>
                  <a:lnTo>
                    <a:pt x="657" y="1333"/>
                  </a:lnTo>
                  <a:lnTo>
                    <a:pt x="686" y="1324"/>
                  </a:lnTo>
                  <a:lnTo>
                    <a:pt x="712" y="1310"/>
                  </a:lnTo>
                  <a:lnTo>
                    <a:pt x="734" y="1292"/>
                  </a:lnTo>
                  <a:lnTo>
                    <a:pt x="754" y="1269"/>
                  </a:lnTo>
                  <a:lnTo>
                    <a:pt x="768" y="1243"/>
                  </a:lnTo>
                  <a:lnTo>
                    <a:pt x="777" y="1215"/>
                  </a:lnTo>
                  <a:lnTo>
                    <a:pt x="780" y="1183"/>
                  </a:lnTo>
                  <a:lnTo>
                    <a:pt x="777" y="1153"/>
                  </a:lnTo>
                  <a:lnTo>
                    <a:pt x="768" y="1123"/>
                  </a:lnTo>
                  <a:lnTo>
                    <a:pt x="754" y="1097"/>
                  </a:lnTo>
                  <a:lnTo>
                    <a:pt x="734" y="1076"/>
                  </a:lnTo>
                  <a:lnTo>
                    <a:pt x="712" y="1056"/>
                  </a:lnTo>
                  <a:lnTo>
                    <a:pt x="686" y="1042"/>
                  </a:lnTo>
                  <a:lnTo>
                    <a:pt x="657" y="1033"/>
                  </a:lnTo>
                  <a:lnTo>
                    <a:pt x="626" y="1030"/>
                  </a:lnTo>
                  <a:close/>
                  <a:moveTo>
                    <a:pt x="204" y="926"/>
                  </a:moveTo>
                  <a:lnTo>
                    <a:pt x="204" y="1442"/>
                  </a:lnTo>
                  <a:lnTo>
                    <a:pt x="377" y="1442"/>
                  </a:lnTo>
                  <a:lnTo>
                    <a:pt x="346" y="1407"/>
                  </a:lnTo>
                  <a:lnTo>
                    <a:pt x="319" y="1368"/>
                  </a:lnTo>
                  <a:lnTo>
                    <a:pt x="297" y="1326"/>
                  </a:lnTo>
                  <a:lnTo>
                    <a:pt x="282" y="1281"/>
                  </a:lnTo>
                  <a:lnTo>
                    <a:pt x="271" y="1233"/>
                  </a:lnTo>
                  <a:lnTo>
                    <a:pt x="267" y="1183"/>
                  </a:lnTo>
                  <a:lnTo>
                    <a:pt x="271" y="1134"/>
                  </a:lnTo>
                  <a:lnTo>
                    <a:pt x="282" y="1086"/>
                  </a:lnTo>
                  <a:lnTo>
                    <a:pt x="297" y="1041"/>
                  </a:lnTo>
                  <a:lnTo>
                    <a:pt x="319" y="998"/>
                  </a:lnTo>
                  <a:lnTo>
                    <a:pt x="346" y="960"/>
                  </a:lnTo>
                  <a:lnTo>
                    <a:pt x="377" y="926"/>
                  </a:lnTo>
                  <a:lnTo>
                    <a:pt x="204" y="926"/>
                  </a:lnTo>
                  <a:close/>
                  <a:moveTo>
                    <a:pt x="874" y="926"/>
                  </a:moveTo>
                  <a:lnTo>
                    <a:pt x="906" y="960"/>
                  </a:lnTo>
                  <a:lnTo>
                    <a:pt x="933" y="998"/>
                  </a:lnTo>
                  <a:lnTo>
                    <a:pt x="955" y="1041"/>
                  </a:lnTo>
                  <a:lnTo>
                    <a:pt x="971" y="1086"/>
                  </a:lnTo>
                  <a:lnTo>
                    <a:pt x="981" y="1134"/>
                  </a:lnTo>
                  <a:lnTo>
                    <a:pt x="984" y="1183"/>
                  </a:lnTo>
                  <a:lnTo>
                    <a:pt x="981" y="1233"/>
                  </a:lnTo>
                  <a:lnTo>
                    <a:pt x="971" y="1281"/>
                  </a:lnTo>
                  <a:lnTo>
                    <a:pt x="955" y="1326"/>
                  </a:lnTo>
                  <a:lnTo>
                    <a:pt x="933" y="1368"/>
                  </a:lnTo>
                  <a:lnTo>
                    <a:pt x="906" y="1407"/>
                  </a:lnTo>
                  <a:lnTo>
                    <a:pt x="874" y="1442"/>
                  </a:lnTo>
                  <a:lnTo>
                    <a:pt x="2409" y="1442"/>
                  </a:lnTo>
                  <a:lnTo>
                    <a:pt x="2409" y="926"/>
                  </a:lnTo>
                  <a:lnTo>
                    <a:pt x="874" y="926"/>
                  </a:lnTo>
                  <a:close/>
                  <a:moveTo>
                    <a:pt x="626" y="309"/>
                  </a:moveTo>
                  <a:lnTo>
                    <a:pt x="595" y="313"/>
                  </a:lnTo>
                  <a:lnTo>
                    <a:pt x="567" y="321"/>
                  </a:lnTo>
                  <a:lnTo>
                    <a:pt x="540" y="336"/>
                  </a:lnTo>
                  <a:lnTo>
                    <a:pt x="518" y="354"/>
                  </a:lnTo>
                  <a:lnTo>
                    <a:pt x="499" y="377"/>
                  </a:lnTo>
                  <a:lnTo>
                    <a:pt x="485" y="403"/>
                  </a:lnTo>
                  <a:lnTo>
                    <a:pt x="476" y="431"/>
                  </a:lnTo>
                  <a:lnTo>
                    <a:pt x="473" y="463"/>
                  </a:lnTo>
                  <a:lnTo>
                    <a:pt x="476" y="493"/>
                  </a:lnTo>
                  <a:lnTo>
                    <a:pt x="485" y="522"/>
                  </a:lnTo>
                  <a:lnTo>
                    <a:pt x="499" y="549"/>
                  </a:lnTo>
                  <a:lnTo>
                    <a:pt x="518" y="571"/>
                  </a:lnTo>
                  <a:lnTo>
                    <a:pt x="540" y="590"/>
                  </a:lnTo>
                  <a:lnTo>
                    <a:pt x="567" y="604"/>
                  </a:lnTo>
                  <a:lnTo>
                    <a:pt x="595" y="613"/>
                  </a:lnTo>
                  <a:lnTo>
                    <a:pt x="626" y="616"/>
                  </a:lnTo>
                  <a:lnTo>
                    <a:pt x="657" y="613"/>
                  </a:lnTo>
                  <a:lnTo>
                    <a:pt x="686" y="604"/>
                  </a:lnTo>
                  <a:lnTo>
                    <a:pt x="712" y="590"/>
                  </a:lnTo>
                  <a:lnTo>
                    <a:pt x="734" y="571"/>
                  </a:lnTo>
                  <a:lnTo>
                    <a:pt x="754" y="549"/>
                  </a:lnTo>
                  <a:lnTo>
                    <a:pt x="768" y="522"/>
                  </a:lnTo>
                  <a:lnTo>
                    <a:pt x="777" y="493"/>
                  </a:lnTo>
                  <a:lnTo>
                    <a:pt x="780" y="463"/>
                  </a:lnTo>
                  <a:lnTo>
                    <a:pt x="777" y="431"/>
                  </a:lnTo>
                  <a:lnTo>
                    <a:pt x="768" y="403"/>
                  </a:lnTo>
                  <a:lnTo>
                    <a:pt x="754" y="377"/>
                  </a:lnTo>
                  <a:lnTo>
                    <a:pt x="734" y="354"/>
                  </a:lnTo>
                  <a:lnTo>
                    <a:pt x="712" y="336"/>
                  </a:lnTo>
                  <a:lnTo>
                    <a:pt x="686" y="321"/>
                  </a:lnTo>
                  <a:lnTo>
                    <a:pt x="657" y="313"/>
                  </a:lnTo>
                  <a:lnTo>
                    <a:pt x="626" y="309"/>
                  </a:lnTo>
                  <a:close/>
                  <a:moveTo>
                    <a:pt x="204" y="204"/>
                  </a:moveTo>
                  <a:lnTo>
                    <a:pt x="204" y="720"/>
                  </a:lnTo>
                  <a:lnTo>
                    <a:pt x="378" y="720"/>
                  </a:lnTo>
                  <a:lnTo>
                    <a:pt x="346" y="685"/>
                  </a:lnTo>
                  <a:lnTo>
                    <a:pt x="320" y="647"/>
                  </a:lnTo>
                  <a:lnTo>
                    <a:pt x="297" y="605"/>
                  </a:lnTo>
                  <a:lnTo>
                    <a:pt x="282" y="559"/>
                  </a:lnTo>
                  <a:lnTo>
                    <a:pt x="271" y="513"/>
                  </a:lnTo>
                  <a:lnTo>
                    <a:pt x="267" y="463"/>
                  </a:lnTo>
                  <a:lnTo>
                    <a:pt x="271" y="413"/>
                  </a:lnTo>
                  <a:lnTo>
                    <a:pt x="282" y="365"/>
                  </a:lnTo>
                  <a:lnTo>
                    <a:pt x="297" y="320"/>
                  </a:lnTo>
                  <a:lnTo>
                    <a:pt x="320" y="278"/>
                  </a:lnTo>
                  <a:lnTo>
                    <a:pt x="346" y="239"/>
                  </a:lnTo>
                  <a:lnTo>
                    <a:pt x="378" y="204"/>
                  </a:lnTo>
                  <a:lnTo>
                    <a:pt x="204" y="204"/>
                  </a:lnTo>
                  <a:close/>
                  <a:moveTo>
                    <a:pt x="102" y="0"/>
                  </a:moveTo>
                  <a:lnTo>
                    <a:pt x="867" y="0"/>
                  </a:lnTo>
                  <a:lnTo>
                    <a:pt x="891" y="2"/>
                  </a:lnTo>
                  <a:lnTo>
                    <a:pt x="913" y="10"/>
                  </a:lnTo>
                  <a:lnTo>
                    <a:pt x="931" y="23"/>
                  </a:lnTo>
                  <a:lnTo>
                    <a:pt x="947" y="38"/>
                  </a:lnTo>
                  <a:lnTo>
                    <a:pt x="959" y="57"/>
                  </a:lnTo>
                  <a:lnTo>
                    <a:pt x="967" y="79"/>
                  </a:lnTo>
                  <a:lnTo>
                    <a:pt x="970" y="102"/>
                  </a:lnTo>
                  <a:lnTo>
                    <a:pt x="967" y="128"/>
                  </a:lnTo>
                  <a:lnTo>
                    <a:pt x="957" y="152"/>
                  </a:lnTo>
                  <a:lnTo>
                    <a:pt x="942" y="173"/>
                  </a:lnTo>
                  <a:lnTo>
                    <a:pt x="922" y="188"/>
                  </a:lnTo>
                  <a:lnTo>
                    <a:pt x="899" y="199"/>
                  </a:lnTo>
                  <a:lnTo>
                    <a:pt x="874" y="204"/>
                  </a:lnTo>
                  <a:lnTo>
                    <a:pt x="902" y="233"/>
                  </a:lnTo>
                  <a:lnTo>
                    <a:pt x="926" y="266"/>
                  </a:lnTo>
                  <a:lnTo>
                    <a:pt x="946" y="301"/>
                  </a:lnTo>
                  <a:lnTo>
                    <a:pt x="963" y="339"/>
                  </a:lnTo>
                  <a:lnTo>
                    <a:pt x="975" y="378"/>
                  </a:lnTo>
                  <a:lnTo>
                    <a:pt x="982" y="419"/>
                  </a:lnTo>
                  <a:lnTo>
                    <a:pt x="984" y="463"/>
                  </a:lnTo>
                  <a:lnTo>
                    <a:pt x="981" y="513"/>
                  </a:lnTo>
                  <a:lnTo>
                    <a:pt x="971" y="559"/>
                  </a:lnTo>
                  <a:lnTo>
                    <a:pt x="955" y="605"/>
                  </a:lnTo>
                  <a:lnTo>
                    <a:pt x="933" y="647"/>
                  </a:lnTo>
                  <a:lnTo>
                    <a:pt x="906" y="685"/>
                  </a:lnTo>
                  <a:lnTo>
                    <a:pt x="874" y="720"/>
                  </a:lnTo>
                  <a:lnTo>
                    <a:pt x="2409" y="720"/>
                  </a:lnTo>
                  <a:lnTo>
                    <a:pt x="2409" y="204"/>
                  </a:lnTo>
                  <a:lnTo>
                    <a:pt x="1383" y="204"/>
                  </a:lnTo>
                  <a:lnTo>
                    <a:pt x="1359" y="202"/>
                  </a:lnTo>
                  <a:lnTo>
                    <a:pt x="1337" y="194"/>
                  </a:lnTo>
                  <a:lnTo>
                    <a:pt x="1318" y="182"/>
                  </a:lnTo>
                  <a:lnTo>
                    <a:pt x="1302" y="166"/>
                  </a:lnTo>
                  <a:lnTo>
                    <a:pt x="1290" y="148"/>
                  </a:lnTo>
                  <a:lnTo>
                    <a:pt x="1282" y="126"/>
                  </a:lnTo>
                  <a:lnTo>
                    <a:pt x="1280" y="102"/>
                  </a:lnTo>
                  <a:lnTo>
                    <a:pt x="1282" y="79"/>
                  </a:lnTo>
                  <a:lnTo>
                    <a:pt x="1290" y="57"/>
                  </a:lnTo>
                  <a:lnTo>
                    <a:pt x="1302" y="38"/>
                  </a:lnTo>
                  <a:lnTo>
                    <a:pt x="1318" y="23"/>
                  </a:lnTo>
                  <a:lnTo>
                    <a:pt x="1337" y="10"/>
                  </a:lnTo>
                  <a:lnTo>
                    <a:pt x="1359" y="2"/>
                  </a:lnTo>
                  <a:lnTo>
                    <a:pt x="1383" y="0"/>
                  </a:lnTo>
                  <a:lnTo>
                    <a:pt x="2513" y="0"/>
                  </a:lnTo>
                  <a:lnTo>
                    <a:pt x="2536" y="2"/>
                  </a:lnTo>
                  <a:lnTo>
                    <a:pt x="2557" y="10"/>
                  </a:lnTo>
                  <a:lnTo>
                    <a:pt x="2577" y="23"/>
                  </a:lnTo>
                  <a:lnTo>
                    <a:pt x="2592" y="38"/>
                  </a:lnTo>
                  <a:lnTo>
                    <a:pt x="2604" y="57"/>
                  </a:lnTo>
                  <a:lnTo>
                    <a:pt x="2612" y="79"/>
                  </a:lnTo>
                  <a:lnTo>
                    <a:pt x="2615" y="102"/>
                  </a:lnTo>
                  <a:lnTo>
                    <a:pt x="2615" y="1544"/>
                  </a:lnTo>
                  <a:lnTo>
                    <a:pt x="2612" y="1568"/>
                  </a:lnTo>
                  <a:lnTo>
                    <a:pt x="2604" y="1589"/>
                  </a:lnTo>
                  <a:lnTo>
                    <a:pt x="2592" y="1608"/>
                  </a:lnTo>
                  <a:lnTo>
                    <a:pt x="2577" y="1624"/>
                  </a:lnTo>
                  <a:lnTo>
                    <a:pt x="2557" y="1636"/>
                  </a:lnTo>
                  <a:lnTo>
                    <a:pt x="2536" y="1644"/>
                  </a:lnTo>
                  <a:lnTo>
                    <a:pt x="2513" y="1646"/>
                  </a:lnTo>
                  <a:lnTo>
                    <a:pt x="102" y="1646"/>
                  </a:lnTo>
                  <a:lnTo>
                    <a:pt x="78" y="1644"/>
                  </a:lnTo>
                  <a:lnTo>
                    <a:pt x="56" y="1636"/>
                  </a:lnTo>
                  <a:lnTo>
                    <a:pt x="38" y="1624"/>
                  </a:lnTo>
                  <a:lnTo>
                    <a:pt x="22" y="1608"/>
                  </a:lnTo>
                  <a:lnTo>
                    <a:pt x="10" y="1589"/>
                  </a:lnTo>
                  <a:lnTo>
                    <a:pt x="2" y="1568"/>
                  </a:lnTo>
                  <a:lnTo>
                    <a:pt x="0" y="1544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0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78"/>
            <p:cNvSpPr>
              <a:spLocks/>
            </p:cNvSpPr>
            <p:nvPr/>
          </p:nvSpPr>
          <p:spPr bwMode="auto">
            <a:xfrm>
              <a:off x="4784725" y="2176463"/>
              <a:ext cx="150813" cy="33338"/>
            </a:xfrm>
            <a:custGeom>
              <a:avLst/>
              <a:gdLst>
                <a:gd name="T0" fmla="*/ 104 w 949"/>
                <a:gd name="T1" fmla="*/ 0 h 205"/>
                <a:gd name="T2" fmla="*/ 847 w 949"/>
                <a:gd name="T3" fmla="*/ 0 h 205"/>
                <a:gd name="T4" fmla="*/ 870 w 949"/>
                <a:gd name="T5" fmla="*/ 2 h 205"/>
                <a:gd name="T6" fmla="*/ 891 w 949"/>
                <a:gd name="T7" fmla="*/ 11 h 205"/>
                <a:gd name="T8" fmla="*/ 910 w 949"/>
                <a:gd name="T9" fmla="*/ 23 h 205"/>
                <a:gd name="T10" fmla="*/ 926 w 949"/>
                <a:gd name="T11" fmla="*/ 38 h 205"/>
                <a:gd name="T12" fmla="*/ 938 w 949"/>
                <a:gd name="T13" fmla="*/ 58 h 205"/>
                <a:gd name="T14" fmla="*/ 946 w 949"/>
                <a:gd name="T15" fmla="*/ 79 h 205"/>
                <a:gd name="T16" fmla="*/ 949 w 949"/>
                <a:gd name="T17" fmla="*/ 102 h 205"/>
                <a:gd name="T18" fmla="*/ 946 w 949"/>
                <a:gd name="T19" fmla="*/ 126 h 205"/>
                <a:gd name="T20" fmla="*/ 938 w 949"/>
                <a:gd name="T21" fmla="*/ 148 h 205"/>
                <a:gd name="T22" fmla="*/ 926 w 949"/>
                <a:gd name="T23" fmla="*/ 166 h 205"/>
                <a:gd name="T24" fmla="*/ 910 w 949"/>
                <a:gd name="T25" fmla="*/ 183 h 205"/>
                <a:gd name="T26" fmla="*/ 891 w 949"/>
                <a:gd name="T27" fmla="*/ 195 h 205"/>
                <a:gd name="T28" fmla="*/ 870 w 949"/>
                <a:gd name="T29" fmla="*/ 202 h 205"/>
                <a:gd name="T30" fmla="*/ 847 w 949"/>
                <a:gd name="T31" fmla="*/ 205 h 205"/>
                <a:gd name="T32" fmla="*/ 104 w 949"/>
                <a:gd name="T33" fmla="*/ 205 h 205"/>
                <a:gd name="T34" fmla="*/ 80 w 949"/>
                <a:gd name="T35" fmla="*/ 202 h 205"/>
                <a:gd name="T36" fmla="*/ 58 w 949"/>
                <a:gd name="T37" fmla="*/ 195 h 205"/>
                <a:gd name="T38" fmla="*/ 39 w 949"/>
                <a:gd name="T39" fmla="*/ 183 h 205"/>
                <a:gd name="T40" fmla="*/ 23 w 949"/>
                <a:gd name="T41" fmla="*/ 166 h 205"/>
                <a:gd name="T42" fmla="*/ 11 w 949"/>
                <a:gd name="T43" fmla="*/ 148 h 205"/>
                <a:gd name="T44" fmla="*/ 4 w 949"/>
                <a:gd name="T45" fmla="*/ 126 h 205"/>
                <a:gd name="T46" fmla="*/ 0 w 949"/>
                <a:gd name="T47" fmla="*/ 102 h 205"/>
                <a:gd name="T48" fmla="*/ 4 w 949"/>
                <a:gd name="T49" fmla="*/ 79 h 205"/>
                <a:gd name="T50" fmla="*/ 11 w 949"/>
                <a:gd name="T51" fmla="*/ 58 h 205"/>
                <a:gd name="T52" fmla="*/ 23 w 949"/>
                <a:gd name="T53" fmla="*/ 38 h 205"/>
                <a:gd name="T54" fmla="*/ 39 w 949"/>
                <a:gd name="T55" fmla="*/ 23 h 205"/>
                <a:gd name="T56" fmla="*/ 58 w 949"/>
                <a:gd name="T57" fmla="*/ 11 h 205"/>
                <a:gd name="T58" fmla="*/ 80 w 949"/>
                <a:gd name="T59" fmla="*/ 2 h 205"/>
                <a:gd name="T60" fmla="*/ 104 w 949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9" h="205">
                  <a:moveTo>
                    <a:pt x="104" y="0"/>
                  </a:moveTo>
                  <a:lnTo>
                    <a:pt x="847" y="0"/>
                  </a:lnTo>
                  <a:lnTo>
                    <a:pt x="870" y="2"/>
                  </a:lnTo>
                  <a:lnTo>
                    <a:pt x="891" y="11"/>
                  </a:lnTo>
                  <a:lnTo>
                    <a:pt x="910" y="23"/>
                  </a:lnTo>
                  <a:lnTo>
                    <a:pt x="926" y="38"/>
                  </a:lnTo>
                  <a:lnTo>
                    <a:pt x="938" y="58"/>
                  </a:lnTo>
                  <a:lnTo>
                    <a:pt x="946" y="79"/>
                  </a:lnTo>
                  <a:lnTo>
                    <a:pt x="949" y="102"/>
                  </a:lnTo>
                  <a:lnTo>
                    <a:pt x="946" y="126"/>
                  </a:lnTo>
                  <a:lnTo>
                    <a:pt x="938" y="148"/>
                  </a:lnTo>
                  <a:lnTo>
                    <a:pt x="926" y="166"/>
                  </a:lnTo>
                  <a:lnTo>
                    <a:pt x="910" y="183"/>
                  </a:lnTo>
                  <a:lnTo>
                    <a:pt x="891" y="195"/>
                  </a:lnTo>
                  <a:lnTo>
                    <a:pt x="870" y="202"/>
                  </a:lnTo>
                  <a:lnTo>
                    <a:pt x="847" y="205"/>
                  </a:lnTo>
                  <a:lnTo>
                    <a:pt x="104" y="205"/>
                  </a:lnTo>
                  <a:lnTo>
                    <a:pt x="80" y="202"/>
                  </a:lnTo>
                  <a:lnTo>
                    <a:pt x="58" y="195"/>
                  </a:lnTo>
                  <a:lnTo>
                    <a:pt x="39" y="183"/>
                  </a:lnTo>
                  <a:lnTo>
                    <a:pt x="23" y="166"/>
                  </a:lnTo>
                  <a:lnTo>
                    <a:pt x="11" y="148"/>
                  </a:lnTo>
                  <a:lnTo>
                    <a:pt x="4" y="126"/>
                  </a:lnTo>
                  <a:lnTo>
                    <a:pt x="0" y="102"/>
                  </a:lnTo>
                  <a:lnTo>
                    <a:pt x="4" y="79"/>
                  </a:lnTo>
                  <a:lnTo>
                    <a:pt x="11" y="58"/>
                  </a:lnTo>
                  <a:lnTo>
                    <a:pt x="23" y="38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80" y="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79"/>
            <p:cNvSpPr>
              <a:spLocks/>
            </p:cNvSpPr>
            <p:nvPr/>
          </p:nvSpPr>
          <p:spPr bwMode="auto">
            <a:xfrm>
              <a:off x="4429125" y="1930400"/>
              <a:ext cx="569913" cy="400050"/>
            </a:xfrm>
            <a:custGeom>
              <a:avLst/>
              <a:gdLst>
                <a:gd name="T0" fmla="*/ 106 w 3590"/>
                <a:gd name="T1" fmla="*/ 0 h 2521"/>
                <a:gd name="T2" fmla="*/ 127 w 3590"/>
                <a:gd name="T3" fmla="*/ 3 h 2521"/>
                <a:gd name="T4" fmla="*/ 150 w 3590"/>
                <a:gd name="T5" fmla="*/ 12 h 2521"/>
                <a:gd name="T6" fmla="*/ 663 w 3590"/>
                <a:gd name="T7" fmla="*/ 278 h 2521"/>
                <a:gd name="T8" fmla="*/ 681 w 3590"/>
                <a:gd name="T9" fmla="*/ 290 h 2521"/>
                <a:gd name="T10" fmla="*/ 696 w 3590"/>
                <a:gd name="T11" fmla="*/ 307 h 2521"/>
                <a:gd name="T12" fmla="*/ 708 w 3590"/>
                <a:gd name="T13" fmla="*/ 326 h 2521"/>
                <a:gd name="T14" fmla="*/ 716 w 3590"/>
                <a:gd name="T15" fmla="*/ 347 h 2521"/>
                <a:gd name="T16" fmla="*/ 718 w 3590"/>
                <a:gd name="T17" fmla="*/ 370 h 2521"/>
                <a:gd name="T18" fmla="*/ 718 w 3590"/>
                <a:gd name="T19" fmla="*/ 2316 h 2521"/>
                <a:gd name="T20" fmla="*/ 3488 w 3590"/>
                <a:gd name="T21" fmla="*/ 2316 h 2521"/>
                <a:gd name="T22" fmla="*/ 3511 w 3590"/>
                <a:gd name="T23" fmla="*/ 2319 h 2521"/>
                <a:gd name="T24" fmla="*/ 3532 w 3590"/>
                <a:gd name="T25" fmla="*/ 2327 h 2521"/>
                <a:gd name="T26" fmla="*/ 3552 w 3590"/>
                <a:gd name="T27" fmla="*/ 2339 h 2521"/>
                <a:gd name="T28" fmla="*/ 3567 w 3590"/>
                <a:gd name="T29" fmla="*/ 2354 h 2521"/>
                <a:gd name="T30" fmla="*/ 3579 w 3590"/>
                <a:gd name="T31" fmla="*/ 2374 h 2521"/>
                <a:gd name="T32" fmla="*/ 3588 w 3590"/>
                <a:gd name="T33" fmla="*/ 2395 h 2521"/>
                <a:gd name="T34" fmla="*/ 3590 w 3590"/>
                <a:gd name="T35" fmla="*/ 2418 h 2521"/>
                <a:gd name="T36" fmla="*/ 3588 w 3590"/>
                <a:gd name="T37" fmla="*/ 2442 h 2521"/>
                <a:gd name="T38" fmla="*/ 3579 w 3590"/>
                <a:gd name="T39" fmla="*/ 2464 h 2521"/>
                <a:gd name="T40" fmla="*/ 3567 w 3590"/>
                <a:gd name="T41" fmla="*/ 2482 h 2521"/>
                <a:gd name="T42" fmla="*/ 3552 w 3590"/>
                <a:gd name="T43" fmla="*/ 2499 h 2521"/>
                <a:gd name="T44" fmla="*/ 3532 w 3590"/>
                <a:gd name="T45" fmla="*/ 2510 h 2521"/>
                <a:gd name="T46" fmla="*/ 3511 w 3590"/>
                <a:gd name="T47" fmla="*/ 2518 h 2521"/>
                <a:gd name="T48" fmla="*/ 3488 w 3590"/>
                <a:gd name="T49" fmla="*/ 2521 h 2521"/>
                <a:gd name="T50" fmla="*/ 616 w 3590"/>
                <a:gd name="T51" fmla="*/ 2521 h 2521"/>
                <a:gd name="T52" fmla="*/ 592 w 3590"/>
                <a:gd name="T53" fmla="*/ 2518 h 2521"/>
                <a:gd name="T54" fmla="*/ 570 w 3590"/>
                <a:gd name="T55" fmla="*/ 2510 h 2521"/>
                <a:gd name="T56" fmla="*/ 552 w 3590"/>
                <a:gd name="T57" fmla="*/ 2499 h 2521"/>
                <a:gd name="T58" fmla="*/ 535 w 3590"/>
                <a:gd name="T59" fmla="*/ 2482 h 2521"/>
                <a:gd name="T60" fmla="*/ 523 w 3590"/>
                <a:gd name="T61" fmla="*/ 2464 h 2521"/>
                <a:gd name="T62" fmla="*/ 516 w 3590"/>
                <a:gd name="T63" fmla="*/ 2442 h 2521"/>
                <a:gd name="T64" fmla="*/ 512 w 3590"/>
                <a:gd name="T65" fmla="*/ 2418 h 2521"/>
                <a:gd name="T66" fmla="*/ 512 w 3590"/>
                <a:gd name="T67" fmla="*/ 432 h 2521"/>
                <a:gd name="T68" fmla="*/ 55 w 3590"/>
                <a:gd name="T69" fmla="*/ 194 h 2521"/>
                <a:gd name="T70" fmla="*/ 36 w 3590"/>
                <a:gd name="T71" fmla="*/ 180 h 2521"/>
                <a:gd name="T72" fmla="*/ 20 w 3590"/>
                <a:gd name="T73" fmla="*/ 163 h 2521"/>
                <a:gd name="T74" fmla="*/ 9 w 3590"/>
                <a:gd name="T75" fmla="*/ 144 h 2521"/>
                <a:gd name="T76" fmla="*/ 2 w 3590"/>
                <a:gd name="T77" fmla="*/ 123 h 2521"/>
                <a:gd name="T78" fmla="*/ 0 w 3590"/>
                <a:gd name="T79" fmla="*/ 100 h 2521"/>
                <a:gd name="T80" fmla="*/ 3 w 3590"/>
                <a:gd name="T81" fmla="*/ 77 h 2521"/>
                <a:gd name="T82" fmla="*/ 12 w 3590"/>
                <a:gd name="T83" fmla="*/ 56 h 2521"/>
                <a:gd name="T84" fmla="*/ 25 w 3590"/>
                <a:gd name="T85" fmla="*/ 36 h 2521"/>
                <a:gd name="T86" fmla="*/ 41 w 3590"/>
                <a:gd name="T87" fmla="*/ 21 h 2521"/>
                <a:gd name="T88" fmla="*/ 61 w 3590"/>
                <a:gd name="T89" fmla="*/ 9 h 2521"/>
                <a:gd name="T90" fmla="*/ 83 w 3590"/>
                <a:gd name="T91" fmla="*/ 2 h 2521"/>
                <a:gd name="T92" fmla="*/ 106 w 3590"/>
                <a:gd name="T93" fmla="*/ 0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90" h="2521">
                  <a:moveTo>
                    <a:pt x="106" y="0"/>
                  </a:moveTo>
                  <a:lnTo>
                    <a:pt x="127" y="3"/>
                  </a:lnTo>
                  <a:lnTo>
                    <a:pt x="150" y="12"/>
                  </a:lnTo>
                  <a:lnTo>
                    <a:pt x="663" y="278"/>
                  </a:lnTo>
                  <a:lnTo>
                    <a:pt x="681" y="290"/>
                  </a:lnTo>
                  <a:lnTo>
                    <a:pt x="696" y="307"/>
                  </a:lnTo>
                  <a:lnTo>
                    <a:pt x="708" y="326"/>
                  </a:lnTo>
                  <a:lnTo>
                    <a:pt x="716" y="347"/>
                  </a:lnTo>
                  <a:lnTo>
                    <a:pt x="718" y="370"/>
                  </a:lnTo>
                  <a:lnTo>
                    <a:pt x="718" y="2316"/>
                  </a:lnTo>
                  <a:lnTo>
                    <a:pt x="3488" y="2316"/>
                  </a:lnTo>
                  <a:lnTo>
                    <a:pt x="3511" y="2319"/>
                  </a:lnTo>
                  <a:lnTo>
                    <a:pt x="3532" y="2327"/>
                  </a:lnTo>
                  <a:lnTo>
                    <a:pt x="3552" y="2339"/>
                  </a:lnTo>
                  <a:lnTo>
                    <a:pt x="3567" y="2354"/>
                  </a:lnTo>
                  <a:lnTo>
                    <a:pt x="3579" y="2374"/>
                  </a:lnTo>
                  <a:lnTo>
                    <a:pt x="3588" y="2395"/>
                  </a:lnTo>
                  <a:lnTo>
                    <a:pt x="3590" y="2418"/>
                  </a:lnTo>
                  <a:lnTo>
                    <a:pt x="3588" y="2442"/>
                  </a:lnTo>
                  <a:lnTo>
                    <a:pt x="3579" y="2464"/>
                  </a:lnTo>
                  <a:lnTo>
                    <a:pt x="3567" y="2482"/>
                  </a:lnTo>
                  <a:lnTo>
                    <a:pt x="3552" y="2499"/>
                  </a:lnTo>
                  <a:lnTo>
                    <a:pt x="3532" y="2510"/>
                  </a:lnTo>
                  <a:lnTo>
                    <a:pt x="3511" y="2518"/>
                  </a:lnTo>
                  <a:lnTo>
                    <a:pt x="3488" y="2521"/>
                  </a:lnTo>
                  <a:lnTo>
                    <a:pt x="616" y="2521"/>
                  </a:lnTo>
                  <a:lnTo>
                    <a:pt x="592" y="2518"/>
                  </a:lnTo>
                  <a:lnTo>
                    <a:pt x="570" y="2510"/>
                  </a:lnTo>
                  <a:lnTo>
                    <a:pt x="552" y="2499"/>
                  </a:lnTo>
                  <a:lnTo>
                    <a:pt x="535" y="2482"/>
                  </a:lnTo>
                  <a:lnTo>
                    <a:pt x="523" y="2464"/>
                  </a:lnTo>
                  <a:lnTo>
                    <a:pt x="516" y="2442"/>
                  </a:lnTo>
                  <a:lnTo>
                    <a:pt x="512" y="2418"/>
                  </a:lnTo>
                  <a:lnTo>
                    <a:pt x="512" y="432"/>
                  </a:lnTo>
                  <a:lnTo>
                    <a:pt x="55" y="194"/>
                  </a:lnTo>
                  <a:lnTo>
                    <a:pt x="36" y="180"/>
                  </a:lnTo>
                  <a:lnTo>
                    <a:pt x="20" y="163"/>
                  </a:lnTo>
                  <a:lnTo>
                    <a:pt x="9" y="144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2" y="56"/>
                  </a:lnTo>
                  <a:lnTo>
                    <a:pt x="25" y="36"/>
                  </a:lnTo>
                  <a:lnTo>
                    <a:pt x="41" y="21"/>
                  </a:lnTo>
                  <a:lnTo>
                    <a:pt x="61" y="9"/>
                  </a:lnTo>
                  <a:lnTo>
                    <a:pt x="83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0"/>
            <p:cNvSpPr>
              <a:spLocks/>
            </p:cNvSpPr>
            <p:nvPr/>
          </p:nvSpPr>
          <p:spPr bwMode="auto">
            <a:xfrm>
              <a:off x="4559300" y="2343150"/>
              <a:ext cx="114300" cy="114300"/>
            </a:xfrm>
            <a:custGeom>
              <a:avLst/>
              <a:gdLst>
                <a:gd name="T0" fmla="*/ 407 w 717"/>
                <a:gd name="T1" fmla="*/ 3 h 717"/>
                <a:gd name="T2" fmla="*/ 499 w 717"/>
                <a:gd name="T3" fmla="*/ 28 h 717"/>
                <a:gd name="T4" fmla="*/ 578 w 717"/>
                <a:gd name="T5" fmla="*/ 75 h 717"/>
                <a:gd name="T6" fmla="*/ 643 w 717"/>
                <a:gd name="T7" fmla="*/ 140 h 717"/>
                <a:gd name="T8" fmla="*/ 689 w 717"/>
                <a:gd name="T9" fmla="*/ 219 h 717"/>
                <a:gd name="T10" fmla="*/ 714 w 717"/>
                <a:gd name="T11" fmla="*/ 309 h 717"/>
                <a:gd name="T12" fmla="*/ 714 w 717"/>
                <a:gd name="T13" fmla="*/ 407 h 717"/>
                <a:gd name="T14" fmla="*/ 689 w 717"/>
                <a:gd name="T15" fmla="*/ 497 h 717"/>
                <a:gd name="T16" fmla="*/ 643 w 717"/>
                <a:gd name="T17" fmla="*/ 577 h 717"/>
                <a:gd name="T18" fmla="*/ 578 w 717"/>
                <a:gd name="T19" fmla="*/ 642 h 717"/>
                <a:gd name="T20" fmla="*/ 499 w 717"/>
                <a:gd name="T21" fmla="*/ 689 h 717"/>
                <a:gd name="T22" fmla="*/ 407 w 717"/>
                <a:gd name="T23" fmla="*/ 714 h 717"/>
                <a:gd name="T24" fmla="*/ 310 w 717"/>
                <a:gd name="T25" fmla="*/ 714 h 717"/>
                <a:gd name="T26" fmla="*/ 220 w 717"/>
                <a:gd name="T27" fmla="*/ 689 h 717"/>
                <a:gd name="T28" fmla="*/ 141 w 717"/>
                <a:gd name="T29" fmla="*/ 642 h 717"/>
                <a:gd name="T30" fmla="*/ 75 w 717"/>
                <a:gd name="T31" fmla="*/ 577 h 717"/>
                <a:gd name="T32" fmla="*/ 29 w 717"/>
                <a:gd name="T33" fmla="*/ 497 h 717"/>
                <a:gd name="T34" fmla="*/ 4 w 717"/>
                <a:gd name="T35" fmla="*/ 407 h 717"/>
                <a:gd name="T36" fmla="*/ 4 w 717"/>
                <a:gd name="T37" fmla="*/ 334 h 717"/>
                <a:gd name="T38" fmla="*/ 23 w 717"/>
                <a:gd name="T39" fmla="*/ 294 h 717"/>
                <a:gd name="T40" fmla="*/ 58 w 717"/>
                <a:gd name="T41" fmla="*/ 266 h 717"/>
                <a:gd name="T42" fmla="*/ 103 w 717"/>
                <a:gd name="T43" fmla="*/ 256 h 717"/>
                <a:gd name="T44" fmla="*/ 148 w 717"/>
                <a:gd name="T45" fmla="*/ 266 h 717"/>
                <a:gd name="T46" fmla="*/ 183 w 717"/>
                <a:gd name="T47" fmla="*/ 294 h 717"/>
                <a:gd name="T48" fmla="*/ 203 w 717"/>
                <a:gd name="T49" fmla="*/ 334 h 717"/>
                <a:gd name="T50" fmla="*/ 209 w 717"/>
                <a:gd name="T51" fmla="*/ 389 h 717"/>
                <a:gd name="T52" fmla="*/ 232 w 717"/>
                <a:gd name="T53" fmla="*/ 444 h 717"/>
                <a:gd name="T54" fmla="*/ 273 w 717"/>
                <a:gd name="T55" fmla="*/ 486 h 717"/>
                <a:gd name="T56" fmla="*/ 328 w 717"/>
                <a:gd name="T57" fmla="*/ 508 h 717"/>
                <a:gd name="T58" fmla="*/ 390 w 717"/>
                <a:gd name="T59" fmla="*/ 508 h 717"/>
                <a:gd name="T60" fmla="*/ 445 w 717"/>
                <a:gd name="T61" fmla="*/ 486 h 717"/>
                <a:gd name="T62" fmla="*/ 487 w 717"/>
                <a:gd name="T63" fmla="*/ 444 h 717"/>
                <a:gd name="T64" fmla="*/ 509 w 717"/>
                <a:gd name="T65" fmla="*/ 389 h 717"/>
                <a:gd name="T66" fmla="*/ 509 w 717"/>
                <a:gd name="T67" fmla="*/ 328 h 717"/>
                <a:gd name="T68" fmla="*/ 487 w 717"/>
                <a:gd name="T69" fmla="*/ 273 h 717"/>
                <a:gd name="T70" fmla="*/ 445 w 717"/>
                <a:gd name="T71" fmla="*/ 231 h 717"/>
                <a:gd name="T72" fmla="*/ 390 w 717"/>
                <a:gd name="T73" fmla="*/ 208 h 717"/>
                <a:gd name="T74" fmla="*/ 335 w 717"/>
                <a:gd name="T75" fmla="*/ 202 h 717"/>
                <a:gd name="T76" fmla="*/ 295 w 717"/>
                <a:gd name="T77" fmla="*/ 182 h 717"/>
                <a:gd name="T78" fmla="*/ 267 w 717"/>
                <a:gd name="T79" fmla="*/ 148 h 717"/>
                <a:gd name="T80" fmla="*/ 257 w 717"/>
                <a:gd name="T81" fmla="*/ 103 h 717"/>
                <a:gd name="T82" fmla="*/ 267 w 717"/>
                <a:gd name="T83" fmla="*/ 57 h 717"/>
                <a:gd name="T84" fmla="*/ 295 w 717"/>
                <a:gd name="T85" fmla="*/ 23 h 717"/>
                <a:gd name="T86" fmla="*/ 335 w 717"/>
                <a:gd name="T87" fmla="*/ 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7" h="717">
                  <a:moveTo>
                    <a:pt x="359" y="0"/>
                  </a:moveTo>
                  <a:lnTo>
                    <a:pt x="407" y="3"/>
                  </a:lnTo>
                  <a:lnTo>
                    <a:pt x="454" y="13"/>
                  </a:lnTo>
                  <a:lnTo>
                    <a:pt x="499" y="28"/>
                  </a:lnTo>
                  <a:lnTo>
                    <a:pt x="540" y="49"/>
                  </a:lnTo>
                  <a:lnTo>
                    <a:pt x="578" y="75"/>
                  </a:lnTo>
                  <a:lnTo>
                    <a:pt x="613" y="105"/>
                  </a:lnTo>
                  <a:lnTo>
                    <a:pt x="643" y="140"/>
                  </a:lnTo>
                  <a:lnTo>
                    <a:pt x="668" y="178"/>
                  </a:lnTo>
                  <a:lnTo>
                    <a:pt x="689" y="219"/>
                  </a:lnTo>
                  <a:lnTo>
                    <a:pt x="705" y="263"/>
                  </a:lnTo>
                  <a:lnTo>
                    <a:pt x="714" y="309"/>
                  </a:lnTo>
                  <a:lnTo>
                    <a:pt x="717" y="358"/>
                  </a:lnTo>
                  <a:lnTo>
                    <a:pt x="714" y="407"/>
                  </a:lnTo>
                  <a:lnTo>
                    <a:pt x="705" y="453"/>
                  </a:lnTo>
                  <a:lnTo>
                    <a:pt x="689" y="497"/>
                  </a:lnTo>
                  <a:lnTo>
                    <a:pt x="668" y="539"/>
                  </a:lnTo>
                  <a:lnTo>
                    <a:pt x="643" y="577"/>
                  </a:lnTo>
                  <a:lnTo>
                    <a:pt x="613" y="612"/>
                  </a:lnTo>
                  <a:lnTo>
                    <a:pt x="578" y="642"/>
                  </a:lnTo>
                  <a:lnTo>
                    <a:pt x="540" y="667"/>
                  </a:lnTo>
                  <a:lnTo>
                    <a:pt x="499" y="689"/>
                  </a:lnTo>
                  <a:lnTo>
                    <a:pt x="454" y="704"/>
                  </a:lnTo>
                  <a:lnTo>
                    <a:pt x="407" y="714"/>
                  </a:lnTo>
                  <a:lnTo>
                    <a:pt x="359" y="717"/>
                  </a:lnTo>
                  <a:lnTo>
                    <a:pt x="310" y="714"/>
                  </a:lnTo>
                  <a:lnTo>
                    <a:pt x="264" y="704"/>
                  </a:lnTo>
                  <a:lnTo>
                    <a:pt x="220" y="689"/>
                  </a:lnTo>
                  <a:lnTo>
                    <a:pt x="179" y="667"/>
                  </a:lnTo>
                  <a:lnTo>
                    <a:pt x="141" y="642"/>
                  </a:lnTo>
                  <a:lnTo>
                    <a:pt x="106" y="612"/>
                  </a:lnTo>
                  <a:lnTo>
                    <a:pt x="75" y="577"/>
                  </a:lnTo>
                  <a:lnTo>
                    <a:pt x="49" y="539"/>
                  </a:lnTo>
                  <a:lnTo>
                    <a:pt x="29" y="497"/>
                  </a:lnTo>
                  <a:lnTo>
                    <a:pt x="13" y="453"/>
                  </a:lnTo>
                  <a:lnTo>
                    <a:pt x="4" y="407"/>
                  </a:lnTo>
                  <a:lnTo>
                    <a:pt x="0" y="358"/>
                  </a:lnTo>
                  <a:lnTo>
                    <a:pt x="4" y="334"/>
                  </a:lnTo>
                  <a:lnTo>
                    <a:pt x="11" y="313"/>
                  </a:lnTo>
                  <a:lnTo>
                    <a:pt x="23" y="294"/>
                  </a:lnTo>
                  <a:lnTo>
                    <a:pt x="38" y="278"/>
                  </a:lnTo>
                  <a:lnTo>
                    <a:pt x="58" y="266"/>
                  </a:lnTo>
                  <a:lnTo>
                    <a:pt x="80" y="258"/>
                  </a:lnTo>
                  <a:lnTo>
                    <a:pt x="103" y="256"/>
                  </a:lnTo>
                  <a:lnTo>
                    <a:pt x="127" y="258"/>
                  </a:lnTo>
                  <a:lnTo>
                    <a:pt x="148" y="266"/>
                  </a:lnTo>
                  <a:lnTo>
                    <a:pt x="167" y="278"/>
                  </a:lnTo>
                  <a:lnTo>
                    <a:pt x="183" y="294"/>
                  </a:lnTo>
                  <a:lnTo>
                    <a:pt x="195" y="313"/>
                  </a:lnTo>
                  <a:lnTo>
                    <a:pt x="203" y="334"/>
                  </a:lnTo>
                  <a:lnTo>
                    <a:pt x="206" y="358"/>
                  </a:lnTo>
                  <a:lnTo>
                    <a:pt x="209" y="389"/>
                  </a:lnTo>
                  <a:lnTo>
                    <a:pt x="218" y="418"/>
                  </a:lnTo>
                  <a:lnTo>
                    <a:pt x="232" y="444"/>
                  </a:lnTo>
                  <a:lnTo>
                    <a:pt x="251" y="467"/>
                  </a:lnTo>
                  <a:lnTo>
                    <a:pt x="273" y="486"/>
                  </a:lnTo>
                  <a:lnTo>
                    <a:pt x="300" y="500"/>
                  </a:lnTo>
                  <a:lnTo>
                    <a:pt x="328" y="508"/>
                  </a:lnTo>
                  <a:lnTo>
                    <a:pt x="359" y="512"/>
                  </a:lnTo>
                  <a:lnTo>
                    <a:pt x="390" y="508"/>
                  </a:lnTo>
                  <a:lnTo>
                    <a:pt x="419" y="500"/>
                  </a:lnTo>
                  <a:lnTo>
                    <a:pt x="445" y="486"/>
                  </a:lnTo>
                  <a:lnTo>
                    <a:pt x="467" y="467"/>
                  </a:lnTo>
                  <a:lnTo>
                    <a:pt x="487" y="444"/>
                  </a:lnTo>
                  <a:lnTo>
                    <a:pt x="501" y="418"/>
                  </a:lnTo>
                  <a:lnTo>
                    <a:pt x="509" y="389"/>
                  </a:lnTo>
                  <a:lnTo>
                    <a:pt x="513" y="358"/>
                  </a:lnTo>
                  <a:lnTo>
                    <a:pt x="509" y="328"/>
                  </a:lnTo>
                  <a:lnTo>
                    <a:pt x="501" y="299"/>
                  </a:lnTo>
                  <a:lnTo>
                    <a:pt x="487" y="273"/>
                  </a:lnTo>
                  <a:lnTo>
                    <a:pt x="467" y="250"/>
                  </a:lnTo>
                  <a:lnTo>
                    <a:pt x="445" y="231"/>
                  </a:lnTo>
                  <a:lnTo>
                    <a:pt x="419" y="217"/>
                  </a:lnTo>
                  <a:lnTo>
                    <a:pt x="390" y="208"/>
                  </a:lnTo>
                  <a:lnTo>
                    <a:pt x="359" y="205"/>
                  </a:lnTo>
                  <a:lnTo>
                    <a:pt x="335" y="202"/>
                  </a:lnTo>
                  <a:lnTo>
                    <a:pt x="314" y="194"/>
                  </a:lnTo>
                  <a:lnTo>
                    <a:pt x="295" y="182"/>
                  </a:lnTo>
                  <a:lnTo>
                    <a:pt x="279" y="167"/>
                  </a:lnTo>
                  <a:lnTo>
                    <a:pt x="267" y="148"/>
                  </a:lnTo>
                  <a:lnTo>
                    <a:pt x="259" y="126"/>
                  </a:lnTo>
                  <a:lnTo>
                    <a:pt x="257" y="103"/>
                  </a:lnTo>
                  <a:lnTo>
                    <a:pt x="259" y="79"/>
                  </a:lnTo>
                  <a:lnTo>
                    <a:pt x="267" y="57"/>
                  </a:lnTo>
                  <a:lnTo>
                    <a:pt x="279" y="39"/>
                  </a:lnTo>
                  <a:lnTo>
                    <a:pt x="295" y="23"/>
                  </a:lnTo>
                  <a:lnTo>
                    <a:pt x="314" y="11"/>
                  </a:lnTo>
                  <a:lnTo>
                    <a:pt x="335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1"/>
            <p:cNvSpPr>
              <a:spLocks/>
            </p:cNvSpPr>
            <p:nvPr/>
          </p:nvSpPr>
          <p:spPr bwMode="auto">
            <a:xfrm>
              <a:off x="4827588" y="2343150"/>
              <a:ext cx="114300" cy="114300"/>
            </a:xfrm>
            <a:custGeom>
              <a:avLst/>
              <a:gdLst>
                <a:gd name="T0" fmla="*/ 407 w 717"/>
                <a:gd name="T1" fmla="*/ 3 h 717"/>
                <a:gd name="T2" fmla="*/ 497 w 717"/>
                <a:gd name="T3" fmla="*/ 28 h 717"/>
                <a:gd name="T4" fmla="*/ 578 w 717"/>
                <a:gd name="T5" fmla="*/ 75 h 717"/>
                <a:gd name="T6" fmla="*/ 642 w 717"/>
                <a:gd name="T7" fmla="*/ 140 h 717"/>
                <a:gd name="T8" fmla="*/ 689 w 717"/>
                <a:gd name="T9" fmla="*/ 219 h 717"/>
                <a:gd name="T10" fmla="*/ 714 w 717"/>
                <a:gd name="T11" fmla="*/ 309 h 717"/>
                <a:gd name="T12" fmla="*/ 714 w 717"/>
                <a:gd name="T13" fmla="*/ 407 h 717"/>
                <a:gd name="T14" fmla="*/ 689 w 717"/>
                <a:gd name="T15" fmla="*/ 497 h 717"/>
                <a:gd name="T16" fmla="*/ 642 w 717"/>
                <a:gd name="T17" fmla="*/ 577 h 717"/>
                <a:gd name="T18" fmla="*/ 578 w 717"/>
                <a:gd name="T19" fmla="*/ 642 h 717"/>
                <a:gd name="T20" fmla="*/ 497 w 717"/>
                <a:gd name="T21" fmla="*/ 689 h 717"/>
                <a:gd name="T22" fmla="*/ 407 w 717"/>
                <a:gd name="T23" fmla="*/ 714 h 717"/>
                <a:gd name="T24" fmla="*/ 310 w 717"/>
                <a:gd name="T25" fmla="*/ 714 h 717"/>
                <a:gd name="T26" fmla="*/ 219 w 717"/>
                <a:gd name="T27" fmla="*/ 689 h 717"/>
                <a:gd name="T28" fmla="*/ 139 w 717"/>
                <a:gd name="T29" fmla="*/ 642 h 717"/>
                <a:gd name="T30" fmla="*/ 74 w 717"/>
                <a:gd name="T31" fmla="*/ 577 h 717"/>
                <a:gd name="T32" fmla="*/ 28 w 717"/>
                <a:gd name="T33" fmla="*/ 497 h 717"/>
                <a:gd name="T34" fmla="*/ 3 w 717"/>
                <a:gd name="T35" fmla="*/ 407 h 717"/>
                <a:gd name="T36" fmla="*/ 2 w 717"/>
                <a:gd name="T37" fmla="*/ 334 h 717"/>
                <a:gd name="T38" fmla="*/ 22 w 717"/>
                <a:gd name="T39" fmla="*/ 294 h 717"/>
                <a:gd name="T40" fmla="*/ 57 w 717"/>
                <a:gd name="T41" fmla="*/ 266 h 717"/>
                <a:gd name="T42" fmla="*/ 102 w 717"/>
                <a:gd name="T43" fmla="*/ 256 h 717"/>
                <a:gd name="T44" fmla="*/ 147 w 717"/>
                <a:gd name="T45" fmla="*/ 266 h 717"/>
                <a:gd name="T46" fmla="*/ 182 w 717"/>
                <a:gd name="T47" fmla="*/ 294 h 717"/>
                <a:gd name="T48" fmla="*/ 202 w 717"/>
                <a:gd name="T49" fmla="*/ 334 h 717"/>
                <a:gd name="T50" fmla="*/ 208 w 717"/>
                <a:gd name="T51" fmla="*/ 389 h 717"/>
                <a:gd name="T52" fmla="*/ 231 w 717"/>
                <a:gd name="T53" fmla="*/ 444 h 717"/>
                <a:gd name="T54" fmla="*/ 272 w 717"/>
                <a:gd name="T55" fmla="*/ 486 h 717"/>
                <a:gd name="T56" fmla="*/ 328 w 717"/>
                <a:gd name="T57" fmla="*/ 508 h 717"/>
                <a:gd name="T58" fmla="*/ 390 w 717"/>
                <a:gd name="T59" fmla="*/ 508 h 717"/>
                <a:gd name="T60" fmla="*/ 444 w 717"/>
                <a:gd name="T61" fmla="*/ 486 h 717"/>
                <a:gd name="T62" fmla="*/ 485 w 717"/>
                <a:gd name="T63" fmla="*/ 444 h 717"/>
                <a:gd name="T64" fmla="*/ 508 w 717"/>
                <a:gd name="T65" fmla="*/ 389 h 717"/>
                <a:gd name="T66" fmla="*/ 508 w 717"/>
                <a:gd name="T67" fmla="*/ 328 h 717"/>
                <a:gd name="T68" fmla="*/ 485 w 717"/>
                <a:gd name="T69" fmla="*/ 273 h 717"/>
                <a:gd name="T70" fmla="*/ 444 w 717"/>
                <a:gd name="T71" fmla="*/ 231 h 717"/>
                <a:gd name="T72" fmla="*/ 390 w 717"/>
                <a:gd name="T73" fmla="*/ 208 h 717"/>
                <a:gd name="T74" fmla="*/ 335 w 717"/>
                <a:gd name="T75" fmla="*/ 202 h 717"/>
                <a:gd name="T76" fmla="*/ 294 w 717"/>
                <a:gd name="T77" fmla="*/ 182 h 717"/>
                <a:gd name="T78" fmla="*/ 267 w 717"/>
                <a:gd name="T79" fmla="*/ 148 h 717"/>
                <a:gd name="T80" fmla="*/ 256 w 717"/>
                <a:gd name="T81" fmla="*/ 103 h 717"/>
                <a:gd name="T82" fmla="*/ 267 w 717"/>
                <a:gd name="T83" fmla="*/ 57 h 717"/>
                <a:gd name="T84" fmla="*/ 294 w 717"/>
                <a:gd name="T85" fmla="*/ 23 h 717"/>
                <a:gd name="T86" fmla="*/ 335 w 717"/>
                <a:gd name="T87" fmla="*/ 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7" h="717">
                  <a:moveTo>
                    <a:pt x="358" y="0"/>
                  </a:moveTo>
                  <a:lnTo>
                    <a:pt x="407" y="3"/>
                  </a:lnTo>
                  <a:lnTo>
                    <a:pt x="454" y="13"/>
                  </a:lnTo>
                  <a:lnTo>
                    <a:pt x="497" y="28"/>
                  </a:lnTo>
                  <a:lnTo>
                    <a:pt x="539" y="49"/>
                  </a:lnTo>
                  <a:lnTo>
                    <a:pt x="578" y="75"/>
                  </a:lnTo>
                  <a:lnTo>
                    <a:pt x="611" y="105"/>
                  </a:lnTo>
                  <a:lnTo>
                    <a:pt x="642" y="140"/>
                  </a:lnTo>
                  <a:lnTo>
                    <a:pt x="668" y="178"/>
                  </a:lnTo>
                  <a:lnTo>
                    <a:pt x="689" y="219"/>
                  </a:lnTo>
                  <a:lnTo>
                    <a:pt x="704" y="263"/>
                  </a:lnTo>
                  <a:lnTo>
                    <a:pt x="714" y="309"/>
                  </a:lnTo>
                  <a:lnTo>
                    <a:pt x="717" y="358"/>
                  </a:lnTo>
                  <a:lnTo>
                    <a:pt x="714" y="407"/>
                  </a:lnTo>
                  <a:lnTo>
                    <a:pt x="704" y="453"/>
                  </a:lnTo>
                  <a:lnTo>
                    <a:pt x="689" y="497"/>
                  </a:lnTo>
                  <a:lnTo>
                    <a:pt x="668" y="539"/>
                  </a:lnTo>
                  <a:lnTo>
                    <a:pt x="642" y="577"/>
                  </a:lnTo>
                  <a:lnTo>
                    <a:pt x="611" y="612"/>
                  </a:lnTo>
                  <a:lnTo>
                    <a:pt x="578" y="642"/>
                  </a:lnTo>
                  <a:lnTo>
                    <a:pt x="539" y="667"/>
                  </a:lnTo>
                  <a:lnTo>
                    <a:pt x="497" y="689"/>
                  </a:lnTo>
                  <a:lnTo>
                    <a:pt x="454" y="704"/>
                  </a:lnTo>
                  <a:lnTo>
                    <a:pt x="407" y="714"/>
                  </a:lnTo>
                  <a:lnTo>
                    <a:pt x="358" y="717"/>
                  </a:lnTo>
                  <a:lnTo>
                    <a:pt x="310" y="714"/>
                  </a:lnTo>
                  <a:lnTo>
                    <a:pt x="263" y="704"/>
                  </a:lnTo>
                  <a:lnTo>
                    <a:pt x="219" y="689"/>
                  </a:lnTo>
                  <a:lnTo>
                    <a:pt x="177" y="667"/>
                  </a:lnTo>
                  <a:lnTo>
                    <a:pt x="139" y="642"/>
                  </a:lnTo>
                  <a:lnTo>
                    <a:pt x="105" y="612"/>
                  </a:lnTo>
                  <a:lnTo>
                    <a:pt x="74" y="577"/>
                  </a:lnTo>
                  <a:lnTo>
                    <a:pt x="49" y="539"/>
                  </a:lnTo>
                  <a:lnTo>
                    <a:pt x="28" y="497"/>
                  </a:lnTo>
                  <a:lnTo>
                    <a:pt x="12" y="453"/>
                  </a:lnTo>
                  <a:lnTo>
                    <a:pt x="3" y="407"/>
                  </a:lnTo>
                  <a:lnTo>
                    <a:pt x="0" y="358"/>
                  </a:lnTo>
                  <a:lnTo>
                    <a:pt x="2" y="334"/>
                  </a:lnTo>
                  <a:lnTo>
                    <a:pt x="10" y="313"/>
                  </a:lnTo>
                  <a:lnTo>
                    <a:pt x="22" y="294"/>
                  </a:lnTo>
                  <a:lnTo>
                    <a:pt x="38" y="278"/>
                  </a:lnTo>
                  <a:lnTo>
                    <a:pt x="57" y="266"/>
                  </a:lnTo>
                  <a:lnTo>
                    <a:pt x="78" y="258"/>
                  </a:lnTo>
                  <a:lnTo>
                    <a:pt x="102" y="256"/>
                  </a:lnTo>
                  <a:lnTo>
                    <a:pt x="125" y="258"/>
                  </a:lnTo>
                  <a:lnTo>
                    <a:pt x="147" y="266"/>
                  </a:lnTo>
                  <a:lnTo>
                    <a:pt x="167" y="278"/>
                  </a:lnTo>
                  <a:lnTo>
                    <a:pt x="182" y="294"/>
                  </a:lnTo>
                  <a:lnTo>
                    <a:pt x="195" y="313"/>
                  </a:lnTo>
                  <a:lnTo>
                    <a:pt x="202" y="334"/>
                  </a:lnTo>
                  <a:lnTo>
                    <a:pt x="205" y="358"/>
                  </a:lnTo>
                  <a:lnTo>
                    <a:pt x="208" y="389"/>
                  </a:lnTo>
                  <a:lnTo>
                    <a:pt x="217" y="418"/>
                  </a:lnTo>
                  <a:lnTo>
                    <a:pt x="231" y="444"/>
                  </a:lnTo>
                  <a:lnTo>
                    <a:pt x="250" y="467"/>
                  </a:lnTo>
                  <a:lnTo>
                    <a:pt x="272" y="486"/>
                  </a:lnTo>
                  <a:lnTo>
                    <a:pt x="298" y="500"/>
                  </a:lnTo>
                  <a:lnTo>
                    <a:pt x="328" y="508"/>
                  </a:lnTo>
                  <a:lnTo>
                    <a:pt x="358" y="512"/>
                  </a:lnTo>
                  <a:lnTo>
                    <a:pt x="390" y="508"/>
                  </a:lnTo>
                  <a:lnTo>
                    <a:pt x="418" y="500"/>
                  </a:lnTo>
                  <a:lnTo>
                    <a:pt x="444" y="486"/>
                  </a:lnTo>
                  <a:lnTo>
                    <a:pt x="467" y="467"/>
                  </a:lnTo>
                  <a:lnTo>
                    <a:pt x="485" y="444"/>
                  </a:lnTo>
                  <a:lnTo>
                    <a:pt x="499" y="418"/>
                  </a:lnTo>
                  <a:lnTo>
                    <a:pt x="508" y="389"/>
                  </a:lnTo>
                  <a:lnTo>
                    <a:pt x="511" y="358"/>
                  </a:lnTo>
                  <a:lnTo>
                    <a:pt x="508" y="328"/>
                  </a:lnTo>
                  <a:lnTo>
                    <a:pt x="499" y="299"/>
                  </a:lnTo>
                  <a:lnTo>
                    <a:pt x="485" y="273"/>
                  </a:lnTo>
                  <a:lnTo>
                    <a:pt x="467" y="250"/>
                  </a:lnTo>
                  <a:lnTo>
                    <a:pt x="444" y="231"/>
                  </a:lnTo>
                  <a:lnTo>
                    <a:pt x="418" y="217"/>
                  </a:lnTo>
                  <a:lnTo>
                    <a:pt x="390" y="208"/>
                  </a:lnTo>
                  <a:lnTo>
                    <a:pt x="358" y="205"/>
                  </a:lnTo>
                  <a:lnTo>
                    <a:pt x="335" y="202"/>
                  </a:lnTo>
                  <a:lnTo>
                    <a:pt x="313" y="194"/>
                  </a:lnTo>
                  <a:lnTo>
                    <a:pt x="294" y="182"/>
                  </a:lnTo>
                  <a:lnTo>
                    <a:pt x="279" y="167"/>
                  </a:lnTo>
                  <a:lnTo>
                    <a:pt x="267" y="148"/>
                  </a:lnTo>
                  <a:lnTo>
                    <a:pt x="258" y="126"/>
                  </a:lnTo>
                  <a:lnTo>
                    <a:pt x="256" y="103"/>
                  </a:lnTo>
                  <a:lnTo>
                    <a:pt x="258" y="79"/>
                  </a:lnTo>
                  <a:lnTo>
                    <a:pt x="267" y="57"/>
                  </a:lnTo>
                  <a:lnTo>
                    <a:pt x="279" y="39"/>
                  </a:lnTo>
                  <a:lnTo>
                    <a:pt x="294" y="23"/>
                  </a:lnTo>
                  <a:lnTo>
                    <a:pt x="313" y="11"/>
                  </a:lnTo>
                  <a:lnTo>
                    <a:pt x="335" y="3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551820" y="1909763"/>
            <a:ext cx="401638" cy="568325"/>
            <a:chOff x="3544888" y="1909763"/>
            <a:chExt cx="40163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87"/>
            <p:cNvSpPr>
              <a:spLocks/>
            </p:cNvSpPr>
            <p:nvPr/>
          </p:nvSpPr>
          <p:spPr bwMode="auto">
            <a:xfrm>
              <a:off x="3914776" y="1973263"/>
              <a:ext cx="31750" cy="98425"/>
            </a:xfrm>
            <a:custGeom>
              <a:avLst/>
              <a:gdLst>
                <a:gd name="T0" fmla="*/ 101 w 202"/>
                <a:gd name="T1" fmla="*/ 0 h 620"/>
                <a:gd name="T2" fmla="*/ 123 w 202"/>
                <a:gd name="T3" fmla="*/ 4 h 620"/>
                <a:gd name="T4" fmla="*/ 144 w 202"/>
                <a:gd name="T5" fmla="*/ 11 h 620"/>
                <a:gd name="T6" fmla="*/ 164 w 202"/>
                <a:gd name="T7" fmla="*/ 23 h 620"/>
                <a:gd name="T8" fmla="*/ 179 w 202"/>
                <a:gd name="T9" fmla="*/ 38 h 620"/>
                <a:gd name="T10" fmla="*/ 191 w 202"/>
                <a:gd name="T11" fmla="*/ 58 h 620"/>
                <a:gd name="T12" fmla="*/ 198 w 202"/>
                <a:gd name="T13" fmla="*/ 79 h 620"/>
                <a:gd name="T14" fmla="*/ 202 w 202"/>
                <a:gd name="T15" fmla="*/ 101 h 620"/>
                <a:gd name="T16" fmla="*/ 202 w 202"/>
                <a:gd name="T17" fmla="*/ 519 h 620"/>
                <a:gd name="T18" fmla="*/ 198 w 202"/>
                <a:gd name="T19" fmla="*/ 542 h 620"/>
                <a:gd name="T20" fmla="*/ 191 w 202"/>
                <a:gd name="T21" fmla="*/ 563 h 620"/>
                <a:gd name="T22" fmla="*/ 179 w 202"/>
                <a:gd name="T23" fmla="*/ 582 h 620"/>
                <a:gd name="T24" fmla="*/ 164 w 202"/>
                <a:gd name="T25" fmla="*/ 597 h 620"/>
                <a:gd name="T26" fmla="*/ 144 w 202"/>
                <a:gd name="T27" fmla="*/ 609 h 620"/>
                <a:gd name="T28" fmla="*/ 123 w 202"/>
                <a:gd name="T29" fmla="*/ 617 h 620"/>
                <a:gd name="T30" fmla="*/ 101 w 202"/>
                <a:gd name="T31" fmla="*/ 620 h 620"/>
                <a:gd name="T32" fmla="*/ 77 w 202"/>
                <a:gd name="T33" fmla="*/ 617 h 620"/>
                <a:gd name="T34" fmla="*/ 56 w 202"/>
                <a:gd name="T35" fmla="*/ 609 h 620"/>
                <a:gd name="T36" fmla="*/ 37 w 202"/>
                <a:gd name="T37" fmla="*/ 597 h 620"/>
                <a:gd name="T38" fmla="*/ 21 w 202"/>
                <a:gd name="T39" fmla="*/ 582 h 620"/>
                <a:gd name="T40" fmla="*/ 9 w 202"/>
                <a:gd name="T41" fmla="*/ 563 h 620"/>
                <a:gd name="T42" fmla="*/ 2 w 202"/>
                <a:gd name="T43" fmla="*/ 542 h 620"/>
                <a:gd name="T44" fmla="*/ 0 w 202"/>
                <a:gd name="T45" fmla="*/ 519 h 620"/>
                <a:gd name="T46" fmla="*/ 0 w 202"/>
                <a:gd name="T47" fmla="*/ 101 h 620"/>
                <a:gd name="T48" fmla="*/ 2 w 202"/>
                <a:gd name="T49" fmla="*/ 79 h 620"/>
                <a:gd name="T50" fmla="*/ 9 w 202"/>
                <a:gd name="T51" fmla="*/ 58 h 620"/>
                <a:gd name="T52" fmla="*/ 21 w 202"/>
                <a:gd name="T53" fmla="*/ 38 h 620"/>
                <a:gd name="T54" fmla="*/ 37 w 202"/>
                <a:gd name="T55" fmla="*/ 23 h 620"/>
                <a:gd name="T56" fmla="*/ 56 w 202"/>
                <a:gd name="T57" fmla="*/ 11 h 620"/>
                <a:gd name="T58" fmla="*/ 77 w 202"/>
                <a:gd name="T59" fmla="*/ 4 h 620"/>
                <a:gd name="T60" fmla="*/ 101 w 202"/>
                <a:gd name="T6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2" h="620">
                  <a:moveTo>
                    <a:pt x="101" y="0"/>
                  </a:moveTo>
                  <a:lnTo>
                    <a:pt x="123" y="4"/>
                  </a:lnTo>
                  <a:lnTo>
                    <a:pt x="144" y="11"/>
                  </a:lnTo>
                  <a:lnTo>
                    <a:pt x="164" y="23"/>
                  </a:lnTo>
                  <a:lnTo>
                    <a:pt x="179" y="38"/>
                  </a:lnTo>
                  <a:lnTo>
                    <a:pt x="191" y="58"/>
                  </a:lnTo>
                  <a:lnTo>
                    <a:pt x="198" y="79"/>
                  </a:lnTo>
                  <a:lnTo>
                    <a:pt x="202" y="101"/>
                  </a:lnTo>
                  <a:lnTo>
                    <a:pt x="202" y="519"/>
                  </a:lnTo>
                  <a:lnTo>
                    <a:pt x="198" y="542"/>
                  </a:lnTo>
                  <a:lnTo>
                    <a:pt x="191" y="563"/>
                  </a:lnTo>
                  <a:lnTo>
                    <a:pt x="179" y="582"/>
                  </a:lnTo>
                  <a:lnTo>
                    <a:pt x="164" y="597"/>
                  </a:lnTo>
                  <a:lnTo>
                    <a:pt x="144" y="609"/>
                  </a:lnTo>
                  <a:lnTo>
                    <a:pt x="123" y="617"/>
                  </a:lnTo>
                  <a:lnTo>
                    <a:pt x="101" y="620"/>
                  </a:lnTo>
                  <a:lnTo>
                    <a:pt x="77" y="617"/>
                  </a:lnTo>
                  <a:lnTo>
                    <a:pt x="56" y="609"/>
                  </a:lnTo>
                  <a:lnTo>
                    <a:pt x="37" y="597"/>
                  </a:lnTo>
                  <a:lnTo>
                    <a:pt x="21" y="582"/>
                  </a:lnTo>
                  <a:lnTo>
                    <a:pt x="9" y="563"/>
                  </a:lnTo>
                  <a:lnTo>
                    <a:pt x="2" y="542"/>
                  </a:lnTo>
                  <a:lnTo>
                    <a:pt x="0" y="519"/>
                  </a:lnTo>
                  <a:lnTo>
                    <a:pt x="0" y="101"/>
                  </a:lnTo>
                  <a:lnTo>
                    <a:pt x="2" y="79"/>
                  </a:lnTo>
                  <a:lnTo>
                    <a:pt x="9" y="58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88"/>
            <p:cNvSpPr>
              <a:spLocks/>
            </p:cNvSpPr>
            <p:nvPr/>
          </p:nvSpPr>
          <p:spPr bwMode="auto">
            <a:xfrm>
              <a:off x="3544888" y="1973263"/>
              <a:ext cx="31750" cy="98425"/>
            </a:xfrm>
            <a:custGeom>
              <a:avLst/>
              <a:gdLst>
                <a:gd name="T0" fmla="*/ 101 w 202"/>
                <a:gd name="T1" fmla="*/ 0 h 620"/>
                <a:gd name="T2" fmla="*/ 125 w 202"/>
                <a:gd name="T3" fmla="*/ 4 h 620"/>
                <a:gd name="T4" fmla="*/ 145 w 202"/>
                <a:gd name="T5" fmla="*/ 11 h 620"/>
                <a:gd name="T6" fmla="*/ 164 w 202"/>
                <a:gd name="T7" fmla="*/ 23 h 620"/>
                <a:gd name="T8" fmla="*/ 180 w 202"/>
                <a:gd name="T9" fmla="*/ 38 h 620"/>
                <a:gd name="T10" fmla="*/ 192 w 202"/>
                <a:gd name="T11" fmla="*/ 58 h 620"/>
                <a:gd name="T12" fmla="*/ 200 w 202"/>
                <a:gd name="T13" fmla="*/ 79 h 620"/>
                <a:gd name="T14" fmla="*/ 202 w 202"/>
                <a:gd name="T15" fmla="*/ 101 h 620"/>
                <a:gd name="T16" fmla="*/ 202 w 202"/>
                <a:gd name="T17" fmla="*/ 519 h 620"/>
                <a:gd name="T18" fmla="*/ 200 w 202"/>
                <a:gd name="T19" fmla="*/ 542 h 620"/>
                <a:gd name="T20" fmla="*/ 192 w 202"/>
                <a:gd name="T21" fmla="*/ 563 h 620"/>
                <a:gd name="T22" fmla="*/ 180 w 202"/>
                <a:gd name="T23" fmla="*/ 582 h 620"/>
                <a:gd name="T24" fmla="*/ 164 w 202"/>
                <a:gd name="T25" fmla="*/ 597 h 620"/>
                <a:gd name="T26" fmla="*/ 145 w 202"/>
                <a:gd name="T27" fmla="*/ 609 h 620"/>
                <a:gd name="T28" fmla="*/ 125 w 202"/>
                <a:gd name="T29" fmla="*/ 617 h 620"/>
                <a:gd name="T30" fmla="*/ 101 w 202"/>
                <a:gd name="T31" fmla="*/ 620 h 620"/>
                <a:gd name="T32" fmla="*/ 78 w 202"/>
                <a:gd name="T33" fmla="*/ 617 h 620"/>
                <a:gd name="T34" fmla="*/ 56 w 202"/>
                <a:gd name="T35" fmla="*/ 609 h 620"/>
                <a:gd name="T36" fmla="*/ 38 w 202"/>
                <a:gd name="T37" fmla="*/ 597 h 620"/>
                <a:gd name="T38" fmla="*/ 23 w 202"/>
                <a:gd name="T39" fmla="*/ 582 h 620"/>
                <a:gd name="T40" fmla="*/ 11 w 202"/>
                <a:gd name="T41" fmla="*/ 563 h 620"/>
                <a:gd name="T42" fmla="*/ 3 w 202"/>
                <a:gd name="T43" fmla="*/ 542 h 620"/>
                <a:gd name="T44" fmla="*/ 0 w 202"/>
                <a:gd name="T45" fmla="*/ 519 h 620"/>
                <a:gd name="T46" fmla="*/ 0 w 202"/>
                <a:gd name="T47" fmla="*/ 101 h 620"/>
                <a:gd name="T48" fmla="*/ 3 w 202"/>
                <a:gd name="T49" fmla="*/ 79 h 620"/>
                <a:gd name="T50" fmla="*/ 11 w 202"/>
                <a:gd name="T51" fmla="*/ 58 h 620"/>
                <a:gd name="T52" fmla="*/ 23 w 202"/>
                <a:gd name="T53" fmla="*/ 38 h 620"/>
                <a:gd name="T54" fmla="*/ 38 w 202"/>
                <a:gd name="T55" fmla="*/ 23 h 620"/>
                <a:gd name="T56" fmla="*/ 56 w 202"/>
                <a:gd name="T57" fmla="*/ 11 h 620"/>
                <a:gd name="T58" fmla="*/ 78 w 202"/>
                <a:gd name="T59" fmla="*/ 4 h 620"/>
                <a:gd name="T60" fmla="*/ 101 w 202"/>
                <a:gd name="T6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2" h="620">
                  <a:moveTo>
                    <a:pt x="101" y="0"/>
                  </a:moveTo>
                  <a:lnTo>
                    <a:pt x="125" y="4"/>
                  </a:lnTo>
                  <a:lnTo>
                    <a:pt x="145" y="11"/>
                  </a:lnTo>
                  <a:lnTo>
                    <a:pt x="164" y="23"/>
                  </a:lnTo>
                  <a:lnTo>
                    <a:pt x="180" y="38"/>
                  </a:lnTo>
                  <a:lnTo>
                    <a:pt x="192" y="58"/>
                  </a:lnTo>
                  <a:lnTo>
                    <a:pt x="200" y="79"/>
                  </a:lnTo>
                  <a:lnTo>
                    <a:pt x="202" y="101"/>
                  </a:lnTo>
                  <a:lnTo>
                    <a:pt x="202" y="519"/>
                  </a:lnTo>
                  <a:lnTo>
                    <a:pt x="200" y="542"/>
                  </a:lnTo>
                  <a:lnTo>
                    <a:pt x="192" y="563"/>
                  </a:lnTo>
                  <a:lnTo>
                    <a:pt x="180" y="582"/>
                  </a:lnTo>
                  <a:lnTo>
                    <a:pt x="164" y="597"/>
                  </a:lnTo>
                  <a:lnTo>
                    <a:pt x="145" y="609"/>
                  </a:lnTo>
                  <a:lnTo>
                    <a:pt x="125" y="617"/>
                  </a:lnTo>
                  <a:lnTo>
                    <a:pt x="101" y="620"/>
                  </a:lnTo>
                  <a:lnTo>
                    <a:pt x="78" y="617"/>
                  </a:lnTo>
                  <a:lnTo>
                    <a:pt x="56" y="609"/>
                  </a:lnTo>
                  <a:lnTo>
                    <a:pt x="38" y="597"/>
                  </a:lnTo>
                  <a:lnTo>
                    <a:pt x="23" y="582"/>
                  </a:lnTo>
                  <a:lnTo>
                    <a:pt x="11" y="563"/>
                  </a:lnTo>
                  <a:lnTo>
                    <a:pt x="3" y="542"/>
                  </a:lnTo>
                  <a:lnTo>
                    <a:pt x="0" y="519"/>
                  </a:lnTo>
                  <a:lnTo>
                    <a:pt x="0" y="101"/>
                  </a:lnTo>
                  <a:lnTo>
                    <a:pt x="3" y="79"/>
                  </a:lnTo>
                  <a:lnTo>
                    <a:pt x="11" y="58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4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89"/>
            <p:cNvSpPr>
              <a:spLocks noEditPoints="1"/>
            </p:cNvSpPr>
            <p:nvPr/>
          </p:nvSpPr>
          <p:spPr bwMode="auto">
            <a:xfrm>
              <a:off x="3571876" y="1909763"/>
              <a:ext cx="347663" cy="568325"/>
            </a:xfrm>
            <a:custGeom>
              <a:avLst/>
              <a:gdLst>
                <a:gd name="T0" fmla="*/ 369 w 2190"/>
                <a:gd name="T1" fmla="*/ 1218 h 3580"/>
                <a:gd name="T2" fmla="*/ 406 w 2190"/>
                <a:gd name="T3" fmla="*/ 1328 h 3580"/>
                <a:gd name="T4" fmla="*/ 482 w 2190"/>
                <a:gd name="T5" fmla="*/ 1415 h 3580"/>
                <a:gd name="T6" fmla="*/ 1094 w 2190"/>
                <a:gd name="T7" fmla="*/ 1685 h 3580"/>
                <a:gd name="T8" fmla="*/ 1708 w 2190"/>
                <a:gd name="T9" fmla="*/ 1415 h 3580"/>
                <a:gd name="T10" fmla="*/ 1783 w 2190"/>
                <a:gd name="T11" fmla="*/ 1328 h 3580"/>
                <a:gd name="T12" fmla="*/ 1820 w 2190"/>
                <a:gd name="T13" fmla="*/ 1218 h 3580"/>
                <a:gd name="T14" fmla="*/ 367 w 2190"/>
                <a:gd name="T15" fmla="*/ 202 h 3580"/>
                <a:gd name="T16" fmla="*/ 1947 w 2190"/>
                <a:gd name="T17" fmla="*/ 2 h 3580"/>
                <a:gd name="T18" fmla="*/ 2002 w 2190"/>
                <a:gd name="T19" fmla="*/ 38 h 3580"/>
                <a:gd name="T20" fmla="*/ 2025 w 2190"/>
                <a:gd name="T21" fmla="*/ 101 h 3580"/>
                <a:gd name="T22" fmla="*/ 2013 w 2190"/>
                <a:gd name="T23" fmla="*/ 1286 h 3580"/>
                <a:gd name="T24" fmla="*/ 1955 w 2190"/>
                <a:gd name="T25" fmla="*/ 1433 h 3580"/>
                <a:gd name="T26" fmla="*/ 1854 w 2190"/>
                <a:gd name="T27" fmla="*/ 1555 h 3580"/>
                <a:gd name="T28" fmla="*/ 1719 w 2190"/>
                <a:gd name="T29" fmla="*/ 1640 h 3580"/>
                <a:gd name="T30" fmla="*/ 1094 w 2190"/>
                <a:gd name="T31" fmla="*/ 1895 h 3580"/>
                <a:gd name="T32" fmla="*/ 964 w 2190"/>
                <a:gd name="T33" fmla="*/ 1849 h 3580"/>
                <a:gd name="T34" fmla="*/ 1226 w 2190"/>
                <a:gd name="T35" fmla="*/ 2076 h 3580"/>
                <a:gd name="T36" fmla="*/ 1248 w 2190"/>
                <a:gd name="T37" fmla="*/ 2013 h 3580"/>
                <a:gd name="T38" fmla="*/ 1304 w 2190"/>
                <a:gd name="T39" fmla="*/ 1979 h 3580"/>
                <a:gd name="T40" fmla="*/ 1371 w 2190"/>
                <a:gd name="T41" fmla="*/ 1986 h 3580"/>
                <a:gd name="T42" fmla="*/ 1418 w 2190"/>
                <a:gd name="T43" fmla="*/ 2032 h 3580"/>
                <a:gd name="T44" fmla="*/ 1428 w 2190"/>
                <a:gd name="T45" fmla="*/ 2418 h 3580"/>
                <a:gd name="T46" fmla="*/ 1784 w 2190"/>
                <a:gd name="T47" fmla="*/ 2429 h 3580"/>
                <a:gd name="T48" fmla="*/ 1829 w 2190"/>
                <a:gd name="T49" fmla="*/ 2475 h 3580"/>
                <a:gd name="T50" fmla="*/ 1837 w 2190"/>
                <a:gd name="T51" fmla="*/ 2542 h 3580"/>
                <a:gd name="T52" fmla="*/ 1802 w 2190"/>
                <a:gd name="T53" fmla="*/ 2598 h 3580"/>
                <a:gd name="T54" fmla="*/ 1739 w 2190"/>
                <a:gd name="T55" fmla="*/ 2620 h 3580"/>
                <a:gd name="T56" fmla="*/ 1125 w 2190"/>
                <a:gd name="T57" fmla="*/ 2897 h 3580"/>
                <a:gd name="T58" fmla="*/ 1189 w 2190"/>
                <a:gd name="T59" fmla="*/ 2919 h 3580"/>
                <a:gd name="T60" fmla="*/ 1223 w 2190"/>
                <a:gd name="T61" fmla="*/ 2975 h 3580"/>
                <a:gd name="T62" fmla="*/ 1216 w 2190"/>
                <a:gd name="T63" fmla="*/ 3042 h 3580"/>
                <a:gd name="T64" fmla="*/ 1169 w 2190"/>
                <a:gd name="T65" fmla="*/ 3089 h 3580"/>
                <a:gd name="T66" fmla="*/ 202 w 2190"/>
                <a:gd name="T67" fmla="*/ 3098 h 3580"/>
                <a:gd name="T68" fmla="*/ 1988 w 2190"/>
                <a:gd name="T69" fmla="*/ 3098 h 3580"/>
                <a:gd name="T70" fmla="*/ 1556 w 2190"/>
                <a:gd name="T71" fmla="*/ 3089 h 3580"/>
                <a:gd name="T72" fmla="*/ 1509 w 2190"/>
                <a:gd name="T73" fmla="*/ 3042 h 3580"/>
                <a:gd name="T74" fmla="*/ 1501 w 2190"/>
                <a:gd name="T75" fmla="*/ 2975 h 3580"/>
                <a:gd name="T76" fmla="*/ 1536 w 2190"/>
                <a:gd name="T77" fmla="*/ 2919 h 3580"/>
                <a:gd name="T78" fmla="*/ 1599 w 2190"/>
                <a:gd name="T79" fmla="*/ 2897 h 3580"/>
                <a:gd name="T80" fmla="*/ 2133 w 2190"/>
                <a:gd name="T81" fmla="*/ 2907 h 3580"/>
                <a:gd name="T82" fmla="*/ 2180 w 2190"/>
                <a:gd name="T83" fmla="*/ 2953 h 3580"/>
                <a:gd name="T84" fmla="*/ 2190 w 2190"/>
                <a:gd name="T85" fmla="*/ 3479 h 3580"/>
                <a:gd name="T86" fmla="*/ 2168 w 2190"/>
                <a:gd name="T87" fmla="*/ 3542 h 3580"/>
                <a:gd name="T88" fmla="*/ 2112 w 2190"/>
                <a:gd name="T89" fmla="*/ 3578 h 3580"/>
                <a:gd name="T90" fmla="*/ 77 w 2190"/>
                <a:gd name="T91" fmla="*/ 3578 h 3580"/>
                <a:gd name="T92" fmla="*/ 21 w 2190"/>
                <a:gd name="T93" fmla="*/ 3542 h 3580"/>
                <a:gd name="T94" fmla="*/ 0 w 2190"/>
                <a:gd name="T95" fmla="*/ 3479 h 3580"/>
                <a:gd name="T96" fmla="*/ 9 w 2190"/>
                <a:gd name="T97" fmla="*/ 2953 h 3580"/>
                <a:gd name="T98" fmla="*/ 56 w 2190"/>
                <a:gd name="T99" fmla="*/ 2907 h 3580"/>
                <a:gd name="T100" fmla="*/ 349 w 2190"/>
                <a:gd name="T101" fmla="*/ 2897 h 3580"/>
                <a:gd name="T102" fmla="*/ 360 w 2190"/>
                <a:gd name="T103" fmla="*/ 2475 h 3580"/>
                <a:gd name="T104" fmla="*/ 406 w 2190"/>
                <a:gd name="T105" fmla="*/ 2429 h 3580"/>
                <a:gd name="T106" fmla="*/ 762 w 2190"/>
                <a:gd name="T107" fmla="*/ 2418 h 3580"/>
                <a:gd name="T108" fmla="*/ 422 w 2190"/>
                <a:gd name="T109" fmla="*/ 1616 h 3580"/>
                <a:gd name="T110" fmla="*/ 296 w 2190"/>
                <a:gd name="T111" fmla="*/ 1518 h 3580"/>
                <a:gd name="T112" fmla="*/ 209 w 2190"/>
                <a:gd name="T113" fmla="*/ 1386 h 3580"/>
                <a:gd name="T114" fmla="*/ 168 w 2190"/>
                <a:gd name="T115" fmla="*/ 1232 h 3580"/>
                <a:gd name="T116" fmla="*/ 167 w 2190"/>
                <a:gd name="T117" fmla="*/ 78 h 3580"/>
                <a:gd name="T118" fmla="*/ 203 w 2190"/>
                <a:gd name="T119" fmla="*/ 22 h 3580"/>
                <a:gd name="T120" fmla="*/ 266 w 2190"/>
                <a:gd name="T121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0" h="3580">
                  <a:moveTo>
                    <a:pt x="367" y="202"/>
                  </a:moveTo>
                  <a:lnTo>
                    <a:pt x="367" y="1178"/>
                  </a:lnTo>
                  <a:lnTo>
                    <a:pt x="369" y="1218"/>
                  </a:lnTo>
                  <a:lnTo>
                    <a:pt x="376" y="1256"/>
                  </a:lnTo>
                  <a:lnTo>
                    <a:pt x="389" y="1293"/>
                  </a:lnTo>
                  <a:lnTo>
                    <a:pt x="406" y="1328"/>
                  </a:lnTo>
                  <a:lnTo>
                    <a:pt x="427" y="1359"/>
                  </a:lnTo>
                  <a:lnTo>
                    <a:pt x="452" y="1389"/>
                  </a:lnTo>
                  <a:lnTo>
                    <a:pt x="482" y="1415"/>
                  </a:lnTo>
                  <a:lnTo>
                    <a:pt x="514" y="1436"/>
                  </a:lnTo>
                  <a:lnTo>
                    <a:pt x="549" y="1454"/>
                  </a:lnTo>
                  <a:lnTo>
                    <a:pt x="1094" y="1685"/>
                  </a:lnTo>
                  <a:lnTo>
                    <a:pt x="1639" y="1454"/>
                  </a:lnTo>
                  <a:lnTo>
                    <a:pt x="1675" y="1436"/>
                  </a:lnTo>
                  <a:lnTo>
                    <a:pt x="1708" y="1415"/>
                  </a:lnTo>
                  <a:lnTo>
                    <a:pt x="1737" y="1389"/>
                  </a:lnTo>
                  <a:lnTo>
                    <a:pt x="1762" y="1359"/>
                  </a:lnTo>
                  <a:lnTo>
                    <a:pt x="1783" y="1328"/>
                  </a:lnTo>
                  <a:lnTo>
                    <a:pt x="1800" y="1293"/>
                  </a:lnTo>
                  <a:lnTo>
                    <a:pt x="1812" y="1256"/>
                  </a:lnTo>
                  <a:lnTo>
                    <a:pt x="1820" y="1218"/>
                  </a:lnTo>
                  <a:lnTo>
                    <a:pt x="1823" y="1178"/>
                  </a:lnTo>
                  <a:lnTo>
                    <a:pt x="1823" y="202"/>
                  </a:lnTo>
                  <a:lnTo>
                    <a:pt x="367" y="202"/>
                  </a:lnTo>
                  <a:close/>
                  <a:moveTo>
                    <a:pt x="266" y="0"/>
                  </a:moveTo>
                  <a:lnTo>
                    <a:pt x="1924" y="0"/>
                  </a:lnTo>
                  <a:lnTo>
                    <a:pt x="1947" y="2"/>
                  </a:lnTo>
                  <a:lnTo>
                    <a:pt x="1968" y="10"/>
                  </a:lnTo>
                  <a:lnTo>
                    <a:pt x="1987" y="22"/>
                  </a:lnTo>
                  <a:lnTo>
                    <a:pt x="2002" y="38"/>
                  </a:lnTo>
                  <a:lnTo>
                    <a:pt x="2014" y="56"/>
                  </a:lnTo>
                  <a:lnTo>
                    <a:pt x="2022" y="78"/>
                  </a:lnTo>
                  <a:lnTo>
                    <a:pt x="2025" y="101"/>
                  </a:lnTo>
                  <a:lnTo>
                    <a:pt x="2025" y="1178"/>
                  </a:lnTo>
                  <a:lnTo>
                    <a:pt x="2022" y="1232"/>
                  </a:lnTo>
                  <a:lnTo>
                    <a:pt x="2013" y="1286"/>
                  </a:lnTo>
                  <a:lnTo>
                    <a:pt x="1999" y="1337"/>
                  </a:lnTo>
                  <a:lnTo>
                    <a:pt x="1979" y="1386"/>
                  </a:lnTo>
                  <a:lnTo>
                    <a:pt x="1955" y="1433"/>
                  </a:lnTo>
                  <a:lnTo>
                    <a:pt x="1926" y="1476"/>
                  </a:lnTo>
                  <a:lnTo>
                    <a:pt x="1892" y="1518"/>
                  </a:lnTo>
                  <a:lnTo>
                    <a:pt x="1854" y="1555"/>
                  </a:lnTo>
                  <a:lnTo>
                    <a:pt x="1813" y="1587"/>
                  </a:lnTo>
                  <a:lnTo>
                    <a:pt x="1767" y="1616"/>
                  </a:lnTo>
                  <a:lnTo>
                    <a:pt x="1719" y="1640"/>
                  </a:lnTo>
                  <a:lnTo>
                    <a:pt x="1134" y="1887"/>
                  </a:lnTo>
                  <a:lnTo>
                    <a:pt x="1115" y="1893"/>
                  </a:lnTo>
                  <a:lnTo>
                    <a:pt x="1094" y="1895"/>
                  </a:lnTo>
                  <a:lnTo>
                    <a:pt x="1075" y="1893"/>
                  </a:lnTo>
                  <a:lnTo>
                    <a:pt x="1055" y="1887"/>
                  </a:lnTo>
                  <a:lnTo>
                    <a:pt x="964" y="1849"/>
                  </a:lnTo>
                  <a:lnTo>
                    <a:pt x="964" y="2418"/>
                  </a:lnTo>
                  <a:lnTo>
                    <a:pt x="1226" y="2418"/>
                  </a:lnTo>
                  <a:lnTo>
                    <a:pt x="1226" y="2076"/>
                  </a:lnTo>
                  <a:lnTo>
                    <a:pt x="1229" y="2054"/>
                  </a:lnTo>
                  <a:lnTo>
                    <a:pt x="1236" y="2032"/>
                  </a:lnTo>
                  <a:lnTo>
                    <a:pt x="1248" y="2013"/>
                  </a:lnTo>
                  <a:lnTo>
                    <a:pt x="1264" y="1998"/>
                  </a:lnTo>
                  <a:lnTo>
                    <a:pt x="1282" y="1986"/>
                  </a:lnTo>
                  <a:lnTo>
                    <a:pt x="1304" y="1979"/>
                  </a:lnTo>
                  <a:lnTo>
                    <a:pt x="1327" y="1976"/>
                  </a:lnTo>
                  <a:lnTo>
                    <a:pt x="1349" y="1979"/>
                  </a:lnTo>
                  <a:lnTo>
                    <a:pt x="1371" y="1986"/>
                  </a:lnTo>
                  <a:lnTo>
                    <a:pt x="1390" y="1998"/>
                  </a:lnTo>
                  <a:lnTo>
                    <a:pt x="1406" y="2013"/>
                  </a:lnTo>
                  <a:lnTo>
                    <a:pt x="1418" y="2032"/>
                  </a:lnTo>
                  <a:lnTo>
                    <a:pt x="1425" y="2054"/>
                  </a:lnTo>
                  <a:lnTo>
                    <a:pt x="1428" y="2076"/>
                  </a:lnTo>
                  <a:lnTo>
                    <a:pt x="1428" y="2418"/>
                  </a:lnTo>
                  <a:lnTo>
                    <a:pt x="1739" y="2418"/>
                  </a:lnTo>
                  <a:lnTo>
                    <a:pt x="1762" y="2421"/>
                  </a:lnTo>
                  <a:lnTo>
                    <a:pt x="1784" y="2429"/>
                  </a:lnTo>
                  <a:lnTo>
                    <a:pt x="1802" y="2441"/>
                  </a:lnTo>
                  <a:lnTo>
                    <a:pt x="1817" y="2456"/>
                  </a:lnTo>
                  <a:lnTo>
                    <a:pt x="1829" y="2475"/>
                  </a:lnTo>
                  <a:lnTo>
                    <a:pt x="1837" y="2496"/>
                  </a:lnTo>
                  <a:lnTo>
                    <a:pt x="1840" y="2519"/>
                  </a:lnTo>
                  <a:lnTo>
                    <a:pt x="1837" y="2542"/>
                  </a:lnTo>
                  <a:lnTo>
                    <a:pt x="1829" y="2563"/>
                  </a:lnTo>
                  <a:lnTo>
                    <a:pt x="1817" y="2582"/>
                  </a:lnTo>
                  <a:lnTo>
                    <a:pt x="1802" y="2598"/>
                  </a:lnTo>
                  <a:lnTo>
                    <a:pt x="1784" y="2610"/>
                  </a:lnTo>
                  <a:lnTo>
                    <a:pt x="1762" y="2618"/>
                  </a:lnTo>
                  <a:lnTo>
                    <a:pt x="1739" y="2620"/>
                  </a:lnTo>
                  <a:lnTo>
                    <a:pt x="551" y="2620"/>
                  </a:lnTo>
                  <a:lnTo>
                    <a:pt x="551" y="2897"/>
                  </a:lnTo>
                  <a:lnTo>
                    <a:pt x="1125" y="2897"/>
                  </a:lnTo>
                  <a:lnTo>
                    <a:pt x="1148" y="2900"/>
                  </a:lnTo>
                  <a:lnTo>
                    <a:pt x="1169" y="2907"/>
                  </a:lnTo>
                  <a:lnTo>
                    <a:pt x="1189" y="2919"/>
                  </a:lnTo>
                  <a:lnTo>
                    <a:pt x="1204" y="2935"/>
                  </a:lnTo>
                  <a:lnTo>
                    <a:pt x="1216" y="2953"/>
                  </a:lnTo>
                  <a:lnTo>
                    <a:pt x="1223" y="2975"/>
                  </a:lnTo>
                  <a:lnTo>
                    <a:pt x="1226" y="2997"/>
                  </a:lnTo>
                  <a:lnTo>
                    <a:pt x="1223" y="3021"/>
                  </a:lnTo>
                  <a:lnTo>
                    <a:pt x="1216" y="3042"/>
                  </a:lnTo>
                  <a:lnTo>
                    <a:pt x="1204" y="3060"/>
                  </a:lnTo>
                  <a:lnTo>
                    <a:pt x="1189" y="3077"/>
                  </a:lnTo>
                  <a:lnTo>
                    <a:pt x="1169" y="3089"/>
                  </a:lnTo>
                  <a:lnTo>
                    <a:pt x="1148" y="3096"/>
                  </a:lnTo>
                  <a:lnTo>
                    <a:pt x="1125" y="3098"/>
                  </a:lnTo>
                  <a:lnTo>
                    <a:pt x="202" y="3098"/>
                  </a:lnTo>
                  <a:lnTo>
                    <a:pt x="202" y="3378"/>
                  </a:lnTo>
                  <a:lnTo>
                    <a:pt x="1988" y="3378"/>
                  </a:lnTo>
                  <a:lnTo>
                    <a:pt x="1988" y="3098"/>
                  </a:lnTo>
                  <a:lnTo>
                    <a:pt x="1599" y="3098"/>
                  </a:lnTo>
                  <a:lnTo>
                    <a:pt x="1576" y="3096"/>
                  </a:lnTo>
                  <a:lnTo>
                    <a:pt x="1556" y="3089"/>
                  </a:lnTo>
                  <a:lnTo>
                    <a:pt x="1536" y="3077"/>
                  </a:lnTo>
                  <a:lnTo>
                    <a:pt x="1521" y="3060"/>
                  </a:lnTo>
                  <a:lnTo>
                    <a:pt x="1509" y="3042"/>
                  </a:lnTo>
                  <a:lnTo>
                    <a:pt x="1501" y="3021"/>
                  </a:lnTo>
                  <a:lnTo>
                    <a:pt x="1498" y="2997"/>
                  </a:lnTo>
                  <a:lnTo>
                    <a:pt x="1501" y="2975"/>
                  </a:lnTo>
                  <a:lnTo>
                    <a:pt x="1509" y="2953"/>
                  </a:lnTo>
                  <a:lnTo>
                    <a:pt x="1521" y="2935"/>
                  </a:lnTo>
                  <a:lnTo>
                    <a:pt x="1536" y="2919"/>
                  </a:lnTo>
                  <a:lnTo>
                    <a:pt x="1556" y="2907"/>
                  </a:lnTo>
                  <a:lnTo>
                    <a:pt x="1576" y="2900"/>
                  </a:lnTo>
                  <a:lnTo>
                    <a:pt x="1599" y="2897"/>
                  </a:lnTo>
                  <a:lnTo>
                    <a:pt x="2089" y="2897"/>
                  </a:lnTo>
                  <a:lnTo>
                    <a:pt x="2112" y="2900"/>
                  </a:lnTo>
                  <a:lnTo>
                    <a:pt x="2133" y="2907"/>
                  </a:lnTo>
                  <a:lnTo>
                    <a:pt x="2152" y="2919"/>
                  </a:lnTo>
                  <a:lnTo>
                    <a:pt x="2168" y="2935"/>
                  </a:lnTo>
                  <a:lnTo>
                    <a:pt x="2180" y="2953"/>
                  </a:lnTo>
                  <a:lnTo>
                    <a:pt x="2188" y="2975"/>
                  </a:lnTo>
                  <a:lnTo>
                    <a:pt x="2190" y="2997"/>
                  </a:lnTo>
                  <a:lnTo>
                    <a:pt x="2190" y="3479"/>
                  </a:lnTo>
                  <a:lnTo>
                    <a:pt x="2188" y="3502"/>
                  </a:lnTo>
                  <a:lnTo>
                    <a:pt x="2180" y="3524"/>
                  </a:lnTo>
                  <a:lnTo>
                    <a:pt x="2168" y="3542"/>
                  </a:lnTo>
                  <a:lnTo>
                    <a:pt x="2152" y="3558"/>
                  </a:lnTo>
                  <a:lnTo>
                    <a:pt x="2133" y="3570"/>
                  </a:lnTo>
                  <a:lnTo>
                    <a:pt x="2112" y="3578"/>
                  </a:lnTo>
                  <a:lnTo>
                    <a:pt x="2089" y="3580"/>
                  </a:lnTo>
                  <a:lnTo>
                    <a:pt x="101" y="3580"/>
                  </a:lnTo>
                  <a:lnTo>
                    <a:pt x="77" y="3578"/>
                  </a:lnTo>
                  <a:lnTo>
                    <a:pt x="56" y="3570"/>
                  </a:lnTo>
                  <a:lnTo>
                    <a:pt x="36" y="3558"/>
                  </a:lnTo>
                  <a:lnTo>
                    <a:pt x="21" y="3542"/>
                  </a:lnTo>
                  <a:lnTo>
                    <a:pt x="9" y="3524"/>
                  </a:lnTo>
                  <a:lnTo>
                    <a:pt x="2" y="3502"/>
                  </a:lnTo>
                  <a:lnTo>
                    <a:pt x="0" y="3479"/>
                  </a:lnTo>
                  <a:lnTo>
                    <a:pt x="0" y="2997"/>
                  </a:lnTo>
                  <a:lnTo>
                    <a:pt x="2" y="2975"/>
                  </a:lnTo>
                  <a:lnTo>
                    <a:pt x="9" y="2953"/>
                  </a:lnTo>
                  <a:lnTo>
                    <a:pt x="21" y="2935"/>
                  </a:lnTo>
                  <a:lnTo>
                    <a:pt x="36" y="2919"/>
                  </a:lnTo>
                  <a:lnTo>
                    <a:pt x="56" y="2907"/>
                  </a:lnTo>
                  <a:lnTo>
                    <a:pt x="77" y="2900"/>
                  </a:lnTo>
                  <a:lnTo>
                    <a:pt x="101" y="2897"/>
                  </a:lnTo>
                  <a:lnTo>
                    <a:pt x="349" y="2897"/>
                  </a:lnTo>
                  <a:lnTo>
                    <a:pt x="349" y="2519"/>
                  </a:lnTo>
                  <a:lnTo>
                    <a:pt x="353" y="2496"/>
                  </a:lnTo>
                  <a:lnTo>
                    <a:pt x="360" y="2475"/>
                  </a:lnTo>
                  <a:lnTo>
                    <a:pt x="371" y="2456"/>
                  </a:lnTo>
                  <a:lnTo>
                    <a:pt x="387" y="2441"/>
                  </a:lnTo>
                  <a:lnTo>
                    <a:pt x="406" y="2429"/>
                  </a:lnTo>
                  <a:lnTo>
                    <a:pt x="427" y="2421"/>
                  </a:lnTo>
                  <a:lnTo>
                    <a:pt x="450" y="2418"/>
                  </a:lnTo>
                  <a:lnTo>
                    <a:pt x="762" y="2418"/>
                  </a:lnTo>
                  <a:lnTo>
                    <a:pt x="762" y="1763"/>
                  </a:lnTo>
                  <a:lnTo>
                    <a:pt x="471" y="1640"/>
                  </a:lnTo>
                  <a:lnTo>
                    <a:pt x="422" y="1616"/>
                  </a:lnTo>
                  <a:lnTo>
                    <a:pt x="376" y="1587"/>
                  </a:lnTo>
                  <a:lnTo>
                    <a:pt x="334" y="1555"/>
                  </a:lnTo>
                  <a:lnTo>
                    <a:pt x="296" y="1518"/>
                  </a:lnTo>
                  <a:lnTo>
                    <a:pt x="263" y="1476"/>
                  </a:lnTo>
                  <a:lnTo>
                    <a:pt x="234" y="1433"/>
                  </a:lnTo>
                  <a:lnTo>
                    <a:pt x="209" y="1386"/>
                  </a:lnTo>
                  <a:lnTo>
                    <a:pt x="190" y="1337"/>
                  </a:lnTo>
                  <a:lnTo>
                    <a:pt x="175" y="1286"/>
                  </a:lnTo>
                  <a:lnTo>
                    <a:pt x="168" y="1232"/>
                  </a:lnTo>
                  <a:lnTo>
                    <a:pt x="165" y="1178"/>
                  </a:lnTo>
                  <a:lnTo>
                    <a:pt x="165" y="101"/>
                  </a:lnTo>
                  <a:lnTo>
                    <a:pt x="167" y="78"/>
                  </a:lnTo>
                  <a:lnTo>
                    <a:pt x="174" y="56"/>
                  </a:lnTo>
                  <a:lnTo>
                    <a:pt x="186" y="38"/>
                  </a:lnTo>
                  <a:lnTo>
                    <a:pt x="203" y="22"/>
                  </a:lnTo>
                  <a:lnTo>
                    <a:pt x="221" y="10"/>
                  </a:lnTo>
                  <a:lnTo>
                    <a:pt x="242" y="2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2" name="Freeform 96"/>
          <p:cNvSpPr>
            <a:spLocks noEditPoints="1"/>
          </p:cNvSpPr>
          <p:nvPr/>
        </p:nvSpPr>
        <p:spPr bwMode="auto">
          <a:xfrm>
            <a:off x="2532189" y="1911350"/>
            <a:ext cx="569912" cy="566738"/>
          </a:xfrm>
          <a:custGeom>
            <a:avLst/>
            <a:gdLst>
              <a:gd name="T0" fmla="*/ 2373 w 3590"/>
              <a:gd name="T1" fmla="*/ 2419 h 3567"/>
              <a:gd name="T2" fmla="*/ 2431 w 3590"/>
              <a:gd name="T3" fmla="*/ 2512 h 3567"/>
              <a:gd name="T4" fmla="*/ 2373 w 3590"/>
              <a:gd name="T5" fmla="*/ 2606 h 3567"/>
              <a:gd name="T6" fmla="*/ 3381 w 3590"/>
              <a:gd name="T7" fmla="*/ 2840 h 3567"/>
              <a:gd name="T8" fmla="*/ 256 w 3590"/>
              <a:gd name="T9" fmla="*/ 1337 h 3567"/>
              <a:gd name="T10" fmla="*/ 411 w 3590"/>
              <a:gd name="T11" fmla="*/ 1470 h 3567"/>
              <a:gd name="T12" fmla="*/ 3381 w 3590"/>
              <a:gd name="T13" fmla="*/ 1260 h 3567"/>
              <a:gd name="T14" fmla="*/ 3381 w 3590"/>
              <a:gd name="T15" fmla="*/ 840 h 3567"/>
              <a:gd name="T16" fmla="*/ 418 w 3590"/>
              <a:gd name="T17" fmla="*/ 863 h 3567"/>
              <a:gd name="T18" fmla="*/ 594 w 3590"/>
              <a:gd name="T19" fmla="*/ 840 h 3567"/>
              <a:gd name="T20" fmla="*/ 2945 w 3590"/>
              <a:gd name="T21" fmla="*/ 21 h 3567"/>
              <a:gd name="T22" fmla="*/ 3486 w 3590"/>
              <a:gd name="T23" fmla="*/ 631 h 3567"/>
              <a:gd name="T24" fmla="*/ 3579 w 3590"/>
              <a:gd name="T25" fmla="*/ 690 h 3567"/>
              <a:gd name="T26" fmla="*/ 3579 w 3590"/>
              <a:gd name="T27" fmla="*/ 1646 h 3567"/>
              <a:gd name="T28" fmla="*/ 3486 w 3590"/>
              <a:gd name="T29" fmla="*/ 1703 h 3567"/>
              <a:gd name="T30" fmla="*/ 307 w 3590"/>
              <a:gd name="T31" fmla="*/ 1652 h 3567"/>
              <a:gd name="T32" fmla="*/ 221 w 3590"/>
              <a:gd name="T33" fmla="*/ 3117 h 3567"/>
              <a:gd name="T34" fmla="*/ 336 w 3590"/>
              <a:gd name="T35" fmla="*/ 3290 h 3567"/>
              <a:gd name="T36" fmla="*/ 536 w 3590"/>
              <a:gd name="T37" fmla="*/ 3358 h 3567"/>
              <a:gd name="T38" fmla="*/ 2187 w 3590"/>
              <a:gd name="T39" fmla="*/ 3038 h 3567"/>
              <a:gd name="T40" fmla="*/ 1816 w 3590"/>
              <a:gd name="T41" fmla="*/ 2570 h 3567"/>
              <a:gd name="T42" fmla="*/ 1804 w 3590"/>
              <a:gd name="T43" fmla="*/ 2544 h 3567"/>
              <a:gd name="T44" fmla="*/ 1799 w 3590"/>
              <a:gd name="T45" fmla="*/ 2522 h 3567"/>
              <a:gd name="T46" fmla="*/ 1799 w 3590"/>
              <a:gd name="T47" fmla="*/ 2499 h 3567"/>
              <a:gd name="T48" fmla="*/ 1806 w 3590"/>
              <a:gd name="T49" fmla="*/ 2474 h 3567"/>
              <a:gd name="T50" fmla="*/ 1818 w 3590"/>
              <a:gd name="T51" fmla="*/ 2452 h 3567"/>
              <a:gd name="T52" fmla="*/ 2209 w 3590"/>
              <a:gd name="T53" fmla="*/ 1989 h 3567"/>
              <a:gd name="T54" fmla="*/ 3551 w 3590"/>
              <a:gd name="T55" fmla="*/ 2010 h 3567"/>
              <a:gd name="T56" fmla="*/ 3590 w 3590"/>
              <a:gd name="T57" fmla="*/ 3463 h 3567"/>
              <a:gd name="T58" fmla="*/ 3531 w 3590"/>
              <a:gd name="T59" fmla="*/ 3556 h 3567"/>
              <a:gd name="T60" fmla="*/ 422 w 3590"/>
              <a:gd name="T61" fmla="*/ 3554 h 3567"/>
              <a:gd name="T62" fmla="*/ 177 w 3590"/>
              <a:gd name="T63" fmla="*/ 3428 h 3567"/>
              <a:gd name="T64" fmla="*/ 27 w 3590"/>
              <a:gd name="T65" fmla="*/ 3200 h 3567"/>
              <a:gd name="T66" fmla="*/ 1 w 3590"/>
              <a:gd name="T67" fmla="*/ 1145 h 3567"/>
              <a:gd name="T68" fmla="*/ 91 w 3590"/>
              <a:gd name="T69" fmla="*/ 869 h 3567"/>
              <a:gd name="T70" fmla="*/ 307 w 3590"/>
              <a:gd name="T71" fmla="*/ 683 h 3567"/>
              <a:gd name="T72" fmla="*/ 1176 w 3590"/>
              <a:gd name="T73" fmla="*/ 631 h 3567"/>
              <a:gd name="T74" fmla="*/ 1198 w 3590"/>
              <a:gd name="T75" fmla="*/ 635 h 3567"/>
              <a:gd name="T76" fmla="*/ 1220 w 3590"/>
              <a:gd name="T77" fmla="*/ 641 h 3567"/>
              <a:gd name="T78" fmla="*/ 1243 w 3590"/>
              <a:gd name="T79" fmla="*/ 656 h 3567"/>
              <a:gd name="T80" fmla="*/ 1260 w 3590"/>
              <a:gd name="T81" fmla="*/ 674 h 3567"/>
              <a:gd name="T82" fmla="*/ 1277 w 3590"/>
              <a:gd name="T83" fmla="*/ 709 h 3567"/>
              <a:gd name="T84" fmla="*/ 1280 w 3590"/>
              <a:gd name="T85" fmla="*/ 728 h 3567"/>
              <a:gd name="T86" fmla="*/ 1279 w 3590"/>
              <a:gd name="T87" fmla="*/ 752 h 3567"/>
              <a:gd name="T88" fmla="*/ 1271 w 3590"/>
              <a:gd name="T89" fmla="*/ 779 h 3567"/>
              <a:gd name="T90" fmla="*/ 1259 w 3590"/>
              <a:gd name="T91" fmla="*/ 799 h 3567"/>
              <a:gd name="T92" fmla="*/ 1241 w 3590"/>
              <a:gd name="T93" fmla="*/ 817 h 3567"/>
              <a:gd name="T94" fmla="*/ 1222 w 3590"/>
              <a:gd name="T95" fmla="*/ 830 h 3567"/>
              <a:gd name="T96" fmla="*/ 1831 w 3590"/>
              <a:gd name="T97" fmla="*/ 605 h 3567"/>
              <a:gd name="T98" fmla="*/ 1723 w 3590"/>
              <a:gd name="T99" fmla="*/ 582 h 3567"/>
              <a:gd name="T100" fmla="*/ 1696 w 3590"/>
              <a:gd name="T101" fmla="*/ 474 h 3567"/>
              <a:gd name="T102" fmla="*/ 2848 w 3590"/>
              <a:gd name="T103" fmla="*/ 7 h 3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90" h="3567">
                <a:moveTo>
                  <a:pt x="2285" y="2194"/>
                </a:moveTo>
                <a:lnTo>
                  <a:pt x="2117" y="2408"/>
                </a:lnTo>
                <a:lnTo>
                  <a:pt x="2327" y="2408"/>
                </a:lnTo>
                <a:lnTo>
                  <a:pt x="2351" y="2411"/>
                </a:lnTo>
                <a:lnTo>
                  <a:pt x="2373" y="2419"/>
                </a:lnTo>
                <a:lnTo>
                  <a:pt x="2392" y="2431"/>
                </a:lnTo>
                <a:lnTo>
                  <a:pt x="2409" y="2447"/>
                </a:lnTo>
                <a:lnTo>
                  <a:pt x="2421" y="2467"/>
                </a:lnTo>
                <a:lnTo>
                  <a:pt x="2429" y="2489"/>
                </a:lnTo>
                <a:lnTo>
                  <a:pt x="2431" y="2512"/>
                </a:lnTo>
                <a:lnTo>
                  <a:pt x="2429" y="2536"/>
                </a:lnTo>
                <a:lnTo>
                  <a:pt x="2421" y="2558"/>
                </a:lnTo>
                <a:lnTo>
                  <a:pt x="2409" y="2578"/>
                </a:lnTo>
                <a:lnTo>
                  <a:pt x="2392" y="2594"/>
                </a:lnTo>
                <a:lnTo>
                  <a:pt x="2373" y="2606"/>
                </a:lnTo>
                <a:lnTo>
                  <a:pt x="2351" y="2613"/>
                </a:lnTo>
                <a:lnTo>
                  <a:pt x="2327" y="2617"/>
                </a:lnTo>
                <a:lnTo>
                  <a:pt x="2114" y="2617"/>
                </a:lnTo>
                <a:lnTo>
                  <a:pt x="2285" y="2840"/>
                </a:lnTo>
                <a:lnTo>
                  <a:pt x="3381" y="2840"/>
                </a:lnTo>
                <a:lnTo>
                  <a:pt x="3381" y="2194"/>
                </a:lnTo>
                <a:lnTo>
                  <a:pt x="2285" y="2194"/>
                </a:lnTo>
                <a:close/>
                <a:moveTo>
                  <a:pt x="222" y="1260"/>
                </a:moveTo>
                <a:lnTo>
                  <a:pt x="236" y="1299"/>
                </a:lnTo>
                <a:lnTo>
                  <a:pt x="256" y="1337"/>
                </a:lnTo>
                <a:lnTo>
                  <a:pt x="280" y="1371"/>
                </a:lnTo>
                <a:lnTo>
                  <a:pt x="308" y="1401"/>
                </a:lnTo>
                <a:lnTo>
                  <a:pt x="338" y="1428"/>
                </a:lnTo>
                <a:lnTo>
                  <a:pt x="373" y="1451"/>
                </a:lnTo>
                <a:lnTo>
                  <a:pt x="411" y="1470"/>
                </a:lnTo>
                <a:lnTo>
                  <a:pt x="450" y="1484"/>
                </a:lnTo>
                <a:lnTo>
                  <a:pt x="493" y="1493"/>
                </a:lnTo>
                <a:lnTo>
                  <a:pt x="536" y="1495"/>
                </a:lnTo>
                <a:lnTo>
                  <a:pt x="3381" y="1495"/>
                </a:lnTo>
                <a:lnTo>
                  <a:pt x="3381" y="1260"/>
                </a:lnTo>
                <a:lnTo>
                  <a:pt x="222" y="1260"/>
                </a:lnTo>
                <a:close/>
                <a:moveTo>
                  <a:pt x="3268" y="840"/>
                </a:moveTo>
                <a:lnTo>
                  <a:pt x="3346" y="1052"/>
                </a:lnTo>
                <a:lnTo>
                  <a:pt x="3381" y="1052"/>
                </a:lnTo>
                <a:lnTo>
                  <a:pt x="3381" y="840"/>
                </a:lnTo>
                <a:lnTo>
                  <a:pt x="3268" y="840"/>
                </a:lnTo>
                <a:close/>
                <a:moveTo>
                  <a:pt x="536" y="840"/>
                </a:moveTo>
                <a:lnTo>
                  <a:pt x="495" y="843"/>
                </a:lnTo>
                <a:lnTo>
                  <a:pt x="456" y="851"/>
                </a:lnTo>
                <a:lnTo>
                  <a:pt x="418" y="863"/>
                </a:lnTo>
                <a:lnTo>
                  <a:pt x="382" y="879"/>
                </a:lnTo>
                <a:lnTo>
                  <a:pt x="348" y="900"/>
                </a:lnTo>
                <a:lnTo>
                  <a:pt x="318" y="925"/>
                </a:lnTo>
                <a:lnTo>
                  <a:pt x="289" y="953"/>
                </a:lnTo>
                <a:lnTo>
                  <a:pt x="594" y="840"/>
                </a:lnTo>
                <a:lnTo>
                  <a:pt x="536" y="840"/>
                </a:lnTo>
                <a:close/>
                <a:moveTo>
                  <a:pt x="2888" y="0"/>
                </a:moveTo>
                <a:lnTo>
                  <a:pt x="2908" y="4"/>
                </a:lnTo>
                <a:lnTo>
                  <a:pt x="2927" y="10"/>
                </a:lnTo>
                <a:lnTo>
                  <a:pt x="2945" y="21"/>
                </a:lnTo>
                <a:lnTo>
                  <a:pt x="2960" y="34"/>
                </a:lnTo>
                <a:lnTo>
                  <a:pt x="2973" y="50"/>
                </a:lnTo>
                <a:lnTo>
                  <a:pt x="2982" y="69"/>
                </a:lnTo>
                <a:lnTo>
                  <a:pt x="3191" y="631"/>
                </a:lnTo>
                <a:lnTo>
                  <a:pt x="3486" y="631"/>
                </a:lnTo>
                <a:lnTo>
                  <a:pt x="3509" y="635"/>
                </a:lnTo>
                <a:lnTo>
                  <a:pt x="3531" y="642"/>
                </a:lnTo>
                <a:lnTo>
                  <a:pt x="3551" y="654"/>
                </a:lnTo>
                <a:lnTo>
                  <a:pt x="3567" y="670"/>
                </a:lnTo>
                <a:lnTo>
                  <a:pt x="3579" y="690"/>
                </a:lnTo>
                <a:lnTo>
                  <a:pt x="3587" y="712"/>
                </a:lnTo>
                <a:lnTo>
                  <a:pt x="3590" y="736"/>
                </a:lnTo>
                <a:lnTo>
                  <a:pt x="3590" y="1599"/>
                </a:lnTo>
                <a:lnTo>
                  <a:pt x="3587" y="1623"/>
                </a:lnTo>
                <a:lnTo>
                  <a:pt x="3579" y="1646"/>
                </a:lnTo>
                <a:lnTo>
                  <a:pt x="3567" y="1664"/>
                </a:lnTo>
                <a:lnTo>
                  <a:pt x="3551" y="1680"/>
                </a:lnTo>
                <a:lnTo>
                  <a:pt x="3531" y="1693"/>
                </a:lnTo>
                <a:lnTo>
                  <a:pt x="3509" y="1701"/>
                </a:lnTo>
                <a:lnTo>
                  <a:pt x="3486" y="1703"/>
                </a:lnTo>
                <a:lnTo>
                  <a:pt x="536" y="1703"/>
                </a:lnTo>
                <a:lnTo>
                  <a:pt x="476" y="1700"/>
                </a:lnTo>
                <a:lnTo>
                  <a:pt x="417" y="1690"/>
                </a:lnTo>
                <a:lnTo>
                  <a:pt x="360" y="1674"/>
                </a:lnTo>
                <a:lnTo>
                  <a:pt x="307" y="1652"/>
                </a:lnTo>
                <a:lnTo>
                  <a:pt x="256" y="1624"/>
                </a:lnTo>
                <a:lnTo>
                  <a:pt x="209" y="1591"/>
                </a:lnTo>
                <a:lnTo>
                  <a:pt x="209" y="3030"/>
                </a:lnTo>
                <a:lnTo>
                  <a:pt x="212" y="3075"/>
                </a:lnTo>
                <a:lnTo>
                  <a:pt x="221" y="3117"/>
                </a:lnTo>
                <a:lnTo>
                  <a:pt x="235" y="3158"/>
                </a:lnTo>
                <a:lnTo>
                  <a:pt x="253" y="3196"/>
                </a:lnTo>
                <a:lnTo>
                  <a:pt x="277" y="3230"/>
                </a:lnTo>
                <a:lnTo>
                  <a:pt x="305" y="3262"/>
                </a:lnTo>
                <a:lnTo>
                  <a:pt x="336" y="3290"/>
                </a:lnTo>
                <a:lnTo>
                  <a:pt x="371" y="3313"/>
                </a:lnTo>
                <a:lnTo>
                  <a:pt x="409" y="3332"/>
                </a:lnTo>
                <a:lnTo>
                  <a:pt x="449" y="3347"/>
                </a:lnTo>
                <a:lnTo>
                  <a:pt x="493" y="3355"/>
                </a:lnTo>
                <a:lnTo>
                  <a:pt x="536" y="3358"/>
                </a:lnTo>
                <a:lnTo>
                  <a:pt x="3381" y="3358"/>
                </a:lnTo>
                <a:lnTo>
                  <a:pt x="3381" y="3049"/>
                </a:lnTo>
                <a:lnTo>
                  <a:pt x="2233" y="3049"/>
                </a:lnTo>
                <a:lnTo>
                  <a:pt x="2209" y="3046"/>
                </a:lnTo>
                <a:lnTo>
                  <a:pt x="2187" y="3038"/>
                </a:lnTo>
                <a:lnTo>
                  <a:pt x="2167" y="3025"/>
                </a:lnTo>
                <a:lnTo>
                  <a:pt x="2151" y="3008"/>
                </a:lnTo>
                <a:lnTo>
                  <a:pt x="1820" y="2575"/>
                </a:lnTo>
                <a:lnTo>
                  <a:pt x="1818" y="2572"/>
                </a:lnTo>
                <a:lnTo>
                  <a:pt x="1816" y="2570"/>
                </a:lnTo>
                <a:lnTo>
                  <a:pt x="1812" y="2565"/>
                </a:lnTo>
                <a:lnTo>
                  <a:pt x="1810" y="2561"/>
                </a:lnTo>
                <a:lnTo>
                  <a:pt x="1807" y="2554"/>
                </a:lnTo>
                <a:lnTo>
                  <a:pt x="1806" y="2550"/>
                </a:lnTo>
                <a:lnTo>
                  <a:pt x="1804" y="2544"/>
                </a:lnTo>
                <a:lnTo>
                  <a:pt x="1803" y="2541"/>
                </a:lnTo>
                <a:lnTo>
                  <a:pt x="1802" y="2535"/>
                </a:lnTo>
                <a:lnTo>
                  <a:pt x="1800" y="2531"/>
                </a:lnTo>
                <a:lnTo>
                  <a:pt x="1799" y="2525"/>
                </a:lnTo>
                <a:lnTo>
                  <a:pt x="1799" y="2522"/>
                </a:lnTo>
                <a:lnTo>
                  <a:pt x="1798" y="2513"/>
                </a:lnTo>
                <a:lnTo>
                  <a:pt x="1798" y="2512"/>
                </a:lnTo>
                <a:lnTo>
                  <a:pt x="1798" y="2512"/>
                </a:lnTo>
                <a:lnTo>
                  <a:pt x="1799" y="2503"/>
                </a:lnTo>
                <a:lnTo>
                  <a:pt x="1799" y="2499"/>
                </a:lnTo>
                <a:lnTo>
                  <a:pt x="1800" y="2493"/>
                </a:lnTo>
                <a:lnTo>
                  <a:pt x="1802" y="2490"/>
                </a:lnTo>
                <a:lnTo>
                  <a:pt x="1803" y="2484"/>
                </a:lnTo>
                <a:lnTo>
                  <a:pt x="1804" y="2480"/>
                </a:lnTo>
                <a:lnTo>
                  <a:pt x="1806" y="2474"/>
                </a:lnTo>
                <a:lnTo>
                  <a:pt x="1807" y="2471"/>
                </a:lnTo>
                <a:lnTo>
                  <a:pt x="1811" y="2464"/>
                </a:lnTo>
                <a:lnTo>
                  <a:pt x="1812" y="2461"/>
                </a:lnTo>
                <a:lnTo>
                  <a:pt x="1816" y="2455"/>
                </a:lnTo>
                <a:lnTo>
                  <a:pt x="1818" y="2452"/>
                </a:lnTo>
                <a:lnTo>
                  <a:pt x="1821" y="2448"/>
                </a:lnTo>
                <a:lnTo>
                  <a:pt x="2151" y="2026"/>
                </a:lnTo>
                <a:lnTo>
                  <a:pt x="2168" y="2010"/>
                </a:lnTo>
                <a:lnTo>
                  <a:pt x="2188" y="1997"/>
                </a:lnTo>
                <a:lnTo>
                  <a:pt x="2209" y="1989"/>
                </a:lnTo>
                <a:lnTo>
                  <a:pt x="2233" y="1986"/>
                </a:lnTo>
                <a:lnTo>
                  <a:pt x="3486" y="1986"/>
                </a:lnTo>
                <a:lnTo>
                  <a:pt x="3509" y="1989"/>
                </a:lnTo>
                <a:lnTo>
                  <a:pt x="3531" y="1997"/>
                </a:lnTo>
                <a:lnTo>
                  <a:pt x="3551" y="2010"/>
                </a:lnTo>
                <a:lnTo>
                  <a:pt x="3567" y="2025"/>
                </a:lnTo>
                <a:lnTo>
                  <a:pt x="3579" y="2044"/>
                </a:lnTo>
                <a:lnTo>
                  <a:pt x="3587" y="2066"/>
                </a:lnTo>
                <a:lnTo>
                  <a:pt x="3590" y="2090"/>
                </a:lnTo>
                <a:lnTo>
                  <a:pt x="3590" y="3463"/>
                </a:lnTo>
                <a:lnTo>
                  <a:pt x="3587" y="3487"/>
                </a:lnTo>
                <a:lnTo>
                  <a:pt x="3579" y="3508"/>
                </a:lnTo>
                <a:lnTo>
                  <a:pt x="3567" y="3528"/>
                </a:lnTo>
                <a:lnTo>
                  <a:pt x="3551" y="3543"/>
                </a:lnTo>
                <a:lnTo>
                  <a:pt x="3531" y="3556"/>
                </a:lnTo>
                <a:lnTo>
                  <a:pt x="3509" y="3564"/>
                </a:lnTo>
                <a:lnTo>
                  <a:pt x="3486" y="3567"/>
                </a:lnTo>
                <a:lnTo>
                  <a:pt x="536" y="3567"/>
                </a:lnTo>
                <a:lnTo>
                  <a:pt x="479" y="3564"/>
                </a:lnTo>
                <a:lnTo>
                  <a:pt x="422" y="3554"/>
                </a:lnTo>
                <a:lnTo>
                  <a:pt x="368" y="3539"/>
                </a:lnTo>
                <a:lnTo>
                  <a:pt x="315" y="3519"/>
                </a:lnTo>
                <a:lnTo>
                  <a:pt x="267" y="3493"/>
                </a:lnTo>
                <a:lnTo>
                  <a:pt x="220" y="3463"/>
                </a:lnTo>
                <a:lnTo>
                  <a:pt x="177" y="3428"/>
                </a:lnTo>
                <a:lnTo>
                  <a:pt x="138" y="3390"/>
                </a:lnTo>
                <a:lnTo>
                  <a:pt x="103" y="3347"/>
                </a:lnTo>
                <a:lnTo>
                  <a:pt x="73" y="3301"/>
                </a:lnTo>
                <a:lnTo>
                  <a:pt x="48" y="3252"/>
                </a:lnTo>
                <a:lnTo>
                  <a:pt x="27" y="3200"/>
                </a:lnTo>
                <a:lnTo>
                  <a:pt x="12" y="3146"/>
                </a:lnTo>
                <a:lnTo>
                  <a:pt x="3" y="3089"/>
                </a:lnTo>
                <a:lnTo>
                  <a:pt x="0" y="3030"/>
                </a:lnTo>
                <a:lnTo>
                  <a:pt x="0" y="1156"/>
                </a:lnTo>
                <a:lnTo>
                  <a:pt x="1" y="1145"/>
                </a:lnTo>
                <a:lnTo>
                  <a:pt x="7" y="1085"/>
                </a:lnTo>
                <a:lnTo>
                  <a:pt x="18" y="1027"/>
                </a:lnTo>
                <a:lnTo>
                  <a:pt x="37" y="971"/>
                </a:lnTo>
                <a:lnTo>
                  <a:pt x="62" y="919"/>
                </a:lnTo>
                <a:lnTo>
                  <a:pt x="91" y="869"/>
                </a:lnTo>
                <a:lnTo>
                  <a:pt x="126" y="824"/>
                </a:lnTo>
                <a:lnTo>
                  <a:pt x="165" y="781"/>
                </a:lnTo>
                <a:lnTo>
                  <a:pt x="209" y="744"/>
                </a:lnTo>
                <a:lnTo>
                  <a:pt x="256" y="712"/>
                </a:lnTo>
                <a:lnTo>
                  <a:pt x="307" y="683"/>
                </a:lnTo>
                <a:lnTo>
                  <a:pt x="360" y="662"/>
                </a:lnTo>
                <a:lnTo>
                  <a:pt x="417" y="645"/>
                </a:lnTo>
                <a:lnTo>
                  <a:pt x="475" y="636"/>
                </a:lnTo>
                <a:lnTo>
                  <a:pt x="536" y="631"/>
                </a:lnTo>
                <a:lnTo>
                  <a:pt x="1176" y="631"/>
                </a:lnTo>
                <a:lnTo>
                  <a:pt x="1178" y="631"/>
                </a:lnTo>
                <a:lnTo>
                  <a:pt x="1184" y="632"/>
                </a:lnTo>
                <a:lnTo>
                  <a:pt x="1188" y="632"/>
                </a:lnTo>
                <a:lnTo>
                  <a:pt x="1193" y="633"/>
                </a:lnTo>
                <a:lnTo>
                  <a:pt x="1198" y="635"/>
                </a:lnTo>
                <a:lnTo>
                  <a:pt x="1202" y="635"/>
                </a:lnTo>
                <a:lnTo>
                  <a:pt x="1208" y="637"/>
                </a:lnTo>
                <a:lnTo>
                  <a:pt x="1211" y="638"/>
                </a:lnTo>
                <a:lnTo>
                  <a:pt x="1217" y="640"/>
                </a:lnTo>
                <a:lnTo>
                  <a:pt x="1220" y="641"/>
                </a:lnTo>
                <a:lnTo>
                  <a:pt x="1228" y="645"/>
                </a:lnTo>
                <a:lnTo>
                  <a:pt x="1229" y="646"/>
                </a:lnTo>
                <a:lnTo>
                  <a:pt x="1237" y="651"/>
                </a:lnTo>
                <a:lnTo>
                  <a:pt x="1239" y="653"/>
                </a:lnTo>
                <a:lnTo>
                  <a:pt x="1243" y="656"/>
                </a:lnTo>
                <a:lnTo>
                  <a:pt x="1247" y="660"/>
                </a:lnTo>
                <a:lnTo>
                  <a:pt x="1251" y="663"/>
                </a:lnTo>
                <a:lnTo>
                  <a:pt x="1254" y="667"/>
                </a:lnTo>
                <a:lnTo>
                  <a:pt x="1258" y="670"/>
                </a:lnTo>
                <a:lnTo>
                  <a:pt x="1260" y="674"/>
                </a:lnTo>
                <a:lnTo>
                  <a:pt x="1263" y="679"/>
                </a:lnTo>
                <a:lnTo>
                  <a:pt x="1265" y="682"/>
                </a:lnTo>
                <a:lnTo>
                  <a:pt x="1268" y="688"/>
                </a:lnTo>
                <a:lnTo>
                  <a:pt x="1270" y="690"/>
                </a:lnTo>
                <a:lnTo>
                  <a:pt x="1277" y="709"/>
                </a:lnTo>
                <a:lnTo>
                  <a:pt x="1278" y="713"/>
                </a:lnTo>
                <a:lnTo>
                  <a:pt x="1279" y="717"/>
                </a:lnTo>
                <a:lnTo>
                  <a:pt x="1279" y="719"/>
                </a:lnTo>
                <a:lnTo>
                  <a:pt x="1279" y="724"/>
                </a:lnTo>
                <a:lnTo>
                  <a:pt x="1280" y="728"/>
                </a:lnTo>
                <a:lnTo>
                  <a:pt x="1280" y="733"/>
                </a:lnTo>
                <a:lnTo>
                  <a:pt x="1280" y="739"/>
                </a:lnTo>
                <a:lnTo>
                  <a:pt x="1280" y="743"/>
                </a:lnTo>
                <a:lnTo>
                  <a:pt x="1279" y="749"/>
                </a:lnTo>
                <a:lnTo>
                  <a:pt x="1279" y="752"/>
                </a:lnTo>
                <a:lnTo>
                  <a:pt x="1278" y="758"/>
                </a:lnTo>
                <a:lnTo>
                  <a:pt x="1277" y="762"/>
                </a:lnTo>
                <a:lnTo>
                  <a:pt x="1275" y="768"/>
                </a:lnTo>
                <a:lnTo>
                  <a:pt x="1275" y="770"/>
                </a:lnTo>
                <a:lnTo>
                  <a:pt x="1271" y="779"/>
                </a:lnTo>
                <a:lnTo>
                  <a:pt x="1271" y="779"/>
                </a:lnTo>
                <a:lnTo>
                  <a:pt x="1266" y="788"/>
                </a:lnTo>
                <a:lnTo>
                  <a:pt x="1265" y="790"/>
                </a:lnTo>
                <a:lnTo>
                  <a:pt x="1261" y="796"/>
                </a:lnTo>
                <a:lnTo>
                  <a:pt x="1259" y="799"/>
                </a:lnTo>
                <a:lnTo>
                  <a:pt x="1255" y="803"/>
                </a:lnTo>
                <a:lnTo>
                  <a:pt x="1253" y="806"/>
                </a:lnTo>
                <a:lnTo>
                  <a:pt x="1249" y="810"/>
                </a:lnTo>
                <a:lnTo>
                  <a:pt x="1246" y="814"/>
                </a:lnTo>
                <a:lnTo>
                  <a:pt x="1241" y="817"/>
                </a:lnTo>
                <a:lnTo>
                  <a:pt x="1238" y="819"/>
                </a:lnTo>
                <a:lnTo>
                  <a:pt x="1234" y="822"/>
                </a:lnTo>
                <a:lnTo>
                  <a:pt x="1230" y="825"/>
                </a:lnTo>
                <a:lnTo>
                  <a:pt x="1225" y="828"/>
                </a:lnTo>
                <a:lnTo>
                  <a:pt x="1222" y="830"/>
                </a:lnTo>
                <a:lnTo>
                  <a:pt x="1212" y="833"/>
                </a:lnTo>
                <a:lnTo>
                  <a:pt x="622" y="1052"/>
                </a:lnTo>
                <a:lnTo>
                  <a:pt x="3124" y="1052"/>
                </a:lnTo>
                <a:lnTo>
                  <a:pt x="2822" y="239"/>
                </a:lnTo>
                <a:lnTo>
                  <a:pt x="1831" y="605"/>
                </a:lnTo>
                <a:lnTo>
                  <a:pt x="1808" y="611"/>
                </a:lnTo>
                <a:lnTo>
                  <a:pt x="1784" y="611"/>
                </a:lnTo>
                <a:lnTo>
                  <a:pt x="1762" y="606"/>
                </a:lnTo>
                <a:lnTo>
                  <a:pt x="1742" y="597"/>
                </a:lnTo>
                <a:lnTo>
                  <a:pt x="1723" y="582"/>
                </a:lnTo>
                <a:lnTo>
                  <a:pt x="1708" y="565"/>
                </a:lnTo>
                <a:lnTo>
                  <a:pt x="1697" y="543"/>
                </a:lnTo>
                <a:lnTo>
                  <a:pt x="1692" y="520"/>
                </a:lnTo>
                <a:lnTo>
                  <a:pt x="1692" y="497"/>
                </a:lnTo>
                <a:lnTo>
                  <a:pt x="1696" y="474"/>
                </a:lnTo>
                <a:lnTo>
                  <a:pt x="1706" y="453"/>
                </a:lnTo>
                <a:lnTo>
                  <a:pt x="1720" y="436"/>
                </a:lnTo>
                <a:lnTo>
                  <a:pt x="1737" y="421"/>
                </a:lnTo>
                <a:lnTo>
                  <a:pt x="1759" y="410"/>
                </a:lnTo>
                <a:lnTo>
                  <a:pt x="2848" y="7"/>
                </a:lnTo>
                <a:lnTo>
                  <a:pt x="2868" y="2"/>
                </a:lnTo>
                <a:lnTo>
                  <a:pt x="28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1596695" y="1911350"/>
            <a:ext cx="569913" cy="565150"/>
            <a:chOff x="1597025" y="1911350"/>
            <a:chExt cx="56991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101"/>
            <p:cNvSpPr>
              <a:spLocks/>
            </p:cNvSpPr>
            <p:nvPr/>
          </p:nvSpPr>
          <p:spPr bwMode="auto">
            <a:xfrm>
              <a:off x="1871663" y="1911350"/>
              <a:ext cx="217488" cy="34925"/>
            </a:xfrm>
            <a:custGeom>
              <a:avLst/>
              <a:gdLst>
                <a:gd name="T0" fmla="*/ 110 w 1378"/>
                <a:gd name="T1" fmla="*/ 0 h 220"/>
                <a:gd name="T2" fmla="*/ 1268 w 1378"/>
                <a:gd name="T3" fmla="*/ 0 h 220"/>
                <a:gd name="T4" fmla="*/ 1293 w 1378"/>
                <a:gd name="T5" fmla="*/ 4 h 220"/>
                <a:gd name="T6" fmla="*/ 1317 w 1378"/>
                <a:gd name="T7" fmla="*/ 11 h 220"/>
                <a:gd name="T8" fmla="*/ 1336 w 1378"/>
                <a:gd name="T9" fmla="*/ 24 h 220"/>
                <a:gd name="T10" fmla="*/ 1354 w 1378"/>
                <a:gd name="T11" fmla="*/ 42 h 220"/>
                <a:gd name="T12" fmla="*/ 1367 w 1378"/>
                <a:gd name="T13" fmla="*/ 62 h 220"/>
                <a:gd name="T14" fmla="*/ 1375 w 1378"/>
                <a:gd name="T15" fmla="*/ 85 h 220"/>
                <a:gd name="T16" fmla="*/ 1378 w 1378"/>
                <a:gd name="T17" fmla="*/ 110 h 220"/>
                <a:gd name="T18" fmla="*/ 1375 w 1378"/>
                <a:gd name="T19" fmla="*/ 135 h 220"/>
                <a:gd name="T20" fmla="*/ 1367 w 1378"/>
                <a:gd name="T21" fmla="*/ 159 h 220"/>
                <a:gd name="T22" fmla="*/ 1354 w 1378"/>
                <a:gd name="T23" fmla="*/ 178 h 220"/>
                <a:gd name="T24" fmla="*/ 1336 w 1378"/>
                <a:gd name="T25" fmla="*/ 196 h 220"/>
                <a:gd name="T26" fmla="*/ 1317 w 1378"/>
                <a:gd name="T27" fmla="*/ 209 h 220"/>
                <a:gd name="T28" fmla="*/ 1293 w 1378"/>
                <a:gd name="T29" fmla="*/ 217 h 220"/>
                <a:gd name="T30" fmla="*/ 1268 w 1378"/>
                <a:gd name="T31" fmla="*/ 220 h 220"/>
                <a:gd name="T32" fmla="*/ 110 w 1378"/>
                <a:gd name="T33" fmla="*/ 220 h 220"/>
                <a:gd name="T34" fmla="*/ 85 w 1378"/>
                <a:gd name="T35" fmla="*/ 217 h 220"/>
                <a:gd name="T36" fmla="*/ 61 w 1378"/>
                <a:gd name="T37" fmla="*/ 209 h 220"/>
                <a:gd name="T38" fmla="*/ 42 w 1378"/>
                <a:gd name="T39" fmla="*/ 196 h 220"/>
                <a:gd name="T40" fmla="*/ 24 w 1378"/>
                <a:gd name="T41" fmla="*/ 178 h 220"/>
                <a:gd name="T42" fmla="*/ 11 w 1378"/>
                <a:gd name="T43" fmla="*/ 159 h 220"/>
                <a:gd name="T44" fmla="*/ 3 w 1378"/>
                <a:gd name="T45" fmla="*/ 135 h 220"/>
                <a:gd name="T46" fmla="*/ 0 w 1378"/>
                <a:gd name="T47" fmla="*/ 110 h 220"/>
                <a:gd name="T48" fmla="*/ 3 w 1378"/>
                <a:gd name="T49" fmla="*/ 85 h 220"/>
                <a:gd name="T50" fmla="*/ 11 w 1378"/>
                <a:gd name="T51" fmla="*/ 62 h 220"/>
                <a:gd name="T52" fmla="*/ 24 w 1378"/>
                <a:gd name="T53" fmla="*/ 42 h 220"/>
                <a:gd name="T54" fmla="*/ 42 w 1378"/>
                <a:gd name="T55" fmla="*/ 24 h 220"/>
                <a:gd name="T56" fmla="*/ 61 w 1378"/>
                <a:gd name="T57" fmla="*/ 11 h 220"/>
                <a:gd name="T58" fmla="*/ 85 w 1378"/>
                <a:gd name="T59" fmla="*/ 4 h 220"/>
                <a:gd name="T60" fmla="*/ 110 w 1378"/>
                <a:gd name="T6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78" h="220">
                  <a:moveTo>
                    <a:pt x="110" y="0"/>
                  </a:moveTo>
                  <a:lnTo>
                    <a:pt x="1268" y="0"/>
                  </a:lnTo>
                  <a:lnTo>
                    <a:pt x="1293" y="4"/>
                  </a:lnTo>
                  <a:lnTo>
                    <a:pt x="1317" y="11"/>
                  </a:lnTo>
                  <a:lnTo>
                    <a:pt x="1336" y="24"/>
                  </a:lnTo>
                  <a:lnTo>
                    <a:pt x="1354" y="42"/>
                  </a:lnTo>
                  <a:lnTo>
                    <a:pt x="1367" y="62"/>
                  </a:lnTo>
                  <a:lnTo>
                    <a:pt x="1375" y="85"/>
                  </a:lnTo>
                  <a:lnTo>
                    <a:pt x="1378" y="110"/>
                  </a:lnTo>
                  <a:lnTo>
                    <a:pt x="1375" y="135"/>
                  </a:lnTo>
                  <a:lnTo>
                    <a:pt x="1367" y="159"/>
                  </a:lnTo>
                  <a:lnTo>
                    <a:pt x="1354" y="178"/>
                  </a:lnTo>
                  <a:lnTo>
                    <a:pt x="1336" y="196"/>
                  </a:lnTo>
                  <a:lnTo>
                    <a:pt x="1317" y="209"/>
                  </a:lnTo>
                  <a:lnTo>
                    <a:pt x="1293" y="217"/>
                  </a:lnTo>
                  <a:lnTo>
                    <a:pt x="1268" y="220"/>
                  </a:lnTo>
                  <a:lnTo>
                    <a:pt x="110" y="220"/>
                  </a:lnTo>
                  <a:lnTo>
                    <a:pt x="85" y="217"/>
                  </a:lnTo>
                  <a:lnTo>
                    <a:pt x="61" y="209"/>
                  </a:lnTo>
                  <a:lnTo>
                    <a:pt x="42" y="196"/>
                  </a:lnTo>
                  <a:lnTo>
                    <a:pt x="24" y="178"/>
                  </a:lnTo>
                  <a:lnTo>
                    <a:pt x="11" y="159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2" y="24"/>
                  </a:lnTo>
                  <a:lnTo>
                    <a:pt x="61" y="11"/>
                  </a:lnTo>
                  <a:lnTo>
                    <a:pt x="85" y="4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3"/>
            <p:cNvSpPr>
              <a:spLocks noEditPoints="1"/>
            </p:cNvSpPr>
            <p:nvPr/>
          </p:nvSpPr>
          <p:spPr bwMode="auto">
            <a:xfrm>
              <a:off x="2033588" y="2343150"/>
              <a:ext cx="133350" cy="133350"/>
            </a:xfrm>
            <a:custGeom>
              <a:avLst/>
              <a:gdLst>
                <a:gd name="T0" fmla="*/ 385 w 842"/>
                <a:gd name="T1" fmla="*/ 224 h 840"/>
                <a:gd name="T2" fmla="*/ 320 w 842"/>
                <a:gd name="T3" fmla="*/ 247 h 840"/>
                <a:gd name="T4" fmla="*/ 268 w 842"/>
                <a:gd name="T5" fmla="*/ 292 h 840"/>
                <a:gd name="T6" fmla="*/ 233 w 842"/>
                <a:gd name="T7" fmla="*/ 351 h 840"/>
                <a:gd name="T8" fmla="*/ 221 w 842"/>
                <a:gd name="T9" fmla="*/ 420 h 840"/>
                <a:gd name="T10" fmla="*/ 233 w 842"/>
                <a:gd name="T11" fmla="*/ 491 h 840"/>
                <a:gd name="T12" fmla="*/ 268 w 842"/>
                <a:gd name="T13" fmla="*/ 549 h 840"/>
                <a:gd name="T14" fmla="*/ 320 w 842"/>
                <a:gd name="T15" fmla="*/ 594 h 840"/>
                <a:gd name="T16" fmla="*/ 385 w 842"/>
                <a:gd name="T17" fmla="*/ 618 h 840"/>
                <a:gd name="T18" fmla="*/ 457 w 842"/>
                <a:gd name="T19" fmla="*/ 618 h 840"/>
                <a:gd name="T20" fmla="*/ 522 w 842"/>
                <a:gd name="T21" fmla="*/ 594 h 840"/>
                <a:gd name="T22" fmla="*/ 574 w 842"/>
                <a:gd name="T23" fmla="*/ 549 h 840"/>
                <a:gd name="T24" fmla="*/ 609 w 842"/>
                <a:gd name="T25" fmla="*/ 491 h 840"/>
                <a:gd name="T26" fmla="*/ 622 w 842"/>
                <a:gd name="T27" fmla="*/ 420 h 840"/>
                <a:gd name="T28" fmla="*/ 609 w 842"/>
                <a:gd name="T29" fmla="*/ 351 h 840"/>
                <a:gd name="T30" fmla="*/ 574 w 842"/>
                <a:gd name="T31" fmla="*/ 292 h 840"/>
                <a:gd name="T32" fmla="*/ 522 w 842"/>
                <a:gd name="T33" fmla="*/ 247 h 840"/>
                <a:gd name="T34" fmla="*/ 457 w 842"/>
                <a:gd name="T35" fmla="*/ 224 h 840"/>
                <a:gd name="T36" fmla="*/ 421 w 842"/>
                <a:gd name="T37" fmla="*/ 0 h 840"/>
                <a:gd name="T38" fmla="*/ 524 w 842"/>
                <a:gd name="T39" fmla="*/ 13 h 840"/>
                <a:gd name="T40" fmla="*/ 619 w 842"/>
                <a:gd name="T41" fmla="*/ 50 h 840"/>
                <a:gd name="T42" fmla="*/ 701 w 842"/>
                <a:gd name="T43" fmla="*/ 106 h 840"/>
                <a:gd name="T44" fmla="*/ 767 w 842"/>
                <a:gd name="T45" fmla="*/ 181 h 840"/>
                <a:gd name="T46" fmla="*/ 814 w 842"/>
                <a:gd name="T47" fmla="*/ 269 h 840"/>
                <a:gd name="T48" fmla="*/ 839 w 842"/>
                <a:gd name="T49" fmla="*/ 368 h 840"/>
                <a:gd name="T50" fmla="*/ 839 w 842"/>
                <a:gd name="T51" fmla="*/ 473 h 840"/>
                <a:gd name="T52" fmla="*/ 814 w 842"/>
                <a:gd name="T53" fmla="*/ 572 h 840"/>
                <a:gd name="T54" fmla="*/ 767 w 842"/>
                <a:gd name="T55" fmla="*/ 660 h 840"/>
                <a:gd name="T56" fmla="*/ 701 w 842"/>
                <a:gd name="T57" fmla="*/ 735 h 840"/>
                <a:gd name="T58" fmla="*/ 619 w 842"/>
                <a:gd name="T59" fmla="*/ 791 h 840"/>
                <a:gd name="T60" fmla="*/ 524 w 842"/>
                <a:gd name="T61" fmla="*/ 827 h 840"/>
                <a:gd name="T62" fmla="*/ 421 w 842"/>
                <a:gd name="T63" fmla="*/ 840 h 840"/>
                <a:gd name="T64" fmla="*/ 318 w 842"/>
                <a:gd name="T65" fmla="*/ 827 h 840"/>
                <a:gd name="T66" fmla="*/ 223 w 842"/>
                <a:gd name="T67" fmla="*/ 791 h 840"/>
                <a:gd name="T68" fmla="*/ 141 w 842"/>
                <a:gd name="T69" fmla="*/ 735 h 840"/>
                <a:gd name="T70" fmla="*/ 76 w 842"/>
                <a:gd name="T71" fmla="*/ 660 h 840"/>
                <a:gd name="T72" fmla="*/ 28 w 842"/>
                <a:gd name="T73" fmla="*/ 572 h 840"/>
                <a:gd name="T74" fmla="*/ 3 w 842"/>
                <a:gd name="T75" fmla="*/ 473 h 840"/>
                <a:gd name="T76" fmla="*/ 3 w 842"/>
                <a:gd name="T77" fmla="*/ 368 h 840"/>
                <a:gd name="T78" fmla="*/ 28 w 842"/>
                <a:gd name="T79" fmla="*/ 269 h 840"/>
                <a:gd name="T80" fmla="*/ 76 w 842"/>
                <a:gd name="T81" fmla="*/ 181 h 840"/>
                <a:gd name="T82" fmla="*/ 141 w 842"/>
                <a:gd name="T83" fmla="*/ 106 h 840"/>
                <a:gd name="T84" fmla="*/ 223 w 842"/>
                <a:gd name="T85" fmla="*/ 50 h 840"/>
                <a:gd name="T86" fmla="*/ 318 w 842"/>
                <a:gd name="T87" fmla="*/ 13 h 840"/>
                <a:gd name="T88" fmla="*/ 421 w 842"/>
                <a:gd name="T89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2" h="840">
                  <a:moveTo>
                    <a:pt x="421" y="220"/>
                  </a:moveTo>
                  <a:lnTo>
                    <a:pt x="385" y="224"/>
                  </a:lnTo>
                  <a:lnTo>
                    <a:pt x="351" y="232"/>
                  </a:lnTo>
                  <a:lnTo>
                    <a:pt x="320" y="247"/>
                  </a:lnTo>
                  <a:lnTo>
                    <a:pt x="292" y="267"/>
                  </a:lnTo>
                  <a:lnTo>
                    <a:pt x="268" y="292"/>
                  </a:lnTo>
                  <a:lnTo>
                    <a:pt x="248" y="319"/>
                  </a:lnTo>
                  <a:lnTo>
                    <a:pt x="233" y="351"/>
                  </a:lnTo>
                  <a:lnTo>
                    <a:pt x="224" y="384"/>
                  </a:lnTo>
                  <a:lnTo>
                    <a:pt x="221" y="420"/>
                  </a:lnTo>
                  <a:lnTo>
                    <a:pt x="224" y="457"/>
                  </a:lnTo>
                  <a:lnTo>
                    <a:pt x="233" y="491"/>
                  </a:lnTo>
                  <a:lnTo>
                    <a:pt x="248" y="521"/>
                  </a:lnTo>
                  <a:lnTo>
                    <a:pt x="268" y="549"/>
                  </a:lnTo>
                  <a:lnTo>
                    <a:pt x="292" y="573"/>
                  </a:lnTo>
                  <a:lnTo>
                    <a:pt x="320" y="594"/>
                  </a:lnTo>
                  <a:lnTo>
                    <a:pt x="351" y="608"/>
                  </a:lnTo>
                  <a:lnTo>
                    <a:pt x="385" y="618"/>
                  </a:lnTo>
                  <a:lnTo>
                    <a:pt x="421" y="621"/>
                  </a:lnTo>
                  <a:lnTo>
                    <a:pt x="457" y="618"/>
                  </a:lnTo>
                  <a:lnTo>
                    <a:pt x="491" y="608"/>
                  </a:lnTo>
                  <a:lnTo>
                    <a:pt x="522" y="594"/>
                  </a:lnTo>
                  <a:lnTo>
                    <a:pt x="550" y="573"/>
                  </a:lnTo>
                  <a:lnTo>
                    <a:pt x="574" y="549"/>
                  </a:lnTo>
                  <a:lnTo>
                    <a:pt x="594" y="521"/>
                  </a:lnTo>
                  <a:lnTo>
                    <a:pt x="609" y="491"/>
                  </a:lnTo>
                  <a:lnTo>
                    <a:pt x="619" y="457"/>
                  </a:lnTo>
                  <a:lnTo>
                    <a:pt x="622" y="420"/>
                  </a:lnTo>
                  <a:lnTo>
                    <a:pt x="619" y="384"/>
                  </a:lnTo>
                  <a:lnTo>
                    <a:pt x="609" y="351"/>
                  </a:lnTo>
                  <a:lnTo>
                    <a:pt x="594" y="319"/>
                  </a:lnTo>
                  <a:lnTo>
                    <a:pt x="574" y="292"/>
                  </a:lnTo>
                  <a:lnTo>
                    <a:pt x="550" y="267"/>
                  </a:lnTo>
                  <a:lnTo>
                    <a:pt x="522" y="247"/>
                  </a:lnTo>
                  <a:lnTo>
                    <a:pt x="491" y="232"/>
                  </a:lnTo>
                  <a:lnTo>
                    <a:pt x="457" y="224"/>
                  </a:lnTo>
                  <a:lnTo>
                    <a:pt x="421" y="220"/>
                  </a:lnTo>
                  <a:close/>
                  <a:moveTo>
                    <a:pt x="421" y="0"/>
                  </a:moveTo>
                  <a:lnTo>
                    <a:pt x="474" y="4"/>
                  </a:lnTo>
                  <a:lnTo>
                    <a:pt x="524" y="13"/>
                  </a:lnTo>
                  <a:lnTo>
                    <a:pt x="573" y="29"/>
                  </a:lnTo>
                  <a:lnTo>
                    <a:pt x="619" y="50"/>
                  </a:lnTo>
                  <a:lnTo>
                    <a:pt x="661" y="76"/>
                  </a:lnTo>
                  <a:lnTo>
                    <a:pt x="701" y="106"/>
                  </a:lnTo>
                  <a:lnTo>
                    <a:pt x="735" y="142"/>
                  </a:lnTo>
                  <a:lnTo>
                    <a:pt x="767" y="181"/>
                  </a:lnTo>
                  <a:lnTo>
                    <a:pt x="793" y="224"/>
                  </a:lnTo>
                  <a:lnTo>
                    <a:pt x="814" y="269"/>
                  </a:lnTo>
                  <a:lnTo>
                    <a:pt x="829" y="317"/>
                  </a:lnTo>
                  <a:lnTo>
                    <a:pt x="839" y="368"/>
                  </a:lnTo>
                  <a:lnTo>
                    <a:pt x="842" y="420"/>
                  </a:lnTo>
                  <a:lnTo>
                    <a:pt x="839" y="473"/>
                  </a:lnTo>
                  <a:lnTo>
                    <a:pt x="829" y="524"/>
                  </a:lnTo>
                  <a:lnTo>
                    <a:pt x="814" y="572"/>
                  </a:lnTo>
                  <a:lnTo>
                    <a:pt x="793" y="618"/>
                  </a:lnTo>
                  <a:lnTo>
                    <a:pt x="767" y="660"/>
                  </a:lnTo>
                  <a:lnTo>
                    <a:pt x="735" y="699"/>
                  </a:lnTo>
                  <a:lnTo>
                    <a:pt x="701" y="735"/>
                  </a:lnTo>
                  <a:lnTo>
                    <a:pt x="661" y="765"/>
                  </a:lnTo>
                  <a:lnTo>
                    <a:pt x="619" y="791"/>
                  </a:lnTo>
                  <a:lnTo>
                    <a:pt x="573" y="812"/>
                  </a:lnTo>
                  <a:lnTo>
                    <a:pt x="524" y="827"/>
                  </a:lnTo>
                  <a:lnTo>
                    <a:pt x="474" y="837"/>
                  </a:lnTo>
                  <a:lnTo>
                    <a:pt x="421" y="840"/>
                  </a:lnTo>
                  <a:lnTo>
                    <a:pt x="369" y="837"/>
                  </a:lnTo>
                  <a:lnTo>
                    <a:pt x="318" y="827"/>
                  </a:lnTo>
                  <a:lnTo>
                    <a:pt x="269" y="812"/>
                  </a:lnTo>
                  <a:lnTo>
                    <a:pt x="223" y="791"/>
                  </a:lnTo>
                  <a:lnTo>
                    <a:pt x="181" y="765"/>
                  </a:lnTo>
                  <a:lnTo>
                    <a:pt x="141" y="735"/>
                  </a:lnTo>
                  <a:lnTo>
                    <a:pt x="107" y="699"/>
                  </a:lnTo>
                  <a:lnTo>
                    <a:pt x="76" y="660"/>
                  </a:lnTo>
                  <a:lnTo>
                    <a:pt x="50" y="618"/>
                  </a:lnTo>
                  <a:lnTo>
                    <a:pt x="28" y="572"/>
                  </a:lnTo>
                  <a:lnTo>
                    <a:pt x="13" y="524"/>
                  </a:lnTo>
                  <a:lnTo>
                    <a:pt x="3" y="473"/>
                  </a:lnTo>
                  <a:lnTo>
                    <a:pt x="0" y="420"/>
                  </a:lnTo>
                  <a:lnTo>
                    <a:pt x="3" y="368"/>
                  </a:lnTo>
                  <a:lnTo>
                    <a:pt x="13" y="317"/>
                  </a:lnTo>
                  <a:lnTo>
                    <a:pt x="28" y="269"/>
                  </a:lnTo>
                  <a:lnTo>
                    <a:pt x="50" y="224"/>
                  </a:lnTo>
                  <a:lnTo>
                    <a:pt x="76" y="181"/>
                  </a:lnTo>
                  <a:lnTo>
                    <a:pt x="107" y="142"/>
                  </a:lnTo>
                  <a:lnTo>
                    <a:pt x="141" y="106"/>
                  </a:lnTo>
                  <a:lnTo>
                    <a:pt x="181" y="76"/>
                  </a:lnTo>
                  <a:lnTo>
                    <a:pt x="223" y="50"/>
                  </a:lnTo>
                  <a:lnTo>
                    <a:pt x="269" y="29"/>
                  </a:lnTo>
                  <a:lnTo>
                    <a:pt x="318" y="13"/>
                  </a:lnTo>
                  <a:lnTo>
                    <a:pt x="369" y="4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06"/>
            <p:cNvSpPr>
              <a:spLocks noEditPoints="1"/>
            </p:cNvSpPr>
            <p:nvPr/>
          </p:nvSpPr>
          <p:spPr bwMode="auto">
            <a:xfrm>
              <a:off x="1597025" y="1911350"/>
              <a:ext cx="520700" cy="565150"/>
            </a:xfrm>
            <a:custGeom>
              <a:avLst/>
              <a:gdLst>
                <a:gd name="T0" fmla="*/ 2022 w 3279"/>
                <a:gd name="T1" fmla="*/ 2972 h 3556"/>
                <a:gd name="T2" fmla="*/ 351 w 3279"/>
                <a:gd name="T3" fmla="*/ 2948 h 3556"/>
                <a:gd name="T4" fmla="*/ 248 w 3279"/>
                <a:gd name="T5" fmla="*/ 3035 h 3556"/>
                <a:gd name="T6" fmla="*/ 223 w 3279"/>
                <a:gd name="T7" fmla="*/ 3173 h 3556"/>
                <a:gd name="T8" fmla="*/ 292 w 3279"/>
                <a:gd name="T9" fmla="*/ 3289 h 3556"/>
                <a:gd name="T10" fmla="*/ 421 w 3279"/>
                <a:gd name="T11" fmla="*/ 3337 h 3556"/>
                <a:gd name="T12" fmla="*/ 550 w 3279"/>
                <a:gd name="T13" fmla="*/ 3289 h 3556"/>
                <a:gd name="T14" fmla="*/ 618 w 3279"/>
                <a:gd name="T15" fmla="*/ 3173 h 3556"/>
                <a:gd name="T16" fmla="*/ 594 w 3279"/>
                <a:gd name="T17" fmla="*/ 3035 h 3556"/>
                <a:gd name="T18" fmla="*/ 491 w 3279"/>
                <a:gd name="T19" fmla="*/ 2948 h 3556"/>
                <a:gd name="T20" fmla="*/ 1340 w 3279"/>
                <a:gd name="T21" fmla="*/ 0 h 3556"/>
                <a:gd name="T22" fmla="*/ 1426 w 3279"/>
                <a:gd name="T23" fmla="*/ 42 h 3556"/>
                <a:gd name="T24" fmla="*/ 1448 w 3279"/>
                <a:gd name="T25" fmla="*/ 135 h 3556"/>
                <a:gd name="T26" fmla="*/ 1389 w 3279"/>
                <a:gd name="T27" fmla="*/ 209 h 3556"/>
                <a:gd name="T28" fmla="*/ 707 w 3279"/>
                <a:gd name="T29" fmla="*/ 1732 h 3556"/>
                <a:gd name="T30" fmla="*/ 1315 w 3279"/>
                <a:gd name="T31" fmla="*/ 629 h 3556"/>
                <a:gd name="T32" fmla="*/ 1242 w 3279"/>
                <a:gd name="T33" fmla="*/ 570 h 3556"/>
                <a:gd name="T34" fmla="*/ 1242 w 3279"/>
                <a:gd name="T35" fmla="*/ 474 h 3556"/>
                <a:gd name="T36" fmla="*/ 1315 w 3279"/>
                <a:gd name="T37" fmla="*/ 415 h 3556"/>
                <a:gd name="T38" fmla="*/ 3042 w 3279"/>
                <a:gd name="T39" fmla="*/ 424 h 3556"/>
                <a:gd name="T40" fmla="*/ 3100 w 3279"/>
                <a:gd name="T41" fmla="*/ 497 h 3556"/>
                <a:gd name="T42" fmla="*/ 3092 w 3279"/>
                <a:gd name="T43" fmla="*/ 1889 h 3556"/>
                <a:gd name="T44" fmla="*/ 3018 w 3279"/>
                <a:gd name="T45" fmla="*/ 1947 h 3556"/>
                <a:gd name="T46" fmla="*/ 3169 w 3279"/>
                <a:gd name="T47" fmla="*/ 2322 h 3556"/>
                <a:gd name="T48" fmla="*/ 3255 w 3279"/>
                <a:gd name="T49" fmla="*/ 2363 h 3556"/>
                <a:gd name="T50" fmla="*/ 3277 w 3279"/>
                <a:gd name="T51" fmla="*/ 2457 h 3556"/>
                <a:gd name="T52" fmla="*/ 3218 w 3279"/>
                <a:gd name="T53" fmla="*/ 2530 h 3556"/>
                <a:gd name="T54" fmla="*/ 1905 w 3279"/>
                <a:gd name="T55" fmla="*/ 2753 h 3556"/>
                <a:gd name="T56" fmla="*/ 2202 w 3279"/>
                <a:gd name="T57" fmla="*/ 2777 h 3556"/>
                <a:gd name="T58" fmla="*/ 2243 w 3279"/>
                <a:gd name="T59" fmla="*/ 2862 h 3556"/>
                <a:gd name="T60" fmla="*/ 2218 w 3279"/>
                <a:gd name="T61" fmla="*/ 3501 h 3556"/>
                <a:gd name="T62" fmla="*/ 2132 w 3279"/>
                <a:gd name="T63" fmla="*/ 3542 h 3556"/>
                <a:gd name="T64" fmla="*/ 1388 w 3279"/>
                <a:gd name="T65" fmla="*/ 3518 h 3556"/>
                <a:gd name="T66" fmla="*/ 1347 w 3279"/>
                <a:gd name="T67" fmla="*/ 3432 h 3556"/>
                <a:gd name="T68" fmla="*/ 1372 w 3279"/>
                <a:gd name="T69" fmla="*/ 2794 h 3556"/>
                <a:gd name="T70" fmla="*/ 1458 w 3279"/>
                <a:gd name="T71" fmla="*/ 2753 h 3556"/>
                <a:gd name="T72" fmla="*/ 531 w 3279"/>
                <a:gd name="T73" fmla="*/ 2731 h 3556"/>
                <a:gd name="T74" fmla="*/ 704 w 3279"/>
                <a:gd name="T75" fmla="*/ 2826 h 3556"/>
                <a:gd name="T76" fmla="*/ 814 w 3279"/>
                <a:gd name="T77" fmla="*/ 2986 h 3556"/>
                <a:gd name="T78" fmla="*/ 839 w 3279"/>
                <a:gd name="T79" fmla="*/ 3189 h 3556"/>
                <a:gd name="T80" fmla="*/ 766 w 3279"/>
                <a:gd name="T81" fmla="*/ 3376 h 3556"/>
                <a:gd name="T82" fmla="*/ 619 w 3279"/>
                <a:gd name="T83" fmla="*/ 3507 h 3556"/>
                <a:gd name="T84" fmla="*/ 421 w 3279"/>
                <a:gd name="T85" fmla="*/ 3556 h 3556"/>
                <a:gd name="T86" fmla="*/ 223 w 3279"/>
                <a:gd name="T87" fmla="*/ 3507 h 3556"/>
                <a:gd name="T88" fmla="*/ 75 w 3279"/>
                <a:gd name="T89" fmla="*/ 3376 h 3556"/>
                <a:gd name="T90" fmla="*/ 3 w 3279"/>
                <a:gd name="T91" fmla="*/ 3189 h 3556"/>
                <a:gd name="T92" fmla="*/ 27 w 3279"/>
                <a:gd name="T93" fmla="*/ 2986 h 3556"/>
                <a:gd name="T94" fmla="*/ 138 w 3279"/>
                <a:gd name="T95" fmla="*/ 2826 h 3556"/>
                <a:gd name="T96" fmla="*/ 311 w 3279"/>
                <a:gd name="T97" fmla="*/ 2731 h 3556"/>
                <a:gd name="T98" fmla="*/ 335 w 3279"/>
                <a:gd name="T99" fmla="*/ 2363 h 3556"/>
                <a:gd name="T100" fmla="*/ 421 w 3279"/>
                <a:gd name="T101" fmla="*/ 2322 h 3556"/>
                <a:gd name="T102" fmla="*/ 572 w 3279"/>
                <a:gd name="T103" fmla="*/ 1947 h 3556"/>
                <a:gd name="T104" fmla="*/ 498 w 3279"/>
                <a:gd name="T105" fmla="*/ 1889 h 3556"/>
                <a:gd name="T106" fmla="*/ 490 w 3279"/>
                <a:gd name="T107" fmla="*/ 85 h 3556"/>
                <a:gd name="T108" fmla="*/ 548 w 3279"/>
                <a:gd name="T109" fmla="*/ 11 h 3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79" h="3556">
                  <a:moveTo>
                    <a:pt x="1568" y="2972"/>
                  </a:moveTo>
                  <a:lnTo>
                    <a:pt x="1568" y="3322"/>
                  </a:lnTo>
                  <a:lnTo>
                    <a:pt x="2022" y="3322"/>
                  </a:lnTo>
                  <a:lnTo>
                    <a:pt x="2022" y="2972"/>
                  </a:lnTo>
                  <a:lnTo>
                    <a:pt x="1568" y="2972"/>
                  </a:lnTo>
                  <a:close/>
                  <a:moveTo>
                    <a:pt x="421" y="2936"/>
                  </a:moveTo>
                  <a:lnTo>
                    <a:pt x="385" y="2940"/>
                  </a:lnTo>
                  <a:lnTo>
                    <a:pt x="351" y="2948"/>
                  </a:lnTo>
                  <a:lnTo>
                    <a:pt x="320" y="2963"/>
                  </a:lnTo>
                  <a:lnTo>
                    <a:pt x="292" y="2983"/>
                  </a:lnTo>
                  <a:lnTo>
                    <a:pt x="268" y="3008"/>
                  </a:lnTo>
                  <a:lnTo>
                    <a:pt x="248" y="3035"/>
                  </a:lnTo>
                  <a:lnTo>
                    <a:pt x="233" y="3067"/>
                  </a:lnTo>
                  <a:lnTo>
                    <a:pt x="223" y="3100"/>
                  </a:lnTo>
                  <a:lnTo>
                    <a:pt x="220" y="3136"/>
                  </a:lnTo>
                  <a:lnTo>
                    <a:pt x="223" y="3173"/>
                  </a:lnTo>
                  <a:lnTo>
                    <a:pt x="233" y="3207"/>
                  </a:lnTo>
                  <a:lnTo>
                    <a:pt x="248" y="3237"/>
                  </a:lnTo>
                  <a:lnTo>
                    <a:pt x="268" y="3265"/>
                  </a:lnTo>
                  <a:lnTo>
                    <a:pt x="292" y="3289"/>
                  </a:lnTo>
                  <a:lnTo>
                    <a:pt x="320" y="3310"/>
                  </a:lnTo>
                  <a:lnTo>
                    <a:pt x="351" y="3324"/>
                  </a:lnTo>
                  <a:lnTo>
                    <a:pt x="385" y="3334"/>
                  </a:lnTo>
                  <a:lnTo>
                    <a:pt x="421" y="3337"/>
                  </a:lnTo>
                  <a:lnTo>
                    <a:pt x="457" y="3334"/>
                  </a:lnTo>
                  <a:lnTo>
                    <a:pt x="491" y="3324"/>
                  </a:lnTo>
                  <a:lnTo>
                    <a:pt x="522" y="3310"/>
                  </a:lnTo>
                  <a:lnTo>
                    <a:pt x="550" y="3289"/>
                  </a:lnTo>
                  <a:lnTo>
                    <a:pt x="574" y="3265"/>
                  </a:lnTo>
                  <a:lnTo>
                    <a:pt x="594" y="3237"/>
                  </a:lnTo>
                  <a:lnTo>
                    <a:pt x="609" y="3207"/>
                  </a:lnTo>
                  <a:lnTo>
                    <a:pt x="618" y="3173"/>
                  </a:lnTo>
                  <a:lnTo>
                    <a:pt x="621" y="3136"/>
                  </a:lnTo>
                  <a:lnTo>
                    <a:pt x="618" y="3100"/>
                  </a:lnTo>
                  <a:lnTo>
                    <a:pt x="609" y="3067"/>
                  </a:lnTo>
                  <a:lnTo>
                    <a:pt x="594" y="3035"/>
                  </a:lnTo>
                  <a:lnTo>
                    <a:pt x="574" y="3008"/>
                  </a:lnTo>
                  <a:lnTo>
                    <a:pt x="550" y="2983"/>
                  </a:lnTo>
                  <a:lnTo>
                    <a:pt x="522" y="2963"/>
                  </a:lnTo>
                  <a:lnTo>
                    <a:pt x="491" y="2948"/>
                  </a:lnTo>
                  <a:lnTo>
                    <a:pt x="457" y="2940"/>
                  </a:lnTo>
                  <a:lnTo>
                    <a:pt x="421" y="2936"/>
                  </a:lnTo>
                  <a:close/>
                  <a:moveTo>
                    <a:pt x="597" y="0"/>
                  </a:moveTo>
                  <a:lnTo>
                    <a:pt x="1340" y="0"/>
                  </a:lnTo>
                  <a:lnTo>
                    <a:pt x="1366" y="4"/>
                  </a:lnTo>
                  <a:lnTo>
                    <a:pt x="1389" y="11"/>
                  </a:lnTo>
                  <a:lnTo>
                    <a:pt x="1410" y="24"/>
                  </a:lnTo>
                  <a:lnTo>
                    <a:pt x="1426" y="42"/>
                  </a:lnTo>
                  <a:lnTo>
                    <a:pt x="1439" y="62"/>
                  </a:lnTo>
                  <a:lnTo>
                    <a:pt x="1448" y="85"/>
                  </a:lnTo>
                  <a:lnTo>
                    <a:pt x="1451" y="110"/>
                  </a:lnTo>
                  <a:lnTo>
                    <a:pt x="1448" y="135"/>
                  </a:lnTo>
                  <a:lnTo>
                    <a:pt x="1439" y="159"/>
                  </a:lnTo>
                  <a:lnTo>
                    <a:pt x="1426" y="178"/>
                  </a:lnTo>
                  <a:lnTo>
                    <a:pt x="1410" y="196"/>
                  </a:lnTo>
                  <a:lnTo>
                    <a:pt x="1389" y="209"/>
                  </a:lnTo>
                  <a:lnTo>
                    <a:pt x="1366" y="217"/>
                  </a:lnTo>
                  <a:lnTo>
                    <a:pt x="1340" y="220"/>
                  </a:lnTo>
                  <a:lnTo>
                    <a:pt x="707" y="220"/>
                  </a:lnTo>
                  <a:lnTo>
                    <a:pt x="707" y="1732"/>
                  </a:lnTo>
                  <a:lnTo>
                    <a:pt x="2883" y="1732"/>
                  </a:lnTo>
                  <a:lnTo>
                    <a:pt x="2883" y="632"/>
                  </a:lnTo>
                  <a:lnTo>
                    <a:pt x="1340" y="632"/>
                  </a:lnTo>
                  <a:lnTo>
                    <a:pt x="1315" y="629"/>
                  </a:lnTo>
                  <a:lnTo>
                    <a:pt x="1292" y="621"/>
                  </a:lnTo>
                  <a:lnTo>
                    <a:pt x="1272" y="608"/>
                  </a:lnTo>
                  <a:lnTo>
                    <a:pt x="1254" y="591"/>
                  </a:lnTo>
                  <a:lnTo>
                    <a:pt x="1242" y="570"/>
                  </a:lnTo>
                  <a:lnTo>
                    <a:pt x="1234" y="547"/>
                  </a:lnTo>
                  <a:lnTo>
                    <a:pt x="1230" y="522"/>
                  </a:lnTo>
                  <a:lnTo>
                    <a:pt x="1234" y="497"/>
                  </a:lnTo>
                  <a:lnTo>
                    <a:pt x="1242" y="474"/>
                  </a:lnTo>
                  <a:lnTo>
                    <a:pt x="1254" y="453"/>
                  </a:lnTo>
                  <a:lnTo>
                    <a:pt x="1272" y="437"/>
                  </a:lnTo>
                  <a:lnTo>
                    <a:pt x="1292" y="424"/>
                  </a:lnTo>
                  <a:lnTo>
                    <a:pt x="1315" y="415"/>
                  </a:lnTo>
                  <a:lnTo>
                    <a:pt x="1340" y="413"/>
                  </a:lnTo>
                  <a:lnTo>
                    <a:pt x="2993" y="413"/>
                  </a:lnTo>
                  <a:lnTo>
                    <a:pt x="3018" y="415"/>
                  </a:lnTo>
                  <a:lnTo>
                    <a:pt x="3042" y="424"/>
                  </a:lnTo>
                  <a:lnTo>
                    <a:pt x="3061" y="437"/>
                  </a:lnTo>
                  <a:lnTo>
                    <a:pt x="3079" y="453"/>
                  </a:lnTo>
                  <a:lnTo>
                    <a:pt x="3092" y="474"/>
                  </a:lnTo>
                  <a:lnTo>
                    <a:pt x="3100" y="497"/>
                  </a:lnTo>
                  <a:lnTo>
                    <a:pt x="3103" y="522"/>
                  </a:lnTo>
                  <a:lnTo>
                    <a:pt x="3103" y="1841"/>
                  </a:lnTo>
                  <a:lnTo>
                    <a:pt x="3100" y="1866"/>
                  </a:lnTo>
                  <a:lnTo>
                    <a:pt x="3092" y="1889"/>
                  </a:lnTo>
                  <a:lnTo>
                    <a:pt x="3079" y="1910"/>
                  </a:lnTo>
                  <a:lnTo>
                    <a:pt x="3061" y="1927"/>
                  </a:lnTo>
                  <a:lnTo>
                    <a:pt x="3042" y="1940"/>
                  </a:lnTo>
                  <a:lnTo>
                    <a:pt x="3018" y="1947"/>
                  </a:lnTo>
                  <a:lnTo>
                    <a:pt x="2993" y="1951"/>
                  </a:lnTo>
                  <a:lnTo>
                    <a:pt x="1905" y="1951"/>
                  </a:lnTo>
                  <a:lnTo>
                    <a:pt x="1905" y="2322"/>
                  </a:lnTo>
                  <a:lnTo>
                    <a:pt x="3169" y="2322"/>
                  </a:lnTo>
                  <a:lnTo>
                    <a:pt x="3194" y="2325"/>
                  </a:lnTo>
                  <a:lnTo>
                    <a:pt x="3218" y="2333"/>
                  </a:lnTo>
                  <a:lnTo>
                    <a:pt x="3238" y="2346"/>
                  </a:lnTo>
                  <a:lnTo>
                    <a:pt x="3255" y="2363"/>
                  </a:lnTo>
                  <a:lnTo>
                    <a:pt x="3268" y="2384"/>
                  </a:lnTo>
                  <a:lnTo>
                    <a:pt x="3277" y="2407"/>
                  </a:lnTo>
                  <a:lnTo>
                    <a:pt x="3279" y="2432"/>
                  </a:lnTo>
                  <a:lnTo>
                    <a:pt x="3277" y="2457"/>
                  </a:lnTo>
                  <a:lnTo>
                    <a:pt x="3268" y="2480"/>
                  </a:lnTo>
                  <a:lnTo>
                    <a:pt x="3255" y="2500"/>
                  </a:lnTo>
                  <a:lnTo>
                    <a:pt x="3238" y="2517"/>
                  </a:lnTo>
                  <a:lnTo>
                    <a:pt x="3218" y="2530"/>
                  </a:lnTo>
                  <a:lnTo>
                    <a:pt x="3194" y="2539"/>
                  </a:lnTo>
                  <a:lnTo>
                    <a:pt x="3169" y="2541"/>
                  </a:lnTo>
                  <a:lnTo>
                    <a:pt x="1905" y="2541"/>
                  </a:lnTo>
                  <a:lnTo>
                    <a:pt x="1905" y="2753"/>
                  </a:lnTo>
                  <a:lnTo>
                    <a:pt x="2132" y="2753"/>
                  </a:lnTo>
                  <a:lnTo>
                    <a:pt x="2158" y="2756"/>
                  </a:lnTo>
                  <a:lnTo>
                    <a:pt x="2181" y="2764"/>
                  </a:lnTo>
                  <a:lnTo>
                    <a:pt x="2202" y="2777"/>
                  </a:lnTo>
                  <a:lnTo>
                    <a:pt x="2218" y="2794"/>
                  </a:lnTo>
                  <a:lnTo>
                    <a:pt x="2231" y="2815"/>
                  </a:lnTo>
                  <a:lnTo>
                    <a:pt x="2240" y="2837"/>
                  </a:lnTo>
                  <a:lnTo>
                    <a:pt x="2243" y="2862"/>
                  </a:lnTo>
                  <a:lnTo>
                    <a:pt x="2243" y="3432"/>
                  </a:lnTo>
                  <a:lnTo>
                    <a:pt x="2240" y="3457"/>
                  </a:lnTo>
                  <a:lnTo>
                    <a:pt x="2231" y="3480"/>
                  </a:lnTo>
                  <a:lnTo>
                    <a:pt x="2218" y="3501"/>
                  </a:lnTo>
                  <a:lnTo>
                    <a:pt x="2202" y="3518"/>
                  </a:lnTo>
                  <a:lnTo>
                    <a:pt x="2181" y="3531"/>
                  </a:lnTo>
                  <a:lnTo>
                    <a:pt x="2158" y="3539"/>
                  </a:lnTo>
                  <a:lnTo>
                    <a:pt x="2132" y="3542"/>
                  </a:lnTo>
                  <a:lnTo>
                    <a:pt x="1458" y="3542"/>
                  </a:lnTo>
                  <a:lnTo>
                    <a:pt x="1432" y="3539"/>
                  </a:lnTo>
                  <a:lnTo>
                    <a:pt x="1409" y="3531"/>
                  </a:lnTo>
                  <a:lnTo>
                    <a:pt x="1388" y="3518"/>
                  </a:lnTo>
                  <a:lnTo>
                    <a:pt x="1372" y="3501"/>
                  </a:lnTo>
                  <a:lnTo>
                    <a:pt x="1359" y="3480"/>
                  </a:lnTo>
                  <a:lnTo>
                    <a:pt x="1350" y="3457"/>
                  </a:lnTo>
                  <a:lnTo>
                    <a:pt x="1347" y="3432"/>
                  </a:lnTo>
                  <a:lnTo>
                    <a:pt x="1347" y="2862"/>
                  </a:lnTo>
                  <a:lnTo>
                    <a:pt x="1350" y="2837"/>
                  </a:lnTo>
                  <a:lnTo>
                    <a:pt x="1359" y="2815"/>
                  </a:lnTo>
                  <a:lnTo>
                    <a:pt x="1372" y="2794"/>
                  </a:lnTo>
                  <a:lnTo>
                    <a:pt x="1388" y="2777"/>
                  </a:lnTo>
                  <a:lnTo>
                    <a:pt x="1409" y="2764"/>
                  </a:lnTo>
                  <a:lnTo>
                    <a:pt x="1432" y="2756"/>
                  </a:lnTo>
                  <a:lnTo>
                    <a:pt x="1458" y="2753"/>
                  </a:lnTo>
                  <a:lnTo>
                    <a:pt x="1685" y="2753"/>
                  </a:lnTo>
                  <a:lnTo>
                    <a:pt x="1685" y="2541"/>
                  </a:lnTo>
                  <a:lnTo>
                    <a:pt x="531" y="2541"/>
                  </a:lnTo>
                  <a:lnTo>
                    <a:pt x="531" y="2731"/>
                  </a:lnTo>
                  <a:lnTo>
                    <a:pt x="579" y="2747"/>
                  </a:lnTo>
                  <a:lnTo>
                    <a:pt x="623" y="2768"/>
                  </a:lnTo>
                  <a:lnTo>
                    <a:pt x="665" y="2795"/>
                  </a:lnTo>
                  <a:lnTo>
                    <a:pt x="704" y="2826"/>
                  </a:lnTo>
                  <a:lnTo>
                    <a:pt x="738" y="2860"/>
                  </a:lnTo>
                  <a:lnTo>
                    <a:pt x="768" y="2899"/>
                  </a:lnTo>
                  <a:lnTo>
                    <a:pt x="793" y="2942"/>
                  </a:lnTo>
                  <a:lnTo>
                    <a:pt x="814" y="2986"/>
                  </a:lnTo>
                  <a:lnTo>
                    <a:pt x="829" y="3034"/>
                  </a:lnTo>
                  <a:lnTo>
                    <a:pt x="839" y="3085"/>
                  </a:lnTo>
                  <a:lnTo>
                    <a:pt x="842" y="3136"/>
                  </a:lnTo>
                  <a:lnTo>
                    <a:pt x="839" y="3189"/>
                  </a:lnTo>
                  <a:lnTo>
                    <a:pt x="829" y="3240"/>
                  </a:lnTo>
                  <a:lnTo>
                    <a:pt x="814" y="3288"/>
                  </a:lnTo>
                  <a:lnTo>
                    <a:pt x="792" y="3334"/>
                  </a:lnTo>
                  <a:lnTo>
                    <a:pt x="766" y="3376"/>
                  </a:lnTo>
                  <a:lnTo>
                    <a:pt x="735" y="3415"/>
                  </a:lnTo>
                  <a:lnTo>
                    <a:pt x="701" y="3451"/>
                  </a:lnTo>
                  <a:lnTo>
                    <a:pt x="661" y="3481"/>
                  </a:lnTo>
                  <a:lnTo>
                    <a:pt x="619" y="3507"/>
                  </a:lnTo>
                  <a:lnTo>
                    <a:pt x="573" y="3528"/>
                  </a:lnTo>
                  <a:lnTo>
                    <a:pt x="524" y="3543"/>
                  </a:lnTo>
                  <a:lnTo>
                    <a:pt x="473" y="3553"/>
                  </a:lnTo>
                  <a:lnTo>
                    <a:pt x="421" y="3556"/>
                  </a:lnTo>
                  <a:lnTo>
                    <a:pt x="368" y="3553"/>
                  </a:lnTo>
                  <a:lnTo>
                    <a:pt x="318" y="3543"/>
                  </a:lnTo>
                  <a:lnTo>
                    <a:pt x="269" y="3528"/>
                  </a:lnTo>
                  <a:lnTo>
                    <a:pt x="223" y="3507"/>
                  </a:lnTo>
                  <a:lnTo>
                    <a:pt x="181" y="3481"/>
                  </a:lnTo>
                  <a:lnTo>
                    <a:pt x="141" y="3451"/>
                  </a:lnTo>
                  <a:lnTo>
                    <a:pt x="107" y="3415"/>
                  </a:lnTo>
                  <a:lnTo>
                    <a:pt x="75" y="3376"/>
                  </a:lnTo>
                  <a:lnTo>
                    <a:pt x="49" y="3334"/>
                  </a:lnTo>
                  <a:lnTo>
                    <a:pt x="28" y="3288"/>
                  </a:lnTo>
                  <a:lnTo>
                    <a:pt x="13" y="3240"/>
                  </a:lnTo>
                  <a:lnTo>
                    <a:pt x="3" y="3189"/>
                  </a:lnTo>
                  <a:lnTo>
                    <a:pt x="0" y="3136"/>
                  </a:lnTo>
                  <a:lnTo>
                    <a:pt x="3" y="3085"/>
                  </a:lnTo>
                  <a:lnTo>
                    <a:pt x="13" y="3034"/>
                  </a:lnTo>
                  <a:lnTo>
                    <a:pt x="27" y="2986"/>
                  </a:lnTo>
                  <a:lnTo>
                    <a:pt x="48" y="2942"/>
                  </a:lnTo>
                  <a:lnTo>
                    <a:pt x="74" y="2899"/>
                  </a:lnTo>
                  <a:lnTo>
                    <a:pt x="104" y="2860"/>
                  </a:lnTo>
                  <a:lnTo>
                    <a:pt x="138" y="2826"/>
                  </a:lnTo>
                  <a:lnTo>
                    <a:pt x="176" y="2795"/>
                  </a:lnTo>
                  <a:lnTo>
                    <a:pt x="219" y="2768"/>
                  </a:lnTo>
                  <a:lnTo>
                    <a:pt x="263" y="2747"/>
                  </a:lnTo>
                  <a:lnTo>
                    <a:pt x="311" y="2731"/>
                  </a:lnTo>
                  <a:lnTo>
                    <a:pt x="311" y="2432"/>
                  </a:lnTo>
                  <a:lnTo>
                    <a:pt x="313" y="2407"/>
                  </a:lnTo>
                  <a:lnTo>
                    <a:pt x="322" y="2384"/>
                  </a:lnTo>
                  <a:lnTo>
                    <a:pt x="335" y="2363"/>
                  </a:lnTo>
                  <a:lnTo>
                    <a:pt x="352" y="2346"/>
                  </a:lnTo>
                  <a:lnTo>
                    <a:pt x="372" y="2333"/>
                  </a:lnTo>
                  <a:lnTo>
                    <a:pt x="396" y="2325"/>
                  </a:lnTo>
                  <a:lnTo>
                    <a:pt x="421" y="2322"/>
                  </a:lnTo>
                  <a:lnTo>
                    <a:pt x="1685" y="2322"/>
                  </a:lnTo>
                  <a:lnTo>
                    <a:pt x="1685" y="1951"/>
                  </a:lnTo>
                  <a:lnTo>
                    <a:pt x="597" y="1951"/>
                  </a:lnTo>
                  <a:lnTo>
                    <a:pt x="572" y="1947"/>
                  </a:lnTo>
                  <a:lnTo>
                    <a:pt x="548" y="1940"/>
                  </a:lnTo>
                  <a:lnTo>
                    <a:pt x="529" y="1927"/>
                  </a:lnTo>
                  <a:lnTo>
                    <a:pt x="511" y="1910"/>
                  </a:lnTo>
                  <a:lnTo>
                    <a:pt x="498" y="1889"/>
                  </a:lnTo>
                  <a:lnTo>
                    <a:pt x="490" y="1866"/>
                  </a:lnTo>
                  <a:lnTo>
                    <a:pt x="487" y="1841"/>
                  </a:lnTo>
                  <a:lnTo>
                    <a:pt x="487" y="110"/>
                  </a:lnTo>
                  <a:lnTo>
                    <a:pt x="490" y="85"/>
                  </a:lnTo>
                  <a:lnTo>
                    <a:pt x="498" y="62"/>
                  </a:lnTo>
                  <a:lnTo>
                    <a:pt x="511" y="42"/>
                  </a:lnTo>
                  <a:lnTo>
                    <a:pt x="529" y="24"/>
                  </a:lnTo>
                  <a:lnTo>
                    <a:pt x="548" y="11"/>
                  </a:lnTo>
                  <a:lnTo>
                    <a:pt x="572" y="4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685013" y="1911350"/>
            <a:ext cx="522288" cy="568325"/>
            <a:chOff x="711200" y="1911350"/>
            <a:chExt cx="5222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11"/>
            <p:cNvSpPr>
              <a:spLocks/>
            </p:cNvSpPr>
            <p:nvPr/>
          </p:nvSpPr>
          <p:spPr bwMode="auto">
            <a:xfrm>
              <a:off x="931863" y="2198688"/>
              <a:ext cx="79375" cy="71437"/>
            </a:xfrm>
            <a:custGeom>
              <a:avLst/>
              <a:gdLst>
                <a:gd name="T0" fmla="*/ 0 w 502"/>
                <a:gd name="T1" fmla="*/ 0 h 446"/>
                <a:gd name="T2" fmla="*/ 502 w 502"/>
                <a:gd name="T3" fmla="*/ 0 h 446"/>
                <a:gd name="T4" fmla="*/ 502 w 502"/>
                <a:gd name="T5" fmla="*/ 247 h 446"/>
                <a:gd name="T6" fmla="*/ 394 w 502"/>
                <a:gd name="T7" fmla="*/ 247 h 446"/>
                <a:gd name="T8" fmla="*/ 394 w 502"/>
                <a:gd name="T9" fmla="*/ 446 h 446"/>
                <a:gd name="T10" fmla="*/ 108 w 502"/>
                <a:gd name="T11" fmla="*/ 446 h 446"/>
                <a:gd name="T12" fmla="*/ 108 w 502"/>
                <a:gd name="T13" fmla="*/ 247 h 446"/>
                <a:gd name="T14" fmla="*/ 0 w 502"/>
                <a:gd name="T15" fmla="*/ 247 h 446"/>
                <a:gd name="T16" fmla="*/ 0 w 502"/>
                <a:gd name="T1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2" h="446">
                  <a:moveTo>
                    <a:pt x="0" y="0"/>
                  </a:moveTo>
                  <a:lnTo>
                    <a:pt x="502" y="0"/>
                  </a:lnTo>
                  <a:lnTo>
                    <a:pt x="502" y="247"/>
                  </a:lnTo>
                  <a:lnTo>
                    <a:pt x="394" y="247"/>
                  </a:lnTo>
                  <a:lnTo>
                    <a:pt x="394" y="446"/>
                  </a:lnTo>
                  <a:lnTo>
                    <a:pt x="108" y="446"/>
                  </a:lnTo>
                  <a:lnTo>
                    <a:pt x="108" y="247"/>
                  </a:lnTo>
                  <a:lnTo>
                    <a:pt x="0" y="2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15"/>
            <p:cNvSpPr>
              <a:spLocks noEditPoints="1"/>
            </p:cNvSpPr>
            <p:nvPr/>
          </p:nvSpPr>
          <p:spPr bwMode="auto">
            <a:xfrm>
              <a:off x="711200" y="1911350"/>
              <a:ext cx="473075" cy="568325"/>
            </a:xfrm>
            <a:custGeom>
              <a:avLst/>
              <a:gdLst>
                <a:gd name="T0" fmla="*/ 1644 w 2983"/>
                <a:gd name="T1" fmla="*/ 3023 h 3583"/>
                <a:gd name="T2" fmla="*/ 1488 w 2983"/>
                <a:gd name="T3" fmla="*/ 3112 h 3583"/>
                <a:gd name="T4" fmla="*/ 1488 w 2983"/>
                <a:gd name="T5" fmla="*/ 3295 h 3583"/>
                <a:gd name="T6" fmla="*/ 1644 w 2983"/>
                <a:gd name="T7" fmla="*/ 3384 h 3583"/>
                <a:gd name="T8" fmla="*/ 1800 w 2983"/>
                <a:gd name="T9" fmla="*/ 3295 h 3583"/>
                <a:gd name="T10" fmla="*/ 1800 w 2983"/>
                <a:gd name="T11" fmla="*/ 3112 h 3583"/>
                <a:gd name="T12" fmla="*/ 1644 w 2983"/>
                <a:gd name="T13" fmla="*/ 3023 h 3583"/>
                <a:gd name="T14" fmla="*/ 1563 w 2983"/>
                <a:gd name="T15" fmla="*/ 1986 h 3583"/>
                <a:gd name="T16" fmla="*/ 1688 w 2983"/>
                <a:gd name="T17" fmla="*/ 2162 h 3583"/>
                <a:gd name="T18" fmla="*/ 1743 w 2983"/>
                <a:gd name="T19" fmla="*/ 1974 h 3583"/>
                <a:gd name="T20" fmla="*/ 1644 w 2983"/>
                <a:gd name="T21" fmla="*/ 0 h 3583"/>
                <a:gd name="T22" fmla="*/ 2075 w 2983"/>
                <a:gd name="T23" fmla="*/ 110 h 3583"/>
                <a:gd name="T24" fmla="*/ 2393 w 2983"/>
                <a:gd name="T25" fmla="*/ 403 h 3583"/>
                <a:gd name="T26" fmla="*/ 2538 w 2983"/>
                <a:gd name="T27" fmla="*/ 820 h 3583"/>
                <a:gd name="T28" fmla="*/ 2473 w 2983"/>
                <a:gd name="T29" fmla="*/ 1241 h 3583"/>
                <a:gd name="T30" fmla="*/ 2289 w 2983"/>
                <a:gd name="T31" fmla="*/ 1507 h 3583"/>
                <a:gd name="T32" fmla="*/ 2170 w 2983"/>
                <a:gd name="T33" fmla="*/ 1475 h 3583"/>
                <a:gd name="T34" fmla="*/ 2174 w 2983"/>
                <a:gd name="T35" fmla="*/ 1352 h 3583"/>
                <a:gd name="T36" fmla="*/ 2331 w 2983"/>
                <a:gd name="T37" fmla="*/ 1020 h 3583"/>
                <a:gd name="T38" fmla="*/ 2294 w 2983"/>
                <a:gd name="T39" fmla="*/ 640 h 3583"/>
                <a:gd name="T40" fmla="*/ 2067 w 2983"/>
                <a:gd name="T41" fmla="*/ 341 h 3583"/>
                <a:gd name="T42" fmla="*/ 1711 w 2983"/>
                <a:gd name="T43" fmla="*/ 202 h 3583"/>
                <a:gd name="T44" fmla="*/ 1329 w 2983"/>
                <a:gd name="T45" fmla="*/ 274 h 3583"/>
                <a:gd name="T46" fmla="*/ 1052 w 2983"/>
                <a:gd name="T47" fmla="*/ 527 h 3583"/>
                <a:gd name="T48" fmla="*/ 946 w 2983"/>
                <a:gd name="T49" fmla="*/ 897 h 3583"/>
                <a:gd name="T50" fmla="*/ 1044 w 2983"/>
                <a:gd name="T51" fmla="*/ 1255 h 3583"/>
                <a:gd name="T52" fmla="*/ 1308 w 2983"/>
                <a:gd name="T53" fmla="*/ 1510 h 3583"/>
                <a:gd name="T54" fmla="*/ 1484 w 2983"/>
                <a:gd name="T55" fmla="*/ 1614 h 3583"/>
                <a:gd name="T56" fmla="*/ 1798 w 2983"/>
                <a:gd name="T57" fmla="*/ 1631 h 3583"/>
                <a:gd name="T58" fmla="*/ 1895 w 2983"/>
                <a:gd name="T59" fmla="*/ 1555 h 3583"/>
                <a:gd name="T60" fmla="*/ 1992 w 2983"/>
                <a:gd name="T61" fmla="*/ 1631 h 3583"/>
                <a:gd name="T62" fmla="*/ 1957 w 2983"/>
                <a:gd name="T63" fmla="*/ 2140 h 3583"/>
                <a:gd name="T64" fmla="*/ 1884 w 2983"/>
                <a:gd name="T65" fmla="*/ 2284 h 3583"/>
                <a:gd name="T66" fmla="*/ 1787 w 2983"/>
                <a:gd name="T67" fmla="*/ 2361 h 3583"/>
                <a:gd name="T68" fmla="*/ 2946 w 2983"/>
                <a:gd name="T69" fmla="*/ 2479 h 3583"/>
                <a:gd name="T70" fmla="*/ 2973 w 2983"/>
                <a:gd name="T71" fmla="*/ 2601 h 3583"/>
                <a:gd name="T72" fmla="*/ 1743 w 2983"/>
                <a:gd name="T73" fmla="*/ 2656 h 3583"/>
                <a:gd name="T74" fmla="*/ 1930 w 2983"/>
                <a:gd name="T75" fmla="*/ 2954 h 3583"/>
                <a:gd name="T76" fmla="*/ 2024 w 2983"/>
                <a:gd name="T77" fmla="*/ 3203 h 3583"/>
                <a:gd name="T78" fmla="*/ 1927 w 2983"/>
                <a:gd name="T79" fmla="*/ 3456 h 3583"/>
                <a:gd name="T80" fmla="*/ 1691 w 2983"/>
                <a:gd name="T81" fmla="*/ 3580 h 3583"/>
                <a:gd name="T82" fmla="*/ 1427 w 2983"/>
                <a:gd name="T83" fmla="*/ 3514 h 3583"/>
                <a:gd name="T84" fmla="*/ 1275 w 2983"/>
                <a:gd name="T85" fmla="*/ 3297 h 3583"/>
                <a:gd name="T86" fmla="*/ 1308 w 2983"/>
                <a:gd name="T87" fmla="*/ 3027 h 3583"/>
                <a:gd name="T88" fmla="*/ 1502 w 2983"/>
                <a:gd name="T89" fmla="*/ 2852 h 3583"/>
                <a:gd name="T90" fmla="*/ 731 w 2983"/>
                <a:gd name="T91" fmla="*/ 2850 h 3583"/>
                <a:gd name="T92" fmla="*/ 809 w 2983"/>
                <a:gd name="T93" fmla="*/ 2946 h 3583"/>
                <a:gd name="T94" fmla="*/ 753 w 2983"/>
                <a:gd name="T95" fmla="*/ 3550 h 3583"/>
                <a:gd name="T96" fmla="*/ 37 w 2983"/>
                <a:gd name="T97" fmla="*/ 3538 h 3583"/>
                <a:gd name="T98" fmla="*/ 3 w 2983"/>
                <a:gd name="T99" fmla="*/ 2924 h 3583"/>
                <a:gd name="T100" fmla="*/ 100 w 2983"/>
                <a:gd name="T101" fmla="*/ 2847 h 3583"/>
                <a:gd name="T102" fmla="*/ 342 w 2983"/>
                <a:gd name="T103" fmla="*/ 2479 h 3583"/>
                <a:gd name="T104" fmla="*/ 1501 w 2983"/>
                <a:gd name="T105" fmla="*/ 2361 h 3583"/>
                <a:gd name="T106" fmla="*/ 1404 w 2983"/>
                <a:gd name="T107" fmla="*/ 2284 h 3583"/>
                <a:gd name="T108" fmla="*/ 1331 w 2983"/>
                <a:gd name="T109" fmla="*/ 2140 h 3583"/>
                <a:gd name="T110" fmla="*/ 1230 w 2983"/>
                <a:gd name="T111" fmla="*/ 1692 h 3583"/>
                <a:gd name="T112" fmla="*/ 916 w 2983"/>
                <a:gd name="T113" fmla="*/ 1422 h 3583"/>
                <a:gd name="T114" fmla="*/ 758 w 2983"/>
                <a:gd name="T115" fmla="*/ 1040 h 3583"/>
                <a:gd name="T116" fmla="*/ 798 w 2983"/>
                <a:gd name="T117" fmla="*/ 600 h 3583"/>
                <a:gd name="T118" fmla="*/ 1036 w 2983"/>
                <a:gd name="T119" fmla="*/ 238 h 3583"/>
                <a:gd name="T120" fmla="*/ 1418 w 2983"/>
                <a:gd name="T121" fmla="*/ 29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83" h="3583">
                  <a:moveTo>
                    <a:pt x="199" y="3046"/>
                  </a:moveTo>
                  <a:lnTo>
                    <a:pt x="199" y="3361"/>
                  </a:lnTo>
                  <a:lnTo>
                    <a:pt x="609" y="3361"/>
                  </a:lnTo>
                  <a:lnTo>
                    <a:pt x="609" y="3046"/>
                  </a:lnTo>
                  <a:lnTo>
                    <a:pt x="199" y="3046"/>
                  </a:lnTo>
                  <a:close/>
                  <a:moveTo>
                    <a:pt x="1644" y="3023"/>
                  </a:moveTo>
                  <a:lnTo>
                    <a:pt x="1612" y="3025"/>
                  </a:lnTo>
                  <a:lnTo>
                    <a:pt x="1581" y="3034"/>
                  </a:lnTo>
                  <a:lnTo>
                    <a:pt x="1553" y="3047"/>
                  </a:lnTo>
                  <a:lnTo>
                    <a:pt x="1528" y="3065"/>
                  </a:lnTo>
                  <a:lnTo>
                    <a:pt x="1505" y="3087"/>
                  </a:lnTo>
                  <a:lnTo>
                    <a:pt x="1488" y="3112"/>
                  </a:lnTo>
                  <a:lnTo>
                    <a:pt x="1475" y="3140"/>
                  </a:lnTo>
                  <a:lnTo>
                    <a:pt x="1466" y="3171"/>
                  </a:lnTo>
                  <a:lnTo>
                    <a:pt x="1463" y="3203"/>
                  </a:lnTo>
                  <a:lnTo>
                    <a:pt x="1466" y="3236"/>
                  </a:lnTo>
                  <a:lnTo>
                    <a:pt x="1475" y="3266"/>
                  </a:lnTo>
                  <a:lnTo>
                    <a:pt x="1488" y="3295"/>
                  </a:lnTo>
                  <a:lnTo>
                    <a:pt x="1505" y="3320"/>
                  </a:lnTo>
                  <a:lnTo>
                    <a:pt x="1528" y="3341"/>
                  </a:lnTo>
                  <a:lnTo>
                    <a:pt x="1553" y="3360"/>
                  </a:lnTo>
                  <a:lnTo>
                    <a:pt x="1581" y="3373"/>
                  </a:lnTo>
                  <a:lnTo>
                    <a:pt x="1612" y="3382"/>
                  </a:lnTo>
                  <a:lnTo>
                    <a:pt x="1644" y="3384"/>
                  </a:lnTo>
                  <a:lnTo>
                    <a:pt x="1677" y="3382"/>
                  </a:lnTo>
                  <a:lnTo>
                    <a:pt x="1707" y="3373"/>
                  </a:lnTo>
                  <a:lnTo>
                    <a:pt x="1736" y="3360"/>
                  </a:lnTo>
                  <a:lnTo>
                    <a:pt x="1761" y="3341"/>
                  </a:lnTo>
                  <a:lnTo>
                    <a:pt x="1783" y="3320"/>
                  </a:lnTo>
                  <a:lnTo>
                    <a:pt x="1800" y="3295"/>
                  </a:lnTo>
                  <a:lnTo>
                    <a:pt x="1814" y="3266"/>
                  </a:lnTo>
                  <a:lnTo>
                    <a:pt x="1822" y="3236"/>
                  </a:lnTo>
                  <a:lnTo>
                    <a:pt x="1825" y="3203"/>
                  </a:lnTo>
                  <a:lnTo>
                    <a:pt x="1822" y="3171"/>
                  </a:lnTo>
                  <a:lnTo>
                    <a:pt x="1814" y="3140"/>
                  </a:lnTo>
                  <a:lnTo>
                    <a:pt x="1800" y="3112"/>
                  </a:lnTo>
                  <a:lnTo>
                    <a:pt x="1783" y="3087"/>
                  </a:lnTo>
                  <a:lnTo>
                    <a:pt x="1761" y="3065"/>
                  </a:lnTo>
                  <a:lnTo>
                    <a:pt x="1736" y="3047"/>
                  </a:lnTo>
                  <a:lnTo>
                    <a:pt x="1707" y="3034"/>
                  </a:lnTo>
                  <a:lnTo>
                    <a:pt x="1677" y="3025"/>
                  </a:lnTo>
                  <a:lnTo>
                    <a:pt x="1644" y="3023"/>
                  </a:lnTo>
                  <a:close/>
                  <a:moveTo>
                    <a:pt x="1493" y="1916"/>
                  </a:moveTo>
                  <a:lnTo>
                    <a:pt x="1493" y="1964"/>
                  </a:lnTo>
                  <a:lnTo>
                    <a:pt x="1501" y="1964"/>
                  </a:lnTo>
                  <a:lnTo>
                    <a:pt x="1524" y="1966"/>
                  </a:lnTo>
                  <a:lnTo>
                    <a:pt x="1544" y="1974"/>
                  </a:lnTo>
                  <a:lnTo>
                    <a:pt x="1563" y="1986"/>
                  </a:lnTo>
                  <a:lnTo>
                    <a:pt x="1579" y="2001"/>
                  </a:lnTo>
                  <a:lnTo>
                    <a:pt x="1590" y="2020"/>
                  </a:lnTo>
                  <a:lnTo>
                    <a:pt x="1598" y="2040"/>
                  </a:lnTo>
                  <a:lnTo>
                    <a:pt x="1601" y="2063"/>
                  </a:lnTo>
                  <a:lnTo>
                    <a:pt x="1601" y="2162"/>
                  </a:lnTo>
                  <a:lnTo>
                    <a:pt x="1688" y="2162"/>
                  </a:lnTo>
                  <a:lnTo>
                    <a:pt x="1688" y="2063"/>
                  </a:lnTo>
                  <a:lnTo>
                    <a:pt x="1690" y="2040"/>
                  </a:lnTo>
                  <a:lnTo>
                    <a:pt x="1698" y="2020"/>
                  </a:lnTo>
                  <a:lnTo>
                    <a:pt x="1710" y="2001"/>
                  </a:lnTo>
                  <a:lnTo>
                    <a:pt x="1725" y="1986"/>
                  </a:lnTo>
                  <a:lnTo>
                    <a:pt x="1743" y="1974"/>
                  </a:lnTo>
                  <a:lnTo>
                    <a:pt x="1764" y="1966"/>
                  </a:lnTo>
                  <a:lnTo>
                    <a:pt x="1787" y="1964"/>
                  </a:lnTo>
                  <a:lnTo>
                    <a:pt x="1796" y="1964"/>
                  </a:lnTo>
                  <a:lnTo>
                    <a:pt x="1796" y="1916"/>
                  </a:lnTo>
                  <a:lnTo>
                    <a:pt x="1493" y="1916"/>
                  </a:lnTo>
                  <a:close/>
                  <a:moveTo>
                    <a:pt x="1644" y="0"/>
                  </a:moveTo>
                  <a:lnTo>
                    <a:pt x="1722" y="3"/>
                  </a:lnTo>
                  <a:lnTo>
                    <a:pt x="1797" y="13"/>
                  </a:lnTo>
                  <a:lnTo>
                    <a:pt x="1871" y="29"/>
                  </a:lnTo>
                  <a:lnTo>
                    <a:pt x="1941" y="51"/>
                  </a:lnTo>
                  <a:lnTo>
                    <a:pt x="2010" y="78"/>
                  </a:lnTo>
                  <a:lnTo>
                    <a:pt x="2075" y="110"/>
                  </a:lnTo>
                  <a:lnTo>
                    <a:pt x="2137" y="149"/>
                  </a:lnTo>
                  <a:lnTo>
                    <a:pt x="2197" y="191"/>
                  </a:lnTo>
                  <a:lnTo>
                    <a:pt x="2252" y="238"/>
                  </a:lnTo>
                  <a:lnTo>
                    <a:pt x="2303" y="289"/>
                  </a:lnTo>
                  <a:lnTo>
                    <a:pt x="2351" y="344"/>
                  </a:lnTo>
                  <a:lnTo>
                    <a:pt x="2393" y="403"/>
                  </a:lnTo>
                  <a:lnTo>
                    <a:pt x="2430" y="466"/>
                  </a:lnTo>
                  <a:lnTo>
                    <a:pt x="2463" y="532"/>
                  </a:lnTo>
                  <a:lnTo>
                    <a:pt x="2491" y="600"/>
                  </a:lnTo>
                  <a:lnTo>
                    <a:pt x="2513" y="671"/>
                  </a:lnTo>
                  <a:lnTo>
                    <a:pt x="2528" y="744"/>
                  </a:lnTo>
                  <a:lnTo>
                    <a:pt x="2538" y="820"/>
                  </a:lnTo>
                  <a:lnTo>
                    <a:pt x="2541" y="897"/>
                  </a:lnTo>
                  <a:lnTo>
                    <a:pt x="2539" y="968"/>
                  </a:lnTo>
                  <a:lnTo>
                    <a:pt x="2530" y="1038"/>
                  </a:lnTo>
                  <a:lnTo>
                    <a:pt x="2516" y="1107"/>
                  </a:lnTo>
                  <a:lnTo>
                    <a:pt x="2497" y="1176"/>
                  </a:lnTo>
                  <a:lnTo>
                    <a:pt x="2473" y="1241"/>
                  </a:lnTo>
                  <a:lnTo>
                    <a:pt x="2443" y="1305"/>
                  </a:lnTo>
                  <a:lnTo>
                    <a:pt x="2408" y="1366"/>
                  </a:lnTo>
                  <a:lnTo>
                    <a:pt x="2369" y="1425"/>
                  </a:lnTo>
                  <a:lnTo>
                    <a:pt x="2326" y="1480"/>
                  </a:lnTo>
                  <a:lnTo>
                    <a:pt x="2308" y="1496"/>
                  </a:lnTo>
                  <a:lnTo>
                    <a:pt x="2289" y="1507"/>
                  </a:lnTo>
                  <a:lnTo>
                    <a:pt x="2268" y="1514"/>
                  </a:lnTo>
                  <a:lnTo>
                    <a:pt x="2246" y="1515"/>
                  </a:lnTo>
                  <a:lnTo>
                    <a:pt x="2224" y="1512"/>
                  </a:lnTo>
                  <a:lnTo>
                    <a:pt x="2204" y="1504"/>
                  </a:lnTo>
                  <a:lnTo>
                    <a:pt x="2185" y="1491"/>
                  </a:lnTo>
                  <a:lnTo>
                    <a:pt x="2170" y="1475"/>
                  </a:lnTo>
                  <a:lnTo>
                    <a:pt x="2158" y="1455"/>
                  </a:lnTo>
                  <a:lnTo>
                    <a:pt x="2153" y="1434"/>
                  </a:lnTo>
                  <a:lnTo>
                    <a:pt x="2150" y="1413"/>
                  </a:lnTo>
                  <a:lnTo>
                    <a:pt x="2154" y="1391"/>
                  </a:lnTo>
                  <a:lnTo>
                    <a:pt x="2161" y="1370"/>
                  </a:lnTo>
                  <a:lnTo>
                    <a:pt x="2174" y="1352"/>
                  </a:lnTo>
                  <a:lnTo>
                    <a:pt x="2212" y="1303"/>
                  </a:lnTo>
                  <a:lnTo>
                    <a:pt x="2246" y="1251"/>
                  </a:lnTo>
                  <a:lnTo>
                    <a:pt x="2276" y="1196"/>
                  </a:lnTo>
                  <a:lnTo>
                    <a:pt x="2300" y="1140"/>
                  </a:lnTo>
                  <a:lnTo>
                    <a:pt x="2318" y="1081"/>
                  </a:lnTo>
                  <a:lnTo>
                    <a:pt x="2331" y="1020"/>
                  </a:lnTo>
                  <a:lnTo>
                    <a:pt x="2340" y="959"/>
                  </a:lnTo>
                  <a:lnTo>
                    <a:pt x="2343" y="897"/>
                  </a:lnTo>
                  <a:lnTo>
                    <a:pt x="2340" y="830"/>
                  </a:lnTo>
                  <a:lnTo>
                    <a:pt x="2330" y="764"/>
                  </a:lnTo>
                  <a:lnTo>
                    <a:pt x="2315" y="701"/>
                  </a:lnTo>
                  <a:lnTo>
                    <a:pt x="2294" y="640"/>
                  </a:lnTo>
                  <a:lnTo>
                    <a:pt x="2267" y="582"/>
                  </a:lnTo>
                  <a:lnTo>
                    <a:pt x="2236" y="527"/>
                  </a:lnTo>
                  <a:lnTo>
                    <a:pt x="2201" y="475"/>
                  </a:lnTo>
                  <a:lnTo>
                    <a:pt x="2159" y="426"/>
                  </a:lnTo>
                  <a:lnTo>
                    <a:pt x="2115" y="381"/>
                  </a:lnTo>
                  <a:lnTo>
                    <a:pt x="2067" y="341"/>
                  </a:lnTo>
                  <a:lnTo>
                    <a:pt x="2014" y="305"/>
                  </a:lnTo>
                  <a:lnTo>
                    <a:pt x="1959" y="274"/>
                  </a:lnTo>
                  <a:lnTo>
                    <a:pt x="1901" y="248"/>
                  </a:lnTo>
                  <a:lnTo>
                    <a:pt x="1840" y="227"/>
                  </a:lnTo>
                  <a:lnTo>
                    <a:pt x="1776" y="212"/>
                  </a:lnTo>
                  <a:lnTo>
                    <a:pt x="1711" y="202"/>
                  </a:lnTo>
                  <a:lnTo>
                    <a:pt x="1644" y="199"/>
                  </a:lnTo>
                  <a:lnTo>
                    <a:pt x="1577" y="202"/>
                  </a:lnTo>
                  <a:lnTo>
                    <a:pt x="1512" y="212"/>
                  </a:lnTo>
                  <a:lnTo>
                    <a:pt x="1448" y="227"/>
                  </a:lnTo>
                  <a:lnTo>
                    <a:pt x="1388" y="248"/>
                  </a:lnTo>
                  <a:lnTo>
                    <a:pt x="1329" y="274"/>
                  </a:lnTo>
                  <a:lnTo>
                    <a:pt x="1273" y="305"/>
                  </a:lnTo>
                  <a:lnTo>
                    <a:pt x="1222" y="341"/>
                  </a:lnTo>
                  <a:lnTo>
                    <a:pt x="1173" y="381"/>
                  </a:lnTo>
                  <a:lnTo>
                    <a:pt x="1129" y="426"/>
                  </a:lnTo>
                  <a:lnTo>
                    <a:pt x="1088" y="475"/>
                  </a:lnTo>
                  <a:lnTo>
                    <a:pt x="1052" y="527"/>
                  </a:lnTo>
                  <a:lnTo>
                    <a:pt x="1021" y="582"/>
                  </a:lnTo>
                  <a:lnTo>
                    <a:pt x="995" y="640"/>
                  </a:lnTo>
                  <a:lnTo>
                    <a:pt x="973" y="701"/>
                  </a:lnTo>
                  <a:lnTo>
                    <a:pt x="958" y="764"/>
                  </a:lnTo>
                  <a:lnTo>
                    <a:pt x="949" y="830"/>
                  </a:lnTo>
                  <a:lnTo>
                    <a:pt x="946" y="897"/>
                  </a:lnTo>
                  <a:lnTo>
                    <a:pt x="948" y="961"/>
                  </a:lnTo>
                  <a:lnTo>
                    <a:pt x="957" y="1023"/>
                  </a:lnTo>
                  <a:lnTo>
                    <a:pt x="971" y="1085"/>
                  </a:lnTo>
                  <a:lnTo>
                    <a:pt x="990" y="1144"/>
                  </a:lnTo>
                  <a:lnTo>
                    <a:pt x="1014" y="1201"/>
                  </a:lnTo>
                  <a:lnTo>
                    <a:pt x="1044" y="1255"/>
                  </a:lnTo>
                  <a:lnTo>
                    <a:pt x="1077" y="1306"/>
                  </a:lnTo>
                  <a:lnTo>
                    <a:pt x="1115" y="1354"/>
                  </a:lnTo>
                  <a:lnTo>
                    <a:pt x="1158" y="1399"/>
                  </a:lnTo>
                  <a:lnTo>
                    <a:pt x="1205" y="1440"/>
                  </a:lnTo>
                  <a:lnTo>
                    <a:pt x="1255" y="1477"/>
                  </a:lnTo>
                  <a:lnTo>
                    <a:pt x="1308" y="1510"/>
                  </a:lnTo>
                  <a:lnTo>
                    <a:pt x="1365" y="1537"/>
                  </a:lnTo>
                  <a:lnTo>
                    <a:pt x="1425" y="1560"/>
                  </a:lnTo>
                  <a:lnTo>
                    <a:pt x="1444" y="1568"/>
                  </a:lnTo>
                  <a:lnTo>
                    <a:pt x="1460" y="1581"/>
                  </a:lnTo>
                  <a:lnTo>
                    <a:pt x="1474" y="1597"/>
                  </a:lnTo>
                  <a:lnTo>
                    <a:pt x="1484" y="1614"/>
                  </a:lnTo>
                  <a:lnTo>
                    <a:pt x="1491" y="1634"/>
                  </a:lnTo>
                  <a:lnTo>
                    <a:pt x="1493" y="1654"/>
                  </a:lnTo>
                  <a:lnTo>
                    <a:pt x="1493" y="1717"/>
                  </a:lnTo>
                  <a:lnTo>
                    <a:pt x="1796" y="1717"/>
                  </a:lnTo>
                  <a:lnTo>
                    <a:pt x="1796" y="1654"/>
                  </a:lnTo>
                  <a:lnTo>
                    <a:pt x="1798" y="1631"/>
                  </a:lnTo>
                  <a:lnTo>
                    <a:pt x="1805" y="1611"/>
                  </a:lnTo>
                  <a:lnTo>
                    <a:pt x="1817" y="1592"/>
                  </a:lnTo>
                  <a:lnTo>
                    <a:pt x="1833" y="1577"/>
                  </a:lnTo>
                  <a:lnTo>
                    <a:pt x="1851" y="1565"/>
                  </a:lnTo>
                  <a:lnTo>
                    <a:pt x="1872" y="1557"/>
                  </a:lnTo>
                  <a:lnTo>
                    <a:pt x="1895" y="1555"/>
                  </a:lnTo>
                  <a:lnTo>
                    <a:pt x="1918" y="1557"/>
                  </a:lnTo>
                  <a:lnTo>
                    <a:pt x="1938" y="1565"/>
                  </a:lnTo>
                  <a:lnTo>
                    <a:pt x="1957" y="1577"/>
                  </a:lnTo>
                  <a:lnTo>
                    <a:pt x="1972" y="1592"/>
                  </a:lnTo>
                  <a:lnTo>
                    <a:pt x="1984" y="1611"/>
                  </a:lnTo>
                  <a:lnTo>
                    <a:pt x="1992" y="1631"/>
                  </a:lnTo>
                  <a:lnTo>
                    <a:pt x="1994" y="1654"/>
                  </a:lnTo>
                  <a:lnTo>
                    <a:pt x="1994" y="2063"/>
                  </a:lnTo>
                  <a:lnTo>
                    <a:pt x="1992" y="2086"/>
                  </a:lnTo>
                  <a:lnTo>
                    <a:pt x="1984" y="2107"/>
                  </a:lnTo>
                  <a:lnTo>
                    <a:pt x="1972" y="2125"/>
                  </a:lnTo>
                  <a:lnTo>
                    <a:pt x="1957" y="2140"/>
                  </a:lnTo>
                  <a:lnTo>
                    <a:pt x="1938" y="2152"/>
                  </a:lnTo>
                  <a:lnTo>
                    <a:pt x="1918" y="2160"/>
                  </a:lnTo>
                  <a:lnTo>
                    <a:pt x="1895" y="2162"/>
                  </a:lnTo>
                  <a:lnTo>
                    <a:pt x="1886" y="2162"/>
                  </a:lnTo>
                  <a:lnTo>
                    <a:pt x="1886" y="2262"/>
                  </a:lnTo>
                  <a:lnTo>
                    <a:pt x="1884" y="2284"/>
                  </a:lnTo>
                  <a:lnTo>
                    <a:pt x="1876" y="2306"/>
                  </a:lnTo>
                  <a:lnTo>
                    <a:pt x="1864" y="2324"/>
                  </a:lnTo>
                  <a:lnTo>
                    <a:pt x="1849" y="2340"/>
                  </a:lnTo>
                  <a:lnTo>
                    <a:pt x="1830" y="2352"/>
                  </a:lnTo>
                  <a:lnTo>
                    <a:pt x="1810" y="2358"/>
                  </a:lnTo>
                  <a:lnTo>
                    <a:pt x="1787" y="2361"/>
                  </a:lnTo>
                  <a:lnTo>
                    <a:pt x="1743" y="2361"/>
                  </a:lnTo>
                  <a:lnTo>
                    <a:pt x="1743" y="2457"/>
                  </a:lnTo>
                  <a:lnTo>
                    <a:pt x="2884" y="2457"/>
                  </a:lnTo>
                  <a:lnTo>
                    <a:pt x="2907" y="2460"/>
                  </a:lnTo>
                  <a:lnTo>
                    <a:pt x="2928" y="2467"/>
                  </a:lnTo>
                  <a:lnTo>
                    <a:pt x="2946" y="2479"/>
                  </a:lnTo>
                  <a:lnTo>
                    <a:pt x="2961" y="2494"/>
                  </a:lnTo>
                  <a:lnTo>
                    <a:pt x="2973" y="2513"/>
                  </a:lnTo>
                  <a:lnTo>
                    <a:pt x="2981" y="2533"/>
                  </a:lnTo>
                  <a:lnTo>
                    <a:pt x="2983" y="2556"/>
                  </a:lnTo>
                  <a:lnTo>
                    <a:pt x="2981" y="2579"/>
                  </a:lnTo>
                  <a:lnTo>
                    <a:pt x="2973" y="2601"/>
                  </a:lnTo>
                  <a:lnTo>
                    <a:pt x="2961" y="2618"/>
                  </a:lnTo>
                  <a:lnTo>
                    <a:pt x="2946" y="2634"/>
                  </a:lnTo>
                  <a:lnTo>
                    <a:pt x="2928" y="2645"/>
                  </a:lnTo>
                  <a:lnTo>
                    <a:pt x="2907" y="2653"/>
                  </a:lnTo>
                  <a:lnTo>
                    <a:pt x="2884" y="2656"/>
                  </a:lnTo>
                  <a:lnTo>
                    <a:pt x="1743" y="2656"/>
                  </a:lnTo>
                  <a:lnTo>
                    <a:pt x="1743" y="2837"/>
                  </a:lnTo>
                  <a:lnTo>
                    <a:pt x="1786" y="2852"/>
                  </a:lnTo>
                  <a:lnTo>
                    <a:pt x="1827" y="2870"/>
                  </a:lnTo>
                  <a:lnTo>
                    <a:pt x="1864" y="2894"/>
                  </a:lnTo>
                  <a:lnTo>
                    <a:pt x="1899" y="2923"/>
                  </a:lnTo>
                  <a:lnTo>
                    <a:pt x="1930" y="2954"/>
                  </a:lnTo>
                  <a:lnTo>
                    <a:pt x="1957" y="2989"/>
                  </a:lnTo>
                  <a:lnTo>
                    <a:pt x="1981" y="3027"/>
                  </a:lnTo>
                  <a:lnTo>
                    <a:pt x="1999" y="3067"/>
                  </a:lnTo>
                  <a:lnTo>
                    <a:pt x="2012" y="3111"/>
                  </a:lnTo>
                  <a:lnTo>
                    <a:pt x="2021" y="3157"/>
                  </a:lnTo>
                  <a:lnTo>
                    <a:pt x="2024" y="3203"/>
                  </a:lnTo>
                  <a:lnTo>
                    <a:pt x="2021" y="3251"/>
                  </a:lnTo>
                  <a:lnTo>
                    <a:pt x="2012" y="3297"/>
                  </a:lnTo>
                  <a:lnTo>
                    <a:pt x="1998" y="3340"/>
                  </a:lnTo>
                  <a:lnTo>
                    <a:pt x="1980" y="3382"/>
                  </a:lnTo>
                  <a:lnTo>
                    <a:pt x="1956" y="3420"/>
                  </a:lnTo>
                  <a:lnTo>
                    <a:pt x="1927" y="3456"/>
                  </a:lnTo>
                  <a:lnTo>
                    <a:pt x="1896" y="3487"/>
                  </a:lnTo>
                  <a:lnTo>
                    <a:pt x="1861" y="3514"/>
                  </a:lnTo>
                  <a:lnTo>
                    <a:pt x="1823" y="3538"/>
                  </a:lnTo>
                  <a:lnTo>
                    <a:pt x="1781" y="3557"/>
                  </a:lnTo>
                  <a:lnTo>
                    <a:pt x="1737" y="3571"/>
                  </a:lnTo>
                  <a:lnTo>
                    <a:pt x="1691" y="3580"/>
                  </a:lnTo>
                  <a:lnTo>
                    <a:pt x="1644" y="3583"/>
                  </a:lnTo>
                  <a:lnTo>
                    <a:pt x="1596" y="3580"/>
                  </a:lnTo>
                  <a:lnTo>
                    <a:pt x="1551" y="3571"/>
                  </a:lnTo>
                  <a:lnTo>
                    <a:pt x="1507" y="3557"/>
                  </a:lnTo>
                  <a:lnTo>
                    <a:pt x="1466" y="3538"/>
                  </a:lnTo>
                  <a:lnTo>
                    <a:pt x="1427" y="3514"/>
                  </a:lnTo>
                  <a:lnTo>
                    <a:pt x="1392" y="3487"/>
                  </a:lnTo>
                  <a:lnTo>
                    <a:pt x="1360" y="3456"/>
                  </a:lnTo>
                  <a:lnTo>
                    <a:pt x="1332" y="3420"/>
                  </a:lnTo>
                  <a:lnTo>
                    <a:pt x="1309" y="3382"/>
                  </a:lnTo>
                  <a:lnTo>
                    <a:pt x="1290" y="3340"/>
                  </a:lnTo>
                  <a:lnTo>
                    <a:pt x="1275" y="3297"/>
                  </a:lnTo>
                  <a:lnTo>
                    <a:pt x="1267" y="3251"/>
                  </a:lnTo>
                  <a:lnTo>
                    <a:pt x="1265" y="3203"/>
                  </a:lnTo>
                  <a:lnTo>
                    <a:pt x="1267" y="3157"/>
                  </a:lnTo>
                  <a:lnTo>
                    <a:pt x="1275" y="3111"/>
                  </a:lnTo>
                  <a:lnTo>
                    <a:pt x="1290" y="3067"/>
                  </a:lnTo>
                  <a:lnTo>
                    <a:pt x="1308" y="3027"/>
                  </a:lnTo>
                  <a:lnTo>
                    <a:pt x="1331" y="2989"/>
                  </a:lnTo>
                  <a:lnTo>
                    <a:pt x="1358" y="2954"/>
                  </a:lnTo>
                  <a:lnTo>
                    <a:pt x="1389" y="2923"/>
                  </a:lnTo>
                  <a:lnTo>
                    <a:pt x="1423" y="2894"/>
                  </a:lnTo>
                  <a:lnTo>
                    <a:pt x="1462" y="2870"/>
                  </a:lnTo>
                  <a:lnTo>
                    <a:pt x="1502" y="2852"/>
                  </a:lnTo>
                  <a:lnTo>
                    <a:pt x="1544" y="2837"/>
                  </a:lnTo>
                  <a:lnTo>
                    <a:pt x="1544" y="2656"/>
                  </a:lnTo>
                  <a:lnTo>
                    <a:pt x="504" y="2656"/>
                  </a:lnTo>
                  <a:lnTo>
                    <a:pt x="504" y="2847"/>
                  </a:lnTo>
                  <a:lnTo>
                    <a:pt x="708" y="2847"/>
                  </a:lnTo>
                  <a:lnTo>
                    <a:pt x="731" y="2850"/>
                  </a:lnTo>
                  <a:lnTo>
                    <a:pt x="753" y="2856"/>
                  </a:lnTo>
                  <a:lnTo>
                    <a:pt x="772" y="2868"/>
                  </a:lnTo>
                  <a:lnTo>
                    <a:pt x="787" y="2883"/>
                  </a:lnTo>
                  <a:lnTo>
                    <a:pt x="798" y="2902"/>
                  </a:lnTo>
                  <a:lnTo>
                    <a:pt x="805" y="2924"/>
                  </a:lnTo>
                  <a:lnTo>
                    <a:pt x="809" y="2946"/>
                  </a:lnTo>
                  <a:lnTo>
                    <a:pt x="809" y="3461"/>
                  </a:lnTo>
                  <a:lnTo>
                    <a:pt x="805" y="3484"/>
                  </a:lnTo>
                  <a:lnTo>
                    <a:pt x="798" y="3505"/>
                  </a:lnTo>
                  <a:lnTo>
                    <a:pt x="787" y="3523"/>
                  </a:lnTo>
                  <a:lnTo>
                    <a:pt x="772" y="3538"/>
                  </a:lnTo>
                  <a:lnTo>
                    <a:pt x="753" y="3550"/>
                  </a:lnTo>
                  <a:lnTo>
                    <a:pt x="731" y="3557"/>
                  </a:lnTo>
                  <a:lnTo>
                    <a:pt x="708" y="3560"/>
                  </a:lnTo>
                  <a:lnTo>
                    <a:pt x="100" y="3560"/>
                  </a:lnTo>
                  <a:lnTo>
                    <a:pt x="77" y="3557"/>
                  </a:lnTo>
                  <a:lnTo>
                    <a:pt x="55" y="3550"/>
                  </a:lnTo>
                  <a:lnTo>
                    <a:pt x="37" y="3538"/>
                  </a:lnTo>
                  <a:lnTo>
                    <a:pt x="22" y="3523"/>
                  </a:lnTo>
                  <a:lnTo>
                    <a:pt x="11" y="3505"/>
                  </a:lnTo>
                  <a:lnTo>
                    <a:pt x="3" y="3484"/>
                  </a:lnTo>
                  <a:lnTo>
                    <a:pt x="0" y="3461"/>
                  </a:lnTo>
                  <a:lnTo>
                    <a:pt x="0" y="2946"/>
                  </a:lnTo>
                  <a:lnTo>
                    <a:pt x="3" y="2924"/>
                  </a:lnTo>
                  <a:lnTo>
                    <a:pt x="11" y="2902"/>
                  </a:lnTo>
                  <a:lnTo>
                    <a:pt x="22" y="2883"/>
                  </a:lnTo>
                  <a:lnTo>
                    <a:pt x="37" y="2868"/>
                  </a:lnTo>
                  <a:lnTo>
                    <a:pt x="55" y="2856"/>
                  </a:lnTo>
                  <a:lnTo>
                    <a:pt x="77" y="2850"/>
                  </a:lnTo>
                  <a:lnTo>
                    <a:pt x="100" y="2847"/>
                  </a:lnTo>
                  <a:lnTo>
                    <a:pt x="305" y="2847"/>
                  </a:lnTo>
                  <a:lnTo>
                    <a:pt x="305" y="2556"/>
                  </a:lnTo>
                  <a:lnTo>
                    <a:pt x="308" y="2533"/>
                  </a:lnTo>
                  <a:lnTo>
                    <a:pt x="316" y="2513"/>
                  </a:lnTo>
                  <a:lnTo>
                    <a:pt x="326" y="2494"/>
                  </a:lnTo>
                  <a:lnTo>
                    <a:pt x="342" y="2479"/>
                  </a:lnTo>
                  <a:lnTo>
                    <a:pt x="360" y="2467"/>
                  </a:lnTo>
                  <a:lnTo>
                    <a:pt x="382" y="2460"/>
                  </a:lnTo>
                  <a:lnTo>
                    <a:pt x="405" y="2457"/>
                  </a:lnTo>
                  <a:lnTo>
                    <a:pt x="1544" y="2457"/>
                  </a:lnTo>
                  <a:lnTo>
                    <a:pt x="1544" y="2361"/>
                  </a:lnTo>
                  <a:lnTo>
                    <a:pt x="1501" y="2361"/>
                  </a:lnTo>
                  <a:lnTo>
                    <a:pt x="1478" y="2358"/>
                  </a:lnTo>
                  <a:lnTo>
                    <a:pt x="1457" y="2352"/>
                  </a:lnTo>
                  <a:lnTo>
                    <a:pt x="1439" y="2340"/>
                  </a:lnTo>
                  <a:lnTo>
                    <a:pt x="1423" y="2324"/>
                  </a:lnTo>
                  <a:lnTo>
                    <a:pt x="1411" y="2306"/>
                  </a:lnTo>
                  <a:lnTo>
                    <a:pt x="1404" y="2284"/>
                  </a:lnTo>
                  <a:lnTo>
                    <a:pt x="1402" y="2262"/>
                  </a:lnTo>
                  <a:lnTo>
                    <a:pt x="1402" y="2162"/>
                  </a:lnTo>
                  <a:lnTo>
                    <a:pt x="1393" y="2162"/>
                  </a:lnTo>
                  <a:lnTo>
                    <a:pt x="1370" y="2160"/>
                  </a:lnTo>
                  <a:lnTo>
                    <a:pt x="1349" y="2152"/>
                  </a:lnTo>
                  <a:lnTo>
                    <a:pt x="1331" y="2140"/>
                  </a:lnTo>
                  <a:lnTo>
                    <a:pt x="1316" y="2125"/>
                  </a:lnTo>
                  <a:lnTo>
                    <a:pt x="1304" y="2107"/>
                  </a:lnTo>
                  <a:lnTo>
                    <a:pt x="1297" y="2086"/>
                  </a:lnTo>
                  <a:lnTo>
                    <a:pt x="1294" y="2063"/>
                  </a:lnTo>
                  <a:lnTo>
                    <a:pt x="1294" y="1723"/>
                  </a:lnTo>
                  <a:lnTo>
                    <a:pt x="1230" y="1692"/>
                  </a:lnTo>
                  <a:lnTo>
                    <a:pt x="1169" y="1657"/>
                  </a:lnTo>
                  <a:lnTo>
                    <a:pt x="1110" y="1618"/>
                  </a:lnTo>
                  <a:lnTo>
                    <a:pt x="1056" y="1575"/>
                  </a:lnTo>
                  <a:lnTo>
                    <a:pt x="1006" y="1528"/>
                  </a:lnTo>
                  <a:lnTo>
                    <a:pt x="959" y="1477"/>
                  </a:lnTo>
                  <a:lnTo>
                    <a:pt x="916" y="1422"/>
                  </a:lnTo>
                  <a:lnTo>
                    <a:pt x="878" y="1365"/>
                  </a:lnTo>
                  <a:lnTo>
                    <a:pt x="844" y="1305"/>
                  </a:lnTo>
                  <a:lnTo>
                    <a:pt x="815" y="1242"/>
                  </a:lnTo>
                  <a:lnTo>
                    <a:pt x="791" y="1177"/>
                  </a:lnTo>
                  <a:lnTo>
                    <a:pt x="772" y="1109"/>
                  </a:lnTo>
                  <a:lnTo>
                    <a:pt x="758" y="1040"/>
                  </a:lnTo>
                  <a:lnTo>
                    <a:pt x="750" y="969"/>
                  </a:lnTo>
                  <a:lnTo>
                    <a:pt x="747" y="897"/>
                  </a:lnTo>
                  <a:lnTo>
                    <a:pt x="750" y="820"/>
                  </a:lnTo>
                  <a:lnTo>
                    <a:pt x="760" y="744"/>
                  </a:lnTo>
                  <a:lnTo>
                    <a:pt x="776" y="671"/>
                  </a:lnTo>
                  <a:lnTo>
                    <a:pt x="798" y="600"/>
                  </a:lnTo>
                  <a:lnTo>
                    <a:pt x="825" y="532"/>
                  </a:lnTo>
                  <a:lnTo>
                    <a:pt x="858" y="466"/>
                  </a:lnTo>
                  <a:lnTo>
                    <a:pt x="896" y="403"/>
                  </a:lnTo>
                  <a:lnTo>
                    <a:pt x="938" y="344"/>
                  </a:lnTo>
                  <a:lnTo>
                    <a:pt x="985" y="289"/>
                  </a:lnTo>
                  <a:lnTo>
                    <a:pt x="1036" y="238"/>
                  </a:lnTo>
                  <a:lnTo>
                    <a:pt x="1091" y="191"/>
                  </a:lnTo>
                  <a:lnTo>
                    <a:pt x="1150" y="149"/>
                  </a:lnTo>
                  <a:lnTo>
                    <a:pt x="1212" y="110"/>
                  </a:lnTo>
                  <a:lnTo>
                    <a:pt x="1279" y="78"/>
                  </a:lnTo>
                  <a:lnTo>
                    <a:pt x="1346" y="51"/>
                  </a:lnTo>
                  <a:lnTo>
                    <a:pt x="1418" y="29"/>
                  </a:lnTo>
                  <a:lnTo>
                    <a:pt x="1491" y="13"/>
                  </a:lnTo>
                  <a:lnTo>
                    <a:pt x="1567" y="3"/>
                  </a:lnTo>
                  <a:lnTo>
                    <a:pt x="1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16"/>
            <p:cNvSpPr>
              <a:spLocks noEditPoints="1"/>
            </p:cNvSpPr>
            <p:nvPr/>
          </p:nvSpPr>
          <p:spPr bwMode="auto">
            <a:xfrm>
              <a:off x="1104900" y="2362200"/>
              <a:ext cx="128588" cy="114300"/>
            </a:xfrm>
            <a:custGeom>
              <a:avLst/>
              <a:gdLst>
                <a:gd name="T0" fmla="*/ 198 w 808"/>
                <a:gd name="T1" fmla="*/ 199 h 713"/>
                <a:gd name="T2" fmla="*/ 198 w 808"/>
                <a:gd name="T3" fmla="*/ 514 h 713"/>
                <a:gd name="T4" fmla="*/ 609 w 808"/>
                <a:gd name="T5" fmla="*/ 514 h 713"/>
                <a:gd name="T6" fmla="*/ 609 w 808"/>
                <a:gd name="T7" fmla="*/ 199 h 713"/>
                <a:gd name="T8" fmla="*/ 198 w 808"/>
                <a:gd name="T9" fmla="*/ 199 h 713"/>
                <a:gd name="T10" fmla="*/ 99 w 808"/>
                <a:gd name="T11" fmla="*/ 0 h 713"/>
                <a:gd name="T12" fmla="*/ 709 w 808"/>
                <a:gd name="T13" fmla="*/ 0 h 713"/>
                <a:gd name="T14" fmla="*/ 732 w 808"/>
                <a:gd name="T15" fmla="*/ 3 h 713"/>
                <a:gd name="T16" fmla="*/ 752 w 808"/>
                <a:gd name="T17" fmla="*/ 9 h 713"/>
                <a:gd name="T18" fmla="*/ 771 w 808"/>
                <a:gd name="T19" fmla="*/ 21 h 713"/>
                <a:gd name="T20" fmla="*/ 786 w 808"/>
                <a:gd name="T21" fmla="*/ 36 h 713"/>
                <a:gd name="T22" fmla="*/ 798 w 808"/>
                <a:gd name="T23" fmla="*/ 55 h 713"/>
                <a:gd name="T24" fmla="*/ 806 w 808"/>
                <a:gd name="T25" fmla="*/ 77 h 713"/>
                <a:gd name="T26" fmla="*/ 808 w 808"/>
                <a:gd name="T27" fmla="*/ 99 h 713"/>
                <a:gd name="T28" fmla="*/ 808 w 808"/>
                <a:gd name="T29" fmla="*/ 614 h 713"/>
                <a:gd name="T30" fmla="*/ 806 w 808"/>
                <a:gd name="T31" fmla="*/ 637 h 713"/>
                <a:gd name="T32" fmla="*/ 798 w 808"/>
                <a:gd name="T33" fmla="*/ 658 h 713"/>
                <a:gd name="T34" fmla="*/ 786 w 808"/>
                <a:gd name="T35" fmla="*/ 676 h 713"/>
                <a:gd name="T36" fmla="*/ 771 w 808"/>
                <a:gd name="T37" fmla="*/ 691 h 713"/>
                <a:gd name="T38" fmla="*/ 752 w 808"/>
                <a:gd name="T39" fmla="*/ 703 h 713"/>
                <a:gd name="T40" fmla="*/ 732 w 808"/>
                <a:gd name="T41" fmla="*/ 710 h 713"/>
                <a:gd name="T42" fmla="*/ 709 w 808"/>
                <a:gd name="T43" fmla="*/ 713 h 713"/>
                <a:gd name="T44" fmla="*/ 99 w 808"/>
                <a:gd name="T45" fmla="*/ 713 h 713"/>
                <a:gd name="T46" fmla="*/ 76 w 808"/>
                <a:gd name="T47" fmla="*/ 710 h 713"/>
                <a:gd name="T48" fmla="*/ 56 w 808"/>
                <a:gd name="T49" fmla="*/ 703 h 713"/>
                <a:gd name="T50" fmla="*/ 37 w 808"/>
                <a:gd name="T51" fmla="*/ 691 h 713"/>
                <a:gd name="T52" fmla="*/ 22 w 808"/>
                <a:gd name="T53" fmla="*/ 676 h 713"/>
                <a:gd name="T54" fmla="*/ 10 w 808"/>
                <a:gd name="T55" fmla="*/ 658 h 713"/>
                <a:gd name="T56" fmla="*/ 2 w 808"/>
                <a:gd name="T57" fmla="*/ 637 h 713"/>
                <a:gd name="T58" fmla="*/ 0 w 808"/>
                <a:gd name="T59" fmla="*/ 614 h 713"/>
                <a:gd name="T60" fmla="*/ 0 w 808"/>
                <a:gd name="T61" fmla="*/ 99 h 713"/>
                <a:gd name="T62" fmla="*/ 2 w 808"/>
                <a:gd name="T63" fmla="*/ 77 h 713"/>
                <a:gd name="T64" fmla="*/ 10 w 808"/>
                <a:gd name="T65" fmla="*/ 55 h 713"/>
                <a:gd name="T66" fmla="*/ 22 w 808"/>
                <a:gd name="T67" fmla="*/ 36 h 713"/>
                <a:gd name="T68" fmla="*/ 37 w 808"/>
                <a:gd name="T69" fmla="*/ 21 h 713"/>
                <a:gd name="T70" fmla="*/ 56 w 808"/>
                <a:gd name="T71" fmla="*/ 9 h 713"/>
                <a:gd name="T72" fmla="*/ 76 w 808"/>
                <a:gd name="T73" fmla="*/ 3 h 713"/>
                <a:gd name="T74" fmla="*/ 99 w 808"/>
                <a:gd name="T75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713">
                  <a:moveTo>
                    <a:pt x="198" y="199"/>
                  </a:moveTo>
                  <a:lnTo>
                    <a:pt x="198" y="514"/>
                  </a:lnTo>
                  <a:lnTo>
                    <a:pt x="609" y="514"/>
                  </a:lnTo>
                  <a:lnTo>
                    <a:pt x="609" y="199"/>
                  </a:lnTo>
                  <a:lnTo>
                    <a:pt x="198" y="199"/>
                  </a:lnTo>
                  <a:close/>
                  <a:moveTo>
                    <a:pt x="99" y="0"/>
                  </a:moveTo>
                  <a:lnTo>
                    <a:pt x="709" y="0"/>
                  </a:lnTo>
                  <a:lnTo>
                    <a:pt x="732" y="3"/>
                  </a:lnTo>
                  <a:lnTo>
                    <a:pt x="752" y="9"/>
                  </a:lnTo>
                  <a:lnTo>
                    <a:pt x="771" y="21"/>
                  </a:lnTo>
                  <a:lnTo>
                    <a:pt x="786" y="36"/>
                  </a:lnTo>
                  <a:lnTo>
                    <a:pt x="798" y="55"/>
                  </a:lnTo>
                  <a:lnTo>
                    <a:pt x="806" y="77"/>
                  </a:lnTo>
                  <a:lnTo>
                    <a:pt x="808" y="99"/>
                  </a:lnTo>
                  <a:lnTo>
                    <a:pt x="808" y="614"/>
                  </a:lnTo>
                  <a:lnTo>
                    <a:pt x="806" y="637"/>
                  </a:lnTo>
                  <a:lnTo>
                    <a:pt x="798" y="658"/>
                  </a:lnTo>
                  <a:lnTo>
                    <a:pt x="786" y="676"/>
                  </a:lnTo>
                  <a:lnTo>
                    <a:pt x="771" y="691"/>
                  </a:lnTo>
                  <a:lnTo>
                    <a:pt x="752" y="703"/>
                  </a:lnTo>
                  <a:lnTo>
                    <a:pt x="732" y="710"/>
                  </a:lnTo>
                  <a:lnTo>
                    <a:pt x="709" y="713"/>
                  </a:lnTo>
                  <a:lnTo>
                    <a:pt x="99" y="713"/>
                  </a:lnTo>
                  <a:lnTo>
                    <a:pt x="76" y="710"/>
                  </a:lnTo>
                  <a:lnTo>
                    <a:pt x="56" y="703"/>
                  </a:lnTo>
                  <a:lnTo>
                    <a:pt x="37" y="691"/>
                  </a:lnTo>
                  <a:lnTo>
                    <a:pt x="22" y="676"/>
                  </a:lnTo>
                  <a:lnTo>
                    <a:pt x="10" y="658"/>
                  </a:lnTo>
                  <a:lnTo>
                    <a:pt x="2" y="637"/>
                  </a:lnTo>
                  <a:lnTo>
                    <a:pt x="0" y="614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6" y="9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10952433" y="2743201"/>
            <a:ext cx="568326" cy="449263"/>
            <a:chOff x="10942638" y="2743201"/>
            <a:chExt cx="568326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" name="Freeform 122"/>
            <p:cNvSpPr>
              <a:spLocks noEditPoints="1"/>
            </p:cNvSpPr>
            <p:nvPr/>
          </p:nvSpPr>
          <p:spPr bwMode="auto">
            <a:xfrm>
              <a:off x="11271251" y="2851151"/>
              <a:ext cx="239713" cy="231775"/>
            </a:xfrm>
            <a:custGeom>
              <a:avLst/>
              <a:gdLst>
                <a:gd name="T0" fmla="*/ 1213 w 1511"/>
                <a:gd name="T1" fmla="*/ 225 h 1465"/>
                <a:gd name="T2" fmla="*/ 291 w 1511"/>
                <a:gd name="T3" fmla="*/ 732 h 1465"/>
                <a:gd name="T4" fmla="*/ 1213 w 1511"/>
                <a:gd name="T5" fmla="*/ 1240 h 1465"/>
                <a:gd name="T6" fmla="*/ 1245 w 1511"/>
                <a:gd name="T7" fmla="*/ 1160 h 1465"/>
                <a:gd name="T8" fmla="*/ 1273 w 1511"/>
                <a:gd name="T9" fmla="*/ 1077 h 1465"/>
                <a:gd name="T10" fmla="*/ 1294 w 1511"/>
                <a:gd name="T11" fmla="*/ 993 h 1465"/>
                <a:gd name="T12" fmla="*/ 1309 w 1511"/>
                <a:gd name="T13" fmla="*/ 907 h 1465"/>
                <a:gd name="T14" fmla="*/ 1319 w 1511"/>
                <a:gd name="T15" fmla="*/ 820 h 1465"/>
                <a:gd name="T16" fmla="*/ 1322 w 1511"/>
                <a:gd name="T17" fmla="*/ 732 h 1465"/>
                <a:gd name="T18" fmla="*/ 1319 w 1511"/>
                <a:gd name="T19" fmla="*/ 645 h 1465"/>
                <a:gd name="T20" fmla="*/ 1309 w 1511"/>
                <a:gd name="T21" fmla="*/ 558 h 1465"/>
                <a:gd name="T22" fmla="*/ 1294 w 1511"/>
                <a:gd name="T23" fmla="*/ 473 h 1465"/>
                <a:gd name="T24" fmla="*/ 1273 w 1511"/>
                <a:gd name="T25" fmla="*/ 388 h 1465"/>
                <a:gd name="T26" fmla="*/ 1245 w 1511"/>
                <a:gd name="T27" fmla="*/ 306 h 1465"/>
                <a:gd name="T28" fmla="*/ 1213 w 1511"/>
                <a:gd name="T29" fmla="*/ 225 h 1465"/>
                <a:gd name="T30" fmla="*/ 1248 w 1511"/>
                <a:gd name="T31" fmla="*/ 0 h 1465"/>
                <a:gd name="T32" fmla="*/ 1269 w 1511"/>
                <a:gd name="T33" fmla="*/ 2 h 1465"/>
                <a:gd name="T34" fmla="*/ 1289 w 1511"/>
                <a:gd name="T35" fmla="*/ 7 h 1465"/>
                <a:gd name="T36" fmla="*/ 1307 w 1511"/>
                <a:gd name="T37" fmla="*/ 18 h 1465"/>
                <a:gd name="T38" fmla="*/ 1323 w 1511"/>
                <a:gd name="T39" fmla="*/ 32 h 1465"/>
                <a:gd name="T40" fmla="*/ 1335 w 1511"/>
                <a:gd name="T41" fmla="*/ 49 h 1465"/>
                <a:gd name="T42" fmla="*/ 1376 w 1511"/>
                <a:gd name="T43" fmla="*/ 129 h 1465"/>
                <a:gd name="T44" fmla="*/ 1411 w 1511"/>
                <a:gd name="T45" fmla="*/ 210 h 1465"/>
                <a:gd name="T46" fmla="*/ 1442 w 1511"/>
                <a:gd name="T47" fmla="*/ 294 h 1465"/>
                <a:gd name="T48" fmla="*/ 1467 w 1511"/>
                <a:gd name="T49" fmla="*/ 379 h 1465"/>
                <a:gd name="T50" fmla="*/ 1486 w 1511"/>
                <a:gd name="T51" fmla="*/ 466 h 1465"/>
                <a:gd name="T52" fmla="*/ 1500 w 1511"/>
                <a:gd name="T53" fmla="*/ 554 h 1465"/>
                <a:gd name="T54" fmla="*/ 1508 w 1511"/>
                <a:gd name="T55" fmla="*/ 643 h 1465"/>
                <a:gd name="T56" fmla="*/ 1511 w 1511"/>
                <a:gd name="T57" fmla="*/ 732 h 1465"/>
                <a:gd name="T58" fmla="*/ 1508 w 1511"/>
                <a:gd name="T59" fmla="*/ 822 h 1465"/>
                <a:gd name="T60" fmla="*/ 1500 w 1511"/>
                <a:gd name="T61" fmla="*/ 911 h 1465"/>
                <a:gd name="T62" fmla="*/ 1486 w 1511"/>
                <a:gd name="T63" fmla="*/ 999 h 1465"/>
                <a:gd name="T64" fmla="*/ 1467 w 1511"/>
                <a:gd name="T65" fmla="*/ 1086 h 1465"/>
                <a:gd name="T66" fmla="*/ 1442 w 1511"/>
                <a:gd name="T67" fmla="*/ 1172 h 1465"/>
                <a:gd name="T68" fmla="*/ 1411 w 1511"/>
                <a:gd name="T69" fmla="*/ 1255 h 1465"/>
                <a:gd name="T70" fmla="*/ 1376 w 1511"/>
                <a:gd name="T71" fmla="*/ 1337 h 1465"/>
                <a:gd name="T72" fmla="*/ 1335 w 1511"/>
                <a:gd name="T73" fmla="*/ 1416 h 1465"/>
                <a:gd name="T74" fmla="*/ 1323 w 1511"/>
                <a:gd name="T75" fmla="*/ 1433 h 1465"/>
                <a:gd name="T76" fmla="*/ 1309 w 1511"/>
                <a:gd name="T77" fmla="*/ 1447 h 1465"/>
                <a:gd name="T78" fmla="*/ 1292 w 1511"/>
                <a:gd name="T79" fmla="*/ 1457 h 1465"/>
                <a:gd name="T80" fmla="*/ 1272 w 1511"/>
                <a:gd name="T81" fmla="*/ 1463 h 1465"/>
                <a:gd name="T82" fmla="*/ 1253 w 1511"/>
                <a:gd name="T83" fmla="*/ 1465 h 1465"/>
                <a:gd name="T84" fmla="*/ 1230 w 1511"/>
                <a:gd name="T85" fmla="*/ 1462 h 1465"/>
                <a:gd name="T86" fmla="*/ 1207 w 1511"/>
                <a:gd name="T87" fmla="*/ 1453 h 1465"/>
                <a:gd name="T88" fmla="*/ 49 w 1511"/>
                <a:gd name="T89" fmla="*/ 816 h 1465"/>
                <a:gd name="T90" fmla="*/ 32 w 1511"/>
                <a:gd name="T91" fmla="*/ 804 h 1465"/>
                <a:gd name="T92" fmla="*/ 18 w 1511"/>
                <a:gd name="T93" fmla="*/ 789 h 1465"/>
                <a:gd name="T94" fmla="*/ 8 w 1511"/>
                <a:gd name="T95" fmla="*/ 772 h 1465"/>
                <a:gd name="T96" fmla="*/ 2 w 1511"/>
                <a:gd name="T97" fmla="*/ 753 h 1465"/>
                <a:gd name="T98" fmla="*/ 0 w 1511"/>
                <a:gd name="T99" fmla="*/ 732 h 1465"/>
                <a:gd name="T100" fmla="*/ 2 w 1511"/>
                <a:gd name="T101" fmla="*/ 713 h 1465"/>
                <a:gd name="T102" fmla="*/ 8 w 1511"/>
                <a:gd name="T103" fmla="*/ 693 h 1465"/>
                <a:gd name="T104" fmla="*/ 18 w 1511"/>
                <a:gd name="T105" fmla="*/ 677 h 1465"/>
                <a:gd name="T106" fmla="*/ 32 w 1511"/>
                <a:gd name="T107" fmla="*/ 662 h 1465"/>
                <a:gd name="T108" fmla="*/ 49 w 1511"/>
                <a:gd name="T109" fmla="*/ 650 h 1465"/>
                <a:gd name="T110" fmla="*/ 1207 w 1511"/>
                <a:gd name="T111" fmla="*/ 12 h 1465"/>
                <a:gd name="T112" fmla="*/ 1228 w 1511"/>
                <a:gd name="T113" fmla="*/ 4 h 1465"/>
                <a:gd name="T114" fmla="*/ 1248 w 1511"/>
                <a:gd name="T115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11" h="1465">
                  <a:moveTo>
                    <a:pt x="1213" y="225"/>
                  </a:moveTo>
                  <a:lnTo>
                    <a:pt x="291" y="732"/>
                  </a:lnTo>
                  <a:lnTo>
                    <a:pt x="1213" y="1240"/>
                  </a:lnTo>
                  <a:lnTo>
                    <a:pt x="1245" y="1160"/>
                  </a:lnTo>
                  <a:lnTo>
                    <a:pt x="1273" y="1077"/>
                  </a:lnTo>
                  <a:lnTo>
                    <a:pt x="1294" y="993"/>
                  </a:lnTo>
                  <a:lnTo>
                    <a:pt x="1309" y="907"/>
                  </a:lnTo>
                  <a:lnTo>
                    <a:pt x="1319" y="820"/>
                  </a:lnTo>
                  <a:lnTo>
                    <a:pt x="1322" y="732"/>
                  </a:lnTo>
                  <a:lnTo>
                    <a:pt x="1319" y="645"/>
                  </a:lnTo>
                  <a:lnTo>
                    <a:pt x="1309" y="558"/>
                  </a:lnTo>
                  <a:lnTo>
                    <a:pt x="1294" y="473"/>
                  </a:lnTo>
                  <a:lnTo>
                    <a:pt x="1273" y="388"/>
                  </a:lnTo>
                  <a:lnTo>
                    <a:pt x="1245" y="306"/>
                  </a:lnTo>
                  <a:lnTo>
                    <a:pt x="1213" y="225"/>
                  </a:lnTo>
                  <a:close/>
                  <a:moveTo>
                    <a:pt x="1248" y="0"/>
                  </a:moveTo>
                  <a:lnTo>
                    <a:pt x="1269" y="2"/>
                  </a:lnTo>
                  <a:lnTo>
                    <a:pt x="1289" y="7"/>
                  </a:lnTo>
                  <a:lnTo>
                    <a:pt x="1307" y="18"/>
                  </a:lnTo>
                  <a:lnTo>
                    <a:pt x="1323" y="32"/>
                  </a:lnTo>
                  <a:lnTo>
                    <a:pt x="1335" y="49"/>
                  </a:lnTo>
                  <a:lnTo>
                    <a:pt x="1376" y="129"/>
                  </a:lnTo>
                  <a:lnTo>
                    <a:pt x="1411" y="210"/>
                  </a:lnTo>
                  <a:lnTo>
                    <a:pt x="1442" y="294"/>
                  </a:lnTo>
                  <a:lnTo>
                    <a:pt x="1467" y="379"/>
                  </a:lnTo>
                  <a:lnTo>
                    <a:pt x="1486" y="466"/>
                  </a:lnTo>
                  <a:lnTo>
                    <a:pt x="1500" y="554"/>
                  </a:lnTo>
                  <a:lnTo>
                    <a:pt x="1508" y="643"/>
                  </a:lnTo>
                  <a:lnTo>
                    <a:pt x="1511" y="732"/>
                  </a:lnTo>
                  <a:lnTo>
                    <a:pt x="1508" y="822"/>
                  </a:lnTo>
                  <a:lnTo>
                    <a:pt x="1500" y="911"/>
                  </a:lnTo>
                  <a:lnTo>
                    <a:pt x="1486" y="999"/>
                  </a:lnTo>
                  <a:lnTo>
                    <a:pt x="1467" y="1086"/>
                  </a:lnTo>
                  <a:lnTo>
                    <a:pt x="1442" y="1172"/>
                  </a:lnTo>
                  <a:lnTo>
                    <a:pt x="1411" y="1255"/>
                  </a:lnTo>
                  <a:lnTo>
                    <a:pt x="1376" y="1337"/>
                  </a:lnTo>
                  <a:lnTo>
                    <a:pt x="1335" y="1416"/>
                  </a:lnTo>
                  <a:lnTo>
                    <a:pt x="1323" y="1433"/>
                  </a:lnTo>
                  <a:lnTo>
                    <a:pt x="1309" y="1447"/>
                  </a:lnTo>
                  <a:lnTo>
                    <a:pt x="1292" y="1457"/>
                  </a:lnTo>
                  <a:lnTo>
                    <a:pt x="1272" y="1463"/>
                  </a:lnTo>
                  <a:lnTo>
                    <a:pt x="1253" y="1465"/>
                  </a:lnTo>
                  <a:lnTo>
                    <a:pt x="1230" y="1462"/>
                  </a:lnTo>
                  <a:lnTo>
                    <a:pt x="1207" y="1453"/>
                  </a:lnTo>
                  <a:lnTo>
                    <a:pt x="49" y="816"/>
                  </a:lnTo>
                  <a:lnTo>
                    <a:pt x="32" y="804"/>
                  </a:lnTo>
                  <a:lnTo>
                    <a:pt x="18" y="789"/>
                  </a:lnTo>
                  <a:lnTo>
                    <a:pt x="8" y="772"/>
                  </a:lnTo>
                  <a:lnTo>
                    <a:pt x="2" y="753"/>
                  </a:lnTo>
                  <a:lnTo>
                    <a:pt x="0" y="732"/>
                  </a:lnTo>
                  <a:lnTo>
                    <a:pt x="2" y="713"/>
                  </a:lnTo>
                  <a:lnTo>
                    <a:pt x="8" y="693"/>
                  </a:lnTo>
                  <a:lnTo>
                    <a:pt x="18" y="677"/>
                  </a:lnTo>
                  <a:lnTo>
                    <a:pt x="32" y="662"/>
                  </a:lnTo>
                  <a:lnTo>
                    <a:pt x="49" y="650"/>
                  </a:lnTo>
                  <a:lnTo>
                    <a:pt x="1207" y="12"/>
                  </a:lnTo>
                  <a:lnTo>
                    <a:pt x="1228" y="4"/>
                  </a:lnTo>
                  <a:lnTo>
                    <a:pt x="1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3"/>
            <p:cNvSpPr>
              <a:spLocks/>
            </p:cNvSpPr>
            <p:nvPr/>
          </p:nvSpPr>
          <p:spPr bwMode="auto">
            <a:xfrm>
              <a:off x="10942638" y="2743201"/>
              <a:ext cx="423863" cy="449263"/>
            </a:xfrm>
            <a:custGeom>
              <a:avLst/>
              <a:gdLst>
                <a:gd name="T0" fmla="*/ 1685 w 2670"/>
                <a:gd name="T1" fmla="*/ 25 h 2835"/>
                <a:gd name="T2" fmla="*/ 2021 w 2670"/>
                <a:gd name="T3" fmla="*/ 135 h 2835"/>
                <a:gd name="T4" fmla="*/ 2317 w 2670"/>
                <a:gd name="T5" fmla="*/ 324 h 2835"/>
                <a:gd name="T6" fmla="*/ 2561 w 2670"/>
                <a:gd name="T7" fmla="*/ 581 h 2835"/>
                <a:gd name="T8" fmla="*/ 2669 w 2670"/>
                <a:gd name="T9" fmla="*/ 769 h 2835"/>
                <a:gd name="T10" fmla="*/ 2649 w 2670"/>
                <a:gd name="T11" fmla="*/ 839 h 2835"/>
                <a:gd name="T12" fmla="*/ 1462 w 2670"/>
                <a:gd name="T13" fmla="*/ 1501 h 2835"/>
                <a:gd name="T14" fmla="*/ 1417 w 2670"/>
                <a:gd name="T15" fmla="*/ 1513 h 2835"/>
                <a:gd name="T16" fmla="*/ 619 w 2670"/>
                <a:gd name="T17" fmla="*/ 1503 h 2835"/>
                <a:gd name="T18" fmla="*/ 570 w 2670"/>
                <a:gd name="T19" fmla="*/ 1439 h 2835"/>
                <a:gd name="T20" fmla="*/ 587 w 2670"/>
                <a:gd name="T21" fmla="*/ 1359 h 2835"/>
                <a:gd name="T22" fmla="*/ 661 w 2670"/>
                <a:gd name="T23" fmla="*/ 1323 h 2835"/>
                <a:gd name="T24" fmla="*/ 2345 w 2670"/>
                <a:gd name="T25" fmla="*/ 614 h 2835"/>
                <a:gd name="T26" fmla="*/ 2105 w 2670"/>
                <a:gd name="T27" fmla="*/ 400 h 2835"/>
                <a:gd name="T28" fmla="*/ 1817 w 2670"/>
                <a:gd name="T29" fmla="*/ 257 h 2835"/>
                <a:gd name="T30" fmla="*/ 1499 w 2670"/>
                <a:gd name="T31" fmla="*/ 191 h 2835"/>
                <a:gd name="T32" fmla="*/ 1148 w 2670"/>
                <a:gd name="T33" fmla="*/ 219 h 2835"/>
                <a:gd name="T34" fmla="*/ 822 w 2670"/>
                <a:gd name="T35" fmla="*/ 342 h 2835"/>
                <a:gd name="T36" fmla="*/ 549 w 2670"/>
                <a:gd name="T37" fmla="*/ 550 h 2835"/>
                <a:gd name="T38" fmla="*/ 343 w 2670"/>
                <a:gd name="T39" fmla="*/ 823 h 2835"/>
                <a:gd name="T40" fmla="*/ 218 w 2670"/>
                <a:gd name="T41" fmla="*/ 1149 h 2835"/>
                <a:gd name="T42" fmla="*/ 192 w 2670"/>
                <a:gd name="T43" fmla="*/ 1509 h 2835"/>
                <a:gd name="T44" fmla="*/ 269 w 2670"/>
                <a:gd name="T45" fmla="*/ 1855 h 2835"/>
                <a:gd name="T46" fmla="*/ 436 w 2670"/>
                <a:gd name="T47" fmla="*/ 2156 h 2835"/>
                <a:gd name="T48" fmla="*/ 678 w 2670"/>
                <a:gd name="T49" fmla="*/ 2399 h 2835"/>
                <a:gd name="T50" fmla="*/ 980 w 2670"/>
                <a:gd name="T51" fmla="*/ 2566 h 2835"/>
                <a:gd name="T52" fmla="*/ 1326 w 2670"/>
                <a:gd name="T53" fmla="*/ 2643 h 2835"/>
                <a:gd name="T54" fmla="*/ 1662 w 2670"/>
                <a:gd name="T55" fmla="*/ 2622 h 2835"/>
                <a:gd name="T56" fmla="*/ 1966 w 2670"/>
                <a:gd name="T57" fmla="*/ 2517 h 2835"/>
                <a:gd name="T58" fmla="*/ 2232 w 2670"/>
                <a:gd name="T59" fmla="*/ 2337 h 2835"/>
                <a:gd name="T60" fmla="*/ 2444 w 2670"/>
                <a:gd name="T61" fmla="*/ 2091 h 2835"/>
                <a:gd name="T62" fmla="*/ 1770 w 2670"/>
                <a:gd name="T63" fmla="*/ 1696 h 2835"/>
                <a:gd name="T64" fmla="*/ 1775 w 2670"/>
                <a:gd name="T65" fmla="*/ 1615 h 2835"/>
                <a:gd name="T66" fmla="*/ 1842 w 2670"/>
                <a:gd name="T67" fmla="*/ 1567 h 2835"/>
                <a:gd name="T68" fmla="*/ 2621 w 2670"/>
                <a:gd name="T69" fmla="*/ 1973 h 2835"/>
                <a:gd name="T70" fmla="*/ 2667 w 2670"/>
                <a:gd name="T71" fmla="*/ 2029 h 2835"/>
                <a:gd name="T72" fmla="*/ 2658 w 2670"/>
                <a:gd name="T73" fmla="*/ 2101 h 2835"/>
                <a:gd name="T74" fmla="*/ 2446 w 2670"/>
                <a:gd name="T75" fmla="*/ 2391 h 2835"/>
                <a:gd name="T76" fmla="*/ 2175 w 2670"/>
                <a:gd name="T77" fmla="*/ 2616 h 2835"/>
                <a:gd name="T78" fmla="*/ 1857 w 2670"/>
                <a:gd name="T79" fmla="*/ 2766 h 2835"/>
                <a:gd name="T80" fmla="*/ 1507 w 2670"/>
                <a:gd name="T81" fmla="*/ 2833 h 2835"/>
                <a:gd name="T82" fmla="*/ 1131 w 2670"/>
                <a:gd name="T83" fmla="*/ 2807 h 2835"/>
                <a:gd name="T84" fmla="*/ 782 w 2670"/>
                <a:gd name="T85" fmla="*/ 2685 h 2835"/>
                <a:gd name="T86" fmla="*/ 482 w 2670"/>
                <a:gd name="T87" fmla="*/ 2482 h 2835"/>
                <a:gd name="T88" fmla="*/ 242 w 2670"/>
                <a:gd name="T89" fmla="*/ 2210 h 2835"/>
                <a:gd name="T90" fmla="*/ 78 w 2670"/>
                <a:gd name="T91" fmla="*/ 1883 h 2835"/>
                <a:gd name="T92" fmla="*/ 3 w 2670"/>
                <a:gd name="T93" fmla="*/ 1515 h 2835"/>
                <a:gd name="T94" fmla="*/ 29 w 2670"/>
                <a:gd name="T95" fmla="*/ 1133 h 2835"/>
                <a:gd name="T96" fmla="*/ 150 w 2670"/>
                <a:gd name="T97" fmla="*/ 783 h 2835"/>
                <a:gd name="T98" fmla="*/ 354 w 2670"/>
                <a:gd name="T99" fmla="*/ 481 h 2835"/>
                <a:gd name="T100" fmla="*/ 625 w 2670"/>
                <a:gd name="T101" fmla="*/ 243 h 2835"/>
                <a:gd name="T102" fmla="*/ 951 w 2670"/>
                <a:gd name="T103" fmla="*/ 79 h 2835"/>
                <a:gd name="T104" fmla="*/ 1320 w 2670"/>
                <a:gd name="T105" fmla="*/ 4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0" h="2835">
                  <a:moveTo>
                    <a:pt x="1417" y="0"/>
                  </a:moveTo>
                  <a:lnTo>
                    <a:pt x="1507" y="3"/>
                  </a:lnTo>
                  <a:lnTo>
                    <a:pt x="1597" y="11"/>
                  </a:lnTo>
                  <a:lnTo>
                    <a:pt x="1685" y="25"/>
                  </a:lnTo>
                  <a:lnTo>
                    <a:pt x="1772" y="45"/>
                  </a:lnTo>
                  <a:lnTo>
                    <a:pt x="1857" y="70"/>
                  </a:lnTo>
                  <a:lnTo>
                    <a:pt x="1940" y="100"/>
                  </a:lnTo>
                  <a:lnTo>
                    <a:pt x="2021" y="135"/>
                  </a:lnTo>
                  <a:lnTo>
                    <a:pt x="2099" y="175"/>
                  </a:lnTo>
                  <a:lnTo>
                    <a:pt x="2175" y="220"/>
                  </a:lnTo>
                  <a:lnTo>
                    <a:pt x="2248" y="270"/>
                  </a:lnTo>
                  <a:lnTo>
                    <a:pt x="2317" y="324"/>
                  </a:lnTo>
                  <a:lnTo>
                    <a:pt x="2384" y="381"/>
                  </a:lnTo>
                  <a:lnTo>
                    <a:pt x="2446" y="444"/>
                  </a:lnTo>
                  <a:lnTo>
                    <a:pt x="2506" y="511"/>
                  </a:lnTo>
                  <a:lnTo>
                    <a:pt x="2561" y="581"/>
                  </a:lnTo>
                  <a:lnTo>
                    <a:pt x="2611" y="656"/>
                  </a:lnTo>
                  <a:lnTo>
                    <a:pt x="2658" y="734"/>
                  </a:lnTo>
                  <a:lnTo>
                    <a:pt x="2665" y="752"/>
                  </a:lnTo>
                  <a:lnTo>
                    <a:pt x="2669" y="769"/>
                  </a:lnTo>
                  <a:lnTo>
                    <a:pt x="2670" y="788"/>
                  </a:lnTo>
                  <a:lnTo>
                    <a:pt x="2667" y="806"/>
                  </a:lnTo>
                  <a:lnTo>
                    <a:pt x="2659" y="823"/>
                  </a:lnTo>
                  <a:lnTo>
                    <a:pt x="2649" y="839"/>
                  </a:lnTo>
                  <a:lnTo>
                    <a:pt x="2636" y="852"/>
                  </a:lnTo>
                  <a:lnTo>
                    <a:pt x="2621" y="862"/>
                  </a:lnTo>
                  <a:lnTo>
                    <a:pt x="1462" y="1501"/>
                  </a:lnTo>
                  <a:lnTo>
                    <a:pt x="1462" y="1501"/>
                  </a:lnTo>
                  <a:lnTo>
                    <a:pt x="1448" y="1506"/>
                  </a:lnTo>
                  <a:lnTo>
                    <a:pt x="1435" y="1509"/>
                  </a:lnTo>
                  <a:lnTo>
                    <a:pt x="1424" y="1512"/>
                  </a:lnTo>
                  <a:lnTo>
                    <a:pt x="1417" y="1513"/>
                  </a:lnTo>
                  <a:lnTo>
                    <a:pt x="1417" y="1513"/>
                  </a:lnTo>
                  <a:lnTo>
                    <a:pt x="661" y="1513"/>
                  </a:lnTo>
                  <a:lnTo>
                    <a:pt x="639" y="1509"/>
                  </a:lnTo>
                  <a:lnTo>
                    <a:pt x="619" y="1503"/>
                  </a:lnTo>
                  <a:lnTo>
                    <a:pt x="602" y="1491"/>
                  </a:lnTo>
                  <a:lnTo>
                    <a:pt x="587" y="1477"/>
                  </a:lnTo>
                  <a:lnTo>
                    <a:pt x="576" y="1460"/>
                  </a:lnTo>
                  <a:lnTo>
                    <a:pt x="570" y="1439"/>
                  </a:lnTo>
                  <a:lnTo>
                    <a:pt x="566" y="1417"/>
                  </a:lnTo>
                  <a:lnTo>
                    <a:pt x="570" y="1397"/>
                  </a:lnTo>
                  <a:lnTo>
                    <a:pt x="576" y="1376"/>
                  </a:lnTo>
                  <a:lnTo>
                    <a:pt x="587" y="1359"/>
                  </a:lnTo>
                  <a:lnTo>
                    <a:pt x="602" y="1344"/>
                  </a:lnTo>
                  <a:lnTo>
                    <a:pt x="619" y="1332"/>
                  </a:lnTo>
                  <a:lnTo>
                    <a:pt x="639" y="1326"/>
                  </a:lnTo>
                  <a:lnTo>
                    <a:pt x="661" y="1323"/>
                  </a:lnTo>
                  <a:lnTo>
                    <a:pt x="1393" y="1323"/>
                  </a:lnTo>
                  <a:lnTo>
                    <a:pt x="2444" y="744"/>
                  </a:lnTo>
                  <a:lnTo>
                    <a:pt x="2396" y="677"/>
                  </a:lnTo>
                  <a:lnTo>
                    <a:pt x="2345" y="614"/>
                  </a:lnTo>
                  <a:lnTo>
                    <a:pt x="2290" y="554"/>
                  </a:lnTo>
                  <a:lnTo>
                    <a:pt x="2232" y="499"/>
                  </a:lnTo>
                  <a:lnTo>
                    <a:pt x="2170" y="447"/>
                  </a:lnTo>
                  <a:lnTo>
                    <a:pt x="2105" y="400"/>
                  </a:lnTo>
                  <a:lnTo>
                    <a:pt x="2036" y="358"/>
                  </a:lnTo>
                  <a:lnTo>
                    <a:pt x="1966" y="319"/>
                  </a:lnTo>
                  <a:lnTo>
                    <a:pt x="1893" y="285"/>
                  </a:lnTo>
                  <a:lnTo>
                    <a:pt x="1817" y="257"/>
                  </a:lnTo>
                  <a:lnTo>
                    <a:pt x="1740" y="233"/>
                  </a:lnTo>
                  <a:lnTo>
                    <a:pt x="1662" y="213"/>
                  </a:lnTo>
                  <a:lnTo>
                    <a:pt x="1581" y="200"/>
                  </a:lnTo>
                  <a:lnTo>
                    <a:pt x="1499" y="191"/>
                  </a:lnTo>
                  <a:lnTo>
                    <a:pt x="1417" y="189"/>
                  </a:lnTo>
                  <a:lnTo>
                    <a:pt x="1326" y="193"/>
                  </a:lnTo>
                  <a:lnTo>
                    <a:pt x="1236" y="202"/>
                  </a:lnTo>
                  <a:lnTo>
                    <a:pt x="1148" y="219"/>
                  </a:lnTo>
                  <a:lnTo>
                    <a:pt x="1062" y="241"/>
                  </a:lnTo>
                  <a:lnTo>
                    <a:pt x="980" y="270"/>
                  </a:lnTo>
                  <a:lnTo>
                    <a:pt x="899" y="303"/>
                  </a:lnTo>
                  <a:lnTo>
                    <a:pt x="822" y="342"/>
                  </a:lnTo>
                  <a:lnTo>
                    <a:pt x="749" y="387"/>
                  </a:lnTo>
                  <a:lnTo>
                    <a:pt x="678" y="437"/>
                  </a:lnTo>
                  <a:lnTo>
                    <a:pt x="612" y="491"/>
                  </a:lnTo>
                  <a:lnTo>
                    <a:pt x="549" y="550"/>
                  </a:lnTo>
                  <a:lnTo>
                    <a:pt x="490" y="612"/>
                  </a:lnTo>
                  <a:lnTo>
                    <a:pt x="436" y="679"/>
                  </a:lnTo>
                  <a:lnTo>
                    <a:pt x="387" y="750"/>
                  </a:lnTo>
                  <a:lnTo>
                    <a:pt x="343" y="823"/>
                  </a:lnTo>
                  <a:lnTo>
                    <a:pt x="303" y="900"/>
                  </a:lnTo>
                  <a:lnTo>
                    <a:pt x="269" y="981"/>
                  </a:lnTo>
                  <a:lnTo>
                    <a:pt x="241" y="1063"/>
                  </a:lnTo>
                  <a:lnTo>
                    <a:pt x="218" y="1149"/>
                  </a:lnTo>
                  <a:lnTo>
                    <a:pt x="202" y="1236"/>
                  </a:lnTo>
                  <a:lnTo>
                    <a:pt x="192" y="1326"/>
                  </a:lnTo>
                  <a:lnTo>
                    <a:pt x="189" y="1417"/>
                  </a:lnTo>
                  <a:lnTo>
                    <a:pt x="192" y="1509"/>
                  </a:lnTo>
                  <a:lnTo>
                    <a:pt x="202" y="1600"/>
                  </a:lnTo>
                  <a:lnTo>
                    <a:pt x="218" y="1686"/>
                  </a:lnTo>
                  <a:lnTo>
                    <a:pt x="241" y="1772"/>
                  </a:lnTo>
                  <a:lnTo>
                    <a:pt x="269" y="1855"/>
                  </a:lnTo>
                  <a:lnTo>
                    <a:pt x="303" y="1935"/>
                  </a:lnTo>
                  <a:lnTo>
                    <a:pt x="343" y="2012"/>
                  </a:lnTo>
                  <a:lnTo>
                    <a:pt x="387" y="2086"/>
                  </a:lnTo>
                  <a:lnTo>
                    <a:pt x="436" y="2156"/>
                  </a:lnTo>
                  <a:lnTo>
                    <a:pt x="490" y="2224"/>
                  </a:lnTo>
                  <a:lnTo>
                    <a:pt x="549" y="2286"/>
                  </a:lnTo>
                  <a:lnTo>
                    <a:pt x="612" y="2344"/>
                  </a:lnTo>
                  <a:lnTo>
                    <a:pt x="678" y="2399"/>
                  </a:lnTo>
                  <a:lnTo>
                    <a:pt x="749" y="2449"/>
                  </a:lnTo>
                  <a:lnTo>
                    <a:pt x="822" y="2493"/>
                  </a:lnTo>
                  <a:lnTo>
                    <a:pt x="899" y="2532"/>
                  </a:lnTo>
                  <a:lnTo>
                    <a:pt x="980" y="2566"/>
                  </a:lnTo>
                  <a:lnTo>
                    <a:pt x="1062" y="2594"/>
                  </a:lnTo>
                  <a:lnTo>
                    <a:pt x="1148" y="2617"/>
                  </a:lnTo>
                  <a:lnTo>
                    <a:pt x="1236" y="2633"/>
                  </a:lnTo>
                  <a:lnTo>
                    <a:pt x="1326" y="2643"/>
                  </a:lnTo>
                  <a:lnTo>
                    <a:pt x="1417" y="2646"/>
                  </a:lnTo>
                  <a:lnTo>
                    <a:pt x="1499" y="2644"/>
                  </a:lnTo>
                  <a:lnTo>
                    <a:pt x="1581" y="2635"/>
                  </a:lnTo>
                  <a:lnTo>
                    <a:pt x="1662" y="2622"/>
                  </a:lnTo>
                  <a:lnTo>
                    <a:pt x="1740" y="2603"/>
                  </a:lnTo>
                  <a:lnTo>
                    <a:pt x="1817" y="2579"/>
                  </a:lnTo>
                  <a:lnTo>
                    <a:pt x="1893" y="2551"/>
                  </a:lnTo>
                  <a:lnTo>
                    <a:pt x="1966" y="2517"/>
                  </a:lnTo>
                  <a:lnTo>
                    <a:pt x="2036" y="2478"/>
                  </a:lnTo>
                  <a:lnTo>
                    <a:pt x="2105" y="2435"/>
                  </a:lnTo>
                  <a:lnTo>
                    <a:pt x="2170" y="2388"/>
                  </a:lnTo>
                  <a:lnTo>
                    <a:pt x="2232" y="2337"/>
                  </a:lnTo>
                  <a:lnTo>
                    <a:pt x="2290" y="2281"/>
                  </a:lnTo>
                  <a:lnTo>
                    <a:pt x="2345" y="2222"/>
                  </a:lnTo>
                  <a:lnTo>
                    <a:pt x="2396" y="2159"/>
                  </a:lnTo>
                  <a:lnTo>
                    <a:pt x="2444" y="2091"/>
                  </a:lnTo>
                  <a:lnTo>
                    <a:pt x="1813" y="1744"/>
                  </a:lnTo>
                  <a:lnTo>
                    <a:pt x="1794" y="1731"/>
                  </a:lnTo>
                  <a:lnTo>
                    <a:pt x="1780" y="1715"/>
                  </a:lnTo>
                  <a:lnTo>
                    <a:pt x="1770" y="1696"/>
                  </a:lnTo>
                  <a:lnTo>
                    <a:pt x="1765" y="1677"/>
                  </a:lnTo>
                  <a:lnTo>
                    <a:pt x="1764" y="1656"/>
                  </a:lnTo>
                  <a:lnTo>
                    <a:pt x="1767" y="1635"/>
                  </a:lnTo>
                  <a:lnTo>
                    <a:pt x="1775" y="1615"/>
                  </a:lnTo>
                  <a:lnTo>
                    <a:pt x="1788" y="1597"/>
                  </a:lnTo>
                  <a:lnTo>
                    <a:pt x="1804" y="1583"/>
                  </a:lnTo>
                  <a:lnTo>
                    <a:pt x="1821" y="1574"/>
                  </a:lnTo>
                  <a:lnTo>
                    <a:pt x="1842" y="1567"/>
                  </a:lnTo>
                  <a:lnTo>
                    <a:pt x="1863" y="1566"/>
                  </a:lnTo>
                  <a:lnTo>
                    <a:pt x="1883" y="1569"/>
                  </a:lnTo>
                  <a:lnTo>
                    <a:pt x="1904" y="1578"/>
                  </a:lnTo>
                  <a:lnTo>
                    <a:pt x="2621" y="1973"/>
                  </a:lnTo>
                  <a:lnTo>
                    <a:pt x="2636" y="1983"/>
                  </a:lnTo>
                  <a:lnTo>
                    <a:pt x="2649" y="1997"/>
                  </a:lnTo>
                  <a:lnTo>
                    <a:pt x="2659" y="2012"/>
                  </a:lnTo>
                  <a:lnTo>
                    <a:pt x="2667" y="2029"/>
                  </a:lnTo>
                  <a:lnTo>
                    <a:pt x="2670" y="2048"/>
                  </a:lnTo>
                  <a:lnTo>
                    <a:pt x="2669" y="2066"/>
                  </a:lnTo>
                  <a:lnTo>
                    <a:pt x="2665" y="2084"/>
                  </a:lnTo>
                  <a:lnTo>
                    <a:pt x="2658" y="2101"/>
                  </a:lnTo>
                  <a:lnTo>
                    <a:pt x="2611" y="2179"/>
                  </a:lnTo>
                  <a:lnTo>
                    <a:pt x="2561" y="2254"/>
                  </a:lnTo>
                  <a:lnTo>
                    <a:pt x="2506" y="2325"/>
                  </a:lnTo>
                  <a:lnTo>
                    <a:pt x="2446" y="2391"/>
                  </a:lnTo>
                  <a:lnTo>
                    <a:pt x="2384" y="2454"/>
                  </a:lnTo>
                  <a:lnTo>
                    <a:pt x="2317" y="2511"/>
                  </a:lnTo>
                  <a:lnTo>
                    <a:pt x="2248" y="2566"/>
                  </a:lnTo>
                  <a:lnTo>
                    <a:pt x="2175" y="2616"/>
                  </a:lnTo>
                  <a:lnTo>
                    <a:pt x="2099" y="2660"/>
                  </a:lnTo>
                  <a:lnTo>
                    <a:pt x="2021" y="2700"/>
                  </a:lnTo>
                  <a:lnTo>
                    <a:pt x="1940" y="2735"/>
                  </a:lnTo>
                  <a:lnTo>
                    <a:pt x="1857" y="2766"/>
                  </a:lnTo>
                  <a:lnTo>
                    <a:pt x="1772" y="2790"/>
                  </a:lnTo>
                  <a:lnTo>
                    <a:pt x="1685" y="2810"/>
                  </a:lnTo>
                  <a:lnTo>
                    <a:pt x="1597" y="2824"/>
                  </a:lnTo>
                  <a:lnTo>
                    <a:pt x="1507" y="2833"/>
                  </a:lnTo>
                  <a:lnTo>
                    <a:pt x="1417" y="2835"/>
                  </a:lnTo>
                  <a:lnTo>
                    <a:pt x="1320" y="2832"/>
                  </a:lnTo>
                  <a:lnTo>
                    <a:pt x="1225" y="2822"/>
                  </a:lnTo>
                  <a:lnTo>
                    <a:pt x="1131" y="2807"/>
                  </a:lnTo>
                  <a:lnTo>
                    <a:pt x="1040" y="2785"/>
                  </a:lnTo>
                  <a:lnTo>
                    <a:pt x="951" y="2757"/>
                  </a:lnTo>
                  <a:lnTo>
                    <a:pt x="866" y="2724"/>
                  </a:lnTo>
                  <a:lnTo>
                    <a:pt x="782" y="2685"/>
                  </a:lnTo>
                  <a:lnTo>
                    <a:pt x="702" y="2642"/>
                  </a:lnTo>
                  <a:lnTo>
                    <a:pt x="625" y="2593"/>
                  </a:lnTo>
                  <a:lnTo>
                    <a:pt x="551" y="2540"/>
                  </a:lnTo>
                  <a:lnTo>
                    <a:pt x="482" y="2482"/>
                  </a:lnTo>
                  <a:lnTo>
                    <a:pt x="415" y="2419"/>
                  </a:lnTo>
                  <a:lnTo>
                    <a:pt x="354" y="2354"/>
                  </a:lnTo>
                  <a:lnTo>
                    <a:pt x="295" y="2284"/>
                  </a:lnTo>
                  <a:lnTo>
                    <a:pt x="242" y="2210"/>
                  </a:lnTo>
                  <a:lnTo>
                    <a:pt x="194" y="2133"/>
                  </a:lnTo>
                  <a:lnTo>
                    <a:pt x="150" y="2052"/>
                  </a:lnTo>
                  <a:lnTo>
                    <a:pt x="112" y="1969"/>
                  </a:lnTo>
                  <a:lnTo>
                    <a:pt x="78" y="1883"/>
                  </a:lnTo>
                  <a:lnTo>
                    <a:pt x="51" y="1794"/>
                  </a:lnTo>
                  <a:lnTo>
                    <a:pt x="29" y="1703"/>
                  </a:lnTo>
                  <a:lnTo>
                    <a:pt x="13" y="1609"/>
                  </a:lnTo>
                  <a:lnTo>
                    <a:pt x="3" y="1515"/>
                  </a:lnTo>
                  <a:lnTo>
                    <a:pt x="0" y="1417"/>
                  </a:lnTo>
                  <a:lnTo>
                    <a:pt x="3" y="1321"/>
                  </a:lnTo>
                  <a:lnTo>
                    <a:pt x="13" y="1226"/>
                  </a:lnTo>
                  <a:lnTo>
                    <a:pt x="29" y="1133"/>
                  </a:lnTo>
                  <a:lnTo>
                    <a:pt x="51" y="1042"/>
                  </a:lnTo>
                  <a:lnTo>
                    <a:pt x="78" y="953"/>
                  </a:lnTo>
                  <a:lnTo>
                    <a:pt x="112" y="867"/>
                  </a:lnTo>
                  <a:lnTo>
                    <a:pt x="150" y="783"/>
                  </a:lnTo>
                  <a:lnTo>
                    <a:pt x="194" y="703"/>
                  </a:lnTo>
                  <a:lnTo>
                    <a:pt x="242" y="626"/>
                  </a:lnTo>
                  <a:lnTo>
                    <a:pt x="295" y="552"/>
                  </a:lnTo>
                  <a:lnTo>
                    <a:pt x="354" y="481"/>
                  </a:lnTo>
                  <a:lnTo>
                    <a:pt x="415" y="416"/>
                  </a:lnTo>
                  <a:lnTo>
                    <a:pt x="482" y="353"/>
                  </a:lnTo>
                  <a:lnTo>
                    <a:pt x="551" y="296"/>
                  </a:lnTo>
                  <a:lnTo>
                    <a:pt x="625" y="243"/>
                  </a:lnTo>
                  <a:lnTo>
                    <a:pt x="702" y="194"/>
                  </a:lnTo>
                  <a:lnTo>
                    <a:pt x="782" y="150"/>
                  </a:lnTo>
                  <a:lnTo>
                    <a:pt x="866" y="111"/>
                  </a:lnTo>
                  <a:lnTo>
                    <a:pt x="951" y="79"/>
                  </a:lnTo>
                  <a:lnTo>
                    <a:pt x="1040" y="50"/>
                  </a:lnTo>
                  <a:lnTo>
                    <a:pt x="1131" y="29"/>
                  </a:lnTo>
                  <a:lnTo>
                    <a:pt x="1225" y="13"/>
                  </a:lnTo>
                  <a:lnTo>
                    <a:pt x="1320" y="4"/>
                  </a:lnTo>
                  <a:lnTo>
                    <a:pt x="1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10016934" y="2681288"/>
            <a:ext cx="568326" cy="569912"/>
            <a:chOff x="10080625" y="2681288"/>
            <a:chExt cx="568326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29"/>
            <p:cNvSpPr>
              <a:spLocks noEditPoints="1"/>
            </p:cNvSpPr>
            <p:nvPr/>
          </p:nvSpPr>
          <p:spPr bwMode="auto">
            <a:xfrm>
              <a:off x="10080625" y="2746375"/>
              <a:ext cx="503238" cy="504825"/>
            </a:xfrm>
            <a:custGeom>
              <a:avLst/>
              <a:gdLst>
                <a:gd name="T0" fmla="*/ 2616 w 3170"/>
                <a:gd name="T1" fmla="*/ 2505 h 3177"/>
                <a:gd name="T2" fmla="*/ 2775 w 3170"/>
                <a:gd name="T3" fmla="*/ 2287 h 3177"/>
                <a:gd name="T4" fmla="*/ 2887 w 3170"/>
                <a:gd name="T5" fmla="*/ 2043 h 3177"/>
                <a:gd name="T6" fmla="*/ 2950 w 3170"/>
                <a:gd name="T7" fmla="*/ 1782 h 3177"/>
                <a:gd name="T8" fmla="*/ 1481 w 3170"/>
                <a:gd name="T9" fmla="*/ 211 h 3177"/>
                <a:gd name="T10" fmla="*/ 1199 w 3170"/>
                <a:gd name="T11" fmla="*/ 262 h 3177"/>
                <a:gd name="T12" fmla="*/ 940 w 3170"/>
                <a:gd name="T13" fmla="*/ 368 h 3177"/>
                <a:gd name="T14" fmla="*/ 710 w 3170"/>
                <a:gd name="T15" fmla="*/ 521 h 3177"/>
                <a:gd name="T16" fmla="*/ 516 w 3170"/>
                <a:gd name="T17" fmla="*/ 716 h 3177"/>
                <a:gd name="T18" fmla="*/ 363 w 3170"/>
                <a:gd name="T19" fmla="*/ 948 h 3177"/>
                <a:gd name="T20" fmla="*/ 260 w 3170"/>
                <a:gd name="T21" fmla="*/ 1207 h 3177"/>
                <a:gd name="T22" fmla="*/ 210 w 3170"/>
                <a:gd name="T23" fmla="*/ 1490 h 3177"/>
                <a:gd name="T24" fmla="*/ 220 w 3170"/>
                <a:gd name="T25" fmla="*/ 1784 h 3177"/>
                <a:gd name="T26" fmla="*/ 289 w 3170"/>
                <a:gd name="T27" fmla="*/ 2061 h 3177"/>
                <a:gd name="T28" fmla="*/ 410 w 3170"/>
                <a:gd name="T29" fmla="*/ 2311 h 3177"/>
                <a:gd name="T30" fmla="*/ 579 w 3170"/>
                <a:gd name="T31" fmla="*/ 2532 h 3177"/>
                <a:gd name="T32" fmla="*/ 787 w 3170"/>
                <a:gd name="T33" fmla="*/ 2714 h 3177"/>
                <a:gd name="T34" fmla="*/ 1028 w 3170"/>
                <a:gd name="T35" fmla="*/ 2852 h 3177"/>
                <a:gd name="T36" fmla="*/ 1296 w 3170"/>
                <a:gd name="T37" fmla="*/ 2939 h 3177"/>
                <a:gd name="T38" fmla="*/ 1585 w 3170"/>
                <a:gd name="T39" fmla="*/ 2970 h 3177"/>
                <a:gd name="T40" fmla="*/ 1845 w 3170"/>
                <a:gd name="T41" fmla="*/ 2945 h 3177"/>
                <a:gd name="T42" fmla="*/ 2094 w 3170"/>
                <a:gd name="T43" fmla="*/ 2873 h 3177"/>
                <a:gd name="T44" fmla="*/ 2325 w 3170"/>
                <a:gd name="T45" fmla="*/ 2754 h 3177"/>
                <a:gd name="T46" fmla="*/ 760 w 3170"/>
                <a:gd name="T47" fmla="*/ 1691 h 3177"/>
                <a:gd name="T48" fmla="*/ 696 w 3170"/>
                <a:gd name="T49" fmla="*/ 1669 h 3177"/>
                <a:gd name="T50" fmla="*/ 660 w 3170"/>
                <a:gd name="T51" fmla="*/ 1611 h 3177"/>
                <a:gd name="T52" fmla="*/ 668 w 3170"/>
                <a:gd name="T53" fmla="*/ 1543 h 3177"/>
                <a:gd name="T54" fmla="*/ 715 w 3170"/>
                <a:gd name="T55" fmla="*/ 1496 h 3177"/>
                <a:gd name="T56" fmla="*/ 1481 w 3170"/>
                <a:gd name="T57" fmla="*/ 1485 h 3177"/>
                <a:gd name="T58" fmla="*/ 1583 w 3170"/>
                <a:gd name="T59" fmla="*/ 0 h 3177"/>
                <a:gd name="T60" fmla="*/ 1641 w 3170"/>
                <a:gd name="T61" fmla="*/ 17 h 3177"/>
                <a:gd name="T62" fmla="*/ 1679 w 3170"/>
                <a:gd name="T63" fmla="*/ 63 h 3177"/>
                <a:gd name="T64" fmla="*/ 1686 w 3170"/>
                <a:gd name="T65" fmla="*/ 1485 h 3177"/>
                <a:gd name="T66" fmla="*/ 3112 w 3170"/>
                <a:gd name="T67" fmla="*/ 1496 h 3177"/>
                <a:gd name="T68" fmla="*/ 3160 w 3170"/>
                <a:gd name="T69" fmla="*/ 1543 h 3177"/>
                <a:gd name="T70" fmla="*/ 3168 w 3170"/>
                <a:gd name="T71" fmla="*/ 1681 h 3177"/>
                <a:gd name="T72" fmla="*/ 3128 w 3170"/>
                <a:gd name="T73" fmla="*/ 1954 h 3177"/>
                <a:gd name="T74" fmla="*/ 3043 w 3170"/>
                <a:gd name="T75" fmla="*/ 2213 h 3177"/>
                <a:gd name="T76" fmla="*/ 2914 w 3170"/>
                <a:gd name="T77" fmla="*/ 2454 h 3177"/>
                <a:gd name="T78" fmla="*/ 2746 w 3170"/>
                <a:gd name="T79" fmla="*/ 2670 h 3177"/>
                <a:gd name="T80" fmla="*/ 2612 w 3170"/>
                <a:gd name="T81" fmla="*/ 2799 h 3177"/>
                <a:gd name="T82" fmla="*/ 2384 w 3170"/>
                <a:gd name="T83" fmla="*/ 2960 h 3177"/>
                <a:gd name="T84" fmla="*/ 2132 w 3170"/>
                <a:gd name="T85" fmla="*/ 3079 h 3177"/>
                <a:gd name="T86" fmla="*/ 1864 w 3170"/>
                <a:gd name="T87" fmla="*/ 3152 h 3177"/>
                <a:gd name="T88" fmla="*/ 1585 w 3170"/>
                <a:gd name="T89" fmla="*/ 3177 h 3177"/>
                <a:gd name="T90" fmla="*/ 1278 w 3170"/>
                <a:gd name="T91" fmla="*/ 3146 h 3177"/>
                <a:gd name="T92" fmla="*/ 991 w 3170"/>
                <a:gd name="T93" fmla="*/ 3061 h 3177"/>
                <a:gd name="T94" fmla="*/ 730 w 3170"/>
                <a:gd name="T95" fmla="*/ 2925 h 3177"/>
                <a:gd name="T96" fmla="*/ 499 w 3170"/>
                <a:gd name="T97" fmla="*/ 2745 h 3177"/>
                <a:gd name="T98" fmla="*/ 307 w 3170"/>
                <a:gd name="T99" fmla="*/ 2526 h 3177"/>
                <a:gd name="T100" fmla="*/ 156 w 3170"/>
                <a:gd name="T101" fmla="*/ 2273 h 3177"/>
                <a:gd name="T102" fmla="*/ 52 w 3170"/>
                <a:gd name="T103" fmla="*/ 1994 h 3177"/>
                <a:gd name="T104" fmla="*/ 3 w 3170"/>
                <a:gd name="T105" fmla="*/ 1692 h 3177"/>
                <a:gd name="T106" fmla="*/ 13 w 3170"/>
                <a:gd name="T107" fmla="*/ 1381 h 3177"/>
                <a:gd name="T108" fmla="*/ 81 w 3170"/>
                <a:gd name="T109" fmla="*/ 1087 h 3177"/>
                <a:gd name="T110" fmla="*/ 200 w 3170"/>
                <a:gd name="T111" fmla="*/ 817 h 3177"/>
                <a:gd name="T112" fmla="*/ 366 w 3170"/>
                <a:gd name="T113" fmla="*/ 575 h 3177"/>
                <a:gd name="T114" fmla="*/ 572 w 3170"/>
                <a:gd name="T115" fmla="*/ 368 h 3177"/>
                <a:gd name="T116" fmla="*/ 813 w 3170"/>
                <a:gd name="T117" fmla="*/ 202 h 3177"/>
                <a:gd name="T118" fmla="*/ 1084 w 3170"/>
                <a:gd name="T119" fmla="*/ 81 h 3177"/>
                <a:gd name="T120" fmla="*/ 1377 w 3170"/>
                <a:gd name="T121" fmla="*/ 13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70" h="3177">
                  <a:moveTo>
                    <a:pt x="1806" y="1691"/>
                  </a:moveTo>
                  <a:lnTo>
                    <a:pt x="2554" y="2571"/>
                  </a:lnTo>
                  <a:lnTo>
                    <a:pt x="2616" y="2505"/>
                  </a:lnTo>
                  <a:lnTo>
                    <a:pt x="2674" y="2436"/>
                  </a:lnTo>
                  <a:lnTo>
                    <a:pt x="2727" y="2363"/>
                  </a:lnTo>
                  <a:lnTo>
                    <a:pt x="2775" y="2287"/>
                  </a:lnTo>
                  <a:lnTo>
                    <a:pt x="2818" y="2209"/>
                  </a:lnTo>
                  <a:lnTo>
                    <a:pt x="2855" y="2127"/>
                  </a:lnTo>
                  <a:lnTo>
                    <a:pt x="2887" y="2043"/>
                  </a:lnTo>
                  <a:lnTo>
                    <a:pt x="2914" y="1958"/>
                  </a:lnTo>
                  <a:lnTo>
                    <a:pt x="2935" y="1871"/>
                  </a:lnTo>
                  <a:lnTo>
                    <a:pt x="2950" y="1782"/>
                  </a:lnTo>
                  <a:lnTo>
                    <a:pt x="2960" y="1691"/>
                  </a:lnTo>
                  <a:lnTo>
                    <a:pt x="1806" y="1691"/>
                  </a:lnTo>
                  <a:close/>
                  <a:moveTo>
                    <a:pt x="1481" y="211"/>
                  </a:moveTo>
                  <a:lnTo>
                    <a:pt x="1384" y="221"/>
                  </a:lnTo>
                  <a:lnTo>
                    <a:pt x="1290" y="238"/>
                  </a:lnTo>
                  <a:lnTo>
                    <a:pt x="1199" y="262"/>
                  </a:lnTo>
                  <a:lnTo>
                    <a:pt x="1110" y="291"/>
                  </a:lnTo>
                  <a:lnTo>
                    <a:pt x="1023" y="326"/>
                  </a:lnTo>
                  <a:lnTo>
                    <a:pt x="940" y="368"/>
                  </a:lnTo>
                  <a:lnTo>
                    <a:pt x="859" y="413"/>
                  </a:lnTo>
                  <a:lnTo>
                    <a:pt x="783" y="465"/>
                  </a:lnTo>
                  <a:lnTo>
                    <a:pt x="710" y="521"/>
                  </a:lnTo>
                  <a:lnTo>
                    <a:pt x="641" y="582"/>
                  </a:lnTo>
                  <a:lnTo>
                    <a:pt x="577" y="648"/>
                  </a:lnTo>
                  <a:lnTo>
                    <a:pt x="516" y="716"/>
                  </a:lnTo>
                  <a:lnTo>
                    <a:pt x="460" y="789"/>
                  </a:lnTo>
                  <a:lnTo>
                    <a:pt x="409" y="867"/>
                  </a:lnTo>
                  <a:lnTo>
                    <a:pt x="363" y="948"/>
                  </a:lnTo>
                  <a:lnTo>
                    <a:pt x="323" y="1032"/>
                  </a:lnTo>
                  <a:lnTo>
                    <a:pt x="288" y="1118"/>
                  </a:lnTo>
                  <a:lnTo>
                    <a:pt x="260" y="1207"/>
                  </a:lnTo>
                  <a:lnTo>
                    <a:pt x="236" y="1300"/>
                  </a:lnTo>
                  <a:lnTo>
                    <a:pt x="220" y="1393"/>
                  </a:lnTo>
                  <a:lnTo>
                    <a:pt x="210" y="1490"/>
                  </a:lnTo>
                  <a:lnTo>
                    <a:pt x="207" y="1589"/>
                  </a:lnTo>
                  <a:lnTo>
                    <a:pt x="210" y="1687"/>
                  </a:lnTo>
                  <a:lnTo>
                    <a:pt x="220" y="1784"/>
                  </a:lnTo>
                  <a:lnTo>
                    <a:pt x="237" y="1879"/>
                  </a:lnTo>
                  <a:lnTo>
                    <a:pt x="260" y="1970"/>
                  </a:lnTo>
                  <a:lnTo>
                    <a:pt x="289" y="2061"/>
                  </a:lnTo>
                  <a:lnTo>
                    <a:pt x="324" y="2147"/>
                  </a:lnTo>
                  <a:lnTo>
                    <a:pt x="364" y="2231"/>
                  </a:lnTo>
                  <a:lnTo>
                    <a:pt x="410" y="2311"/>
                  </a:lnTo>
                  <a:lnTo>
                    <a:pt x="461" y="2389"/>
                  </a:lnTo>
                  <a:lnTo>
                    <a:pt x="518" y="2462"/>
                  </a:lnTo>
                  <a:lnTo>
                    <a:pt x="579" y="2532"/>
                  </a:lnTo>
                  <a:lnTo>
                    <a:pt x="644" y="2597"/>
                  </a:lnTo>
                  <a:lnTo>
                    <a:pt x="713" y="2658"/>
                  </a:lnTo>
                  <a:lnTo>
                    <a:pt x="787" y="2714"/>
                  </a:lnTo>
                  <a:lnTo>
                    <a:pt x="864" y="2765"/>
                  </a:lnTo>
                  <a:lnTo>
                    <a:pt x="944" y="2812"/>
                  </a:lnTo>
                  <a:lnTo>
                    <a:pt x="1028" y="2852"/>
                  </a:lnTo>
                  <a:lnTo>
                    <a:pt x="1114" y="2887"/>
                  </a:lnTo>
                  <a:lnTo>
                    <a:pt x="1204" y="2916"/>
                  </a:lnTo>
                  <a:lnTo>
                    <a:pt x="1296" y="2939"/>
                  </a:lnTo>
                  <a:lnTo>
                    <a:pt x="1390" y="2957"/>
                  </a:lnTo>
                  <a:lnTo>
                    <a:pt x="1487" y="2967"/>
                  </a:lnTo>
                  <a:lnTo>
                    <a:pt x="1585" y="2970"/>
                  </a:lnTo>
                  <a:lnTo>
                    <a:pt x="1673" y="2968"/>
                  </a:lnTo>
                  <a:lnTo>
                    <a:pt x="1759" y="2959"/>
                  </a:lnTo>
                  <a:lnTo>
                    <a:pt x="1845" y="2945"/>
                  </a:lnTo>
                  <a:lnTo>
                    <a:pt x="1930" y="2926"/>
                  </a:lnTo>
                  <a:lnTo>
                    <a:pt x="2013" y="2902"/>
                  </a:lnTo>
                  <a:lnTo>
                    <a:pt x="2094" y="2873"/>
                  </a:lnTo>
                  <a:lnTo>
                    <a:pt x="2174" y="2838"/>
                  </a:lnTo>
                  <a:lnTo>
                    <a:pt x="2251" y="2799"/>
                  </a:lnTo>
                  <a:lnTo>
                    <a:pt x="2325" y="2754"/>
                  </a:lnTo>
                  <a:lnTo>
                    <a:pt x="2397" y="2705"/>
                  </a:lnTo>
                  <a:lnTo>
                    <a:pt x="1535" y="1691"/>
                  </a:lnTo>
                  <a:lnTo>
                    <a:pt x="760" y="1691"/>
                  </a:lnTo>
                  <a:lnTo>
                    <a:pt x="736" y="1689"/>
                  </a:lnTo>
                  <a:lnTo>
                    <a:pt x="715" y="1681"/>
                  </a:lnTo>
                  <a:lnTo>
                    <a:pt x="696" y="1669"/>
                  </a:lnTo>
                  <a:lnTo>
                    <a:pt x="680" y="1653"/>
                  </a:lnTo>
                  <a:lnTo>
                    <a:pt x="668" y="1633"/>
                  </a:lnTo>
                  <a:lnTo>
                    <a:pt x="660" y="1611"/>
                  </a:lnTo>
                  <a:lnTo>
                    <a:pt x="657" y="1589"/>
                  </a:lnTo>
                  <a:lnTo>
                    <a:pt x="660" y="1565"/>
                  </a:lnTo>
                  <a:lnTo>
                    <a:pt x="668" y="1543"/>
                  </a:lnTo>
                  <a:lnTo>
                    <a:pt x="680" y="1523"/>
                  </a:lnTo>
                  <a:lnTo>
                    <a:pt x="696" y="1508"/>
                  </a:lnTo>
                  <a:lnTo>
                    <a:pt x="715" y="1496"/>
                  </a:lnTo>
                  <a:lnTo>
                    <a:pt x="736" y="1487"/>
                  </a:lnTo>
                  <a:lnTo>
                    <a:pt x="760" y="1485"/>
                  </a:lnTo>
                  <a:lnTo>
                    <a:pt x="1481" y="1485"/>
                  </a:lnTo>
                  <a:lnTo>
                    <a:pt x="1481" y="211"/>
                  </a:lnTo>
                  <a:close/>
                  <a:moveTo>
                    <a:pt x="1583" y="0"/>
                  </a:moveTo>
                  <a:lnTo>
                    <a:pt x="1583" y="0"/>
                  </a:lnTo>
                  <a:lnTo>
                    <a:pt x="1604" y="1"/>
                  </a:lnTo>
                  <a:lnTo>
                    <a:pt x="1623" y="8"/>
                  </a:lnTo>
                  <a:lnTo>
                    <a:pt x="1641" y="17"/>
                  </a:lnTo>
                  <a:lnTo>
                    <a:pt x="1656" y="30"/>
                  </a:lnTo>
                  <a:lnTo>
                    <a:pt x="1669" y="46"/>
                  </a:lnTo>
                  <a:lnTo>
                    <a:pt x="1679" y="63"/>
                  </a:lnTo>
                  <a:lnTo>
                    <a:pt x="1684" y="83"/>
                  </a:lnTo>
                  <a:lnTo>
                    <a:pt x="1686" y="103"/>
                  </a:lnTo>
                  <a:lnTo>
                    <a:pt x="1686" y="1485"/>
                  </a:lnTo>
                  <a:lnTo>
                    <a:pt x="3067" y="1485"/>
                  </a:lnTo>
                  <a:lnTo>
                    <a:pt x="3091" y="1487"/>
                  </a:lnTo>
                  <a:lnTo>
                    <a:pt x="3112" y="1496"/>
                  </a:lnTo>
                  <a:lnTo>
                    <a:pt x="3132" y="1508"/>
                  </a:lnTo>
                  <a:lnTo>
                    <a:pt x="3147" y="1523"/>
                  </a:lnTo>
                  <a:lnTo>
                    <a:pt x="3160" y="1543"/>
                  </a:lnTo>
                  <a:lnTo>
                    <a:pt x="3168" y="1565"/>
                  </a:lnTo>
                  <a:lnTo>
                    <a:pt x="3170" y="1589"/>
                  </a:lnTo>
                  <a:lnTo>
                    <a:pt x="3168" y="1681"/>
                  </a:lnTo>
                  <a:lnTo>
                    <a:pt x="3159" y="1773"/>
                  </a:lnTo>
                  <a:lnTo>
                    <a:pt x="3146" y="1864"/>
                  </a:lnTo>
                  <a:lnTo>
                    <a:pt x="3128" y="1954"/>
                  </a:lnTo>
                  <a:lnTo>
                    <a:pt x="3105" y="2042"/>
                  </a:lnTo>
                  <a:lnTo>
                    <a:pt x="3075" y="2128"/>
                  </a:lnTo>
                  <a:lnTo>
                    <a:pt x="3043" y="2213"/>
                  </a:lnTo>
                  <a:lnTo>
                    <a:pt x="3005" y="2296"/>
                  </a:lnTo>
                  <a:lnTo>
                    <a:pt x="2962" y="2376"/>
                  </a:lnTo>
                  <a:lnTo>
                    <a:pt x="2914" y="2454"/>
                  </a:lnTo>
                  <a:lnTo>
                    <a:pt x="2862" y="2529"/>
                  </a:lnTo>
                  <a:lnTo>
                    <a:pt x="2807" y="2601"/>
                  </a:lnTo>
                  <a:lnTo>
                    <a:pt x="2746" y="2670"/>
                  </a:lnTo>
                  <a:lnTo>
                    <a:pt x="2681" y="2737"/>
                  </a:lnTo>
                  <a:lnTo>
                    <a:pt x="2612" y="2799"/>
                  </a:lnTo>
                  <a:lnTo>
                    <a:pt x="2612" y="2799"/>
                  </a:lnTo>
                  <a:lnTo>
                    <a:pt x="2539" y="2858"/>
                  </a:lnTo>
                  <a:lnTo>
                    <a:pt x="2463" y="2911"/>
                  </a:lnTo>
                  <a:lnTo>
                    <a:pt x="2384" y="2960"/>
                  </a:lnTo>
                  <a:lnTo>
                    <a:pt x="2302" y="3005"/>
                  </a:lnTo>
                  <a:lnTo>
                    <a:pt x="2218" y="3045"/>
                  </a:lnTo>
                  <a:lnTo>
                    <a:pt x="2132" y="3079"/>
                  </a:lnTo>
                  <a:lnTo>
                    <a:pt x="2044" y="3108"/>
                  </a:lnTo>
                  <a:lnTo>
                    <a:pt x="1955" y="3133"/>
                  </a:lnTo>
                  <a:lnTo>
                    <a:pt x="1864" y="3152"/>
                  </a:lnTo>
                  <a:lnTo>
                    <a:pt x="1772" y="3166"/>
                  </a:lnTo>
                  <a:lnTo>
                    <a:pt x="1679" y="3174"/>
                  </a:lnTo>
                  <a:lnTo>
                    <a:pt x="1585" y="3177"/>
                  </a:lnTo>
                  <a:lnTo>
                    <a:pt x="1481" y="3174"/>
                  </a:lnTo>
                  <a:lnTo>
                    <a:pt x="1378" y="3163"/>
                  </a:lnTo>
                  <a:lnTo>
                    <a:pt x="1278" y="3146"/>
                  </a:lnTo>
                  <a:lnTo>
                    <a:pt x="1180" y="3125"/>
                  </a:lnTo>
                  <a:lnTo>
                    <a:pt x="1085" y="3095"/>
                  </a:lnTo>
                  <a:lnTo>
                    <a:pt x="991" y="3061"/>
                  </a:lnTo>
                  <a:lnTo>
                    <a:pt x="902" y="3021"/>
                  </a:lnTo>
                  <a:lnTo>
                    <a:pt x="814" y="2975"/>
                  </a:lnTo>
                  <a:lnTo>
                    <a:pt x="730" y="2925"/>
                  </a:lnTo>
                  <a:lnTo>
                    <a:pt x="649" y="2870"/>
                  </a:lnTo>
                  <a:lnTo>
                    <a:pt x="572" y="2810"/>
                  </a:lnTo>
                  <a:lnTo>
                    <a:pt x="499" y="2745"/>
                  </a:lnTo>
                  <a:lnTo>
                    <a:pt x="431" y="2676"/>
                  </a:lnTo>
                  <a:lnTo>
                    <a:pt x="367" y="2602"/>
                  </a:lnTo>
                  <a:lnTo>
                    <a:pt x="307" y="2526"/>
                  </a:lnTo>
                  <a:lnTo>
                    <a:pt x="251" y="2445"/>
                  </a:lnTo>
                  <a:lnTo>
                    <a:pt x="200" y="2360"/>
                  </a:lnTo>
                  <a:lnTo>
                    <a:pt x="156" y="2273"/>
                  </a:lnTo>
                  <a:lnTo>
                    <a:pt x="115" y="2183"/>
                  </a:lnTo>
                  <a:lnTo>
                    <a:pt x="81" y="2090"/>
                  </a:lnTo>
                  <a:lnTo>
                    <a:pt x="52" y="1994"/>
                  </a:lnTo>
                  <a:lnTo>
                    <a:pt x="29" y="1896"/>
                  </a:lnTo>
                  <a:lnTo>
                    <a:pt x="13" y="1795"/>
                  </a:lnTo>
                  <a:lnTo>
                    <a:pt x="3" y="1692"/>
                  </a:lnTo>
                  <a:lnTo>
                    <a:pt x="0" y="1589"/>
                  </a:lnTo>
                  <a:lnTo>
                    <a:pt x="3" y="1484"/>
                  </a:lnTo>
                  <a:lnTo>
                    <a:pt x="13" y="1381"/>
                  </a:lnTo>
                  <a:lnTo>
                    <a:pt x="29" y="1281"/>
                  </a:lnTo>
                  <a:lnTo>
                    <a:pt x="52" y="1183"/>
                  </a:lnTo>
                  <a:lnTo>
                    <a:pt x="81" y="1087"/>
                  </a:lnTo>
                  <a:lnTo>
                    <a:pt x="115" y="994"/>
                  </a:lnTo>
                  <a:lnTo>
                    <a:pt x="154" y="904"/>
                  </a:lnTo>
                  <a:lnTo>
                    <a:pt x="200" y="817"/>
                  </a:lnTo>
                  <a:lnTo>
                    <a:pt x="250" y="732"/>
                  </a:lnTo>
                  <a:lnTo>
                    <a:pt x="306" y="651"/>
                  </a:lnTo>
                  <a:lnTo>
                    <a:pt x="366" y="575"/>
                  </a:lnTo>
                  <a:lnTo>
                    <a:pt x="431" y="502"/>
                  </a:lnTo>
                  <a:lnTo>
                    <a:pt x="499" y="432"/>
                  </a:lnTo>
                  <a:lnTo>
                    <a:pt x="572" y="368"/>
                  </a:lnTo>
                  <a:lnTo>
                    <a:pt x="648" y="308"/>
                  </a:lnTo>
                  <a:lnTo>
                    <a:pt x="729" y="252"/>
                  </a:lnTo>
                  <a:lnTo>
                    <a:pt x="813" y="202"/>
                  </a:lnTo>
                  <a:lnTo>
                    <a:pt x="900" y="156"/>
                  </a:lnTo>
                  <a:lnTo>
                    <a:pt x="990" y="116"/>
                  </a:lnTo>
                  <a:lnTo>
                    <a:pt x="1084" y="81"/>
                  </a:lnTo>
                  <a:lnTo>
                    <a:pt x="1179" y="53"/>
                  </a:lnTo>
                  <a:lnTo>
                    <a:pt x="1277" y="30"/>
                  </a:lnTo>
                  <a:lnTo>
                    <a:pt x="1377" y="13"/>
                  </a:lnTo>
                  <a:lnTo>
                    <a:pt x="1480" y="3"/>
                  </a:lnTo>
                  <a:lnTo>
                    <a:pt x="15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0"/>
            <p:cNvSpPr>
              <a:spLocks noEditPoints="1"/>
            </p:cNvSpPr>
            <p:nvPr/>
          </p:nvSpPr>
          <p:spPr bwMode="auto">
            <a:xfrm>
              <a:off x="10380663" y="2681288"/>
              <a:ext cx="268288" cy="268287"/>
            </a:xfrm>
            <a:custGeom>
              <a:avLst/>
              <a:gdLst>
                <a:gd name="T0" fmla="*/ 347 w 1690"/>
                <a:gd name="T1" fmla="*/ 1486 h 1692"/>
                <a:gd name="T2" fmla="*/ 1329 w 1690"/>
                <a:gd name="T3" fmla="*/ 954 h 1692"/>
                <a:gd name="T4" fmla="*/ 1246 w 1690"/>
                <a:gd name="T5" fmla="*/ 813 h 1692"/>
                <a:gd name="T6" fmla="*/ 1147 w 1690"/>
                <a:gd name="T7" fmla="*/ 685 h 1692"/>
                <a:gd name="T8" fmla="*/ 206 w 1690"/>
                <a:gd name="T9" fmla="*/ 881 h 1692"/>
                <a:gd name="T10" fmla="*/ 206 w 1690"/>
                <a:gd name="T11" fmla="*/ 1334 h 1692"/>
                <a:gd name="T12" fmla="*/ 937 w 1690"/>
                <a:gd name="T13" fmla="*/ 487 h 1692"/>
                <a:gd name="T14" fmla="*/ 802 w 1690"/>
                <a:gd name="T15" fmla="*/ 397 h 1692"/>
                <a:gd name="T16" fmla="*/ 206 w 1690"/>
                <a:gd name="T17" fmla="*/ 210 h 1692"/>
                <a:gd name="T18" fmla="*/ 523 w 1690"/>
                <a:gd name="T19" fmla="*/ 271 h 1692"/>
                <a:gd name="T20" fmla="*/ 368 w 1690"/>
                <a:gd name="T21" fmla="*/ 232 h 1692"/>
                <a:gd name="T22" fmla="*/ 206 w 1690"/>
                <a:gd name="T23" fmla="*/ 210 h 1692"/>
                <a:gd name="T24" fmla="*/ 201 w 1690"/>
                <a:gd name="T25" fmla="*/ 3 h 1692"/>
                <a:gd name="T26" fmla="*/ 389 w 1690"/>
                <a:gd name="T27" fmla="*/ 26 h 1692"/>
                <a:gd name="T28" fmla="*/ 570 w 1690"/>
                <a:gd name="T29" fmla="*/ 70 h 1692"/>
                <a:gd name="T30" fmla="*/ 742 w 1690"/>
                <a:gd name="T31" fmla="*/ 134 h 1692"/>
                <a:gd name="T32" fmla="*/ 842 w 1690"/>
                <a:gd name="T33" fmla="*/ 182 h 1692"/>
                <a:gd name="T34" fmla="*/ 1000 w 1690"/>
                <a:gd name="T35" fmla="*/ 278 h 1692"/>
                <a:gd name="T36" fmla="*/ 1144 w 1690"/>
                <a:gd name="T37" fmla="*/ 391 h 1692"/>
                <a:gd name="T38" fmla="*/ 1230 w 1690"/>
                <a:gd name="T39" fmla="*/ 471 h 1692"/>
                <a:gd name="T40" fmla="*/ 1352 w 1690"/>
                <a:gd name="T41" fmla="*/ 609 h 1692"/>
                <a:gd name="T42" fmla="*/ 1457 w 1690"/>
                <a:gd name="T43" fmla="*/ 760 h 1692"/>
                <a:gd name="T44" fmla="*/ 1544 w 1690"/>
                <a:gd name="T45" fmla="*/ 923 h 1692"/>
                <a:gd name="T46" fmla="*/ 1587 w 1690"/>
                <a:gd name="T47" fmla="*/ 1027 h 1692"/>
                <a:gd name="T48" fmla="*/ 1644 w 1690"/>
                <a:gd name="T49" fmla="*/ 1206 h 1692"/>
                <a:gd name="T50" fmla="*/ 1679 w 1690"/>
                <a:gd name="T51" fmla="*/ 1394 h 1692"/>
                <a:gd name="T52" fmla="*/ 1690 w 1690"/>
                <a:gd name="T53" fmla="*/ 1588 h 1692"/>
                <a:gd name="T54" fmla="*/ 1680 w 1690"/>
                <a:gd name="T55" fmla="*/ 1634 h 1692"/>
                <a:gd name="T56" fmla="*/ 1651 w 1690"/>
                <a:gd name="T57" fmla="*/ 1669 h 1692"/>
                <a:gd name="T58" fmla="*/ 1611 w 1690"/>
                <a:gd name="T59" fmla="*/ 1690 h 1692"/>
                <a:gd name="T60" fmla="*/ 1563 w 1690"/>
                <a:gd name="T61" fmla="*/ 1690 h 1692"/>
                <a:gd name="T62" fmla="*/ 1523 w 1690"/>
                <a:gd name="T63" fmla="*/ 1669 h 1692"/>
                <a:gd name="T64" fmla="*/ 1495 w 1690"/>
                <a:gd name="T65" fmla="*/ 1634 h 1692"/>
                <a:gd name="T66" fmla="*/ 1484 w 1690"/>
                <a:gd name="T67" fmla="*/ 1588 h 1692"/>
                <a:gd name="T68" fmla="*/ 1473 w 1690"/>
                <a:gd name="T69" fmla="*/ 1412 h 1692"/>
                <a:gd name="T70" fmla="*/ 1440 w 1690"/>
                <a:gd name="T71" fmla="*/ 1242 h 1692"/>
                <a:gd name="T72" fmla="*/ 915 w 1690"/>
                <a:gd name="T73" fmla="*/ 1661 h 1692"/>
                <a:gd name="T74" fmla="*/ 907 w 1690"/>
                <a:gd name="T75" fmla="*/ 1669 h 1692"/>
                <a:gd name="T76" fmla="*/ 898 w 1690"/>
                <a:gd name="T77" fmla="*/ 1674 h 1692"/>
                <a:gd name="T78" fmla="*/ 891 w 1690"/>
                <a:gd name="T79" fmla="*/ 1680 h 1692"/>
                <a:gd name="T80" fmla="*/ 881 w 1690"/>
                <a:gd name="T81" fmla="*/ 1684 h 1692"/>
                <a:gd name="T82" fmla="*/ 871 w 1690"/>
                <a:gd name="T83" fmla="*/ 1688 h 1692"/>
                <a:gd name="T84" fmla="*/ 862 w 1690"/>
                <a:gd name="T85" fmla="*/ 1690 h 1692"/>
                <a:gd name="T86" fmla="*/ 852 w 1690"/>
                <a:gd name="T87" fmla="*/ 1692 h 1692"/>
                <a:gd name="T88" fmla="*/ 841 w 1690"/>
                <a:gd name="T89" fmla="*/ 1692 h 1692"/>
                <a:gd name="T90" fmla="*/ 79 w 1690"/>
                <a:gd name="T91" fmla="*/ 1690 h 1692"/>
                <a:gd name="T92" fmla="*/ 38 w 1690"/>
                <a:gd name="T93" fmla="*/ 1669 h 1692"/>
                <a:gd name="T94" fmla="*/ 10 w 1690"/>
                <a:gd name="T95" fmla="*/ 1634 h 1692"/>
                <a:gd name="T96" fmla="*/ 0 w 1690"/>
                <a:gd name="T97" fmla="*/ 1588 h 1692"/>
                <a:gd name="T98" fmla="*/ 2 w 1690"/>
                <a:gd name="T99" fmla="*/ 81 h 1692"/>
                <a:gd name="T100" fmla="*/ 22 w 1690"/>
                <a:gd name="T101" fmla="*/ 39 h 1692"/>
                <a:gd name="T102" fmla="*/ 56 w 1690"/>
                <a:gd name="T103" fmla="*/ 11 h 1692"/>
                <a:gd name="T104" fmla="*/ 101 w 1690"/>
                <a:gd name="T105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2">
                  <a:moveTo>
                    <a:pt x="1147" y="685"/>
                  </a:moveTo>
                  <a:lnTo>
                    <a:pt x="347" y="1486"/>
                  </a:lnTo>
                  <a:lnTo>
                    <a:pt x="798" y="1486"/>
                  </a:lnTo>
                  <a:lnTo>
                    <a:pt x="1329" y="954"/>
                  </a:lnTo>
                  <a:lnTo>
                    <a:pt x="1289" y="882"/>
                  </a:lnTo>
                  <a:lnTo>
                    <a:pt x="1246" y="813"/>
                  </a:lnTo>
                  <a:lnTo>
                    <a:pt x="1198" y="747"/>
                  </a:lnTo>
                  <a:lnTo>
                    <a:pt x="1147" y="685"/>
                  </a:lnTo>
                  <a:close/>
                  <a:moveTo>
                    <a:pt x="729" y="356"/>
                  </a:moveTo>
                  <a:lnTo>
                    <a:pt x="206" y="881"/>
                  </a:lnTo>
                  <a:lnTo>
                    <a:pt x="206" y="881"/>
                  </a:lnTo>
                  <a:lnTo>
                    <a:pt x="206" y="1334"/>
                  </a:lnTo>
                  <a:lnTo>
                    <a:pt x="1000" y="538"/>
                  </a:lnTo>
                  <a:lnTo>
                    <a:pt x="937" y="487"/>
                  </a:lnTo>
                  <a:lnTo>
                    <a:pt x="870" y="440"/>
                  </a:lnTo>
                  <a:lnTo>
                    <a:pt x="802" y="397"/>
                  </a:lnTo>
                  <a:lnTo>
                    <a:pt x="729" y="356"/>
                  </a:lnTo>
                  <a:close/>
                  <a:moveTo>
                    <a:pt x="206" y="210"/>
                  </a:moveTo>
                  <a:lnTo>
                    <a:pt x="206" y="589"/>
                  </a:lnTo>
                  <a:lnTo>
                    <a:pt x="523" y="271"/>
                  </a:lnTo>
                  <a:lnTo>
                    <a:pt x="446" y="250"/>
                  </a:lnTo>
                  <a:lnTo>
                    <a:pt x="368" y="232"/>
                  </a:lnTo>
                  <a:lnTo>
                    <a:pt x="287" y="219"/>
                  </a:lnTo>
                  <a:lnTo>
                    <a:pt x="206" y="210"/>
                  </a:lnTo>
                  <a:close/>
                  <a:moveTo>
                    <a:pt x="104" y="0"/>
                  </a:moveTo>
                  <a:lnTo>
                    <a:pt x="201" y="3"/>
                  </a:lnTo>
                  <a:lnTo>
                    <a:pt x="296" y="12"/>
                  </a:lnTo>
                  <a:lnTo>
                    <a:pt x="389" y="26"/>
                  </a:lnTo>
                  <a:lnTo>
                    <a:pt x="481" y="46"/>
                  </a:lnTo>
                  <a:lnTo>
                    <a:pt x="570" y="70"/>
                  </a:lnTo>
                  <a:lnTo>
                    <a:pt x="657" y="99"/>
                  </a:lnTo>
                  <a:lnTo>
                    <a:pt x="742" y="134"/>
                  </a:lnTo>
                  <a:lnTo>
                    <a:pt x="758" y="142"/>
                  </a:lnTo>
                  <a:lnTo>
                    <a:pt x="842" y="182"/>
                  </a:lnTo>
                  <a:lnTo>
                    <a:pt x="922" y="228"/>
                  </a:lnTo>
                  <a:lnTo>
                    <a:pt x="1000" y="278"/>
                  </a:lnTo>
                  <a:lnTo>
                    <a:pt x="1074" y="332"/>
                  </a:lnTo>
                  <a:lnTo>
                    <a:pt x="1144" y="391"/>
                  </a:lnTo>
                  <a:lnTo>
                    <a:pt x="1212" y="453"/>
                  </a:lnTo>
                  <a:lnTo>
                    <a:pt x="1230" y="471"/>
                  </a:lnTo>
                  <a:lnTo>
                    <a:pt x="1293" y="538"/>
                  </a:lnTo>
                  <a:lnTo>
                    <a:pt x="1352" y="609"/>
                  </a:lnTo>
                  <a:lnTo>
                    <a:pt x="1407" y="682"/>
                  </a:lnTo>
                  <a:lnTo>
                    <a:pt x="1457" y="760"/>
                  </a:lnTo>
                  <a:lnTo>
                    <a:pt x="1502" y="840"/>
                  </a:lnTo>
                  <a:lnTo>
                    <a:pt x="1544" y="923"/>
                  </a:lnTo>
                  <a:lnTo>
                    <a:pt x="1552" y="940"/>
                  </a:lnTo>
                  <a:lnTo>
                    <a:pt x="1587" y="1027"/>
                  </a:lnTo>
                  <a:lnTo>
                    <a:pt x="1618" y="1115"/>
                  </a:lnTo>
                  <a:lnTo>
                    <a:pt x="1644" y="1206"/>
                  </a:lnTo>
                  <a:lnTo>
                    <a:pt x="1663" y="1299"/>
                  </a:lnTo>
                  <a:lnTo>
                    <a:pt x="1679" y="1394"/>
                  </a:lnTo>
                  <a:lnTo>
                    <a:pt x="1687" y="1490"/>
                  </a:lnTo>
                  <a:lnTo>
                    <a:pt x="1690" y="1588"/>
                  </a:lnTo>
                  <a:lnTo>
                    <a:pt x="1687" y="1612"/>
                  </a:lnTo>
                  <a:lnTo>
                    <a:pt x="1680" y="1634"/>
                  </a:lnTo>
                  <a:lnTo>
                    <a:pt x="1668" y="1654"/>
                  </a:lnTo>
                  <a:lnTo>
                    <a:pt x="1651" y="1669"/>
                  </a:lnTo>
                  <a:lnTo>
                    <a:pt x="1632" y="1681"/>
                  </a:lnTo>
                  <a:lnTo>
                    <a:pt x="1611" y="1690"/>
                  </a:lnTo>
                  <a:lnTo>
                    <a:pt x="1587" y="1692"/>
                  </a:lnTo>
                  <a:lnTo>
                    <a:pt x="1563" y="1690"/>
                  </a:lnTo>
                  <a:lnTo>
                    <a:pt x="1541" y="1681"/>
                  </a:lnTo>
                  <a:lnTo>
                    <a:pt x="1523" y="1669"/>
                  </a:lnTo>
                  <a:lnTo>
                    <a:pt x="1507" y="1654"/>
                  </a:lnTo>
                  <a:lnTo>
                    <a:pt x="1495" y="1634"/>
                  </a:lnTo>
                  <a:lnTo>
                    <a:pt x="1487" y="1612"/>
                  </a:lnTo>
                  <a:lnTo>
                    <a:pt x="1484" y="1588"/>
                  </a:lnTo>
                  <a:lnTo>
                    <a:pt x="1481" y="1500"/>
                  </a:lnTo>
                  <a:lnTo>
                    <a:pt x="1473" y="1412"/>
                  </a:lnTo>
                  <a:lnTo>
                    <a:pt x="1459" y="1326"/>
                  </a:lnTo>
                  <a:lnTo>
                    <a:pt x="1440" y="1242"/>
                  </a:lnTo>
                  <a:lnTo>
                    <a:pt x="1415" y="1160"/>
                  </a:lnTo>
                  <a:lnTo>
                    <a:pt x="915" y="1661"/>
                  </a:lnTo>
                  <a:lnTo>
                    <a:pt x="909" y="1667"/>
                  </a:lnTo>
                  <a:lnTo>
                    <a:pt x="907" y="1669"/>
                  </a:lnTo>
                  <a:lnTo>
                    <a:pt x="901" y="1673"/>
                  </a:lnTo>
                  <a:lnTo>
                    <a:pt x="898" y="1674"/>
                  </a:lnTo>
                  <a:lnTo>
                    <a:pt x="893" y="1679"/>
                  </a:lnTo>
                  <a:lnTo>
                    <a:pt x="891" y="1680"/>
                  </a:lnTo>
                  <a:lnTo>
                    <a:pt x="884" y="1683"/>
                  </a:lnTo>
                  <a:lnTo>
                    <a:pt x="881" y="1684"/>
                  </a:lnTo>
                  <a:lnTo>
                    <a:pt x="875" y="1686"/>
                  </a:lnTo>
                  <a:lnTo>
                    <a:pt x="871" y="1688"/>
                  </a:lnTo>
                  <a:lnTo>
                    <a:pt x="865" y="1690"/>
                  </a:lnTo>
                  <a:lnTo>
                    <a:pt x="862" y="1690"/>
                  </a:lnTo>
                  <a:lnTo>
                    <a:pt x="853" y="1692"/>
                  </a:lnTo>
                  <a:lnTo>
                    <a:pt x="852" y="1692"/>
                  </a:lnTo>
                  <a:lnTo>
                    <a:pt x="842" y="1692"/>
                  </a:lnTo>
                  <a:lnTo>
                    <a:pt x="841" y="1692"/>
                  </a:lnTo>
                  <a:lnTo>
                    <a:pt x="103" y="1692"/>
                  </a:lnTo>
                  <a:lnTo>
                    <a:pt x="79" y="1690"/>
                  </a:lnTo>
                  <a:lnTo>
                    <a:pt x="58" y="1681"/>
                  </a:lnTo>
                  <a:lnTo>
                    <a:pt x="38" y="1669"/>
                  </a:lnTo>
                  <a:lnTo>
                    <a:pt x="23" y="1654"/>
                  </a:lnTo>
                  <a:lnTo>
                    <a:pt x="10" y="1634"/>
                  </a:lnTo>
                  <a:lnTo>
                    <a:pt x="2" y="1612"/>
                  </a:lnTo>
                  <a:lnTo>
                    <a:pt x="0" y="1588"/>
                  </a:lnTo>
                  <a:lnTo>
                    <a:pt x="0" y="103"/>
                  </a:lnTo>
                  <a:lnTo>
                    <a:pt x="2" y="81"/>
                  </a:lnTo>
                  <a:lnTo>
                    <a:pt x="10" y="59"/>
                  </a:lnTo>
                  <a:lnTo>
                    <a:pt x="22" y="39"/>
                  </a:lnTo>
                  <a:lnTo>
                    <a:pt x="38" y="24"/>
                  </a:lnTo>
                  <a:lnTo>
                    <a:pt x="56" y="11"/>
                  </a:lnTo>
                  <a:lnTo>
                    <a:pt x="78" y="3"/>
                  </a:lnTo>
                  <a:lnTo>
                    <a:pt x="101" y="0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4" name="Freeform 137"/>
          <p:cNvSpPr>
            <a:spLocks noEditPoints="1"/>
          </p:cNvSpPr>
          <p:nvPr/>
        </p:nvSpPr>
        <p:spPr bwMode="auto">
          <a:xfrm>
            <a:off x="9080647" y="2681288"/>
            <a:ext cx="569913" cy="569912"/>
          </a:xfrm>
          <a:custGeom>
            <a:avLst/>
            <a:gdLst>
              <a:gd name="T0" fmla="*/ 2590 w 3590"/>
              <a:gd name="T1" fmla="*/ 2592 h 3590"/>
              <a:gd name="T2" fmla="*/ 2729 w 3590"/>
              <a:gd name="T3" fmla="*/ 2910 h 3590"/>
              <a:gd name="T4" fmla="*/ 3306 w 3590"/>
              <a:gd name="T5" fmla="*/ 2270 h 3590"/>
              <a:gd name="T6" fmla="*/ 1953 w 3590"/>
              <a:gd name="T7" fmla="*/ 1016 h 3590"/>
              <a:gd name="T8" fmla="*/ 2137 w 3590"/>
              <a:gd name="T9" fmla="*/ 1077 h 3590"/>
              <a:gd name="T10" fmla="*/ 2301 w 3590"/>
              <a:gd name="T11" fmla="*/ 1183 h 3590"/>
              <a:gd name="T12" fmla="*/ 2434 w 3590"/>
              <a:gd name="T13" fmla="*/ 1322 h 3590"/>
              <a:gd name="T14" fmla="*/ 2528 w 3590"/>
              <a:gd name="T15" fmla="*/ 1489 h 3590"/>
              <a:gd name="T16" fmla="*/ 2583 w 3590"/>
              <a:gd name="T17" fmla="*/ 1689 h 3590"/>
              <a:gd name="T18" fmla="*/ 3348 w 3590"/>
              <a:gd name="T19" fmla="*/ 1487 h 3590"/>
              <a:gd name="T20" fmla="*/ 3296 w 3590"/>
              <a:gd name="T21" fmla="*/ 1289 h 3590"/>
              <a:gd name="T22" fmla="*/ 3221 w 3590"/>
              <a:gd name="T23" fmla="*/ 1106 h 3590"/>
              <a:gd name="T24" fmla="*/ 3104 w 3590"/>
              <a:gd name="T25" fmla="*/ 904 h 3590"/>
              <a:gd name="T26" fmla="*/ 2958 w 3590"/>
              <a:gd name="T27" fmla="*/ 721 h 3590"/>
              <a:gd name="T28" fmla="*/ 2820 w 3590"/>
              <a:gd name="T29" fmla="*/ 589 h 3590"/>
              <a:gd name="T30" fmla="*/ 2657 w 3590"/>
              <a:gd name="T31" fmla="*/ 467 h 3590"/>
              <a:gd name="T32" fmla="*/ 2423 w 3590"/>
              <a:gd name="T33" fmla="*/ 341 h 3590"/>
              <a:gd name="T34" fmla="*/ 2238 w 3590"/>
              <a:gd name="T35" fmla="*/ 274 h 3590"/>
              <a:gd name="T36" fmla="*/ 2035 w 3590"/>
              <a:gd name="T37" fmla="*/ 230 h 3590"/>
              <a:gd name="T38" fmla="*/ 1857 w 3590"/>
              <a:gd name="T39" fmla="*/ 1 h 3590"/>
              <a:gd name="T40" fmla="*/ 2112 w 3590"/>
              <a:gd name="T41" fmla="*/ 28 h 3590"/>
              <a:gd name="T42" fmla="*/ 2342 w 3590"/>
              <a:gd name="T43" fmla="*/ 86 h 3590"/>
              <a:gd name="T44" fmla="*/ 2572 w 3590"/>
              <a:gd name="T45" fmla="*/ 177 h 3590"/>
              <a:gd name="T46" fmla="*/ 2771 w 3590"/>
              <a:gd name="T47" fmla="*/ 289 h 3590"/>
              <a:gd name="T48" fmla="*/ 2969 w 3590"/>
              <a:gd name="T49" fmla="*/ 438 h 3590"/>
              <a:gd name="T50" fmla="*/ 3130 w 3590"/>
              <a:gd name="T51" fmla="*/ 596 h 3590"/>
              <a:gd name="T52" fmla="*/ 3282 w 3590"/>
              <a:gd name="T53" fmla="*/ 791 h 3590"/>
              <a:gd name="T54" fmla="*/ 3399 w 3590"/>
              <a:gd name="T55" fmla="*/ 990 h 3590"/>
              <a:gd name="T56" fmla="*/ 3494 w 3590"/>
              <a:gd name="T57" fmla="*/ 1218 h 3590"/>
              <a:gd name="T58" fmla="*/ 3556 w 3590"/>
              <a:gd name="T59" fmla="*/ 1450 h 3590"/>
              <a:gd name="T60" fmla="*/ 3587 w 3590"/>
              <a:gd name="T61" fmla="*/ 1699 h 3590"/>
              <a:gd name="T62" fmla="*/ 3514 w 3590"/>
              <a:gd name="T63" fmla="*/ 2311 h 3590"/>
              <a:gd name="T64" fmla="*/ 2884 w 3590"/>
              <a:gd name="T65" fmla="*/ 3222 h 3590"/>
              <a:gd name="T66" fmla="*/ 1794 w 3590"/>
              <a:gd name="T67" fmla="*/ 3590 h 3590"/>
              <a:gd name="T68" fmla="*/ 719 w 3590"/>
              <a:gd name="T69" fmla="*/ 3231 h 3590"/>
              <a:gd name="T70" fmla="*/ 79 w 3590"/>
              <a:gd name="T71" fmla="*/ 2322 h 3590"/>
              <a:gd name="T72" fmla="*/ 101 w 3590"/>
              <a:gd name="T73" fmla="*/ 1202 h 3590"/>
              <a:gd name="T74" fmla="*/ 741 w 3590"/>
              <a:gd name="T75" fmla="*/ 343 h 3590"/>
              <a:gd name="T76" fmla="*/ 1310 w 3590"/>
              <a:gd name="T77" fmla="*/ 148 h 3590"/>
              <a:gd name="T78" fmla="*/ 990 w 3590"/>
              <a:gd name="T79" fmla="*/ 431 h 3590"/>
              <a:gd name="T80" fmla="*/ 319 w 3590"/>
              <a:gd name="T81" fmla="*/ 1223 h 3590"/>
              <a:gd name="T82" fmla="*/ 292 w 3590"/>
              <a:gd name="T83" fmla="*/ 2295 h 3590"/>
              <a:gd name="T84" fmla="*/ 941 w 3590"/>
              <a:gd name="T85" fmla="*/ 3129 h 3590"/>
              <a:gd name="T86" fmla="*/ 1985 w 3590"/>
              <a:gd name="T87" fmla="*/ 3368 h 3590"/>
              <a:gd name="T88" fmla="*/ 2531 w 3590"/>
              <a:gd name="T89" fmla="*/ 2985 h 3590"/>
              <a:gd name="T90" fmla="*/ 2116 w 3590"/>
              <a:gd name="T91" fmla="*/ 2523 h 3590"/>
              <a:gd name="T92" fmla="*/ 1692 w 3590"/>
              <a:gd name="T93" fmla="*/ 2509 h 3590"/>
              <a:gd name="T94" fmla="*/ 1961 w 3590"/>
              <a:gd name="T95" fmla="*/ 2354 h 3590"/>
              <a:gd name="T96" fmla="*/ 2367 w 3590"/>
              <a:gd name="T97" fmla="*/ 1912 h 3590"/>
              <a:gd name="T98" fmla="*/ 2140 w 3590"/>
              <a:gd name="T99" fmla="*/ 1324 h 3590"/>
              <a:gd name="T100" fmla="*/ 1544 w 3590"/>
              <a:gd name="T101" fmla="*/ 1267 h 3590"/>
              <a:gd name="T102" fmla="*/ 1214 w 3590"/>
              <a:gd name="T103" fmla="*/ 1740 h 3590"/>
              <a:gd name="T104" fmla="*/ 1450 w 3590"/>
              <a:gd name="T105" fmla="*/ 2267 h 3590"/>
              <a:gd name="T106" fmla="*/ 1483 w 3590"/>
              <a:gd name="T107" fmla="*/ 2305 h 3590"/>
              <a:gd name="T108" fmla="*/ 1494 w 3590"/>
              <a:gd name="T109" fmla="*/ 2359 h 3590"/>
              <a:gd name="T110" fmla="*/ 1475 w 3590"/>
              <a:gd name="T111" fmla="*/ 2412 h 3590"/>
              <a:gd name="T112" fmla="*/ 1033 w 3590"/>
              <a:gd name="T113" fmla="*/ 2797 h 3590"/>
              <a:gd name="T114" fmla="*/ 1234 w 3590"/>
              <a:gd name="T115" fmla="*/ 2359 h 3590"/>
              <a:gd name="T116" fmla="*/ 1011 w 3590"/>
              <a:gd name="T117" fmla="*/ 1668 h 3590"/>
              <a:gd name="T118" fmla="*/ 1390 w 3590"/>
              <a:gd name="T119" fmla="*/ 1111 h 3590"/>
              <a:gd name="T120" fmla="*/ 1748 w 3590"/>
              <a:gd name="T121" fmla="*/ 11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90" h="3590">
                <a:moveTo>
                  <a:pt x="2583" y="1901"/>
                </a:moveTo>
                <a:lnTo>
                  <a:pt x="2572" y="1964"/>
                </a:lnTo>
                <a:lnTo>
                  <a:pt x="2555" y="2027"/>
                </a:lnTo>
                <a:lnTo>
                  <a:pt x="2535" y="2087"/>
                </a:lnTo>
                <a:lnTo>
                  <a:pt x="2509" y="2145"/>
                </a:lnTo>
                <a:lnTo>
                  <a:pt x="2478" y="2202"/>
                </a:lnTo>
                <a:lnTo>
                  <a:pt x="2442" y="2256"/>
                </a:lnTo>
                <a:lnTo>
                  <a:pt x="2477" y="2336"/>
                </a:lnTo>
                <a:lnTo>
                  <a:pt x="2514" y="2418"/>
                </a:lnTo>
                <a:lnTo>
                  <a:pt x="2551" y="2504"/>
                </a:lnTo>
                <a:lnTo>
                  <a:pt x="2590" y="2592"/>
                </a:lnTo>
                <a:lnTo>
                  <a:pt x="2594" y="2601"/>
                </a:lnTo>
                <a:lnTo>
                  <a:pt x="2614" y="2648"/>
                </a:lnTo>
                <a:lnTo>
                  <a:pt x="2622" y="2663"/>
                </a:lnTo>
                <a:lnTo>
                  <a:pt x="2639" y="2702"/>
                </a:lnTo>
                <a:lnTo>
                  <a:pt x="2648" y="2725"/>
                </a:lnTo>
                <a:lnTo>
                  <a:pt x="2665" y="2763"/>
                </a:lnTo>
                <a:lnTo>
                  <a:pt x="2686" y="2810"/>
                </a:lnTo>
                <a:lnTo>
                  <a:pt x="2696" y="2832"/>
                </a:lnTo>
                <a:lnTo>
                  <a:pt x="2709" y="2862"/>
                </a:lnTo>
                <a:lnTo>
                  <a:pt x="2724" y="2898"/>
                </a:lnTo>
                <a:lnTo>
                  <a:pt x="2729" y="2910"/>
                </a:lnTo>
                <a:lnTo>
                  <a:pt x="2784" y="3033"/>
                </a:lnTo>
                <a:lnTo>
                  <a:pt x="2856" y="2971"/>
                </a:lnTo>
                <a:lnTo>
                  <a:pt x="2924" y="2906"/>
                </a:lnTo>
                <a:lnTo>
                  <a:pt x="2988" y="2837"/>
                </a:lnTo>
                <a:lnTo>
                  <a:pt x="3047" y="2764"/>
                </a:lnTo>
                <a:lnTo>
                  <a:pt x="3103" y="2689"/>
                </a:lnTo>
                <a:lnTo>
                  <a:pt x="3153" y="2610"/>
                </a:lnTo>
                <a:lnTo>
                  <a:pt x="3198" y="2529"/>
                </a:lnTo>
                <a:lnTo>
                  <a:pt x="3240" y="2446"/>
                </a:lnTo>
                <a:lnTo>
                  <a:pt x="3276" y="2359"/>
                </a:lnTo>
                <a:lnTo>
                  <a:pt x="3306" y="2270"/>
                </a:lnTo>
                <a:lnTo>
                  <a:pt x="3331" y="2180"/>
                </a:lnTo>
                <a:lnTo>
                  <a:pt x="3352" y="2089"/>
                </a:lnTo>
                <a:lnTo>
                  <a:pt x="3366" y="1995"/>
                </a:lnTo>
                <a:lnTo>
                  <a:pt x="3376" y="1901"/>
                </a:lnTo>
                <a:lnTo>
                  <a:pt x="2583" y="1901"/>
                </a:lnTo>
                <a:close/>
                <a:moveTo>
                  <a:pt x="1901" y="215"/>
                </a:moveTo>
                <a:lnTo>
                  <a:pt x="1901" y="1007"/>
                </a:lnTo>
                <a:lnTo>
                  <a:pt x="1904" y="1007"/>
                </a:lnTo>
                <a:lnTo>
                  <a:pt x="1917" y="1010"/>
                </a:lnTo>
                <a:lnTo>
                  <a:pt x="1938" y="1013"/>
                </a:lnTo>
                <a:lnTo>
                  <a:pt x="1953" y="1016"/>
                </a:lnTo>
                <a:lnTo>
                  <a:pt x="1972" y="1020"/>
                </a:lnTo>
                <a:lnTo>
                  <a:pt x="1986" y="1024"/>
                </a:lnTo>
                <a:lnTo>
                  <a:pt x="2006" y="1029"/>
                </a:lnTo>
                <a:lnTo>
                  <a:pt x="2020" y="1032"/>
                </a:lnTo>
                <a:lnTo>
                  <a:pt x="2039" y="1039"/>
                </a:lnTo>
                <a:lnTo>
                  <a:pt x="2053" y="1043"/>
                </a:lnTo>
                <a:lnTo>
                  <a:pt x="2071" y="1050"/>
                </a:lnTo>
                <a:lnTo>
                  <a:pt x="2085" y="1055"/>
                </a:lnTo>
                <a:lnTo>
                  <a:pt x="2104" y="1063"/>
                </a:lnTo>
                <a:lnTo>
                  <a:pt x="2117" y="1068"/>
                </a:lnTo>
                <a:lnTo>
                  <a:pt x="2137" y="1077"/>
                </a:lnTo>
                <a:lnTo>
                  <a:pt x="2147" y="1082"/>
                </a:lnTo>
                <a:lnTo>
                  <a:pt x="2170" y="1094"/>
                </a:lnTo>
                <a:lnTo>
                  <a:pt x="2178" y="1099"/>
                </a:lnTo>
                <a:lnTo>
                  <a:pt x="2207" y="1115"/>
                </a:lnTo>
                <a:lnTo>
                  <a:pt x="2214" y="1119"/>
                </a:lnTo>
                <a:lnTo>
                  <a:pt x="2236" y="1134"/>
                </a:lnTo>
                <a:lnTo>
                  <a:pt x="2245" y="1140"/>
                </a:lnTo>
                <a:lnTo>
                  <a:pt x="2263" y="1153"/>
                </a:lnTo>
                <a:lnTo>
                  <a:pt x="2274" y="1161"/>
                </a:lnTo>
                <a:lnTo>
                  <a:pt x="2290" y="1174"/>
                </a:lnTo>
                <a:lnTo>
                  <a:pt x="2301" y="1183"/>
                </a:lnTo>
                <a:lnTo>
                  <a:pt x="2316" y="1194"/>
                </a:lnTo>
                <a:lnTo>
                  <a:pt x="2326" y="1204"/>
                </a:lnTo>
                <a:lnTo>
                  <a:pt x="2341" y="1217"/>
                </a:lnTo>
                <a:lnTo>
                  <a:pt x="2351" y="1227"/>
                </a:lnTo>
                <a:lnTo>
                  <a:pt x="2365" y="1241"/>
                </a:lnTo>
                <a:lnTo>
                  <a:pt x="2375" y="1252"/>
                </a:lnTo>
                <a:lnTo>
                  <a:pt x="2388" y="1266"/>
                </a:lnTo>
                <a:lnTo>
                  <a:pt x="2397" y="1277"/>
                </a:lnTo>
                <a:lnTo>
                  <a:pt x="2411" y="1292"/>
                </a:lnTo>
                <a:lnTo>
                  <a:pt x="2418" y="1302"/>
                </a:lnTo>
                <a:lnTo>
                  <a:pt x="2434" y="1322"/>
                </a:lnTo>
                <a:lnTo>
                  <a:pt x="2439" y="1329"/>
                </a:lnTo>
                <a:lnTo>
                  <a:pt x="2459" y="1357"/>
                </a:lnTo>
                <a:lnTo>
                  <a:pt x="2461" y="1361"/>
                </a:lnTo>
                <a:lnTo>
                  <a:pt x="2476" y="1386"/>
                </a:lnTo>
                <a:lnTo>
                  <a:pt x="2481" y="1396"/>
                </a:lnTo>
                <a:lnTo>
                  <a:pt x="2493" y="1415"/>
                </a:lnTo>
                <a:lnTo>
                  <a:pt x="2499" y="1427"/>
                </a:lnTo>
                <a:lnTo>
                  <a:pt x="2509" y="1445"/>
                </a:lnTo>
                <a:lnTo>
                  <a:pt x="2515" y="1458"/>
                </a:lnTo>
                <a:lnTo>
                  <a:pt x="2523" y="1476"/>
                </a:lnTo>
                <a:lnTo>
                  <a:pt x="2528" y="1489"/>
                </a:lnTo>
                <a:lnTo>
                  <a:pt x="2536" y="1508"/>
                </a:lnTo>
                <a:lnTo>
                  <a:pt x="2541" y="1522"/>
                </a:lnTo>
                <a:lnTo>
                  <a:pt x="2548" y="1540"/>
                </a:lnTo>
                <a:lnTo>
                  <a:pt x="2552" y="1553"/>
                </a:lnTo>
                <a:lnTo>
                  <a:pt x="2559" y="1573"/>
                </a:lnTo>
                <a:lnTo>
                  <a:pt x="2562" y="1587"/>
                </a:lnTo>
                <a:lnTo>
                  <a:pt x="2567" y="1608"/>
                </a:lnTo>
                <a:lnTo>
                  <a:pt x="2571" y="1621"/>
                </a:lnTo>
                <a:lnTo>
                  <a:pt x="2575" y="1644"/>
                </a:lnTo>
                <a:lnTo>
                  <a:pt x="2577" y="1655"/>
                </a:lnTo>
                <a:lnTo>
                  <a:pt x="2583" y="1689"/>
                </a:lnTo>
                <a:lnTo>
                  <a:pt x="3376" y="1689"/>
                </a:lnTo>
                <a:lnTo>
                  <a:pt x="3372" y="1651"/>
                </a:lnTo>
                <a:lnTo>
                  <a:pt x="3371" y="1639"/>
                </a:lnTo>
                <a:lnTo>
                  <a:pt x="3368" y="1614"/>
                </a:lnTo>
                <a:lnTo>
                  <a:pt x="3367" y="1599"/>
                </a:lnTo>
                <a:lnTo>
                  <a:pt x="3364" y="1577"/>
                </a:lnTo>
                <a:lnTo>
                  <a:pt x="3362" y="1561"/>
                </a:lnTo>
                <a:lnTo>
                  <a:pt x="3358" y="1540"/>
                </a:lnTo>
                <a:lnTo>
                  <a:pt x="3355" y="1524"/>
                </a:lnTo>
                <a:lnTo>
                  <a:pt x="3352" y="1503"/>
                </a:lnTo>
                <a:lnTo>
                  <a:pt x="3348" y="1487"/>
                </a:lnTo>
                <a:lnTo>
                  <a:pt x="3344" y="1468"/>
                </a:lnTo>
                <a:lnTo>
                  <a:pt x="3341" y="1451"/>
                </a:lnTo>
                <a:lnTo>
                  <a:pt x="3337" y="1431"/>
                </a:lnTo>
                <a:lnTo>
                  <a:pt x="3332" y="1415"/>
                </a:lnTo>
                <a:lnTo>
                  <a:pt x="3328" y="1395"/>
                </a:lnTo>
                <a:lnTo>
                  <a:pt x="3323" y="1379"/>
                </a:lnTo>
                <a:lnTo>
                  <a:pt x="3318" y="1360"/>
                </a:lnTo>
                <a:lnTo>
                  <a:pt x="3313" y="1344"/>
                </a:lnTo>
                <a:lnTo>
                  <a:pt x="3307" y="1325"/>
                </a:lnTo>
                <a:lnTo>
                  <a:pt x="3302" y="1309"/>
                </a:lnTo>
                <a:lnTo>
                  <a:pt x="3296" y="1289"/>
                </a:lnTo>
                <a:lnTo>
                  <a:pt x="3291" y="1274"/>
                </a:lnTo>
                <a:lnTo>
                  <a:pt x="3284" y="1255"/>
                </a:lnTo>
                <a:lnTo>
                  <a:pt x="3278" y="1240"/>
                </a:lnTo>
                <a:lnTo>
                  <a:pt x="3271" y="1221"/>
                </a:lnTo>
                <a:lnTo>
                  <a:pt x="3265" y="1206"/>
                </a:lnTo>
                <a:lnTo>
                  <a:pt x="3257" y="1187"/>
                </a:lnTo>
                <a:lnTo>
                  <a:pt x="3251" y="1173"/>
                </a:lnTo>
                <a:lnTo>
                  <a:pt x="3243" y="1153"/>
                </a:lnTo>
                <a:lnTo>
                  <a:pt x="3236" y="1139"/>
                </a:lnTo>
                <a:lnTo>
                  <a:pt x="3228" y="1121"/>
                </a:lnTo>
                <a:lnTo>
                  <a:pt x="3221" y="1106"/>
                </a:lnTo>
                <a:lnTo>
                  <a:pt x="3211" y="1088"/>
                </a:lnTo>
                <a:lnTo>
                  <a:pt x="3205" y="1075"/>
                </a:lnTo>
                <a:lnTo>
                  <a:pt x="3195" y="1055"/>
                </a:lnTo>
                <a:lnTo>
                  <a:pt x="3189" y="1042"/>
                </a:lnTo>
                <a:lnTo>
                  <a:pt x="3177" y="1023"/>
                </a:lnTo>
                <a:lnTo>
                  <a:pt x="3171" y="1011"/>
                </a:lnTo>
                <a:lnTo>
                  <a:pt x="3158" y="990"/>
                </a:lnTo>
                <a:lnTo>
                  <a:pt x="3153" y="980"/>
                </a:lnTo>
                <a:lnTo>
                  <a:pt x="3137" y="956"/>
                </a:lnTo>
                <a:lnTo>
                  <a:pt x="3134" y="950"/>
                </a:lnTo>
                <a:lnTo>
                  <a:pt x="3104" y="904"/>
                </a:lnTo>
                <a:lnTo>
                  <a:pt x="3072" y="859"/>
                </a:lnTo>
                <a:lnTo>
                  <a:pt x="3070" y="856"/>
                </a:lnTo>
                <a:lnTo>
                  <a:pt x="3050" y="831"/>
                </a:lnTo>
                <a:lnTo>
                  <a:pt x="3045" y="825"/>
                </a:lnTo>
                <a:lnTo>
                  <a:pt x="3029" y="803"/>
                </a:lnTo>
                <a:lnTo>
                  <a:pt x="3022" y="795"/>
                </a:lnTo>
                <a:lnTo>
                  <a:pt x="3006" y="776"/>
                </a:lnTo>
                <a:lnTo>
                  <a:pt x="2998" y="767"/>
                </a:lnTo>
                <a:lnTo>
                  <a:pt x="2983" y="748"/>
                </a:lnTo>
                <a:lnTo>
                  <a:pt x="2974" y="739"/>
                </a:lnTo>
                <a:lnTo>
                  <a:pt x="2958" y="721"/>
                </a:lnTo>
                <a:lnTo>
                  <a:pt x="2949" y="713"/>
                </a:lnTo>
                <a:lnTo>
                  <a:pt x="2934" y="695"/>
                </a:lnTo>
                <a:lnTo>
                  <a:pt x="2924" y="686"/>
                </a:lnTo>
                <a:lnTo>
                  <a:pt x="2909" y="670"/>
                </a:lnTo>
                <a:lnTo>
                  <a:pt x="2899" y="660"/>
                </a:lnTo>
                <a:lnTo>
                  <a:pt x="2883" y="645"/>
                </a:lnTo>
                <a:lnTo>
                  <a:pt x="2873" y="636"/>
                </a:lnTo>
                <a:lnTo>
                  <a:pt x="2857" y="621"/>
                </a:lnTo>
                <a:lnTo>
                  <a:pt x="2847" y="611"/>
                </a:lnTo>
                <a:lnTo>
                  <a:pt x="2830" y="597"/>
                </a:lnTo>
                <a:lnTo>
                  <a:pt x="2820" y="589"/>
                </a:lnTo>
                <a:lnTo>
                  <a:pt x="2802" y="573"/>
                </a:lnTo>
                <a:lnTo>
                  <a:pt x="2791" y="566"/>
                </a:lnTo>
                <a:lnTo>
                  <a:pt x="2774" y="552"/>
                </a:lnTo>
                <a:lnTo>
                  <a:pt x="2763" y="543"/>
                </a:lnTo>
                <a:lnTo>
                  <a:pt x="2746" y="529"/>
                </a:lnTo>
                <a:lnTo>
                  <a:pt x="2735" y="521"/>
                </a:lnTo>
                <a:lnTo>
                  <a:pt x="2716" y="508"/>
                </a:lnTo>
                <a:lnTo>
                  <a:pt x="2706" y="500"/>
                </a:lnTo>
                <a:lnTo>
                  <a:pt x="2687" y="486"/>
                </a:lnTo>
                <a:lnTo>
                  <a:pt x="2676" y="480"/>
                </a:lnTo>
                <a:lnTo>
                  <a:pt x="2657" y="467"/>
                </a:lnTo>
                <a:lnTo>
                  <a:pt x="2647" y="460"/>
                </a:lnTo>
                <a:lnTo>
                  <a:pt x="2625" y="447"/>
                </a:lnTo>
                <a:lnTo>
                  <a:pt x="2615" y="441"/>
                </a:lnTo>
                <a:lnTo>
                  <a:pt x="2592" y="428"/>
                </a:lnTo>
                <a:lnTo>
                  <a:pt x="2585" y="423"/>
                </a:lnTo>
                <a:lnTo>
                  <a:pt x="2560" y="408"/>
                </a:lnTo>
                <a:lnTo>
                  <a:pt x="2553" y="405"/>
                </a:lnTo>
                <a:lnTo>
                  <a:pt x="2523" y="388"/>
                </a:lnTo>
                <a:lnTo>
                  <a:pt x="2522" y="388"/>
                </a:lnTo>
                <a:lnTo>
                  <a:pt x="2473" y="363"/>
                </a:lnTo>
                <a:lnTo>
                  <a:pt x="2423" y="341"/>
                </a:lnTo>
                <a:lnTo>
                  <a:pt x="2417" y="338"/>
                </a:lnTo>
                <a:lnTo>
                  <a:pt x="2389" y="326"/>
                </a:lnTo>
                <a:lnTo>
                  <a:pt x="2380" y="323"/>
                </a:lnTo>
                <a:lnTo>
                  <a:pt x="2355" y="313"/>
                </a:lnTo>
                <a:lnTo>
                  <a:pt x="2344" y="310"/>
                </a:lnTo>
                <a:lnTo>
                  <a:pt x="2320" y="301"/>
                </a:lnTo>
                <a:lnTo>
                  <a:pt x="2308" y="297"/>
                </a:lnTo>
                <a:lnTo>
                  <a:pt x="2287" y="289"/>
                </a:lnTo>
                <a:lnTo>
                  <a:pt x="2274" y="285"/>
                </a:lnTo>
                <a:lnTo>
                  <a:pt x="2251" y="278"/>
                </a:lnTo>
                <a:lnTo>
                  <a:pt x="2238" y="274"/>
                </a:lnTo>
                <a:lnTo>
                  <a:pt x="2216" y="269"/>
                </a:lnTo>
                <a:lnTo>
                  <a:pt x="2202" y="264"/>
                </a:lnTo>
                <a:lnTo>
                  <a:pt x="2180" y="259"/>
                </a:lnTo>
                <a:lnTo>
                  <a:pt x="2166" y="256"/>
                </a:lnTo>
                <a:lnTo>
                  <a:pt x="2144" y="250"/>
                </a:lnTo>
                <a:lnTo>
                  <a:pt x="2130" y="247"/>
                </a:lnTo>
                <a:lnTo>
                  <a:pt x="2108" y="243"/>
                </a:lnTo>
                <a:lnTo>
                  <a:pt x="2093" y="239"/>
                </a:lnTo>
                <a:lnTo>
                  <a:pt x="2072" y="236"/>
                </a:lnTo>
                <a:lnTo>
                  <a:pt x="2056" y="233"/>
                </a:lnTo>
                <a:lnTo>
                  <a:pt x="2035" y="230"/>
                </a:lnTo>
                <a:lnTo>
                  <a:pt x="2019" y="227"/>
                </a:lnTo>
                <a:lnTo>
                  <a:pt x="1998" y="224"/>
                </a:lnTo>
                <a:lnTo>
                  <a:pt x="1982" y="222"/>
                </a:lnTo>
                <a:lnTo>
                  <a:pt x="1960" y="220"/>
                </a:lnTo>
                <a:lnTo>
                  <a:pt x="1944" y="219"/>
                </a:lnTo>
                <a:lnTo>
                  <a:pt x="1923" y="216"/>
                </a:lnTo>
                <a:lnTo>
                  <a:pt x="1906" y="215"/>
                </a:lnTo>
                <a:lnTo>
                  <a:pt x="1901" y="215"/>
                </a:lnTo>
                <a:close/>
                <a:moveTo>
                  <a:pt x="1794" y="0"/>
                </a:moveTo>
                <a:lnTo>
                  <a:pt x="1841" y="1"/>
                </a:lnTo>
                <a:lnTo>
                  <a:pt x="1857" y="1"/>
                </a:lnTo>
                <a:lnTo>
                  <a:pt x="1887" y="2"/>
                </a:lnTo>
                <a:lnTo>
                  <a:pt x="1904" y="3"/>
                </a:lnTo>
                <a:lnTo>
                  <a:pt x="1933" y="5"/>
                </a:lnTo>
                <a:lnTo>
                  <a:pt x="1951" y="7"/>
                </a:lnTo>
                <a:lnTo>
                  <a:pt x="1978" y="10"/>
                </a:lnTo>
                <a:lnTo>
                  <a:pt x="1996" y="12"/>
                </a:lnTo>
                <a:lnTo>
                  <a:pt x="2023" y="14"/>
                </a:lnTo>
                <a:lnTo>
                  <a:pt x="2041" y="17"/>
                </a:lnTo>
                <a:lnTo>
                  <a:pt x="2068" y="21"/>
                </a:lnTo>
                <a:lnTo>
                  <a:pt x="2085" y="24"/>
                </a:lnTo>
                <a:lnTo>
                  <a:pt x="2112" y="28"/>
                </a:lnTo>
                <a:lnTo>
                  <a:pt x="2129" y="32"/>
                </a:lnTo>
                <a:lnTo>
                  <a:pt x="2156" y="37"/>
                </a:lnTo>
                <a:lnTo>
                  <a:pt x="2171" y="40"/>
                </a:lnTo>
                <a:lnTo>
                  <a:pt x="2200" y="46"/>
                </a:lnTo>
                <a:lnTo>
                  <a:pt x="2215" y="50"/>
                </a:lnTo>
                <a:lnTo>
                  <a:pt x="2242" y="57"/>
                </a:lnTo>
                <a:lnTo>
                  <a:pt x="2258" y="61"/>
                </a:lnTo>
                <a:lnTo>
                  <a:pt x="2286" y="69"/>
                </a:lnTo>
                <a:lnTo>
                  <a:pt x="2300" y="73"/>
                </a:lnTo>
                <a:lnTo>
                  <a:pt x="2328" y="81"/>
                </a:lnTo>
                <a:lnTo>
                  <a:pt x="2342" y="86"/>
                </a:lnTo>
                <a:lnTo>
                  <a:pt x="2369" y="95"/>
                </a:lnTo>
                <a:lnTo>
                  <a:pt x="2384" y="99"/>
                </a:lnTo>
                <a:lnTo>
                  <a:pt x="2411" y="109"/>
                </a:lnTo>
                <a:lnTo>
                  <a:pt x="2424" y="114"/>
                </a:lnTo>
                <a:lnTo>
                  <a:pt x="2452" y="125"/>
                </a:lnTo>
                <a:lnTo>
                  <a:pt x="2464" y="129"/>
                </a:lnTo>
                <a:lnTo>
                  <a:pt x="2492" y="141"/>
                </a:lnTo>
                <a:lnTo>
                  <a:pt x="2504" y="147"/>
                </a:lnTo>
                <a:lnTo>
                  <a:pt x="2533" y="159"/>
                </a:lnTo>
                <a:lnTo>
                  <a:pt x="2545" y="164"/>
                </a:lnTo>
                <a:lnTo>
                  <a:pt x="2572" y="177"/>
                </a:lnTo>
                <a:lnTo>
                  <a:pt x="2583" y="183"/>
                </a:lnTo>
                <a:lnTo>
                  <a:pt x="2611" y="197"/>
                </a:lnTo>
                <a:lnTo>
                  <a:pt x="2622" y="202"/>
                </a:lnTo>
                <a:lnTo>
                  <a:pt x="2649" y="216"/>
                </a:lnTo>
                <a:lnTo>
                  <a:pt x="2660" y="223"/>
                </a:lnTo>
                <a:lnTo>
                  <a:pt x="2687" y="238"/>
                </a:lnTo>
                <a:lnTo>
                  <a:pt x="2697" y="244"/>
                </a:lnTo>
                <a:lnTo>
                  <a:pt x="2724" y="260"/>
                </a:lnTo>
                <a:lnTo>
                  <a:pt x="2734" y="267"/>
                </a:lnTo>
                <a:lnTo>
                  <a:pt x="2761" y="283"/>
                </a:lnTo>
                <a:lnTo>
                  <a:pt x="2771" y="289"/>
                </a:lnTo>
                <a:lnTo>
                  <a:pt x="2797" y="307"/>
                </a:lnTo>
                <a:lnTo>
                  <a:pt x="2807" y="313"/>
                </a:lnTo>
                <a:lnTo>
                  <a:pt x="2833" y="332"/>
                </a:lnTo>
                <a:lnTo>
                  <a:pt x="2842" y="338"/>
                </a:lnTo>
                <a:lnTo>
                  <a:pt x="2868" y="357"/>
                </a:lnTo>
                <a:lnTo>
                  <a:pt x="2876" y="363"/>
                </a:lnTo>
                <a:lnTo>
                  <a:pt x="2901" y="383"/>
                </a:lnTo>
                <a:lnTo>
                  <a:pt x="2910" y="389"/>
                </a:lnTo>
                <a:lnTo>
                  <a:pt x="2935" y="410"/>
                </a:lnTo>
                <a:lnTo>
                  <a:pt x="2944" y="417"/>
                </a:lnTo>
                <a:lnTo>
                  <a:pt x="2969" y="438"/>
                </a:lnTo>
                <a:lnTo>
                  <a:pt x="2976" y="445"/>
                </a:lnTo>
                <a:lnTo>
                  <a:pt x="3000" y="467"/>
                </a:lnTo>
                <a:lnTo>
                  <a:pt x="3008" y="473"/>
                </a:lnTo>
                <a:lnTo>
                  <a:pt x="3032" y="496"/>
                </a:lnTo>
                <a:lnTo>
                  <a:pt x="3040" y="504"/>
                </a:lnTo>
                <a:lnTo>
                  <a:pt x="3062" y="525"/>
                </a:lnTo>
                <a:lnTo>
                  <a:pt x="3070" y="533"/>
                </a:lnTo>
                <a:lnTo>
                  <a:pt x="3093" y="557"/>
                </a:lnTo>
                <a:lnTo>
                  <a:pt x="3100" y="565"/>
                </a:lnTo>
                <a:lnTo>
                  <a:pt x="3122" y="589"/>
                </a:lnTo>
                <a:lnTo>
                  <a:pt x="3130" y="596"/>
                </a:lnTo>
                <a:lnTo>
                  <a:pt x="3150" y="620"/>
                </a:lnTo>
                <a:lnTo>
                  <a:pt x="3158" y="629"/>
                </a:lnTo>
                <a:lnTo>
                  <a:pt x="3179" y="654"/>
                </a:lnTo>
                <a:lnTo>
                  <a:pt x="3185" y="663"/>
                </a:lnTo>
                <a:lnTo>
                  <a:pt x="3206" y="686"/>
                </a:lnTo>
                <a:lnTo>
                  <a:pt x="3213" y="696"/>
                </a:lnTo>
                <a:lnTo>
                  <a:pt x="3232" y="721"/>
                </a:lnTo>
                <a:lnTo>
                  <a:pt x="3239" y="730"/>
                </a:lnTo>
                <a:lnTo>
                  <a:pt x="3257" y="756"/>
                </a:lnTo>
                <a:lnTo>
                  <a:pt x="3265" y="766"/>
                </a:lnTo>
                <a:lnTo>
                  <a:pt x="3282" y="791"/>
                </a:lnTo>
                <a:lnTo>
                  <a:pt x="3289" y="802"/>
                </a:lnTo>
                <a:lnTo>
                  <a:pt x="3306" y="828"/>
                </a:lnTo>
                <a:lnTo>
                  <a:pt x="3313" y="838"/>
                </a:lnTo>
                <a:lnTo>
                  <a:pt x="3329" y="864"/>
                </a:lnTo>
                <a:lnTo>
                  <a:pt x="3335" y="875"/>
                </a:lnTo>
                <a:lnTo>
                  <a:pt x="3351" y="901"/>
                </a:lnTo>
                <a:lnTo>
                  <a:pt x="3357" y="913"/>
                </a:lnTo>
                <a:lnTo>
                  <a:pt x="3372" y="939"/>
                </a:lnTo>
                <a:lnTo>
                  <a:pt x="3379" y="951"/>
                </a:lnTo>
                <a:lnTo>
                  <a:pt x="3392" y="977"/>
                </a:lnTo>
                <a:lnTo>
                  <a:pt x="3399" y="990"/>
                </a:lnTo>
                <a:lnTo>
                  <a:pt x="3412" y="1016"/>
                </a:lnTo>
                <a:lnTo>
                  <a:pt x="3418" y="1029"/>
                </a:lnTo>
                <a:lnTo>
                  <a:pt x="3430" y="1055"/>
                </a:lnTo>
                <a:lnTo>
                  <a:pt x="3437" y="1069"/>
                </a:lnTo>
                <a:lnTo>
                  <a:pt x="3447" y="1095"/>
                </a:lnTo>
                <a:lnTo>
                  <a:pt x="3454" y="1110"/>
                </a:lnTo>
                <a:lnTo>
                  <a:pt x="3465" y="1136"/>
                </a:lnTo>
                <a:lnTo>
                  <a:pt x="3470" y="1151"/>
                </a:lnTo>
                <a:lnTo>
                  <a:pt x="3480" y="1177"/>
                </a:lnTo>
                <a:lnTo>
                  <a:pt x="3486" y="1192"/>
                </a:lnTo>
                <a:lnTo>
                  <a:pt x="3494" y="1218"/>
                </a:lnTo>
                <a:lnTo>
                  <a:pt x="3500" y="1234"/>
                </a:lnTo>
                <a:lnTo>
                  <a:pt x="3508" y="1260"/>
                </a:lnTo>
                <a:lnTo>
                  <a:pt x="3513" y="1276"/>
                </a:lnTo>
                <a:lnTo>
                  <a:pt x="3521" y="1302"/>
                </a:lnTo>
                <a:lnTo>
                  <a:pt x="3526" y="1320"/>
                </a:lnTo>
                <a:lnTo>
                  <a:pt x="3532" y="1345"/>
                </a:lnTo>
                <a:lnTo>
                  <a:pt x="3537" y="1362"/>
                </a:lnTo>
                <a:lnTo>
                  <a:pt x="3543" y="1388"/>
                </a:lnTo>
                <a:lnTo>
                  <a:pt x="3548" y="1407"/>
                </a:lnTo>
                <a:lnTo>
                  <a:pt x="3553" y="1432"/>
                </a:lnTo>
                <a:lnTo>
                  <a:pt x="3556" y="1450"/>
                </a:lnTo>
                <a:lnTo>
                  <a:pt x="3562" y="1475"/>
                </a:lnTo>
                <a:lnTo>
                  <a:pt x="3565" y="1495"/>
                </a:lnTo>
                <a:lnTo>
                  <a:pt x="3568" y="1520"/>
                </a:lnTo>
                <a:lnTo>
                  <a:pt x="3572" y="1539"/>
                </a:lnTo>
                <a:lnTo>
                  <a:pt x="3575" y="1564"/>
                </a:lnTo>
                <a:lnTo>
                  <a:pt x="3577" y="1585"/>
                </a:lnTo>
                <a:lnTo>
                  <a:pt x="3580" y="1609"/>
                </a:lnTo>
                <a:lnTo>
                  <a:pt x="3582" y="1631"/>
                </a:lnTo>
                <a:lnTo>
                  <a:pt x="3585" y="1654"/>
                </a:lnTo>
                <a:lnTo>
                  <a:pt x="3586" y="1676"/>
                </a:lnTo>
                <a:lnTo>
                  <a:pt x="3587" y="1699"/>
                </a:lnTo>
                <a:lnTo>
                  <a:pt x="3588" y="1722"/>
                </a:lnTo>
                <a:lnTo>
                  <a:pt x="3589" y="1745"/>
                </a:lnTo>
                <a:lnTo>
                  <a:pt x="3590" y="1769"/>
                </a:lnTo>
                <a:lnTo>
                  <a:pt x="3590" y="1788"/>
                </a:lnTo>
                <a:lnTo>
                  <a:pt x="3590" y="1795"/>
                </a:lnTo>
                <a:lnTo>
                  <a:pt x="3590" y="1802"/>
                </a:lnTo>
                <a:lnTo>
                  <a:pt x="3587" y="1906"/>
                </a:lnTo>
                <a:lnTo>
                  <a:pt x="3577" y="2009"/>
                </a:lnTo>
                <a:lnTo>
                  <a:pt x="3562" y="2112"/>
                </a:lnTo>
                <a:lnTo>
                  <a:pt x="3541" y="2212"/>
                </a:lnTo>
                <a:lnTo>
                  <a:pt x="3514" y="2311"/>
                </a:lnTo>
                <a:lnTo>
                  <a:pt x="3482" y="2407"/>
                </a:lnTo>
                <a:lnTo>
                  <a:pt x="3444" y="2502"/>
                </a:lnTo>
                <a:lnTo>
                  <a:pt x="3402" y="2595"/>
                </a:lnTo>
                <a:lnTo>
                  <a:pt x="3354" y="2685"/>
                </a:lnTo>
                <a:lnTo>
                  <a:pt x="3301" y="2772"/>
                </a:lnTo>
                <a:lnTo>
                  <a:pt x="3243" y="2856"/>
                </a:lnTo>
                <a:lnTo>
                  <a:pt x="3181" y="2936"/>
                </a:lnTo>
                <a:lnTo>
                  <a:pt x="3114" y="3013"/>
                </a:lnTo>
                <a:lnTo>
                  <a:pt x="3041" y="3087"/>
                </a:lnTo>
                <a:lnTo>
                  <a:pt x="2964" y="3157"/>
                </a:lnTo>
                <a:lnTo>
                  <a:pt x="2884" y="3222"/>
                </a:lnTo>
                <a:lnTo>
                  <a:pt x="2799" y="3283"/>
                </a:lnTo>
                <a:lnTo>
                  <a:pt x="2708" y="3341"/>
                </a:lnTo>
                <a:lnTo>
                  <a:pt x="2615" y="3392"/>
                </a:lnTo>
                <a:lnTo>
                  <a:pt x="2520" y="3438"/>
                </a:lnTo>
                <a:lnTo>
                  <a:pt x="2421" y="3478"/>
                </a:lnTo>
                <a:lnTo>
                  <a:pt x="2320" y="3512"/>
                </a:lnTo>
                <a:lnTo>
                  <a:pt x="2218" y="3540"/>
                </a:lnTo>
                <a:lnTo>
                  <a:pt x="2114" y="3562"/>
                </a:lnTo>
                <a:lnTo>
                  <a:pt x="2009" y="3577"/>
                </a:lnTo>
                <a:lnTo>
                  <a:pt x="1903" y="3587"/>
                </a:lnTo>
                <a:lnTo>
                  <a:pt x="1794" y="3590"/>
                </a:lnTo>
                <a:lnTo>
                  <a:pt x="1686" y="3587"/>
                </a:lnTo>
                <a:lnTo>
                  <a:pt x="1579" y="3577"/>
                </a:lnTo>
                <a:lnTo>
                  <a:pt x="1473" y="3561"/>
                </a:lnTo>
                <a:lnTo>
                  <a:pt x="1370" y="3539"/>
                </a:lnTo>
                <a:lnTo>
                  <a:pt x="1268" y="3511"/>
                </a:lnTo>
                <a:lnTo>
                  <a:pt x="1169" y="3478"/>
                </a:lnTo>
                <a:lnTo>
                  <a:pt x="1073" y="3439"/>
                </a:lnTo>
                <a:lnTo>
                  <a:pt x="980" y="3394"/>
                </a:lnTo>
                <a:lnTo>
                  <a:pt x="890" y="3344"/>
                </a:lnTo>
                <a:lnTo>
                  <a:pt x="803" y="3290"/>
                </a:lnTo>
                <a:lnTo>
                  <a:pt x="719" y="3231"/>
                </a:lnTo>
                <a:lnTo>
                  <a:pt x="639" y="3167"/>
                </a:lnTo>
                <a:lnTo>
                  <a:pt x="562" y="3099"/>
                </a:lnTo>
                <a:lnTo>
                  <a:pt x="491" y="3028"/>
                </a:lnTo>
                <a:lnTo>
                  <a:pt x="423" y="2950"/>
                </a:lnTo>
                <a:lnTo>
                  <a:pt x="359" y="2871"/>
                </a:lnTo>
                <a:lnTo>
                  <a:pt x="300" y="2787"/>
                </a:lnTo>
                <a:lnTo>
                  <a:pt x="246" y="2700"/>
                </a:lnTo>
                <a:lnTo>
                  <a:pt x="196" y="2610"/>
                </a:lnTo>
                <a:lnTo>
                  <a:pt x="151" y="2517"/>
                </a:lnTo>
                <a:lnTo>
                  <a:pt x="112" y="2421"/>
                </a:lnTo>
                <a:lnTo>
                  <a:pt x="79" y="2322"/>
                </a:lnTo>
                <a:lnTo>
                  <a:pt x="51" y="2220"/>
                </a:lnTo>
                <a:lnTo>
                  <a:pt x="29" y="2117"/>
                </a:lnTo>
                <a:lnTo>
                  <a:pt x="13" y="2011"/>
                </a:lnTo>
                <a:lnTo>
                  <a:pt x="3" y="1904"/>
                </a:lnTo>
                <a:lnTo>
                  <a:pt x="0" y="1795"/>
                </a:lnTo>
                <a:lnTo>
                  <a:pt x="3" y="1693"/>
                </a:lnTo>
                <a:lnTo>
                  <a:pt x="12" y="1592"/>
                </a:lnTo>
                <a:lnTo>
                  <a:pt x="26" y="1491"/>
                </a:lnTo>
                <a:lnTo>
                  <a:pt x="46" y="1394"/>
                </a:lnTo>
                <a:lnTo>
                  <a:pt x="71" y="1297"/>
                </a:lnTo>
                <a:lnTo>
                  <a:pt x="101" y="1202"/>
                </a:lnTo>
                <a:lnTo>
                  <a:pt x="137" y="1110"/>
                </a:lnTo>
                <a:lnTo>
                  <a:pt x="177" y="1019"/>
                </a:lnTo>
                <a:lnTo>
                  <a:pt x="222" y="931"/>
                </a:lnTo>
                <a:lnTo>
                  <a:pt x="272" y="846"/>
                </a:lnTo>
                <a:lnTo>
                  <a:pt x="326" y="764"/>
                </a:lnTo>
                <a:lnTo>
                  <a:pt x="385" y="685"/>
                </a:lnTo>
                <a:lnTo>
                  <a:pt x="448" y="609"/>
                </a:lnTo>
                <a:lnTo>
                  <a:pt x="516" y="536"/>
                </a:lnTo>
                <a:lnTo>
                  <a:pt x="587" y="468"/>
                </a:lnTo>
                <a:lnTo>
                  <a:pt x="661" y="404"/>
                </a:lnTo>
                <a:lnTo>
                  <a:pt x="741" y="343"/>
                </a:lnTo>
                <a:lnTo>
                  <a:pt x="822" y="286"/>
                </a:lnTo>
                <a:lnTo>
                  <a:pt x="908" y="234"/>
                </a:lnTo>
                <a:lnTo>
                  <a:pt x="998" y="186"/>
                </a:lnTo>
                <a:lnTo>
                  <a:pt x="1090" y="144"/>
                </a:lnTo>
                <a:lnTo>
                  <a:pt x="1185" y="107"/>
                </a:lnTo>
                <a:lnTo>
                  <a:pt x="1209" y="101"/>
                </a:lnTo>
                <a:lnTo>
                  <a:pt x="1233" y="101"/>
                </a:lnTo>
                <a:lnTo>
                  <a:pt x="1255" y="106"/>
                </a:lnTo>
                <a:lnTo>
                  <a:pt x="1276" y="115"/>
                </a:lnTo>
                <a:lnTo>
                  <a:pt x="1295" y="129"/>
                </a:lnTo>
                <a:lnTo>
                  <a:pt x="1310" y="148"/>
                </a:lnTo>
                <a:lnTo>
                  <a:pt x="1320" y="170"/>
                </a:lnTo>
                <a:lnTo>
                  <a:pt x="1326" y="194"/>
                </a:lnTo>
                <a:lnTo>
                  <a:pt x="1326" y="218"/>
                </a:lnTo>
                <a:lnTo>
                  <a:pt x="1321" y="239"/>
                </a:lnTo>
                <a:lnTo>
                  <a:pt x="1311" y="261"/>
                </a:lnTo>
                <a:lnTo>
                  <a:pt x="1297" y="280"/>
                </a:lnTo>
                <a:lnTo>
                  <a:pt x="1278" y="294"/>
                </a:lnTo>
                <a:lnTo>
                  <a:pt x="1257" y="305"/>
                </a:lnTo>
                <a:lnTo>
                  <a:pt x="1164" y="342"/>
                </a:lnTo>
                <a:lnTo>
                  <a:pt x="1076" y="384"/>
                </a:lnTo>
                <a:lnTo>
                  <a:pt x="990" y="431"/>
                </a:lnTo>
                <a:lnTo>
                  <a:pt x="907" y="483"/>
                </a:lnTo>
                <a:lnTo>
                  <a:pt x="829" y="540"/>
                </a:lnTo>
                <a:lnTo>
                  <a:pt x="755" y="601"/>
                </a:lnTo>
                <a:lnTo>
                  <a:pt x="684" y="666"/>
                </a:lnTo>
                <a:lnTo>
                  <a:pt x="619" y="735"/>
                </a:lnTo>
                <a:lnTo>
                  <a:pt x="557" y="808"/>
                </a:lnTo>
                <a:lnTo>
                  <a:pt x="499" y="886"/>
                </a:lnTo>
                <a:lnTo>
                  <a:pt x="447" y="965"/>
                </a:lnTo>
                <a:lnTo>
                  <a:pt x="399" y="1049"/>
                </a:lnTo>
                <a:lnTo>
                  <a:pt x="357" y="1134"/>
                </a:lnTo>
                <a:lnTo>
                  <a:pt x="319" y="1223"/>
                </a:lnTo>
                <a:lnTo>
                  <a:pt x="286" y="1313"/>
                </a:lnTo>
                <a:lnTo>
                  <a:pt x="260" y="1407"/>
                </a:lnTo>
                <a:lnTo>
                  <a:pt x="238" y="1501"/>
                </a:lnTo>
                <a:lnTo>
                  <a:pt x="223" y="1598"/>
                </a:lnTo>
                <a:lnTo>
                  <a:pt x="214" y="1696"/>
                </a:lnTo>
                <a:lnTo>
                  <a:pt x="211" y="1795"/>
                </a:lnTo>
                <a:lnTo>
                  <a:pt x="214" y="1899"/>
                </a:lnTo>
                <a:lnTo>
                  <a:pt x="224" y="2002"/>
                </a:lnTo>
                <a:lnTo>
                  <a:pt x="240" y="2102"/>
                </a:lnTo>
                <a:lnTo>
                  <a:pt x="263" y="2200"/>
                </a:lnTo>
                <a:lnTo>
                  <a:pt x="292" y="2295"/>
                </a:lnTo>
                <a:lnTo>
                  <a:pt x="326" y="2388"/>
                </a:lnTo>
                <a:lnTo>
                  <a:pt x="367" y="2478"/>
                </a:lnTo>
                <a:lnTo>
                  <a:pt x="411" y="2565"/>
                </a:lnTo>
                <a:lnTo>
                  <a:pt x="461" y="2649"/>
                </a:lnTo>
                <a:lnTo>
                  <a:pt x="517" y="2729"/>
                </a:lnTo>
                <a:lnTo>
                  <a:pt x="577" y="2807"/>
                </a:lnTo>
                <a:lnTo>
                  <a:pt x="642" y="2880"/>
                </a:lnTo>
                <a:lnTo>
                  <a:pt x="710" y="2948"/>
                </a:lnTo>
                <a:lnTo>
                  <a:pt x="783" y="3013"/>
                </a:lnTo>
                <a:lnTo>
                  <a:pt x="861" y="3073"/>
                </a:lnTo>
                <a:lnTo>
                  <a:pt x="941" y="3129"/>
                </a:lnTo>
                <a:lnTo>
                  <a:pt x="1025" y="3179"/>
                </a:lnTo>
                <a:lnTo>
                  <a:pt x="1112" y="3223"/>
                </a:lnTo>
                <a:lnTo>
                  <a:pt x="1202" y="3264"/>
                </a:lnTo>
                <a:lnTo>
                  <a:pt x="1295" y="3298"/>
                </a:lnTo>
                <a:lnTo>
                  <a:pt x="1390" y="3327"/>
                </a:lnTo>
                <a:lnTo>
                  <a:pt x="1488" y="3350"/>
                </a:lnTo>
                <a:lnTo>
                  <a:pt x="1588" y="3366"/>
                </a:lnTo>
                <a:lnTo>
                  <a:pt x="1691" y="3376"/>
                </a:lnTo>
                <a:lnTo>
                  <a:pt x="1794" y="3379"/>
                </a:lnTo>
                <a:lnTo>
                  <a:pt x="1891" y="3376"/>
                </a:lnTo>
                <a:lnTo>
                  <a:pt x="1985" y="3368"/>
                </a:lnTo>
                <a:lnTo>
                  <a:pt x="2079" y="3354"/>
                </a:lnTo>
                <a:lnTo>
                  <a:pt x="2171" y="3334"/>
                </a:lnTo>
                <a:lnTo>
                  <a:pt x="2262" y="3309"/>
                </a:lnTo>
                <a:lnTo>
                  <a:pt x="2351" y="3279"/>
                </a:lnTo>
                <a:lnTo>
                  <a:pt x="2439" y="3243"/>
                </a:lnTo>
                <a:lnTo>
                  <a:pt x="2524" y="3202"/>
                </a:lnTo>
                <a:lnTo>
                  <a:pt x="2607" y="3155"/>
                </a:lnTo>
                <a:lnTo>
                  <a:pt x="2591" y="3120"/>
                </a:lnTo>
                <a:lnTo>
                  <a:pt x="2588" y="3114"/>
                </a:lnTo>
                <a:lnTo>
                  <a:pt x="2537" y="2995"/>
                </a:lnTo>
                <a:lnTo>
                  <a:pt x="2531" y="2985"/>
                </a:lnTo>
                <a:lnTo>
                  <a:pt x="2456" y="2813"/>
                </a:lnTo>
                <a:lnTo>
                  <a:pt x="2446" y="2787"/>
                </a:lnTo>
                <a:lnTo>
                  <a:pt x="2437" y="2768"/>
                </a:lnTo>
                <a:lnTo>
                  <a:pt x="2381" y="2642"/>
                </a:lnTo>
                <a:lnTo>
                  <a:pt x="2380" y="2640"/>
                </a:lnTo>
                <a:lnTo>
                  <a:pt x="2343" y="2555"/>
                </a:lnTo>
                <a:lnTo>
                  <a:pt x="2307" y="2474"/>
                </a:lnTo>
                <a:lnTo>
                  <a:pt x="2285" y="2422"/>
                </a:lnTo>
                <a:lnTo>
                  <a:pt x="2231" y="2460"/>
                </a:lnTo>
                <a:lnTo>
                  <a:pt x="2175" y="2493"/>
                </a:lnTo>
                <a:lnTo>
                  <a:pt x="2116" y="2523"/>
                </a:lnTo>
                <a:lnTo>
                  <a:pt x="2055" y="2547"/>
                </a:lnTo>
                <a:lnTo>
                  <a:pt x="1992" y="2565"/>
                </a:lnTo>
                <a:lnTo>
                  <a:pt x="1928" y="2579"/>
                </a:lnTo>
                <a:lnTo>
                  <a:pt x="1861" y="2587"/>
                </a:lnTo>
                <a:lnTo>
                  <a:pt x="1794" y="2590"/>
                </a:lnTo>
                <a:lnTo>
                  <a:pt x="1771" y="2587"/>
                </a:lnTo>
                <a:lnTo>
                  <a:pt x="1748" y="2579"/>
                </a:lnTo>
                <a:lnTo>
                  <a:pt x="1729" y="2567"/>
                </a:lnTo>
                <a:lnTo>
                  <a:pt x="1712" y="2551"/>
                </a:lnTo>
                <a:lnTo>
                  <a:pt x="1700" y="2531"/>
                </a:lnTo>
                <a:lnTo>
                  <a:pt x="1692" y="2509"/>
                </a:lnTo>
                <a:lnTo>
                  <a:pt x="1689" y="2485"/>
                </a:lnTo>
                <a:lnTo>
                  <a:pt x="1692" y="2461"/>
                </a:lnTo>
                <a:lnTo>
                  <a:pt x="1700" y="2438"/>
                </a:lnTo>
                <a:lnTo>
                  <a:pt x="1712" y="2418"/>
                </a:lnTo>
                <a:lnTo>
                  <a:pt x="1729" y="2402"/>
                </a:lnTo>
                <a:lnTo>
                  <a:pt x="1748" y="2390"/>
                </a:lnTo>
                <a:lnTo>
                  <a:pt x="1771" y="2381"/>
                </a:lnTo>
                <a:lnTo>
                  <a:pt x="1794" y="2379"/>
                </a:lnTo>
                <a:lnTo>
                  <a:pt x="1852" y="2376"/>
                </a:lnTo>
                <a:lnTo>
                  <a:pt x="1907" y="2368"/>
                </a:lnTo>
                <a:lnTo>
                  <a:pt x="1961" y="2354"/>
                </a:lnTo>
                <a:lnTo>
                  <a:pt x="2015" y="2336"/>
                </a:lnTo>
                <a:lnTo>
                  <a:pt x="2065" y="2313"/>
                </a:lnTo>
                <a:lnTo>
                  <a:pt x="2114" y="2285"/>
                </a:lnTo>
                <a:lnTo>
                  <a:pt x="2158" y="2252"/>
                </a:lnTo>
                <a:lnTo>
                  <a:pt x="2201" y="2214"/>
                </a:lnTo>
                <a:lnTo>
                  <a:pt x="2240" y="2172"/>
                </a:lnTo>
                <a:lnTo>
                  <a:pt x="2276" y="2126"/>
                </a:lnTo>
                <a:lnTo>
                  <a:pt x="2306" y="2076"/>
                </a:lnTo>
                <a:lnTo>
                  <a:pt x="2332" y="2023"/>
                </a:lnTo>
                <a:lnTo>
                  <a:pt x="2352" y="1969"/>
                </a:lnTo>
                <a:lnTo>
                  <a:pt x="2367" y="1912"/>
                </a:lnTo>
                <a:lnTo>
                  <a:pt x="2376" y="1854"/>
                </a:lnTo>
                <a:lnTo>
                  <a:pt x="2379" y="1795"/>
                </a:lnTo>
                <a:lnTo>
                  <a:pt x="2375" y="1732"/>
                </a:lnTo>
                <a:lnTo>
                  <a:pt x="2365" y="1670"/>
                </a:lnTo>
                <a:lnTo>
                  <a:pt x="2349" y="1611"/>
                </a:lnTo>
                <a:lnTo>
                  <a:pt x="2327" y="1555"/>
                </a:lnTo>
                <a:lnTo>
                  <a:pt x="2299" y="1500"/>
                </a:lnTo>
                <a:lnTo>
                  <a:pt x="2266" y="1450"/>
                </a:lnTo>
                <a:lnTo>
                  <a:pt x="2228" y="1404"/>
                </a:lnTo>
                <a:lnTo>
                  <a:pt x="2186" y="1362"/>
                </a:lnTo>
                <a:lnTo>
                  <a:pt x="2140" y="1324"/>
                </a:lnTo>
                <a:lnTo>
                  <a:pt x="2090" y="1291"/>
                </a:lnTo>
                <a:lnTo>
                  <a:pt x="2035" y="1263"/>
                </a:lnTo>
                <a:lnTo>
                  <a:pt x="1979" y="1241"/>
                </a:lnTo>
                <a:lnTo>
                  <a:pt x="1920" y="1225"/>
                </a:lnTo>
                <a:lnTo>
                  <a:pt x="1858" y="1215"/>
                </a:lnTo>
                <a:lnTo>
                  <a:pt x="1794" y="1211"/>
                </a:lnTo>
                <a:lnTo>
                  <a:pt x="1743" y="1214"/>
                </a:lnTo>
                <a:lnTo>
                  <a:pt x="1692" y="1221"/>
                </a:lnTo>
                <a:lnTo>
                  <a:pt x="1641" y="1231"/>
                </a:lnTo>
                <a:lnTo>
                  <a:pt x="1592" y="1248"/>
                </a:lnTo>
                <a:lnTo>
                  <a:pt x="1544" y="1267"/>
                </a:lnTo>
                <a:lnTo>
                  <a:pt x="1498" y="1292"/>
                </a:lnTo>
                <a:lnTo>
                  <a:pt x="1451" y="1323"/>
                </a:lnTo>
                <a:lnTo>
                  <a:pt x="1409" y="1358"/>
                </a:lnTo>
                <a:lnTo>
                  <a:pt x="1369" y="1396"/>
                </a:lnTo>
                <a:lnTo>
                  <a:pt x="1334" y="1437"/>
                </a:lnTo>
                <a:lnTo>
                  <a:pt x="1302" y="1483"/>
                </a:lnTo>
                <a:lnTo>
                  <a:pt x="1275" y="1530"/>
                </a:lnTo>
                <a:lnTo>
                  <a:pt x="1252" y="1580"/>
                </a:lnTo>
                <a:lnTo>
                  <a:pt x="1235" y="1632"/>
                </a:lnTo>
                <a:lnTo>
                  <a:pt x="1222" y="1685"/>
                </a:lnTo>
                <a:lnTo>
                  <a:pt x="1214" y="1740"/>
                </a:lnTo>
                <a:lnTo>
                  <a:pt x="1211" y="1795"/>
                </a:lnTo>
                <a:lnTo>
                  <a:pt x="1214" y="1850"/>
                </a:lnTo>
                <a:lnTo>
                  <a:pt x="1222" y="1905"/>
                </a:lnTo>
                <a:lnTo>
                  <a:pt x="1235" y="1958"/>
                </a:lnTo>
                <a:lnTo>
                  <a:pt x="1252" y="2009"/>
                </a:lnTo>
                <a:lnTo>
                  <a:pt x="1275" y="2059"/>
                </a:lnTo>
                <a:lnTo>
                  <a:pt x="1301" y="2107"/>
                </a:lnTo>
                <a:lnTo>
                  <a:pt x="1333" y="2152"/>
                </a:lnTo>
                <a:lnTo>
                  <a:pt x="1367" y="2193"/>
                </a:lnTo>
                <a:lnTo>
                  <a:pt x="1408" y="2232"/>
                </a:lnTo>
                <a:lnTo>
                  <a:pt x="1450" y="2267"/>
                </a:lnTo>
                <a:lnTo>
                  <a:pt x="1451" y="2267"/>
                </a:lnTo>
                <a:lnTo>
                  <a:pt x="1458" y="2273"/>
                </a:lnTo>
                <a:lnTo>
                  <a:pt x="1460" y="2275"/>
                </a:lnTo>
                <a:lnTo>
                  <a:pt x="1462" y="2277"/>
                </a:lnTo>
                <a:lnTo>
                  <a:pt x="1464" y="2279"/>
                </a:lnTo>
                <a:lnTo>
                  <a:pt x="1468" y="2282"/>
                </a:lnTo>
                <a:lnTo>
                  <a:pt x="1472" y="2288"/>
                </a:lnTo>
                <a:lnTo>
                  <a:pt x="1474" y="2291"/>
                </a:lnTo>
                <a:lnTo>
                  <a:pt x="1477" y="2297"/>
                </a:lnTo>
                <a:lnTo>
                  <a:pt x="1480" y="2299"/>
                </a:lnTo>
                <a:lnTo>
                  <a:pt x="1483" y="2305"/>
                </a:lnTo>
                <a:lnTo>
                  <a:pt x="1484" y="2308"/>
                </a:lnTo>
                <a:lnTo>
                  <a:pt x="1487" y="2315"/>
                </a:lnTo>
                <a:lnTo>
                  <a:pt x="1488" y="2317"/>
                </a:lnTo>
                <a:lnTo>
                  <a:pt x="1490" y="2324"/>
                </a:lnTo>
                <a:lnTo>
                  <a:pt x="1490" y="2327"/>
                </a:lnTo>
                <a:lnTo>
                  <a:pt x="1493" y="2334"/>
                </a:lnTo>
                <a:lnTo>
                  <a:pt x="1493" y="2338"/>
                </a:lnTo>
                <a:lnTo>
                  <a:pt x="1494" y="2343"/>
                </a:lnTo>
                <a:lnTo>
                  <a:pt x="1494" y="2348"/>
                </a:lnTo>
                <a:lnTo>
                  <a:pt x="1494" y="2354"/>
                </a:lnTo>
                <a:lnTo>
                  <a:pt x="1494" y="2359"/>
                </a:lnTo>
                <a:lnTo>
                  <a:pt x="1493" y="2364"/>
                </a:lnTo>
                <a:lnTo>
                  <a:pt x="1493" y="2368"/>
                </a:lnTo>
                <a:lnTo>
                  <a:pt x="1491" y="2374"/>
                </a:lnTo>
                <a:lnTo>
                  <a:pt x="1490" y="2378"/>
                </a:lnTo>
                <a:lnTo>
                  <a:pt x="1489" y="2384"/>
                </a:lnTo>
                <a:lnTo>
                  <a:pt x="1487" y="2388"/>
                </a:lnTo>
                <a:lnTo>
                  <a:pt x="1485" y="2393"/>
                </a:lnTo>
                <a:lnTo>
                  <a:pt x="1483" y="2398"/>
                </a:lnTo>
                <a:lnTo>
                  <a:pt x="1481" y="2403"/>
                </a:lnTo>
                <a:lnTo>
                  <a:pt x="1478" y="2406"/>
                </a:lnTo>
                <a:lnTo>
                  <a:pt x="1475" y="2412"/>
                </a:lnTo>
                <a:lnTo>
                  <a:pt x="1473" y="2414"/>
                </a:lnTo>
                <a:lnTo>
                  <a:pt x="1472" y="2415"/>
                </a:lnTo>
                <a:lnTo>
                  <a:pt x="1468" y="2422"/>
                </a:lnTo>
                <a:lnTo>
                  <a:pt x="1464" y="2425"/>
                </a:lnTo>
                <a:lnTo>
                  <a:pt x="1463" y="2426"/>
                </a:lnTo>
                <a:lnTo>
                  <a:pt x="1129" y="2768"/>
                </a:lnTo>
                <a:lnTo>
                  <a:pt x="1112" y="2781"/>
                </a:lnTo>
                <a:lnTo>
                  <a:pt x="1093" y="2791"/>
                </a:lnTo>
                <a:lnTo>
                  <a:pt x="1074" y="2797"/>
                </a:lnTo>
                <a:lnTo>
                  <a:pt x="1053" y="2799"/>
                </a:lnTo>
                <a:lnTo>
                  <a:pt x="1033" y="2797"/>
                </a:lnTo>
                <a:lnTo>
                  <a:pt x="1014" y="2791"/>
                </a:lnTo>
                <a:lnTo>
                  <a:pt x="996" y="2782"/>
                </a:lnTo>
                <a:lnTo>
                  <a:pt x="980" y="2769"/>
                </a:lnTo>
                <a:lnTo>
                  <a:pt x="964" y="2750"/>
                </a:lnTo>
                <a:lnTo>
                  <a:pt x="954" y="2728"/>
                </a:lnTo>
                <a:lnTo>
                  <a:pt x="949" y="2706"/>
                </a:lnTo>
                <a:lnTo>
                  <a:pt x="949" y="2683"/>
                </a:lnTo>
                <a:lnTo>
                  <a:pt x="953" y="2660"/>
                </a:lnTo>
                <a:lnTo>
                  <a:pt x="963" y="2639"/>
                </a:lnTo>
                <a:lnTo>
                  <a:pt x="978" y="2620"/>
                </a:lnTo>
                <a:lnTo>
                  <a:pt x="1234" y="2359"/>
                </a:lnTo>
                <a:lnTo>
                  <a:pt x="1187" y="2307"/>
                </a:lnTo>
                <a:lnTo>
                  <a:pt x="1144" y="2252"/>
                </a:lnTo>
                <a:lnTo>
                  <a:pt x="1107" y="2193"/>
                </a:lnTo>
                <a:lnTo>
                  <a:pt x="1075" y="2132"/>
                </a:lnTo>
                <a:lnTo>
                  <a:pt x="1049" y="2068"/>
                </a:lnTo>
                <a:lnTo>
                  <a:pt x="1028" y="2003"/>
                </a:lnTo>
                <a:lnTo>
                  <a:pt x="1013" y="1934"/>
                </a:lnTo>
                <a:lnTo>
                  <a:pt x="1003" y="1866"/>
                </a:lnTo>
                <a:lnTo>
                  <a:pt x="1000" y="1795"/>
                </a:lnTo>
                <a:lnTo>
                  <a:pt x="1003" y="1731"/>
                </a:lnTo>
                <a:lnTo>
                  <a:pt x="1011" y="1668"/>
                </a:lnTo>
                <a:lnTo>
                  <a:pt x="1023" y="1606"/>
                </a:lnTo>
                <a:lnTo>
                  <a:pt x="1041" y="1545"/>
                </a:lnTo>
                <a:lnTo>
                  <a:pt x="1063" y="1486"/>
                </a:lnTo>
                <a:lnTo>
                  <a:pt x="1090" y="1428"/>
                </a:lnTo>
                <a:lnTo>
                  <a:pt x="1121" y="1374"/>
                </a:lnTo>
                <a:lnTo>
                  <a:pt x="1156" y="1322"/>
                </a:lnTo>
                <a:lnTo>
                  <a:pt x="1196" y="1273"/>
                </a:lnTo>
                <a:lnTo>
                  <a:pt x="1239" y="1227"/>
                </a:lnTo>
                <a:lnTo>
                  <a:pt x="1286" y="1185"/>
                </a:lnTo>
                <a:lnTo>
                  <a:pt x="1337" y="1146"/>
                </a:lnTo>
                <a:lnTo>
                  <a:pt x="1390" y="1111"/>
                </a:lnTo>
                <a:lnTo>
                  <a:pt x="1447" y="1080"/>
                </a:lnTo>
                <a:lnTo>
                  <a:pt x="1506" y="1054"/>
                </a:lnTo>
                <a:lnTo>
                  <a:pt x="1565" y="1033"/>
                </a:lnTo>
                <a:lnTo>
                  <a:pt x="1626" y="1018"/>
                </a:lnTo>
                <a:lnTo>
                  <a:pt x="1689" y="1007"/>
                </a:lnTo>
                <a:lnTo>
                  <a:pt x="1689" y="106"/>
                </a:lnTo>
                <a:lnTo>
                  <a:pt x="1692" y="82"/>
                </a:lnTo>
                <a:lnTo>
                  <a:pt x="1700" y="60"/>
                </a:lnTo>
                <a:lnTo>
                  <a:pt x="1712" y="40"/>
                </a:lnTo>
                <a:lnTo>
                  <a:pt x="1729" y="24"/>
                </a:lnTo>
                <a:lnTo>
                  <a:pt x="1748" y="11"/>
                </a:lnTo>
                <a:lnTo>
                  <a:pt x="1771" y="3"/>
                </a:lnTo>
                <a:lnTo>
                  <a:pt x="17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5" name="Group 234"/>
          <p:cNvGrpSpPr/>
          <p:nvPr/>
        </p:nvGrpSpPr>
        <p:grpSpPr>
          <a:xfrm>
            <a:off x="8145153" y="2686050"/>
            <a:ext cx="569912" cy="560388"/>
            <a:chOff x="8139113" y="2686050"/>
            <a:chExt cx="569912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42"/>
            <p:cNvSpPr>
              <a:spLocks/>
            </p:cNvSpPr>
            <p:nvPr/>
          </p:nvSpPr>
          <p:spPr bwMode="auto">
            <a:xfrm>
              <a:off x="8139113" y="2686050"/>
              <a:ext cx="34925" cy="284163"/>
            </a:xfrm>
            <a:custGeom>
              <a:avLst/>
              <a:gdLst>
                <a:gd name="T0" fmla="*/ 109 w 218"/>
                <a:gd name="T1" fmla="*/ 0 h 1792"/>
                <a:gd name="T2" fmla="*/ 134 w 218"/>
                <a:gd name="T3" fmla="*/ 3 h 1792"/>
                <a:gd name="T4" fmla="*/ 157 w 218"/>
                <a:gd name="T5" fmla="*/ 11 h 1792"/>
                <a:gd name="T6" fmla="*/ 176 w 218"/>
                <a:gd name="T7" fmla="*/ 24 h 1792"/>
                <a:gd name="T8" fmla="*/ 194 w 218"/>
                <a:gd name="T9" fmla="*/ 41 h 1792"/>
                <a:gd name="T10" fmla="*/ 207 w 218"/>
                <a:gd name="T11" fmla="*/ 61 h 1792"/>
                <a:gd name="T12" fmla="*/ 214 w 218"/>
                <a:gd name="T13" fmla="*/ 84 h 1792"/>
                <a:gd name="T14" fmla="*/ 218 w 218"/>
                <a:gd name="T15" fmla="*/ 109 h 1792"/>
                <a:gd name="T16" fmla="*/ 218 w 218"/>
                <a:gd name="T17" fmla="*/ 1684 h 1792"/>
                <a:gd name="T18" fmla="*/ 214 w 218"/>
                <a:gd name="T19" fmla="*/ 1709 h 1792"/>
                <a:gd name="T20" fmla="*/ 207 w 218"/>
                <a:gd name="T21" fmla="*/ 1732 h 1792"/>
                <a:gd name="T22" fmla="*/ 194 w 218"/>
                <a:gd name="T23" fmla="*/ 1751 h 1792"/>
                <a:gd name="T24" fmla="*/ 176 w 218"/>
                <a:gd name="T25" fmla="*/ 1768 h 1792"/>
                <a:gd name="T26" fmla="*/ 157 w 218"/>
                <a:gd name="T27" fmla="*/ 1781 h 1792"/>
                <a:gd name="T28" fmla="*/ 134 w 218"/>
                <a:gd name="T29" fmla="*/ 1789 h 1792"/>
                <a:gd name="T30" fmla="*/ 109 w 218"/>
                <a:gd name="T31" fmla="*/ 1792 h 1792"/>
                <a:gd name="T32" fmla="*/ 84 w 218"/>
                <a:gd name="T33" fmla="*/ 1789 h 1792"/>
                <a:gd name="T34" fmla="*/ 61 w 218"/>
                <a:gd name="T35" fmla="*/ 1781 h 1792"/>
                <a:gd name="T36" fmla="*/ 40 w 218"/>
                <a:gd name="T37" fmla="*/ 1768 h 1792"/>
                <a:gd name="T38" fmla="*/ 24 w 218"/>
                <a:gd name="T39" fmla="*/ 1751 h 1792"/>
                <a:gd name="T40" fmla="*/ 11 w 218"/>
                <a:gd name="T41" fmla="*/ 1732 h 1792"/>
                <a:gd name="T42" fmla="*/ 3 w 218"/>
                <a:gd name="T43" fmla="*/ 1709 h 1792"/>
                <a:gd name="T44" fmla="*/ 0 w 218"/>
                <a:gd name="T45" fmla="*/ 1684 h 1792"/>
                <a:gd name="T46" fmla="*/ 0 w 218"/>
                <a:gd name="T47" fmla="*/ 109 h 1792"/>
                <a:gd name="T48" fmla="*/ 3 w 218"/>
                <a:gd name="T49" fmla="*/ 84 h 1792"/>
                <a:gd name="T50" fmla="*/ 11 w 218"/>
                <a:gd name="T51" fmla="*/ 61 h 1792"/>
                <a:gd name="T52" fmla="*/ 24 w 218"/>
                <a:gd name="T53" fmla="*/ 41 h 1792"/>
                <a:gd name="T54" fmla="*/ 40 w 218"/>
                <a:gd name="T55" fmla="*/ 24 h 1792"/>
                <a:gd name="T56" fmla="*/ 61 w 218"/>
                <a:gd name="T57" fmla="*/ 11 h 1792"/>
                <a:gd name="T58" fmla="*/ 84 w 218"/>
                <a:gd name="T59" fmla="*/ 3 h 1792"/>
                <a:gd name="T60" fmla="*/ 109 w 218"/>
                <a:gd name="T61" fmla="*/ 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8" h="1792">
                  <a:moveTo>
                    <a:pt x="109" y="0"/>
                  </a:moveTo>
                  <a:lnTo>
                    <a:pt x="134" y="3"/>
                  </a:lnTo>
                  <a:lnTo>
                    <a:pt x="157" y="11"/>
                  </a:lnTo>
                  <a:lnTo>
                    <a:pt x="176" y="24"/>
                  </a:lnTo>
                  <a:lnTo>
                    <a:pt x="194" y="41"/>
                  </a:lnTo>
                  <a:lnTo>
                    <a:pt x="207" y="61"/>
                  </a:lnTo>
                  <a:lnTo>
                    <a:pt x="214" y="84"/>
                  </a:lnTo>
                  <a:lnTo>
                    <a:pt x="218" y="109"/>
                  </a:lnTo>
                  <a:lnTo>
                    <a:pt x="218" y="1684"/>
                  </a:lnTo>
                  <a:lnTo>
                    <a:pt x="214" y="1709"/>
                  </a:lnTo>
                  <a:lnTo>
                    <a:pt x="207" y="1732"/>
                  </a:lnTo>
                  <a:lnTo>
                    <a:pt x="194" y="1751"/>
                  </a:lnTo>
                  <a:lnTo>
                    <a:pt x="176" y="1768"/>
                  </a:lnTo>
                  <a:lnTo>
                    <a:pt x="157" y="1781"/>
                  </a:lnTo>
                  <a:lnTo>
                    <a:pt x="134" y="1789"/>
                  </a:lnTo>
                  <a:lnTo>
                    <a:pt x="109" y="1792"/>
                  </a:lnTo>
                  <a:lnTo>
                    <a:pt x="84" y="1789"/>
                  </a:lnTo>
                  <a:lnTo>
                    <a:pt x="61" y="1781"/>
                  </a:lnTo>
                  <a:lnTo>
                    <a:pt x="40" y="1768"/>
                  </a:lnTo>
                  <a:lnTo>
                    <a:pt x="24" y="1751"/>
                  </a:lnTo>
                  <a:lnTo>
                    <a:pt x="11" y="1732"/>
                  </a:lnTo>
                  <a:lnTo>
                    <a:pt x="3" y="1709"/>
                  </a:lnTo>
                  <a:lnTo>
                    <a:pt x="0" y="1684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43"/>
            <p:cNvSpPr>
              <a:spLocks/>
            </p:cNvSpPr>
            <p:nvPr/>
          </p:nvSpPr>
          <p:spPr bwMode="auto">
            <a:xfrm>
              <a:off x="8139113" y="3022600"/>
              <a:ext cx="415925" cy="223838"/>
            </a:xfrm>
            <a:custGeom>
              <a:avLst/>
              <a:gdLst>
                <a:gd name="T0" fmla="*/ 109 w 2619"/>
                <a:gd name="T1" fmla="*/ 0 h 1410"/>
                <a:gd name="T2" fmla="*/ 134 w 2619"/>
                <a:gd name="T3" fmla="*/ 2 h 1410"/>
                <a:gd name="T4" fmla="*/ 157 w 2619"/>
                <a:gd name="T5" fmla="*/ 11 h 1410"/>
                <a:gd name="T6" fmla="*/ 176 w 2619"/>
                <a:gd name="T7" fmla="*/ 24 h 1410"/>
                <a:gd name="T8" fmla="*/ 194 w 2619"/>
                <a:gd name="T9" fmla="*/ 40 h 1410"/>
                <a:gd name="T10" fmla="*/ 207 w 2619"/>
                <a:gd name="T11" fmla="*/ 60 h 1410"/>
                <a:gd name="T12" fmla="*/ 214 w 2619"/>
                <a:gd name="T13" fmla="*/ 83 h 1410"/>
                <a:gd name="T14" fmla="*/ 218 w 2619"/>
                <a:gd name="T15" fmla="*/ 108 h 1410"/>
                <a:gd name="T16" fmla="*/ 218 w 2619"/>
                <a:gd name="T17" fmla="*/ 1194 h 1410"/>
                <a:gd name="T18" fmla="*/ 2510 w 2619"/>
                <a:gd name="T19" fmla="*/ 1194 h 1410"/>
                <a:gd name="T20" fmla="*/ 2535 w 2619"/>
                <a:gd name="T21" fmla="*/ 1196 h 1410"/>
                <a:gd name="T22" fmla="*/ 2558 w 2619"/>
                <a:gd name="T23" fmla="*/ 1205 h 1410"/>
                <a:gd name="T24" fmla="*/ 2578 w 2619"/>
                <a:gd name="T25" fmla="*/ 1218 h 1410"/>
                <a:gd name="T26" fmla="*/ 2595 w 2619"/>
                <a:gd name="T27" fmla="*/ 1234 h 1410"/>
                <a:gd name="T28" fmla="*/ 2608 w 2619"/>
                <a:gd name="T29" fmla="*/ 1255 h 1410"/>
                <a:gd name="T30" fmla="*/ 2615 w 2619"/>
                <a:gd name="T31" fmla="*/ 1278 h 1410"/>
                <a:gd name="T32" fmla="*/ 2619 w 2619"/>
                <a:gd name="T33" fmla="*/ 1303 h 1410"/>
                <a:gd name="T34" fmla="*/ 2615 w 2619"/>
                <a:gd name="T35" fmla="*/ 1326 h 1410"/>
                <a:gd name="T36" fmla="*/ 2608 w 2619"/>
                <a:gd name="T37" fmla="*/ 1349 h 1410"/>
                <a:gd name="T38" fmla="*/ 2595 w 2619"/>
                <a:gd name="T39" fmla="*/ 1370 h 1410"/>
                <a:gd name="T40" fmla="*/ 2578 w 2619"/>
                <a:gd name="T41" fmla="*/ 1386 h 1410"/>
                <a:gd name="T42" fmla="*/ 2558 w 2619"/>
                <a:gd name="T43" fmla="*/ 1399 h 1410"/>
                <a:gd name="T44" fmla="*/ 2535 w 2619"/>
                <a:gd name="T45" fmla="*/ 1408 h 1410"/>
                <a:gd name="T46" fmla="*/ 2510 w 2619"/>
                <a:gd name="T47" fmla="*/ 1410 h 1410"/>
                <a:gd name="T48" fmla="*/ 109 w 2619"/>
                <a:gd name="T49" fmla="*/ 1410 h 1410"/>
                <a:gd name="T50" fmla="*/ 84 w 2619"/>
                <a:gd name="T51" fmla="*/ 1408 h 1410"/>
                <a:gd name="T52" fmla="*/ 61 w 2619"/>
                <a:gd name="T53" fmla="*/ 1399 h 1410"/>
                <a:gd name="T54" fmla="*/ 40 w 2619"/>
                <a:gd name="T55" fmla="*/ 1386 h 1410"/>
                <a:gd name="T56" fmla="*/ 24 w 2619"/>
                <a:gd name="T57" fmla="*/ 1370 h 1410"/>
                <a:gd name="T58" fmla="*/ 11 w 2619"/>
                <a:gd name="T59" fmla="*/ 1349 h 1410"/>
                <a:gd name="T60" fmla="*/ 3 w 2619"/>
                <a:gd name="T61" fmla="*/ 1326 h 1410"/>
                <a:gd name="T62" fmla="*/ 0 w 2619"/>
                <a:gd name="T63" fmla="*/ 1303 h 1410"/>
                <a:gd name="T64" fmla="*/ 0 w 2619"/>
                <a:gd name="T65" fmla="*/ 108 h 1410"/>
                <a:gd name="T66" fmla="*/ 3 w 2619"/>
                <a:gd name="T67" fmla="*/ 83 h 1410"/>
                <a:gd name="T68" fmla="*/ 11 w 2619"/>
                <a:gd name="T69" fmla="*/ 60 h 1410"/>
                <a:gd name="T70" fmla="*/ 24 w 2619"/>
                <a:gd name="T71" fmla="*/ 40 h 1410"/>
                <a:gd name="T72" fmla="*/ 40 w 2619"/>
                <a:gd name="T73" fmla="*/ 24 h 1410"/>
                <a:gd name="T74" fmla="*/ 61 w 2619"/>
                <a:gd name="T75" fmla="*/ 11 h 1410"/>
                <a:gd name="T76" fmla="*/ 84 w 2619"/>
                <a:gd name="T77" fmla="*/ 2 h 1410"/>
                <a:gd name="T78" fmla="*/ 109 w 2619"/>
                <a:gd name="T79" fmla="*/ 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9" h="1410">
                  <a:moveTo>
                    <a:pt x="109" y="0"/>
                  </a:moveTo>
                  <a:lnTo>
                    <a:pt x="134" y="2"/>
                  </a:lnTo>
                  <a:lnTo>
                    <a:pt x="157" y="11"/>
                  </a:lnTo>
                  <a:lnTo>
                    <a:pt x="176" y="24"/>
                  </a:lnTo>
                  <a:lnTo>
                    <a:pt x="194" y="40"/>
                  </a:lnTo>
                  <a:lnTo>
                    <a:pt x="207" y="60"/>
                  </a:lnTo>
                  <a:lnTo>
                    <a:pt x="214" y="83"/>
                  </a:lnTo>
                  <a:lnTo>
                    <a:pt x="218" y="108"/>
                  </a:lnTo>
                  <a:lnTo>
                    <a:pt x="218" y="1194"/>
                  </a:lnTo>
                  <a:lnTo>
                    <a:pt x="2510" y="1194"/>
                  </a:lnTo>
                  <a:lnTo>
                    <a:pt x="2535" y="1196"/>
                  </a:lnTo>
                  <a:lnTo>
                    <a:pt x="2558" y="1205"/>
                  </a:lnTo>
                  <a:lnTo>
                    <a:pt x="2578" y="1218"/>
                  </a:lnTo>
                  <a:lnTo>
                    <a:pt x="2595" y="1234"/>
                  </a:lnTo>
                  <a:lnTo>
                    <a:pt x="2608" y="1255"/>
                  </a:lnTo>
                  <a:lnTo>
                    <a:pt x="2615" y="1278"/>
                  </a:lnTo>
                  <a:lnTo>
                    <a:pt x="2619" y="1303"/>
                  </a:lnTo>
                  <a:lnTo>
                    <a:pt x="2615" y="1326"/>
                  </a:lnTo>
                  <a:lnTo>
                    <a:pt x="2608" y="1349"/>
                  </a:lnTo>
                  <a:lnTo>
                    <a:pt x="2595" y="1370"/>
                  </a:lnTo>
                  <a:lnTo>
                    <a:pt x="2578" y="1386"/>
                  </a:lnTo>
                  <a:lnTo>
                    <a:pt x="2558" y="1399"/>
                  </a:lnTo>
                  <a:lnTo>
                    <a:pt x="2535" y="1408"/>
                  </a:lnTo>
                  <a:lnTo>
                    <a:pt x="2510" y="1410"/>
                  </a:lnTo>
                  <a:lnTo>
                    <a:pt x="109" y="1410"/>
                  </a:lnTo>
                  <a:lnTo>
                    <a:pt x="84" y="1408"/>
                  </a:lnTo>
                  <a:lnTo>
                    <a:pt x="61" y="1399"/>
                  </a:lnTo>
                  <a:lnTo>
                    <a:pt x="40" y="1386"/>
                  </a:lnTo>
                  <a:lnTo>
                    <a:pt x="24" y="1370"/>
                  </a:lnTo>
                  <a:lnTo>
                    <a:pt x="11" y="1349"/>
                  </a:lnTo>
                  <a:lnTo>
                    <a:pt x="3" y="1326"/>
                  </a:lnTo>
                  <a:lnTo>
                    <a:pt x="0" y="1303"/>
                  </a:lnTo>
                  <a:lnTo>
                    <a:pt x="0" y="108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4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44"/>
            <p:cNvSpPr>
              <a:spLocks/>
            </p:cNvSpPr>
            <p:nvPr/>
          </p:nvSpPr>
          <p:spPr bwMode="auto">
            <a:xfrm>
              <a:off x="8604250" y="3211513"/>
              <a:ext cx="96837" cy="34925"/>
            </a:xfrm>
            <a:custGeom>
              <a:avLst/>
              <a:gdLst>
                <a:gd name="T0" fmla="*/ 109 w 605"/>
                <a:gd name="T1" fmla="*/ 0 h 216"/>
                <a:gd name="T2" fmla="*/ 496 w 605"/>
                <a:gd name="T3" fmla="*/ 0 h 216"/>
                <a:gd name="T4" fmla="*/ 521 w 605"/>
                <a:gd name="T5" fmla="*/ 2 h 216"/>
                <a:gd name="T6" fmla="*/ 544 w 605"/>
                <a:gd name="T7" fmla="*/ 11 h 216"/>
                <a:gd name="T8" fmla="*/ 565 w 605"/>
                <a:gd name="T9" fmla="*/ 24 h 216"/>
                <a:gd name="T10" fmla="*/ 581 w 605"/>
                <a:gd name="T11" fmla="*/ 40 h 216"/>
                <a:gd name="T12" fmla="*/ 594 w 605"/>
                <a:gd name="T13" fmla="*/ 61 h 216"/>
                <a:gd name="T14" fmla="*/ 603 w 605"/>
                <a:gd name="T15" fmla="*/ 84 h 216"/>
                <a:gd name="T16" fmla="*/ 605 w 605"/>
                <a:gd name="T17" fmla="*/ 109 h 216"/>
                <a:gd name="T18" fmla="*/ 603 w 605"/>
                <a:gd name="T19" fmla="*/ 132 h 216"/>
                <a:gd name="T20" fmla="*/ 594 w 605"/>
                <a:gd name="T21" fmla="*/ 155 h 216"/>
                <a:gd name="T22" fmla="*/ 581 w 605"/>
                <a:gd name="T23" fmla="*/ 176 h 216"/>
                <a:gd name="T24" fmla="*/ 565 w 605"/>
                <a:gd name="T25" fmla="*/ 192 h 216"/>
                <a:gd name="T26" fmla="*/ 544 w 605"/>
                <a:gd name="T27" fmla="*/ 205 h 216"/>
                <a:gd name="T28" fmla="*/ 521 w 605"/>
                <a:gd name="T29" fmla="*/ 214 h 216"/>
                <a:gd name="T30" fmla="*/ 496 w 605"/>
                <a:gd name="T31" fmla="*/ 216 h 216"/>
                <a:gd name="T32" fmla="*/ 109 w 605"/>
                <a:gd name="T33" fmla="*/ 216 h 216"/>
                <a:gd name="T34" fmla="*/ 84 w 605"/>
                <a:gd name="T35" fmla="*/ 214 h 216"/>
                <a:gd name="T36" fmla="*/ 61 w 605"/>
                <a:gd name="T37" fmla="*/ 205 h 216"/>
                <a:gd name="T38" fmla="*/ 41 w 605"/>
                <a:gd name="T39" fmla="*/ 192 h 216"/>
                <a:gd name="T40" fmla="*/ 24 w 605"/>
                <a:gd name="T41" fmla="*/ 176 h 216"/>
                <a:gd name="T42" fmla="*/ 11 w 605"/>
                <a:gd name="T43" fmla="*/ 155 h 216"/>
                <a:gd name="T44" fmla="*/ 3 w 605"/>
                <a:gd name="T45" fmla="*/ 132 h 216"/>
                <a:gd name="T46" fmla="*/ 0 w 605"/>
                <a:gd name="T47" fmla="*/ 109 h 216"/>
                <a:gd name="T48" fmla="*/ 3 w 605"/>
                <a:gd name="T49" fmla="*/ 84 h 216"/>
                <a:gd name="T50" fmla="*/ 11 w 605"/>
                <a:gd name="T51" fmla="*/ 61 h 216"/>
                <a:gd name="T52" fmla="*/ 24 w 605"/>
                <a:gd name="T53" fmla="*/ 40 h 216"/>
                <a:gd name="T54" fmla="*/ 41 w 605"/>
                <a:gd name="T55" fmla="*/ 24 h 216"/>
                <a:gd name="T56" fmla="*/ 61 w 605"/>
                <a:gd name="T57" fmla="*/ 11 h 216"/>
                <a:gd name="T58" fmla="*/ 84 w 605"/>
                <a:gd name="T59" fmla="*/ 2 h 216"/>
                <a:gd name="T60" fmla="*/ 109 w 605"/>
                <a:gd name="T6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5" h="216">
                  <a:moveTo>
                    <a:pt x="109" y="0"/>
                  </a:moveTo>
                  <a:lnTo>
                    <a:pt x="496" y="0"/>
                  </a:lnTo>
                  <a:lnTo>
                    <a:pt x="521" y="2"/>
                  </a:lnTo>
                  <a:lnTo>
                    <a:pt x="544" y="11"/>
                  </a:lnTo>
                  <a:lnTo>
                    <a:pt x="565" y="24"/>
                  </a:lnTo>
                  <a:lnTo>
                    <a:pt x="581" y="40"/>
                  </a:lnTo>
                  <a:lnTo>
                    <a:pt x="594" y="61"/>
                  </a:lnTo>
                  <a:lnTo>
                    <a:pt x="603" y="84"/>
                  </a:lnTo>
                  <a:lnTo>
                    <a:pt x="605" y="109"/>
                  </a:lnTo>
                  <a:lnTo>
                    <a:pt x="603" y="132"/>
                  </a:lnTo>
                  <a:lnTo>
                    <a:pt x="594" y="155"/>
                  </a:lnTo>
                  <a:lnTo>
                    <a:pt x="581" y="176"/>
                  </a:lnTo>
                  <a:lnTo>
                    <a:pt x="565" y="192"/>
                  </a:lnTo>
                  <a:lnTo>
                    <a:pt x="544" y="205"/>
                  </a:lnTo>
                  <a:lnTo>
                    <a:pt x="521" y="214"/>
                  </a:lnTo>
                  <a:lnTo>
                    <a:pt x="496" y="216"/>
                  </a:lnTo>
                  <a:lnTo>
                    <a:pt x="109" y="216"/>
                  </a:lnTo>
                  <a:lnTo>
                    <a:pt x="84" y="214"/>
                  </a:lnTo>
                  <a:lnTo>
                    <a:pt x="61" y="205"/>
                  </a:lnTo>
                  <a:lnTo>
                    <a:pt x="41" y="192"/>
                  </a:lnTo>
                  <a:lnTo>
                    <a:pt x="24" y="176"/>
                  </a:lnTo>
                  <a:lnTo>
                    <a:pt x="11" y="155"/>
                  </a:lnTo>
                  <a:lnTo>
                    <a:pt x="3" y="132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1" y="24"/>
                  </a:lnTo>
                  <a:lnTo>
                    <a:pt x="61" y="11"/>
                  </a:lnTo>
                  <a:lnTo>
                    <a:pt x="84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47"/>
            <p:cNvSpPr>
              <a:spLocks noEditPoints="1"/>
            </p:cNvSpPr>
            <p:nvPr/>
          </p:nvSpPr>
          <p:spPr bwMode="auto">
            <a:xfrm>
              <a:off x="8204200" y="2744788"/>
              <a:ext cx="504825" cy="436563"/>
            </a:xfrm>
            <a:custGeom>
              <a:avLst/>
              <a:gdLst>
                <a:gd name="T0" fmla="*/ 384 w 3179"/>
                <a:gd name="T1" fmla="*/ 1822 h 2755"/>
                <a:gd name="T2" fmla="*/ 290 w 3179"/>
                <a:gd name="T3" fmla="*/ 1976 h 2755"/>
                <a:gd name="T4" fmla="*/ 332 w 3179"/>
                <a:gd name="T5" fmla="*/ 2154 h 2755"/>
                <a:gd name="T6" fmla="*/ 487 w 3179"/>
                <a:gd name="T7" fmla="*/ 2248 h 2755"/>
                <a:gd name="T8" fmla="*/ 666 w 3179"/>
                <a:gd name="T9" fmla="*/ 2206 h 2755"/>
                <a:gd name="T10" fmla="*/ 761 w 3179"/>
                <a:gd name="T11" fmla="*/ 2052 h 2755"/>
                <a:gd name="T12" fmla="*/ 717 w 3179"/>
                <a:gd name="T13" fmla="*/ 1874 h 2755"/>
                <a:gd name="T14" fmla="*/ 564 w 3179"/>
                <a:gd name="T15" fmla="*/ 1780 h 2755"/>
                <a:gd name="T16" fmla="*/ 1572 w 3179"/>
                <a:gd name="T17" fmla="*/ 1166 h 2755"/>
                <a:gd name="T18" fmla="*/ 1456 w 3179"/>
                <a:gd name="T19" fmla="*/ 1302 h 2755"/>
                <a:gd name="T20" fmla="*/ 1470 w 3179"/>
                <a:gd name="T21" fmla="*/ 1487 h 2755"/>
                <a:gd name="T22" fmla="*/ 1607 w 3179"/>
                <a:gd name="T23" fmla="*/ 1603 h 2755"/>
                <a:gd name="T24" fmla="*/ 1791 w 3179"/>
                <a:gd name="T25" fmla="*/ 1589 h 2755"/>
                <a:gd name="T26" fmla="*/ 1908 w 3179"/>
                <a:gd name="T27" fmla="*/ 1452 h 2755"/>
                <a:gd name="T28" fmla="*/ 1893 w 3179"/>
                <a:gd name="T29" fmla="*/ 1268 h 2755"/>
                <a:gd name="T30" fmla="*/ 1757 w 3179"/>
                <a:gd name="T31" fmla="*/ 1152 h 2755"/>
                <a:gd name="T32" fmla="*/ 2648 w 3179"/>
                <a:gd name="T33" fmla="*/ 228 h 2755"/>
                <a:gd name="T34" fmla="*/ 2511 w 3179"/>
                <a:gd name="T35" fmla="*/ 346 h 2755"/>
                <a:gd name="T36" fmla="*/ 2497 w 3179"/>
                <a:gd name="T37" fmla="*/ 529 h 2755"/>
                <a:gd name="T38" fmla="*/ 2613 w 3179"/>
                <a:gd name="T39" fmla="*/ 666 h 2755"/>
                <a:gd name="T40" fmla="*/ 2798 w 3179"/>
                <a:gd name="T41" fmla="*/ 680 h 2755"/>
                <a:gd name="T42" fmla="*/ 2935 w 3179"/>
                <a:gd name="T43" fmla="*/ 564 h 2755"/>
                <a:gd name="T44" fmla="*/ 2949 w 3179"/>
                <a:gd name="T45" fmla="*/ 379 h 2755"/>
                <a:gd name="T46" fmla="*/ 2833 w 3179"/>
                <a:gd name="T47" fmla="*/ 244 h 2755"/>
                <a:gd name="T48" fmla="*/ 2776 w 3179"/>
                <a:gd name="T49" fmla="*/ 3 h 2755"/>
                <a:gd name="T50" fmla="*/ 3008 w 3179"/>
                <a:gd name="T51" fmla="*/ 99 h 2755"/>
                <a:gd name="T52" fmla="*/ 3153 w 3179"/>
                <a:gd name="T53" fmla="*/ 301 h 2755"/>
                <a:gd name="T54" fmla="*/ 3167 w 3179"/>
                <a:gd name="T55" fmla="*/ 558 h 2755"/>
                <a:gd name="T56" fmla="*/ 3045 w 3179"/>
                <a:gd name="T57" fmla="*/ 775 h 2755"/>
                <a:gd name="T58" fmla="*/ 2828 w 3179"/>
                <a:gd name="T59" fmla="*/ 897 h 2755"/>
                <a:gd name="T60" fmla="*/ 2516 w 3179"/>
                <a:gd name="T61" fmla="*/ 1490 h 2755"/>
                <a:gd name="T62" fmla="*/ 2423 w 3179"/>
                <a:gd name="T63" fmla="*/ 1543 h 2755"/>
                <a:gd name="T64" fmla="*/ 2080 w 3179"/>
                <a:gd name="T65" fmla="*/ 1598 h 2755"/>
                <a:gd name="T66" fmla="*/ 1893 w 3179"/>
                <a:gd name="T67" fmla="*/ 1780 h 2755"/>
                <a:gd name="T68" fmla="*/ 1637 w 3179"/>
                <a:gd name="T69" fmla="*/ 1830 h 2755"/>
                <a:gd name="T70" fmla="*/ 1256 w 3179"/>
                <a:gd name="T71" fmla="*/ 2367 h 2755"/>
                <a:gd name="T72" fmla="*/ 1168 w 3179"/>
                <a:gd name="T73" fmla="*/ 2389 h 2755"/>
                <a:gd name="T74" fmla="*/ 853 w 3179"/>
                <a:gd name="T75" fmla="*/ 2330 h 2755"/>
                <a:gd name="T76" fmla="*/ 631 w 3179"/>
                <a:gd name="T77" fmla="*/ 2456 h 2755"/>
                <a:gd name="T78" fmla="*/ 390 w 3179"/>
                <a:gd name="T79" fmla="*/ 2448 h 2755"/>
                <a:gd name="T80" fmla="*/ 153 w 3179"/>
                <a:gd name="T81" fmla="*/ 2745 h 2755"/>
                <a:gd name="T82" fmla="*/ 57 w 3179"/>
                <a:gd name="T83" fmla="*/ 2742 h 2755"/>
                <a:gd name="T84" fmla="*/ 0 w 3179"/>
                <a:gd name="T85" fmla="*/ 2642 h 2755"/>
                <a:gd name="T86" fmla="*/ 117 w 3179"/>
                <a:gd name="T87" fmla="*/ 2216 h 2755"/>
                <a:gd name="T88" fmla="*/ 72 w 3179"/>
                <a:gd name="T89" fmla="*/ 1961 h 2755"/>
                <a:gd name="T90" fmla="*/ 169 w 3179"/>
                <a:gd name="T91" fmla="*/ 1730 h 2755"/>
                <a:gd name="T92" fmla="*/ 371 w 3179"/>
                <a:gd name="T93" fmla="*/ 1586 h 2755"/>
                <a:gd name="T94" fmla="*/ 629 w 3179"/>
                <a:gd name="T95" fmla="*/ 1571 h 2755"/>
                <a:gd name="T96" fmla="*/ 847 w 3179"/>
                <a:gd name="T97" fmla="*/ 1693 h 2755"/>
                <a:gd name="T98" fmla="*/ 968 w 3179"/>
                <a:gd name="T99" fmla="*/ 1910 h 2755"/>
                <a:gd name="T100" fmla="*/ 1364 w 3179"/>
                <a:gd name="T101" fmla="*/ 1704 h 2755"/>
                <a:gd name="T102" fmla="*/ 1238 w 3179"/>
                <a:gd name="T103" fmla="*/ 1484 h 2755"/>
                <a:gd name="T104" fmla="*/ 1252 w 3179"/>
                <a:gd name="T105" fmla="*/ 1224 h 2755"/>
                <a:gd name="T106" fmla="*/ 1397 w 3179"/>
                <a:gd name="T107" fmla="*/ 1023 h 2755"/>
                <a:gd name="T108" fmla="*/ 1629 w 3179"/>
                <a:gd name="T109" fmla="*/ 926 h 2755"/>
                <a:gd name="T110" fmla="*/ 1883 w 3179"/>
                <a:gd name="T111" fmla="*/ 970 h 2755"/>
                <a:gd name="T112" fmla="*/ 2069 w 3179"/>
                <a:gd name="T113" fmla="*/ 1138 h 2755"/>
                <a:gd name="T114" fmla="*/ 2497 w 3179"/>
                <a:gd name="T115" fmla="*/ 849 h 2755"/>
                <a:gd name="T116" fmla="*/ 2318 w 3179"/>
                <a:gd name="T117" fmla="*/ 662 h 2755"/>
                <a:gd name="T118" fmla="*/ 2271 w 3179"/>
                <a:gd name="T119" fmla="*/ 401 h 2755"/>
                <a:gd name="T120" fmla="*/ 2367 w 3179"/>
                <a:gd name="T121" fmla="*/ 170 h 2755"/>
                <a:gd name="T122" fmla="*/ 2570 w 3179"/>
                <a:gd name="T123" fmla="*/ 27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79" h="2755">
                  <a:moveTo>
                    <a:pt x="525" y="1777"/>
                  </a:moveTo>
                  <a:lnTo>
                    <a:pt x="487" y="1780"/>
                  </a:lnTo>
                  <a:lnTo>
                    <a:pt x="450" y="1788"/>
                  </a:lnTo>
                  <a:lnTo>
                    <a:pt x="416" y="1803"/>
                  </a:lnTo>
                  <a:lnTo>
                    <a:pt x="384" y="1822"/>
                  </a:lnTo>
                  <a:lnTo>
                    <a:pt x="356" y="1846"/>
                  </a:lnTo>
                  <a:lnTo>
                    <a:pt x="332" y="1874"/>
                  </a:lnTo>
                  <a:lnTo>
                    <a:pt x="314" y="1905"/>
                  </a:lnTo>
                  <a:lnTo>
                    <a:pt x="298" y="1939"/>
                  </a:lnTo>
                  <a:lnTo>
                    <a:pt x="290" y="1976"/>
                  </a:lnTo>
                  <a:lnTo>
                    <a:pt x="286" y="2014"/>
                  </a:lnTo>
                  <a:lnTo>
                    <a:pt x="290" y="2052"/>
                  </a:lnTo>
                  <a:lnTo>
                    <a:pt x="298" y="2089"/>
                  </a:lnTo>
                  <a:lnTo>
                    <a:pt x="314" y="2124"/>
                  </a:lnTo>
                  <a:lnTo>
                    <a:pt x="332" y="2154"/>
                  </a:lnTo>
                  <a:lnTo>
                    <a:pt x="356" y="2182"/>
                  </a:lnTo>
                  <a:lnTo>
                    <a:pt x="384" y="2206"/>
                  </a:lnTo>
                  <a:lnTo>
                    <a:pt x="416" y="2226"/>
                  </a:lnTo>
                  <a:lnTo>
                    <a:pt x="450" y="2240"/>
                  </a:lnTo>
                  <a:lnTo>
                    <a:pt x="487" y="2248"/>
                  </a:lnTo>
                  <a:lnTo>
                    <a:pt x="525" y="2252"/>
                  </a:lnTo>
                  <a:lnTo>
                    <a:pt x="564" y="2248"/>
                  </a:lnTo>
                  <a:lnTo>
                    <a:pt x="600" y="2240"/>
                  </a:lnTo>
                  <a:lnTo>
                    <a:pt x="634" y="2226"/>
                  </a:lnTo>
                  <a:lnTo>
                    <a:pt x="666" y="2206"/>
                  </a:lnTo>
                  <a:lnTo>
                    <a:pt x="693" y="2182"/>
                  </a:lnTo>
                  <a:lnTo>
                    <a:pt x="717" y="2154"/>
                  </a:lnTo>
                  <a:lnTo>
                    <a:pt x="737" y="2124"/>
                  </a:lnTo>
                  <a:lnTo>
                    <a:pt x="751" y="2089"/>
                  </a:lnTo>
                  <a:lnTo>
                    <a:pt x="761" y="2052"/>
                  </a:lnTo>
                  <a:lnTo>
                    <a:pt x="763" y="2014"/>
                  </a:lnTo>
                  <a:lnTo>
                    <a:pt x="761" y="1976"/>
                  </a:lnTo>
                  <a:lnTo>
                    <a:pt x="751" y="1939"/>
                  </a:lnTo>
                  <a:lnTo>
                    <a:pt x="737" y="1905"/>
                  </a:lnTo>
                  <a:lnTo>
                    <a:pt x="717" y="1874"/>
                  </a:lnTo>
                  <a:lnTo>
                    <a:pt x="693" y="1846"/>
                  </a:lnTo>
                  <a:lnTo>
                    <a:pt x="666" y="1822"/>
                  </a:lnTo>
                  <a:lnTo>
                    <a:pt x="634" y="1803"/>
                  </a:lnTo>
                  <a:lnTo>
                    <a:pt x="600" y="1788"/>
                  </a:lnTo>
                  <a:lnTo>
                    <a:pt x="564" y="1780"/>
                  </a:lnTo>
                  <a:lnTo>
                    <a:pt x="525" y="1777"/>
                  </a:lnTo>
                  <a:close/>
                  <a:moveTo>
                    <a:pt x="1682" y="1140"/>
                  </a:moveTo>
                  <a:lnTo>
                    <a:pt x="1643" y="1143"/>
                  </a:lnTo>
                  <a:lnTo>
                    <a:pt x="1607" y="1152"/>
                  </a:lnTo>
                  <a:lnTo>
                    <a:pt x="1572" y="1166"/>
                  </a:lnTo>
                  <a:lnTo>
                    <a:pt x="1541" y="1185"/>
                  </a:lnTo>
                  <a:lnTo>
                    <a:pt x="1513" y="1209"/>
                  </a:lnTo>
                  <a:lnTo>
                    <a:pt x="1490" y="1237"/>
                  </a:lnTo>
                  <a:lnTo>
                    <a:pt x="1470" y="1268"/>
                  </a:lnTo>
                  <a:lnTo>
                    <a:pt x="1456" y="1302"/>
                  </a:lnTo>
                  <a:lnTo>
                    <a:pt x="1446" y="1339"/>
                  </a:lnTo>
                  <a:lnTo>
                    <a:pt x="1444" y="1377"/>
                  </a:lnTo>
                  <a:lnTo>
                    <a:pt x="1446" y="1416"/>
                  </a:lnTo>
                  <a:lnTo>
                    <a:pt x="1456" y="1452"/>
                  </a:lnTo>
                  <a:lnTo>
                    <a:pt x="1470" y="1487"/>
                  </a:lnTo>
                  <a:lnTo>
                    <a:pt x="1490" y="1517"/>
                  </a:lnTo>
                  <a:lnTo>
                    <a:pt x="1513" y="1545"/>
                  </a:lnTo>
                  <a:lnTo>
                    <a:pt x="1541" y="1569"/>
                  </a:lnTo>
                  <a:lnTo>
                    <a:pt x="1572" y="1589"/>
                  </a:lnTo>
                  <a:lnTo>
                    <a:pt x="1607" y="1603"/>
                  </a:lnTo>
                  <a:lnTo>
                    <a:pt x="1643" y="1612"/>
                  </a:lnTo>
                  <a:lnTo>
                    <a:pt x="1682" y="1615"/>
                  </a:lnTo>
                  <a:lnTo>
                    <a:pt x="1720" y="1612"/>
                  </a:lnTo>
                  <a:lnTo>
                    <a:pt x="1757" y="1603"/>
                  </a:lnTo>
                  <a:lnTo>
                    <a:pt x="1791" y="1589"/>
                  </a:lnTo>
                  <a:lnTo>
                    <a:pt x="1822" y="1569"/>
                  </a:lnTo>
                  <a:lnTo>
                    <a:pt x="1851" y="1545"/>
                  </a:lnTo>
                  <a:lnTo>
                    <a:pt x="1875" y="1517"/>
                  </a:lnTo>
                  <a:lnTo>
                    <a:pt x="1893" y="1487"/>
                  </a:lnTo>
                  <a:lnTo>
                    <a:pt x="1908" y="1452"/>
                  </a:lnTo>
                  <a:lnTo>
                    <a:pt x="1917" y="1416"/>
                  </a:lnTo>
                  <a:lnTo>
                    <a:pt x="1920" y="1377"/>
                  </a:lnTo>
                  <a:lnTo>
                    <a:pt x="1917" y="1339"/>
                  </a:lnTo>
                  <a:lnTo>
                    <a:pt x="1908" y="1302"/>
                  </a:lnTo>
                  <a:lnTo>
                    <a:pt x="1893" y="1268"/>
                  </a:lnTo>
                  <a:lnTo>
                    <a:pt x="1875" y="1237"/>
                  </a:lnTo>
                  <a:lnTo>
                    <a:pt x="1851" y="1209"/>
                  </a:lnTo>
                  <a:lnTo>
                    <a:pt x="1822" y="1185"/>
                  </a:lnTo>
                  <a:lnTo>
                    <a:pt x="1791" y="1166"/>
                  </a:lnTo>
                  <a:lnTo>
                    <a:pt x="1757" y="1152"/>
                  </a:lnTo>
                  <a:lnTo>
                    <a:pt x="1720" y="1143"/>
                  </a:lnTo>
                  <a:lnTo>
                    <a:pt x="1682" y="1140"/>
                  </a:lnTo>
                  <a:close/>
                  <a:moveTo>
                    <a:pt x="2723" y="217"/>
                  </a:moveTo>
                  <a:lnTo>
                    <a:pt x="2685" y="220"/>
                  </a:lnTo>
                  <a:lnTo>
                    <a:pt x="2648" y="228"/>
                  </a:lnTo>
                  <a:lnTo>
                    <a:pt x="2613" y="244"/>
                  </a:lnTo>
                  <a:lnTo>
                    <a:pt x="2583" y="262"/>
                  </a:lnTo>
                  <a:lnTo>
                    <a:pt x="2555" y="286"/>
                  </a:lnTo>
                  <a:lnTo>
                    <a:pt x="2531" y="314"/>
                  </a:lnTo>
                  <a:lnTo>
                    <a:pt x="2511" y="346"/>
                  </a:lnTo>
                  <a:lnTo>
                    <a:pt x="2497" y="379"/>
                  </a:lnTo>
                  <a:lnTo>
                    <a:pt x="2488" y="416"/>
                  </a:lnTo>
                  <a:lnTo>
                    <a:pt x="2485" y="454"/>
                  </a:lnTo>
                  <a:lnTo>
                    <a:pt x="2488" y="493"/>
                  </a:lnTo>
                  <a:lnTo>
                    <a:pt x="2497" y="529"/>
                  </a:lnTo>
                  <a:lnTo>
                    <a:pt x="2511" y="564"/>
                  </a:lnTo>
                  <a:lnTo>
                    <a:pt x="2531" y="595"/>
                  </a:lnTo>
                  <a:lnTo>
                    <a:pt x="2555" y="622"/>
                  </a:lnTo>
                  <a:lnTo>
                    <a:pt x="2583" y="646"/>
                  </a:lnTo>
                  <a:lnTo>
                    <a:pt x="2613" y="666"/>
                  </a:lnTo>
                  <a:lnTo>
                    <a:pt x="2648" y="680"/>
                  </a:lnTo>
                  <a:lnTo>
                    <a:pt x="2685" y="690"/>
                  </a:lnTo>
                  <a:lnTo>
                    <a:pt x="2723" y="692"/>
                  </a:lnTo>
                  <a:lnTo>
                    <a:pt x="2762" y="690"/>
                  </a:lnTo>
                  <a:lnTo>
                    <a:pt x="2798" y="680"/>
                  </a:lnTo>
                  <a:lnTo>
                    <a:pt x="2833" y="666"/>
                  </a:lnTo>
                  <a:lnTo>
                    <a:pt x="2864" y="646"/>
                  </a:lnTo>
                  <a:lnTo>
                    <a:pt x="2892" y="622"/>
                  </a:lnTo>
                  <a:lnTo>
                    <a:pt x="2916" y="595"/>
                  </a:lnTo>
                  <a:lnTo>
                    <a:pt x="2935" y="564"/>
                  </a:lnTo>
                  <a:lnTo>
                    <a:pt x="2949" y="529"/>
                  </a:lnTo>
                  <a:lnTo>
                    <a:pt x="2958" y="493"/>
                  </a:lnTo>
                  <a:lnTo>
                    <a:pt x="2961" y="454"/>
                  </a:lnTo>
                  <a:lnTo>
                    <a:pt x="2958" y="416"/>
                  </a:lnTo>
                  <a:lnTo>
                    <a:pt x="2949" y="379"/>
                  </a:lnTo>
                  <a:lnTo>
                    <a:pt x="2935" y="346"/>
                  </a:lnTo>
                  <a:lnTo>
                    <a:pt x="2916" y="314"/>
                  </a:lnTo>
                  <a:lnTo>
                    <a:pt x="2892" y="286"/>
                  </a:lnTo>
                  <a:lnTo>
                    <a:pt x="2864" y="262"/>
                  </a:lnTo>
                  <a:lnTo>
                    <a:pt x="2833" y="244"/>
                  </a:lnTo>
                  <a:lnTo>
                    <a:pt x="2798" y="228"/>
                  </a:lnTo>
                  <a:lnTo>
                    <a:pt x="2762" y="220"/>
                  </a:lnTo>
                  <a:lnTo>
                    <a:pt x="2723" y="217"/>
                  </a:lnTo>
                  <a:close/>
                  <a:moveTo>
                    <a:pt x="2723" y="0"/>
                  </a:moveTo>
                  <a:lnTo>
                    <a:pt x="2776" y="3"/>
                  </a:lnTo>
                  <a:lnTo>
                    <a:pt x="2828" y="12"/>
                  </a:lnTo>
                  <a:lnTo>
                    <a:pt x="2877" y="27"/>
                  </a:lnTo>
                  <a:lnTo>
                    <a:pt x="2923" y="46"/>
                  </a:lnTo>
                  <a:lnTo>
                    <a:pt x="2967" y="71"/>
                  </a:lnTo>
                  <a:lnTo>
                    <a:pt x="3008" y="99"/>
                  </a:lnTo>
                  <a:lnTo>
                    <a:pt x="3045" y="133"/>
                  </a:lnTo>
                  <a:lnTo>
                    <a:pt x="3079" y="170"/>
                  </a:lnTo>
                  <a:lnTo>
                    <a:pt x="3108" y="211"/>
                  </a:lnTo>
                  <a:lnTo>
                    <a:pt x="3132" y="255"/>
                  </a:lnTo>
                  <a:lnTo>
                    <a:pt x="3153" y="301"/>
                  </a:lnTo>
                  <a:lnTo>
                    <a:pt x="3167" y="350"/>
                  </a:lnTo>
                  <a:lnTo>
                    <a:pt x="3176" y="401"/>
                  </a:lnTo>
                  <a:lnTo>
                    <a:pt x="3179" y="454"/>
                  </a:lnTo>
                  <a:lnTo>
                    <a:pt x="3176" y="507"/>
                  </a:lnTo>
                  <a:lnTo>
                    <a:pt x="3167" y="558"/>
                  </a:lnTo>
                  <a:lnTo>
                    <a:pt x="3153" y="607"/>
                  </a:lnTo>
                  <a:lnTo>
                    <a:pt x="3132" y="654"/>
                  </a:lnTo>
                  <a:lnTo>
                    <a:pt x="3108" y="698"/>
                  </a:lnTo>
                  <a:lnTo>
                    <a:pt x="3079" y="738"/>
                  </a:lnTo>
                  <a:lnTo>
                    <a:pt x="3045" y="775"/>
                  </a:lnTo>
                  <a:lnTo>
                    <a:pt x="3008" y="809"/>
                  </a:lnTo>
                  <a:lnTo>
                    <a:pt x="2967" y="838"/>
                  </a:lnTo>
                  <a:lnTo>
                    <a:pt x="2923" y="863"/>
                  </a:lnTo>
                  <a:lnTo>
                    <a:pt x="2877" y="883"/>
                  </a:lnTo>
                  <a:lnTo>
                    <a:pt x="2828" y="897"/>
                  </a:lnTo>
                  <a:lnTo>
                    <a:pt x="2776" y="905"/>
                  </a:lnTo>
                  <a:lnTo>
                    <a:pt x="2723" y="909"/>
                  </a:lnTo>
                  <a:lnTo>
                    <a:pt x="2706" y="909"/>
                  </a:lnTo>
                  <a:lnTo>
                    <a:pt x="2526" y="1468"/>
                  </a:lnTo>
                  <a:lnTo>
                    <a:pt x="2516" y="1490"/>
                  </a:lnTo>
                  <a:lnTo>
                    <a:pt x="2502" y="1507"/>
                  </a:lnTo>
                  <a:lnTo>
                    <a:pt x="2486" y="1523"/>
                  </a:lnTo>
                  <a:lnTo>
                    <a:pt x="2466" y="1535"/>
                  </a:lnTo>
                  <a:lnTo>
                    <a:pt x="2445" y="1541"/>
                  </a:lnTo>
                  <a:lnTo>
                    <a:pt x="2423" y="1543"/>
                  </a:lnTo>
                  <a:lnTo>
                    <a:pt x="2414" y="1543"/>
                  </a:lnTo>
                  <a:lnTo>
                    <a:pt x="2406" y="1542"/>
                  </a:lnTo>
                  <a:lnTo>
                    <a:pt x="2122" y="1498"/>
                  </a:lnTo>
                  <a:lnTo>
                    <a:pt x="2104" y="1549"/>
                  </a:lnTo>
                  <a:lnTo>
                    <a:pt x="2080" y="1598"/>
                  </a:lnTo>
                  <a:lnTo>
                    <a:pt x="2052" y="1642"/>
                  </a:lnTo>
                  <a:lnTo>
                    <a:pt x="2018" y="1683"/>
                  </a:lnTo>
                  <a:lnTo>
                    <a:pt x="1980" y="1720"/>
                  </a:lnTo>
                  <a:lnTo>
                    <a:pt x="1939" y="1753"/>
                  </a:lnTo>
                  <a:lnTo>
                    <a:pt x="1893" y="1780"/>
                  </a:lnTo>
                  <a:lnTo>
                    <a:pt x="1844" y="1803"/>
                  </a:lnTo>
                  <a:lnTo>
                    <a:pt x="1792" y="1819"/>
                  </a:lnTo>
                  <a:lnTo>
                    <a:pt x="1738" y="1829"/>
                  </a:lnTo>
                  <a:lnTo>
                    <a:pt x="1682" y="1832"/>
                  </a:lnTo>
                  <a:lnTo>
                    <a:pt x="1637" y="1830"/>
                  </a:lnTo>
                  <a:lnTo>
                    <a:pt x="1594" y="1823"/>
                  </a:lnTo>
                  <a:lnTo>
                    <a:pt x="1553" y="1813"/>
                  </a:lnTo>
                  <a:lnTo>
                    <a:pt x="1284" y="2332"/>
                  </a:lnTo>
                  <a:lnTo>
                    <a:pt x="1272" y="2350"/>
                  </a:lnTo>
                  <a:lnTo>
                    <a:pt x="1256" y="2367"/>
                  </a:lnTo>
                  <a:lnTo>
                    <a:pt x="1238" y="2379"/>
                  </a:lnTo>
                  <a:lnTo>
                    <a:pt x="1218" y="2386"/>
                  </a:lnTo>
                  <a:lnTo>
                    <a:pt x="1202" y="2389"/>
                  </a:lnTo>
                  <a:lnTo>
                    <a:pt x="1187" y="2391"/>
                  </a:lnTo>
                  <a:lnTo>
                    <a:pt x="1168" y="2389"/>
                  </a:lnTo>
                  <a:lnTo>
                    <a:pt x="1149" y="2384"/>
                  </a:lnTo>
                  <a:lnTo>
                    <a:pt x="1132" y="2375"/>
                  </a:lnTo>
                  <a:lnTo>
                    <a:pt x="915" y="2248"/>
                  </a:lnTo>
                  <a:lnTo>
                    <a:pt x="887" y="2291"/>
                  </a:lnTo>
                  <a:lnTo>
                    <a:pt x="853" y="2330"/>
                  </a:lnTo>
                  <a:lnTo>
                    <a:pt x="815" y="2364"/>
                  </a:lnTo>
                  <a:lnTo>
                    <a:pt x="774" y="2395"/>
                  </a:lnTo>
                  <a:lnTo>
                    <a:pt x="729" y="2420"/>
                  </a:lnTo>
                  <a:lnTo>
                    <a:pt x="682" y="2440"/>
                  </a:lnTo>
                  <a:lnTo>
                    <a:pt x="631" y="2456"/>
                  </a:lnTo>
                  <a:lnTo>
                    <a:pt x="579" y="2465"/>
                  </a:lnTo>
                  <a:lnTo>
                    <a:pt x="525" y="2469"/>
                  </a:lnTo>
                  <a:lnTo>
                    <a:pt x="478" y="2466"/>
                  </a:lnTo>
                  <a:lnTo>
                    <a:pt x="433" y="2459"/>
                  </a:lnTo>
                  <a:lnTo>
                    <a:pt x="390" y="2448"/>
                  </a:lnTo>
                  <a:lnTo>
                    <a:pt x="347" y="2433"/>
                  </a:lnTo>
                  <a:lnTo>
                    <a:pt x="204" y="2698"/>
                  </a:lnTo>
                  <a:lnTo>
                    <a:pt x="191" y="2718"/>
                  </a:lnTo>
                  <a:lnTo>
                    <a:pt x="173" y="2733"/>
                  </a:lnTo>
                  <a:lnTo>
                    <a:pt x="153" y="2745"/>
                  </a:lnTo>
                  <a:lnTo>
                    <a:pt x="131" y="2753"/>
                  </a:lnTo>
                  <a:lnTo>
                    <a:pt x="108" y="2755"/>
                  </a:lnTo>
                  <a:lnTo>
                    <a:pt x="91" y="2754"/>
                  </a:lnTo>
                  <a:lnTo>
                    <a:pt x="73" y="2750"/>
                  </a:lnTo>
                  <a:lnTo>
                    <a:pt x="57" y="2742"/>
                  </a:lnTo>
                  <a:lnTo>
                    <a:pt x="36" y="2728"/>
                  </a:lnTo>
                  <a:lnTo>
                    <a:pt x="20" y="2709"/>
                  </a:lnTo>
                  <a:lnTo>
                    <a:pt x="8" y="2689"/>
                  </a:lnTo>
                  <a:lnTo>
                    <a:pt x="1" y="2666"/>
                  </a:lnTo>
                  <a:lnTo>
                    <a:pt x="0" y="2642"/>
                  </a:lnTo>
                  <a:lnTo>
                    <a:pt x="3" y="2618"/>
                  </a:lnTo>
                  <a:lnTo>
                    <a:pt x="13" y="2594"/>
                  </a:lnTo>
                  <a:lnTo>
                    <a:pt x="172" y="2302"/>
                  </a:lnTo>
                  <a:lnTo>
                    <a:pt x="142" y="2260"/>
                  </a:lnTo>
                  <a:lnTo>
                    <a:pt x="117" y="2216"/>
                  </a:lnTo>
                  <a:lnTo>
                    <a:pt x="96" y="2169"/>
                  </a:lnTo>
                  <a:lnTo>
                    <a:pt x="82" y="2119"/>
                  </a:lnTo>
                  <a:lnTo>
                    <a:pt x="72" y="2067"/>
                  </a:lnTo>
                  <a:lnTo>
                    <a:pt x="69" y="2014"/>
                  </a:lnTo>
                  <a:lnTo>
                    <a:pt x="72" y="1961"/>
                  </a:lnTo>
                  <a:lnTo>
                    <a:pt x="81" y="1910"/>
                  </a:lnTo>
                  <a:lnTo>
                    <a:pt x="96" y="1861"/>
                  </a:lnTo>
                  <a:lnTo>
                    <a:pt x="116" y="1814"/>
                  </a:lnTo>
                  <a:lnTo>
                    <a:pt x="141" y="1771"/>
                  </a:lnTo>
                  <a:lnTo>
                    <a:pt x="169" y="1730"/>
                  </a:lnTo>
                  <a:lnTo>
                    <a:pt x="203" y="1693"/>
                  </a:lnTo>
                  <a:lnTo>
                    <a:pt x="240" y="1659"/>
                  </a:lnTo>
                  <a:lnTo>
                    <a:pt x="281" y="1630"/>
                  </a:lnTo>
                  <a:lnTo>
                    <a:pt x="324" y="1606"/>
                  </a:lnTo>
                  <a:lnTo>
                    <a:pt x="371" y="1586"/>
                  </a:lnTo>
                  <a:lnTo>
                    <a:pt x="420" y="1571"/>
                  </a:lnTo>
                  <a:lnTo>
                    <a:pt x="471" y="1563"/>
                  </a:lnTo>
                  <a:lnTo>
                    <a:pt x="525" y="1560"/>
                  </a:lnTo>
                  <a:lnTo>
                    <a:pt x="578" y="1563"/>
                  </a:lnTo>
                  <a:lnTo>
                    <a:pt x="629" y="1571"/>
                  </a:lnTo>
                  <a:lnTo>
                    <a:pt x="678" y="1586"/>
                  </a:lnTo>
                  <a:lnTo>
                    <a:pt x="725" y="1606"/>
                  </a:lnTo>
                  <a:lnTo>
                    <a:pt x="769" y="1630"/>
                  </a:lnTo>
                  <a:lnTo>
                    <a:pt x="810" y="1659"/>
                  </a:lnTo>
                  <a:lnTo>
                    <a:pt x="847" y="1693"/>
                  </a:lnTo>
                  <a:lnTo>
                    <a:pt x="880" y="1730"/>
                  </a:lnTo>
                  <a:lnTo>
                    <a:pt x="910" y="1771"/>
                  </a:lnTo>
                  <a:lnTo>
                    <a:pt x="935" y="1814"/>
                  </a:lnTo>
                  <a:lnTo>
                    <a:pt x="954" y="1861"/>
                  </a:lnTo>
                  <a:lnTo>
                    <a:pt x="968" y="1910"/>
                  </a:lnTo>
                  <a:lnTo>
                    <a:pt x="977" y="1961"/>
                  </a:lnTo>
                  <a:lnTo>
                    <a:pt x="980" y="2014"/>
                  </a:lnTo>
                  <a:lnTo>
                    <a:pt x="980" y="2035"/>
                  </a:lnTo>
                  <a:lnTo>
                    <a:pt x="1144" y="2131"/>
                  </a:lnTo>
                  <a:lnTo>
                    <a:pt x="1364" y="1704"/>
                  </a:lnTo>
                  <a:lnTo>
                    <a:pt x="1330" y="1666"/>
                  </a:lnTo>
                  <a:lnTo>
                    <a:pt x="1300" y="1625"/>
                  </a:lnTo>
                  <a:lnTo>
                    <a:pt x="1274" y="1580"/>
                  </a:lnTo>
                  <a:lnTo>
                    <a:pt x="1253" y="1534"/>
                  </a:lnTo>
                  <a:lnTo>
                    <a:pt x="1238" y="1484"/>
                  </a:lnTo>
                  <a:lnTo>
                    <a:pt x="1230" y="1432"/>
                  </a:lnTo>
                  <a:lnTo>
                    <a:pt x="1226" y="1377"/>
                  </a:lnTo>
                  <a:lnTo>
                    <a:pt x="1230" y="1324"/>
                  </a:lnTo>
                  <a:lnTo>
                    <a:pt x="1238" y="1273"/>
                  </a:lnTo>
                  <a:lnTo>
                    <a:pt x="1252" y="1224"/>
                  </a:lnTo>
                  <a:lnTo>
                    <a:pt x="1272" y="1178"/>
                  </a:lnTo>
                  <a:lnTo>
                    <a:pt x="1297" y="1134"/>
                  </a:lnTo>
                  <a:lnTo>
                    <a:pt x="1326" y="1093"/>
                  </a:lnTo>
                  <a:lnTo>
                    <a:pt x="1360" y="1056"/>
                  </a:lnTo>
                  <a:lnTo>
                    <a:pt x="1397" y="1023"/>
                  </a:lnTo>
                  <a:lnTo>
                    <a:pt x="1437" y="993"/>
                  </a:lnTo>
                  <a:lnTo>
                    <a:pt x="1482" y="969"/>
                  </a:lnTo>
                  <a:lnTo>
                    <a:pt x="1529" y="950"/>
                  </a:lnTo>
                  <a:lnTo>
                    <a:pt x="1578" y="935"/>
                  </a:lnTo>
                  <a:lnTo>
                    <a:pt x="1629" y="926"/>
                  </a:lnTo>
                  <a:lnTo>
                    <a:pt x="1682" y="923"/>
                  </a:lnTo>
                  <a:lnTo>
                    <a:pt x="1735" y="926"/>
                  </a:lnTo>
                  <a:lnTo>
                    <a:pt x="1788" y="935"/>
                  </a:lnTo>
                  <a:lnTo>
                    <a:pt x="1837" y="950"/>
                  </a:lnTo>
                  <a:lnTo>
                    <a:pt x="1883" y="970"/>
                  </a:lnTo>
                  <a:lnTo>
                    <a:pt x="1928" y="995"/>
                  </a:lnTo>
                  <a:lnTo>
                    <a:pt x="1969" y="1025"/>
                  </a:lnTo>
                  <a:lnTo>
                    <a:pt x="2006" y="1058"/>
                  </a:lnTo>
                  <a:lnTo>
                    <a:pt x="2040" y="1096"/>
                  </a:lnTo>
                  <a:lnTo>
                    <a:pt x="2069" y="1138"/>
                  </a:lnTo>
                  <a:lnTo>
                    <a:pt x="2093" y="1182"/>
                  </a:lnTo>
                  <a:lnTo>
                    <a:pt x="2113" y="1230"/>
                  </a:lnTo>
                  <a:lnTo>
                    <a:pt x="2127" y="1280"/>
                  </a:lnTo>
                  <a:lnTo>
                    <a:pt x="2347" y="1313"/>
                  </a:lnTo>
                  <a:lnTo>
                    <a:pt x="2497" y="849"/>
                  </a:lnTo>
                  <a:lnTo>
                    <a:pt x="2453" y="820"/>
                  </a:lnTo>
                  <a:lnTo>
                    <a:pt x="2413" y="787"/>
                  </a:lnTo>
                  <a:lnTo>
                    <a:pt x="2376" y="749"/>
                  </a:lnTo>
                  <a:lnTo>
                    <a:pt x="2345" y="708"/>
                  </a:lnTo>
                  <a:lnTo>
                    <a:pt x="2318" y="662"/>
                  </a:lnTo>
                  <a:lnTo>
                    <a:pt x="2297" y="615"/>
                  </a:lnTo>
                  <a:lnTo>
                    <a:pt x="2280" y="564"/>
                  </a:lnTo>
                  <a:lnTo>
                    <a:pt x="2271" y="509"/>
                  </a:lnTo>
                  <a:lnTo>
                    <a:pt x="2267" y="454"/>
                  </a:lnTo>
                  <a:lnTo>
                    <a:pt x="2271" y="401"/>
                  </a:lnTo>
                  <a:lnTo>
                    <a:pt x="2279" y="350"/>
                  </a:lnTo>
                  <a:lnTo>
                    <a:pt x="2293" y="301"/>
                  </a:lnTo>
                  <a:lnTo>
                    <a:pt x="2314" y="255"/>
                  </a:lnTo>
                  <a:lnTo>
                    <a:pt x="2338" y="211"/>
                  </a:lnTo>
                  <a:lnTo>
                    <a:pt x="2367" y="170"/>
                  </a:lnTo>
                  <a:lnTo>
                    <a:pt x="2401" y="133"/>
                  </a:lnTo>
                  <a:lnTo>
                    <a:pt x="2438" y="99"/>
                  </a:lnTo>
                  <a:lnTo>
                    <a:pt x="2479" y="71"/>
                  </a:lnTo>
                  <a:lnTo>
                    <a:pt x="2523" y="46"/>
                  </a:lnTo>
                  <a:lnTo>
                    <a:pt x="2570" y="27"/>
                  </a:lnTo>
                  <a:lnTo>
                    <a:pt x="2619" y="12"/>
                  </a:lnTo>
                  <a:lnTo>
                    <a:pt x="2670" y="3"/>
                  </a:lnTo>
                  <a:lnTo>
                    <a:pt x="27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7209659" y="2695575"/>
            <a:ext cx="569913" cy="541338"/>
            <a:chOff x="7208838" y="2695575"/>
            <a:chExt cx="569913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152"/>
            <p:cNvSpPr>
              <a:spLocks/>
            </p:cNvSpPr>
            <p:nvPr/>
          </p:nvSpPr>
          <p:spPr bwMode="auto">
            <a:xfrm>
              <a:off x="7634288" y="2889250"/>
              <a:ext cx="95250" cy="347663"/>
            </a:xfrm>
            <a:custGeom>
              <a:avLst/>
              <a:gdLst>
                <a:gd name="T0" fmla="*/ 489 w 596"/>
                <a:gd name="T1" fmla="*/ 0 h 2191"/>
                <a:gd name="T2" fmla="*/ 512 w 596"/>
                <a:gd name="T3" fmla="*/ 2 h 2191"/>
                <a:gd name="T4" fmla="*/ 535 w 596"/>
                <a:gd name="T5" fmla="*/ 9 h 2191"/>
                <a:gd name="T6" fmla="*/ 556 w 596"/>
                <a:gd name="T7" fmla="*/ 20 h 2191"/>
                <a:gd name="T8" fmla="*/ 572 w 596"/>
                <a:gd name="T9" fmla="*/ 36 h 2191"/>
                <a:gd name="T10" fmla="*/ 585 w 596"/>
                <a:gd name="T11" fmla="*/ 56 h 2191"/>
                <a:gd name="T12" fmla="*/ 593 w 596"/>
                <a:gd name="T13" fmla="*/ 77 h 2191"/>
                <a:gd name="T14" fmla="*/ 596 w 596"/>
                <a:gd name="T15" fmla="*/ 101 h 2191"/>
                <a:gd name="T16" fmla="*/ 596 w 596"/>
                <a:gd name="T17" fmla="*/ 2092 h 2191"/>
                <a:gd name="T18" fmla="*/ 593 w 596"/>
                <a:gd name="T19" fmla="*/ 2115 h 2191"/>
                <a:gd name="T20" fmla="*/ 585 w 596"/>
                <a:gd name="T21" fmla="*/ 2135 h 2191"/>
                <a:gd name="T22" fmla="*/ 573 w 596"/>
                <a:gd name="T23" fmla="*/ 2154 h 2191"/>
                <a:gd name="T24" fmla="*/ 558 w 596"/>
                <a:gd name="T25" fmla="*/ 2169 h 2191"/>
                <a:gd name="T26" fmla="*/ 539 w 596"/>
                <a:gd name="T27" fmla="*/ 2181 h 2191"/>
                <a:gd name="T28" fmla="*/ 519 w 596"/>
                <a:gd name="T29" fmla="*/ 2189 h 2191"/>
                <a:gd name="T30" fmla="*/ 496 w 596"/>
                <a:gd name="T31" fmla="*/ 2191 h 2191"/>
                <a:gd name="T32" fmla="*/ 473 w 596"/>
                <a:gd name="T33" fmla="*/ 2189 h 2191"/>
                <a:gd name="T34" fmla="*/ 451 w 596"/>
                <a:gd name="T35" fmla="*/ 2181 h 2191"/>
                <a:gd name="T36" fmla="*/ 432 w 596"/>
                <a:gd name="T37" fmla="*/ 2169 h 2191"/>
                <a:gd name="T38" fmla="*/ 417 w 596"/>
                <a:gd name="T39" fmla="*/ 2154 h 2191"/>
                <a:gd name="T40" fmla="*/ 405 w 596"/>
                <a:gd name="T41" fmla="*/ 2135 h 2191"/>
                <a:gd name="T42" fmla="*/ 398 w 596"/>
                <a:gd name="T43" fmla="*/ 2115 h 2191"/>
                <a:gd name="T44" fmla="*/ 395 w 596"/>
                <a:gd name="T45" fmla="*/ 2092 h 2191"/>
                <a:gd name="T46" fmla="*/ 395 w 596"/>
                <a:gd name="T47" fmla="*/ 334 h 2191"/>
                <a:gd name="T48" fmla="*/ 170 w 596"/>
                <a:gd name="T49" fmla="*/ 549 h 2191"/>
                <a:gd name="T50" fmla="*/ 151 w 596"/>
                <a:gd name="T51" fmla="*/ 563 h 2191"/>
                <a:gd name="T52" fmla="*/ 130 w 596"/>
                <a:gd name="T53" fmla="*/ 573 h 2191"/>
                <a:gd name="T54" fmla="*/ 108 w 596"/>
                <a:gd name="T55" fmla="*/ 576 h 2191"/>
                <a:gd name="T56" fmla="*/ 87 w 596"/>
                <a:gd name="T57" fmla="*/ 576 h 2191"/>
                <a:gd name="T58" fmla="*/ 66 w 596"/>
                <a:gd name="T59" fmla="*/ 571 h 2191"/>
                <a:gd name="T60" fmla="*/ 45 w 596"/>
                <a:gd name="T61" fmla="*/ 561 h 2191"/>
                <a:gd name="T62" fmla="*/ 28 w 596"/>
                <a:gd name="T63" fmla="*/ 546 h 2191"/>
                <a:gd name="T64" fmla="*/ 14 w 596"/>
                <a:gd name="T65" fmla="*/ 527 h 2191"/>
                <a:gd name="T66" fmla="*/ 5 w 596"/>
                <a:gd name="T67" fmla="*/ 508 h 2191"/>
                <a:gd name="T68" fmla="*/ 0 w 596"/>
                <a:gd name="T69" fmla="*/ 485 h 2191"/>
                <a:gd name="T70" fmla="*/ 0 w 596"/>
                <a:gd name="T71" fmla="*/ 464 h 2191"/>
                <a:gd name="T72" fmla="*/ 6 w 596"/>
                <a:gd name="T73" fmla="*/ 442 h 2191"/>
                <a:gd name="T74" fmla="*/ 16 w 596"/>
                <a:gd name="T75" fmla="*/ 423 h 2191"/>
                <a:gd name="T76" fmla="*/ 31 w 596"/>
                <a:gd name="T77" fmla="*/ 405 h 2191"/>
                <a:gd name="T78" fmla="*/ 426 w 596"/>
                <a:gd name="T79" fmla="*/ 29 h 2191"/>
                <a:gd name="T80" fmla="*/ 446 w 596"/>
                <a:gd name="T81" fmla="*/ 15 h 2191"/>
                <a:gd name="T82" fmla="*/ 466 w 596"/>
                <a:gd name="T83" fmla="*/ 5 h 2191"/>
                <a:gd name="T84" fmla="*/ 489 w 596"/>
                <a:gd name="T85" fmla="*/ 0 h 2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6" h="2191">
                  <a:moveTo>
                    <a:pt x="489" y="0"/>
                  </a:moveTo>
                  <a:lnTo>
                    <a:pt x="512" y="2"/>
                  </a:lnTo>
                  <a:lnTo>
                    <a:pt x="535" y="9"/>
                  </a:lnTo>
                  <a:lnTo>
                    <a:pt x="556" y="20"/>
                  </a:lnTo>
                  <a:lnTo>
                    <a:pt x="572" y="36"/>
                  </a:lnTo>
                  <a:lnTo>
                    <a:pt x="585" y="56"/>
                  </a:lnTo>
                  <a:lnTo>
                    <a:pt x="593" y="77"/>
                  </a:lnTo>
                  <a:lnTo>
                    <a:pt x="596" y="101"/>
                  </a:lnTo>
                  <a:lnTo>
                    <a:pt x="596" y="2092"/>
                  </a:lnTo>
                  <a:lnTo>
                    <a:pt x="593" y="2115"/>
                  </a:lnTo>
                  <a:lnTo>
                    <a:pt x="585" y="2135"/>
                  </a:lnTo>
                  <a:lnTo>
                    <a:pt x="573" y="2154"/>
                  </a:lnTo>
                  <a:lnTo>
                    <a:pt x="558" y="2169"/>
                  </a:lnTo>
                  <a:lnTo>
                    <a:pt x="539" y="2181"/>
                  </a:lnTo>
                  <a:lnTo>
                    <a:pt x="519" y="2189"/>
                  </a:lnTo>
                  <a:lnTo>
                    <a:pt x="496" y="2191"/>
                  </a:lnTo>
                  <a:lnTo>
                    <a:pt x="473" y="2189"/>
                  </a:lnTo>
                  <a:lnTo>
                    <a:pt x="451" y="2181"/>
                  </a:lnTo>
                  <a:lnTo>
                    <a:pt x="432" y="2169"/>
                  </a:lnTo>
                  <a:lnTo>
                    <a:pt x="417" y="2154"/>
                  </a:lnTo>
                  <a:lnTo>
                    <a:pt x="405" y="2135"/>
                  </a:lnTo>
                  <a:lnTo>
                    <a:pt x="398" y="2115"/>
                  </a:lnTo>
                  <a:lnTo>
                    <a:pt x="395" y="2092"/>
                  </a:lnTo>
                  <a:lnTo>
                    <a:pt x="395" y="334"/>
                  </a:lnTo>
                  <a:lnTo>
                    <a:pt x="170" y="549"/>
                  </a:lnTo>
                  <a:lnTo>
                    <a:pt x="151" y="563"/>
                  </a:lnTo>
                  <a:lnTo>
                    <a:pt x="130" y="573"/>
                  </a:lnTo>
                  <a:lnTo>
                    <a:pt x="108" y="576"/>
                  </a:lnTo>
                  <a:lnTo>
                    <a:pt x="87" y="576"/>
                  </a:lnTo>
                  <a:lnTo>
                    <a:pt x="66" y="571"/>
                  </a:lnTo>
                  <a:lnTo>
                    <a:pt x="45" y="561"/>
                  </a:lnTo>
                  <a:lnTo>
                    <a:pt x="28" y="546"/>
                  </a:lnTo>
                  <a:lnTo>
                    <a:pt x="14" y="527"/>
                  </a:lnTo>
                  <a:lnTo>
                    <a:pt x="5" y="508"/>
                  </a:lnTo>
                  <a:lnTo>
                    <a:pt x="0" y="485"/>
                  </a:lnTo>
                  <a:lnTo>
                    <a:pt x="0" y="464"/>
                  </a:lnTo>
                  <a:lnTo>
                    <a:pt x="6" y="442"/>
                  </a:lnTo>
                  <a:lnTo>
                    <a:pt x="16" y="423"/>
                  </a:lnTo>
                  <a:lnTo>
                    <a:pt x="31" y="405"/>
                  </a:lnTo>
                  <a:lnTo>
                    <a:pt x="426" y="29"/>
                  </a:lnTo>
                  <a:lnTo>
                    <a:pt x="446" y="15"/>
                  </a:lnTo>
                  <a:lnTo>
                    <a:pt x="466" y="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5"/>
            <p:cNvSpPr>
              <a:spLocks noEditPoints="1"/>
            </p:cNvSpPr>
            <p:nvPr/>
          </p:nvSpPr>
          <p:spPr bwMode="auto">
            <a:xfrm>
              <a:off x="7234238" y="2949575"/>
              <a:ext cx="431800" cy="287338"/>
            </a:xfrm>
            <a:custGeom>
              <a:avLst/>
              <a:gdLst>
                <a:gd name="T0" fmla="*/ 200 w 2717"/>
                <a:gd name="T1" fmla="*/ 1615 h 1814"/>
                <a:gd name="T2" fmla="*/ 684 w 2717"/>
                <a:gd name="T3" fmla="*/ 694 h 1814"/>
                <a:gd name="T4" fmla="*/ 1662 w 2717"/>
                <a:gd name="T5" fmla="*/ 1615 h 1814"/>
                <a:gd name="T6" fmla="*/ 2164 w 2717"/>
                <a:gd name="T7" fmla="*/ 613 h 1814"/>
                <a:gd name="T8" fmla="*/ 2082 w 2717"/>
                <a:gd name="T9" fmla="*/ 603 h 1814"/>
                <a:gd name="T10" fmla="*/ 2007 w 2717"/>
                <a:gd name="T11" fmla="*/ 554 h 1814"/>
                <a:gd name="T12" fmla="*/ 1737 w 2717"/>
                <a:gd name="T13" fmla="*/ 2 h 1814"/>
                <a:gd name="T14" fmla="*/ 1790 w 2717"/>
                <a:gd name="T15" fmla="*/ 32 h 1814"/>
                <a:gd name="T16" fmla="*/ 2220 w 2717"/>
                <a:gd name="T17" fmla="*/ 341 h 1814"/>
                <a:gd name="T18" fmla="*/ 2236 w 2717"/>
                <a:gd name="T19" fmla="*/ 329 h 1814"/>
                <a:gd name="T20" fmla="*/ 2255 w 2717"/>
                <a:gd name="T21" fmla="*/ 320 h 1814"/>
                <a:gd name="T22" fmla="*/ 2269 w 2717"/>
                <a:gd name="T23" fmla="*/ 316 h 1814"/>
                <a:gd name="T24" fmla="*/ 2285 w 2717"/>
                <a:gd name="T25" fmla="*/ 315 h 1814"/>
                <a:gd name="T26" fmla="*/ 2299 w 2717"/>
                <a:gd name="T27" fmla="*/ 315 h 1814"/>
                <a:gd name="T28" fmla="*/ 2315 w 2717"/>
                <a:gd name="T29" fmla="*/ 318 h 1814"/>
                <a:gd name="T30" fmla="*/ 2333 w 2717"/>
                <a:gd name="T31" fmla="*/ 326 h 1814"/>
                <a:gd name="T32" fmla="*/ 2346 w 2717"/>
                <a:gd name="T33" fmla="*/ 333 h 1814"/>
                <a:gd name="T34" fmla="*/ 2357 w 2717"/>
                <a:gd name="T35" fmla="*/ 342 h 1814"/>
                <a:gd name="T36" fmla="*/ 2367 w 2717"/>
                <a:gd name="T37" fmla="*/ 354 h 1814"/>
                <a:gd name="T38" fmla="*/ 2375 w 2717"/>
                <a:gd name="T39" fmla="*/ 365 h 1814"/>
                <a:gd name="T40" fmla="*/ 2381 w 2717"/>
                <a:gd name="T41" fmla="*/ 379 h 1814"/>
                <a:gd name="T42" fmla="*/ 2385 w 2717"/>
                <a:gd name="T43" fmla="*/ 392 h 1814"/>
                <a:gd name="T44" fmla="*/ 2388 w 2717"/>
                <a:gd name="T45" fmla="*/ 407 h 1814"/>
                <a:gd name="T46" fmla="*/ 2617 w 2717"/>
                <a:gd name="T47" fmla="*/ 1615 h 1814"/>
                <a:gd name="T48" fmla="*/ 2680 w 2717"/>
                <a:gd name="T49" fmla="*/ 1637 h 1814"/>
                <a:gd name="T50" fmla="*/ 2715 w 2717"/>
                <a:gd name="T51" fmla="*/ 1692 h 1814"/>
                <a:gd name="T52" fmla="*/ 2707 w 2717"/>
                <a:gd name="T53" fmla="*/ 1758 h 1814"/>
                <a:gd name="T54" fmla="*/ 2661 w 2717"/>
                <a:gd name="T55" fmla="*/ 1804 h 1814"/>
                <a:gd name="T56" fmla="*/ 1563 w 2717"/>
                <a:gd name="T57" fmla="*/ 1814 h 1814"/>
                <a:gd name="T58" fmla="*/ 100 w 2717"/>
                <a:gd name="T59" fmla="*/ 1814 h 1814"/>
                <a:gd name="T60" fmla="*/ 38 w 2717"/>
                <a:gd name="T61" fmla="*/ 1792 h 1814"/>
                <a:gd name="T62" fmla="*/ 3 w 2717"/>
                <a:gd name="T63" fmla="*/ 1738 h 1814"/>
                <a:gd name="T64" fmla="*/ 2 w 2717"/>
                <a:gd name="T65" fmla="*/ 1129 h 1814"/>
                <a:gd name="T66" fmla="*/ 28 w 2717"/>
                <a:gd name="T67" fmla="*/ 1079 h 1814"/>
                <a:gd name="T68" fmla="*/ 649 w 2717"/>
                <a:gd name="T69" fmla="*/ 455 h 1814"/>
                <a:gd name="T70" fmla="*/ 710 w 2717"/>
                <a:gd name="T71" fmla="*/ 450 h 1814"/>
                <a:gd name="T72" fmla="*/ 761 w 2717"/>
                <a:gd name="T73" fmla="*/ 481 h 1814"/>
                <a:gd name="T74" fmla="*/ 904 w 2717"/>
                <a:gd name="T75" fmla="*/ 641 h 1814"/>
                <a:gd name="T76" fmla="*/ 912 w 2717"/>
                <a:gd name="T77" fmla="*/ 653 h 1814"/>
                <a:gd name="T78" fmla="*/ 918 w 2717"/>
                <a:gd name="T79" fmla="*/ 666 h 1814"/>
                <a:gd name="T80" fmla="*/ 923 w 2717"/>
                <a:gd name="T81" fmla="*/ 680 h 1814"/>
                <a:gd name="T82" fmla="*/ 925 w 2717"/>
                <a:gd name="T83" fmla="*/ 694 h 1814"/>
                <a:gd name="T84" fmla="*/ 1449 w 2717"/>
                <a:gd name="T85" fmla="*/ 1615 h 1814"/>
                <a:gd name="T86" fmla="*/ 1224 w 2717"/>
                <a:gd name="T87" fmla="*/ 748 h 1814"/>
                <a:gd name="T88" fmla="*/ 1160 w 2717"/>
                <a:gd name="T89" fmla="*/ 763 h 1814"/>
                <a:gd name="T90" fmla="*/ 1100 w 2717"/>
                <a:gd name="T91" fmla="*/ 736 h 1814"/>
                <a:gd name="T92" fmla="*/ 1070 w 2717"/>
                <a:gd name="T93" fmla="*/ 676 h 1814"/>
                <a:gd name="T94" fmla="*/ 1083 w 2717"/>
                <a:gd name="T95" fmla="*/ 613 h 1814"/>
                <a:gd name="T96" fmla="*/ 1484 w 2717"/>
                <a:gd name="T97" fmla="*/ 195 h 1814"/>
                <a:gd name="T98" fmla="*/ 1661 w 2717"/>
                <a:gd name="T99" fmla="*/ 18 h 1814"/>
                <a:gd name="T100" fmla="*/ 1718 w 2717"/>
                <a:gd name="T101" fmla="*/ 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17" h="1814">
                  <a:moveTo>
                    <a:pt x="684" y="694"/>
                  </a:moveTo>
                  <a:lnTo>
                    <a:pt x="200" y="1189"/>
                  </a:lnTo>
                  <a:lnTo>
                    <a:pt x="200" y="1615"/>
                  </a:lnTo>
                  <a:lnTo>
                    <a:pt x="725" y="1615"/>
                  </a:lnTo>
                  <a:lnTo>
                    <a:pt x="725" y="740"/>
                  </a:lnTo>
                  <a:lnTo>
                    <a:pt x="684" y="694"/>
                  </a:lnTo>
                  <a:close/>
                  <a:moveTo>
                    <a:pt x="1716" y="245"/>
                  </a:moveTo>
                  <a:lnTo>
                    <a:pt x="1662" y="298"/>
                  </a:lnTo>
                  <a:lnTo>
                    <a:pt x="1662" y="1615"/>
                  </a:lnTo>
                  <a:lnTo>
                    <a:pt x="2187" y="1615"/>
                  </a:lnTo>
                  <a:lnTo>
                    <a:pt x="2187" y="610"/>
                  </a:lnTo>
                  <a:lnTo>
                    <a:pt x="2164" y="613"/>
                  </a:lnTo>
                  <a:lnTo>
                    <a:pt x="2141" y="614"/>
                  </a:lnTo>
                  <a:lnTo>
                    <a:pt x="2112" y="611"/>
                  </a:lnTo>
                  <a:lnTo>
                    <a:pt x="2082" y="603"/>
                  </a:lnTo>
                  <a:lnTo>
                    <a:pt x="2055" y="590"/>
                  </a:lnTo>
                  <a:lnTo>
                    <a:pt x="2030" y="574"/>
                  </a:lnTo>
                  <a:lnTo>
                    <a:pt x="2007" y="554"/>
                  </a:lnTo>
                  <a:lnTo>
                    <a:pt x="1716" y="245"/>
                  </a:lnTo>
                  <a:close/>
                  <a:moveTo>
                    <a:pt x="1718" y="0"/>
                  </a:moveTo>
                  <a:lnTo>
                    <a:pt x="1737" y="2"/>
                  </a:lnTo>
                  <a:lnTo>
                    <a:pt x="1757" y="9"/>
                  </a:lnTo>
                  <a:lnTo>
                    <a:pt x="1775" y="19"/>
                  </a:lnTo>
                  <a:lnTo>
                    <a:pt x="1790" y="32"/>
                  </a:lnTo>
                  <a:lnTo>
                    <a:pt x="2147" y="411"/>
                  </a:lnTo>
                  <a:lnTo>
                    <a:pt x="2219" y="342"/>
                  </a:lnTo>
                  <a:lnTo>
                    <a:pt x="2220" y="341"/>
                  </a:lnTo>
                  <a:lnTo>
                    <a:pt x="2228" y="333"/>
                  </a:lnTo>
                  <a:lnTo>
                    <a:pt x="2231" y="332"/>
                  </a:lnTo>
                  <a:lnTo>
                    <a:pt x="2236" y="329"/>
                  </a:lnTo>
                  <a:lnTo>
                    <a:pt x="2241" y="326"/>
                  </a:lnTo>
                  <a:lnTo>
                    <a:pt x="2244" y="325"/>
                  </a:lnTo>
                  <a:lnTo>
                    <a:pt x="2255" y="320"/>
                  </a:lnTo>
                  <a:lnTo>
                    <a:pt x="2257" y="319"/>
                  </a:lnTo>
                  <a:lnTo>
                    <a:pt x="2262" y="318"/>
                  </a:lnTo>
                  <a:lnTo>
                    <a:pt x="2269" y="316"/>
                  </a:lnTo>
                  <a:lnTo>
                    <a:pt x="2271" y="316"/>
                  </a:lnTo>
                  <a:lnTo>
                    <a:pt x="2282" y="315"/>
                  </a:lnTo>
                  <a:lnTo>
                    <a:pt x="2285" y="315"/>
                  </a:lnTo>
                  <a:lnTo>
                    <a:pt x="2287" y="315"/>
                  </a:lnTo>
                  <a:lnTo>
                    <a:pt x="2298" y="315"/>
                  </a:lnTo>
                  <a:lnTo>
                    <a:pt x="2299" y="315"/>
                  </a:lnTo>
                  <a:lnTo>
                    <a:pt x="2306" y="316"/>
                  </a:lnTo>
                  <a:lnTo>
                    <a:pt x="2311" y="317"/>
                  </a:lnTo>
                  <a:lnTo>
                    <a:pt x="2315" y="318"/>
                  </a:lnTo>
                  <a:lnTo>
                    <a:pt x="2321" y="320"/>
                  </a:lnTo>
                  <a:lnTo>
                    <a:pt x="2327" y="322"/>
                  </a:lnTo>
                  <a:lnTo>
                    <a:pt x="2333" y="326"/>
                  </a:lnTo>
                  <a:lnTo>
                    <a:pt x="2339" y="329"/>
                  </a:lnTo>
                  <a:lnTo>
                    <a:pt x="2341" y="330"/>
                  </a:lnTo>
                  <a:lnTo>
                    <a:pt x="2346" y="333"/>
                  </a:lnTo>
                  <a:lnTo>
                    <a:pt x="2352" y="338"/>
                  </a:lnTo>
                  <a:lnTo>
                    <a:pt x="2353" y="339"/>
                  </a:lnTo>
                  <a:lnTo>
                    <a:pt x="2357" y="342"/>
                  </a:lnTo>
                  <a:lnTo>
                    <a:pt x="2361" y="346"/>
                  </a:lnTo>
                  <a:lnTo>
                    <a:pt x="2364" y="349"/>
                  </a:lnTo>
                  <a:lnTo>
                    <a:pt x="2367" y="354"/>
                  </a:lnTo>
                  <a:lnTo>
                    <a:pt x="2371" y="359"/>
                  </a:lnTo>
                  <a:lnTo>
                    <a:pt x="2371" y="361"/>
                  </a:lnTo>
                  <a:lnTo>
                    <a:pt x="2375" y="365"/>
                  </a:lnTo>
                  <a:lnTo>
                    <a:pt x="2378" y="370"/>
                  </a:lnTo>
                  <a:lnTo>
                    <a:pt x="2379" y="372"/>
                  </a:lnTo>
                  <a:lnTo>
                    <a:pt x="2381" y="379"/>
                  </a:lnTo>
                  <a:lnTo>
                    <a:pt x="2383" y="386"/>
                  </a:lnTo>
                  <a:lnTo>
                    <a:pt x="2383" y="386"/>
                  </a:lnTo>
                  <a:lnTo>
                    <a:pt x="2385" y="392"/>
                  </a:lnTo>
                  <a:lnTo>
                    <a:pt x="2387" y="398"/>
                  </a:lnTo>
                  <a:lnTo>
                    <a:pt x="2387" y="401"/>
                  </a:lnTo>
                  <a:lnTo>
                    <a:pt x="2388" y="407"/>
                  </a:lnTo>
                  <a:lnTo>
                    <a:pt x="2388" y="414"/>
                  </a:lnTo>
                  <a:lnTo>
                    <a:pt x="2388" y="1615"/>
                  </a:lnTo>
                  <a:lnTo>
                    <a:pt x="2617" y="1615"/>
                  </a:lnTo>
                  <a:lnTo>
                    <a:pt x="2640" y="1617"/>
                  </a:lnTo>
                  <a:lnTo>
                    <a:pt x="2661" y="1625"/>
                  </a:lnTo>
                  <a:lnTo>
                    <a:pt x="2680" y="1637"/>
                  </a:lnTo>
                  <a:lnTo>
                    <a:pt x="2695" y="1652"/>
                  </a:lnTo>
                  <a:lnTo>
                    <a:pt x="2707" y="1670"/>
                  </a:lnTo>
                  <a:lnTo>
                    <a:pt x="2715" y="1692"/>
                  </a:lnTo>
                  <a:lnTo>
                    <a:pt x="2717" y="1715"/>
                  </a:lnTo>
                  <a:lnTo>
                    <a:pt x="2715" y="1738"/>
                  </a:lnTo>
                  <a:lnTo>
                    <a:pt x="2707" y="1758"/>
                  </a:lnTo>
                  <a:lnTo>
                    <a:pt x="2695" y="1777"/>
                  </a:lnTo>
                  <a:lnTo>
                    <a:pt x="2680" y="1792"/>
                  </a:lnTo>
                  <a:lnTo>
                    <a:pt x="2661" y="1804"/>
                  </a:lnTo>
                  <a:lnTo>
                    <a:pt x="2640" y="1812"/>
                  </a:lnTo>
                  <a:lnTo>
                    <a:pt x="2617" y="1814"/>
                  </a:lnTo>
                  <a:lnTo>
                    <a:pt x="1563" y="1814"/>
                  </a:lnTo>
                  <a:lnTo>
                    <a:pt x="1556" y="1814"/>
                  </a:lnTo>
                  <a:lnTo>
                    <a:pt x="1550" y="1814"/>
                  </a:lnTo>
                  <a:lnTo>
                    <a:pt x="100" y="1814"/>
                  </a:lnTo>
                  <a:lnTo>
                    <a:pt x="77" y="1812"/>
                  </a:lnTo>
                  <a:lnTo>
                    <a:pt x="56" y="1804"/>
                  </a:lnTo>
                  <a:lnTo>
                    <a:pt x="38" y="1792"/>
                  </a:lnTo>
                  <a:lnTo>
                    <a:pt x="21" y="1777"/>
                  </a:lnTo>
                  <a:lnTo>
                    <a:pt x="11" y="1758"/>
                  </a:lnTo>
                  <a:lnTo>
                    <a:pt x="3" y="1738"/>
                  </a:lnTo>
                  <a:lnTo>
                    <a:pt x="0" y="1715"/>
                  </a:lnTo>
                  <a:lnTo>
                    <a:pt x="0" y="1149"/>
                  </a:lnTo>
                  <a:lnTo>
                    <a:pt x="2" y="1129"/>
                  </a:lnTo>
                  <a:lnTo>
                    <a:pt x="7" y="1111"/>
                  </a:lnTo>
                  <a:lnTo>
                    <a:pt x="16" y="1094"/>
                  </a:lnTo>
                  <a:lnTo>
                    <a:pt x="28" y="1079"/>
                  </a:lnTo>
                  <a:lnTo>
                    <a:pt x="615" y="478"/>
                  </a:lnTo>
                  <a:lnTo>
                    <a:pt x="630" y="465"/>
                  </a:lnTo>
                  <a:lnTo>
                    <a:pt x="649" y="455"/>
                  </a:lnTo>
                  <a:lnTo>
                    <a:pt x="668" y="449"/>
                  </a:lnTo>
                  <a:lnTo>
                    <a:pt x="689" y="448"/>
                  </a:lnTo>
                  <a:lnTo>
                    <a:pt x="710" y="450"/>
                  </a:lnTo>
                  <a:lnTo>
                    <a:pt x="728" y="456"/>
                  </a:lnTo>
                  <a:lnTo>
                    <a:pt x="746" y="467"/>
                  </a:lnTo>
                  <a:lnTo>
                    <a:pt x="761" y="481"/>
                  </a:lnTo>
                  <a:lnTo>
                    <a:pt x="900" y="637"/>
                  </a:lnTo>
                  <a:lnTo>
                    <a:pt x="901" y="638"/>
                  </a:lnTo>
                  <a:lnTo>
                    <a:pt x="904" y="641"/>
                  </a:lnTo>
                  <a:lnTo>
                    <a:pt x="907" y="646"/>
                  </a:lnTo>
                  <a:lnTo>
                    <a:pt x="909" y="649"/>
                  </a:lnTo>
                  <a:lnTo>
                    <a:pt x="912" y="653"/>
                  </a:lnTo>
                  <a:lnTo>
                    <a:pt x="914" y="658"/>
                  </a:lnTo>
                  <a:lnTo>
                    <a:pt x="916" y="661"/>
                  </a:lnTo>
                  <a:lnTo>
                    <a:pt x="918" y="666"/>
                  </a:lnTo>
                  <a:lnTo>
                    <a:pt x="919" y="670"/>
                  </a:lnTo>
                  <a:lnTo>
                    <a:pt x="921" y="675"/>
                  </a:lnTo>
                  <a:lnTo>
                    <a:pt x="923" y="680"/>
                  </a:lnTo>
                  <a:lnTo>
                    <a:pt x="924" y="684"/>
                  </a:lnTo>
                  <a:lnTo>
                    <a:pt x="924" y="689"/>
                  </a:lnTo>
                  <a:lnTo>
                    <a:pt x="925" y="694"/>
                  </a:lnTo>
                  <a:lnTo>
                    <a:pt x="925" y="703"/>
                  </a:lnTo>
                  <a:lnTo>
                    <a:pt x="925" y="1615"/>
                  </a:lnTo>
                  <a:lnTo>
                    <a:pt x="1449" y="1615"/>
                  </a:lnTo>
                  <a:lnTo>
                    <a:pt x="1449" y="518"/>
                  </a:lnTo>
                  <a:lnTo>
                    <a:pt x="1241" y="733"/>
                  </a:lnTo>
                  <a:lnTo>
                    <a:pt x="1224" y="748"/>
                  </a:lnTo>
                  <a:lnTo>
                    <a:pt x="1204" y="758"/>
                  </a:lnTo>
                  <a:lnTo>
                    <a:pt x="1182" y="763"/>
                  </a:lnTo>
                  <a:lnTo>
                    <a:pt x="1160" y="763"/>
                  </a:lnTo>
                  <a:lnTo>
                    <a:pt x="1139" y="759"/>
                  </a:lnTo>
                  <a:lnTo>
                    <a:pt x="1118" y="750"/>
                  </a:lnTo>
                  <a:lnTo>
                    <a:pt x="1100" y="736"/>
                  </a:lnTo>
                  <a:lnTo>
                    <a:pt x="1085" y="718"/>
                  </a:lnTo>
                  <a:lnTo>
                    <a:pt x="1075" y="698"/>
                  </a:lnTo>
                  <a:lnTo>
                    <a:pt x="1070" y="676"/>
                  </a:lnTo>
                  <a:lnTo>
                    <a:pt x="1070" y="654"/>
                  </a:lnTo>
                  <a:lnTo>
                    <a:pt x="1074" y="633"/>
                  </a:lnTo>
                  <a:lnTo>
                    <a:pt x="1083" y="613"/>
                  </a:lnTo>
                  <a:lnTo>
                    <a:pt x="1097" y="595"/>
                  </a:lnTo>
                  <a:lnTo>
                    <a:pt x="1478" y="202"/>
                  </a:lnTo>
                  <a:lnTo>
                    <a:pt x="1484" y="195"/>
                  </a:lnTo>
                  <a:lnTo>
                    <a:pt x="1491" y="188"/>
                  </a:lnTo>
                  <a:lnTo>
                    <a:pt x="1645" y="31"/>
                  </a:lnTo>
                  <a:lnTo>
                    <a:pt x="1661" y="18"/>
                  </a:lnTo>
                  <a:lnTo>
                    <a:pt x="1679" y="8"/>
                  </a:lnTo>
                  <a:lnTo>
                    <a:pt x="1698" y="2"/>
                  </a:lnTo>
                  <a:lnTo>
                    <a:pt x="17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56"/>
            <p:cNvSpPr>
              <a:spLocks/>
            </p:cNvSpPr>
            <p:nvPr/>
          </p:nvSpPr>
          <p:spPr bwMode="auto">
            <a:xfrm>
              <a:off x="7662863" y="2711450"/>
              <a:ext cx="100013" cy="100013"/>
            </a:xfrm>
            <a:custGeom>
              <a:avLst/>
              <a:gdLst>
                <a:gd name="T0" fmla="*/ 633 w 633"/>
                <a:gd name="T1" fmla="*/ 0 h 632"/>
                <a:gd name="T2" fmla="*/ 463 w 633"/>
                <a:gd name="T3" fmla="*/ 632 h 632"/>
                <a:gd name="T4" fmla="*/ 0 w 633"/>
                <a:gd name="T5" fmla="*/ 169 h 632"/>
                <a:gd name="T6" fmla="*/ 633 w 633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3" h="632">
                  <a:moveTo>
                    <a:pt x="633" y="0"/>
                  </a:moveTo>
                  <a:lnTo>
                    <a:pt x="463" y="632"/>
                  </a:lnTo>
                  <a:lnTo>
                    <a:pt x="0" y="169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57"/>
            <p:cNvSpPr>
              <a:spLocks noEditPoints="1"/>
            </p:cNvSpPr>
            <p:nvPr/>
          </p:nvSpPr>
          <p:spPr bwMode="auto">
            <a:xfrm>
              <a:off x="7208838" y="2695575"/>
              <a:ext cx="569913" cy="338138"/>
            </a:xfrm>
            <a:custGeom>
              <a:avLst/>
              <a:gdLst>
                <a:gd name="T0" fmla="*/ 3053 w 3592"/>
                <a:gd name="T1" fmla="*/ 321 h 2124"/>
                <a:gd name="T2" fmla="*/ 3351 w 3592"/>
                <a:gd name="T3" fmla="*/ 242 h 2124"/>
                <a:gd name="T4" fmla="*/ 3508 w 3592"/>
                <a:gd name="T5" fmla="*/ 1 h 2124"/>
                <a:gd name="T6" fmla="*/ 3548 w 3592"/>
                <a:gd name="T7" fmla="*/ 17 h 2124"/>
                <a:gd name="T8" fmla="*/ 3577 w 3592"/>
                <a:gd name="T9" fmla="*/ 46 h 2124"/>
                <a:gd name="T10" fmla="*/ 3591 w 3592"/>
                <a:gd name="T11" fmla="*/ 85 h 2124"/>
                <a:gd name="T12" fmla="*/ 3589 w 3592"/>
                <a:gd name="T13" fmla="*/ 127 h 2124"/>
                <a:gd name="T14" fmla="*/ 3412 w 3592"/>
                <a:gd name="T15" fmla="*/ 778 h 2124"/>
                <a:gd name="T16" fmla="*/ 3386 w 3592"/>
                <a:gd name="T17" fmla="*/ 809 h 2124"/>
                <a:gd name="T18" fmla="*/ 3349 w 3592"/>
                <a:gd name="T19" fmla="*/ 829 h 2124"/>
                <a:gd name="T20" fmla="*/ 3304 w 3592"/>
                <a:gd name="T21" fmla="*/ 830 h 2124"/>
                <a:gd name="T22" fmla="*/ 3268 w 3592"/>
                <a:gd name="T23" fmla="*/ 815 h 2124"/>
                <a:gd name="T24" fmla="*/ 3098 w 3592"/>
                <a:gd name="T25" fmla="*/ 649 h 2124"/>
                <a:gd name="T26" fmla="*/ 2364 w 3592"/>
                <a:gd name="T27" fmla="*/ 1346 h 2124"/>
                <a:gd name="T28" fmla="*/ 2327 w 3592"/>
                <a:gd name="T29" fmla="*/ 1360 h 2124"/>
                <a:gd name="T30" fmla="*/ 2288 w 3592"/>
                <a:gd name="T31" fmla="*/ 1359 h 2124"/>
                <a:gd name="T32" fmla="*/ 2253 w 3592"/>
                <a:gd name="T33" fmla="*/ 1343 h 2124"/>
                <a:gd name="T34" fmla="*/ 1881 w 3592"/>
                <a:gd name="T35" fmla="*/ 952 h 2124"/>
                <a:gd name="T36" fmla="*/ 1192 w 3592"/>
                <a:gd name="T37" fmla="*/ 1653 h 2124"/>
                <a:gd name="T38" fmla="*/ 1154 w 3592"/>
                <a:gd name="T39" fmla="*/ 1669 h 2124"/>
                <a:gd name="T40" fmla="*/ 1114 w 3592"/>
                <a:gd name="T41" fmla="*/ 1668 h 2124"/>
                <a:gd name="T42" fmla="*/ 1077 w 3592"/>
                <a:gd name="T43" fmla="*/ 1651 h 2124"/>
                <a:gd name="T44" fmla="*/ 850 w 3592"/>
                <a:gd name="T45" fmla="*/ 1399 h 2124"/>
                <a:gd name="T46" fmla="*/ 156 w 3592"/>
                <a:gd name="T47" fmla="*/ 2108 h 2124"/>
                <a:gd name="T48" fmla="*/ 120 w 3592"/>
                <a:gd name="T49" fmla="*/ 2122 h 2124"/>
                <a:gd name="T50" fmla="*/ 82 w 3592"/>
                <a:gd name="T51" fmla="*/ 2123 h 2124"/>
                <a:gd name="T52" fmla="*/ 46 w 3592"/>
                <a:gd name="T53" fmla="*/ 2109 h 2124"/>
                <a:gd name="T54" fmla="*/ 15 w 3592"/>
                <a:gd name="T55" fmla="*/ 2079 h 2124"/>
                <a:gd name="T56" fmla="*/ 1 w 3592"/>
                <a:gd name="T57" fmla="*/ 2037 h 2124"/>
                <a:gd name="T58" fmla="*/ 5 w 3592"/>
                <a:gd name="T59" fmla="*/ 1994 h 2124"/>
                <a:gd name="T60" fmla="*/ 28 w 3592"/>
                <a:gd name="T61" fmla="*/ 1955 h 2124"/>
                <a:gd name="T62" fmla="*/ 797 w 3592"/>
                <a:gd name="T63" fmla="*/ 1170 h 2124"/>
                <a:gd name="T64" fmla="*/ 836 w 3592"/>
                <a:gd name="T65" fmla="*/ 1154 h 2124"/>
                <a:gd name="T66" fmla="*/ 876 w 3592"/>
                <a:gd name="T67" fmla="*/ 1155 h 2124"/>
                <a:gd name="T68" fmla="*/ 913 w 3592"/>
                <a:gd name="T69" fmla="*/ 1173 h 2124"/>
                <a:gd name="T70" fmla="*/ 1140 w 3592"/>
                <a:gd name="T71" fmla="*/ 1424 h 2124"/>
                <a:gd name="T72" fmla="*/ 1826 w 3592"/>
                <a:gd name="T73" fmla="*/ 724 h 2124"/>
                <a:gd name="T74" fmla="*/ 1862 w 3592"/>
                <a:gd name="T75" fmla="*/ 709 h 2124"/>
                <a:gd name="T76" fmla="*/ 1903 w 3592"/>
                <a:gd name="T77" fmla="*/ 710 h 2124"/>
                <a:gd name="T78" fmla="*/ 1940 w 3592"/>
                <a:gd name="T79" fmla="*/ 725 h 2124"/>
                <a:gd name="T80" fmla="*/ 2314 w 3592"/>
                <a:gd name="T81" fmla="*/ 1120 h 2124"/>
                <a:gd name="T82" fmla="*/ 2789 w 3592"/>
                <a:gd name="T83" fmla="*/ 340 h 2124"/>
                <a:gd name="T84" fmla="*/ 2767 w 3592"/>
                <a:gd name="T85" fmla="*/ 305 h 2124"/>
                <a:gd name="T86" fmla="*/ 2760 w 3592"/>
                <a:gd name="T87" fmla="*/ 265 h 2124"/>
                <a:gd name="T88" fmla="*/ 2771 w 3592"/>
                <a:gd name="T89" fmla="*/ 225 h 2124"/>
                <a:gd name="T90" fmla="*/ 2797 w 3592"/>
                <a:gd name="T91" fmla="*/ 192 h 2124"/>
                <a:gd name="T92" fmla="*/ 2834 w 3592"/>
                <a:gd name="T93" fmla="*/ 173 h 2124"/>
                <a:gd name="T94" fmla="*/ 3488 w 3592"/>
                <a:gd name="T95" fmla="*/ 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92" h="2124">
                  <a:moveTo>
                    <a:pt x="3351" y="242"/>
                  </a:moveTo>
                  <a:lnTo>
                    <a:pt x="3053" y="321"/>
                  </a:lnTo>
                  <a:lnTo>
                    <a:pt x="3272" y="539"/>
                  </a:lnTo>
                  <a:lnTo>
                    <a:pt x="3351" y="242"/>
                  </a:lnTo>
                  <a:close/>
                  <a:moveTo>
                    <a:pt x="3488" y="0"/>
                  </a:moveTo>
                  <a:lnTo>
                    <a:pt x="3508" y="1"/>
                  </a:lnTo>
                  <a:lnTo>
                    <a:pt x="3529" y="7"/>
                  </a:lnTo>
                  <a:lnTo>
                    <a:pt x="3548" y="17"/>
                  </a:lnTo>
                  <a:lnTo>
                    <a:pt x="3564" y="30"/>
                  </a:lnTo>
                  <a:lnTo>
                    <a:pt x="3577" y="46"/>
                  </a:lnTo>
                  <a:lnTo>
                    <a:pt x="3587" y="65"/>
                  </a:lnTo>
                  <a:lnTo>
                    <a:pt x="3591" y="85"/>
                  </a:lnTo>
                  <a:lnTo>
                    <a:pt x="3592" y="106"/>
                  </a:lnTo>
                  <a:lnTo>
                    <a:pt x="3589" y="127"/>
                  </a:lnTo>
                  <a:lnTo>
                    <a:pt x="3420" y="758"/>
                  </a:lnTo>
                  <a:lnTo>
                    <a:pt x="3412" y="778"/>
                  </a:lnTo>
                  <a:lnTo>
                    <a:pt x="3401" y="795"/>
                  </a:lnTo>
                  <a:lnTo>
                    <a:pt x="3386" y="809"/>
                  </a:lnTo>
                  <a:lnTo>
                    <a:pt x="3369" y="821"/>
                  </a:lnTo>
                  <a:lnTo>
                    <a:pt x="3349" y="829"/>
                  </a:lnTo>
                  <a:lnTo>
                    <a:pt x="3323" y="832"/>
                  </a:lnTo>
                  <a:lnTo>
                    <a:pt x="3304" y="830"/>
                  </a:lnTo>
                  <a:lnTo>
                    <a:pt x="3285" y="824"/>
                  </a:lnTo>
                  <a:lnTo>
                    <a:pt x="3268" y="815"/>
                  </a:lnTo>
                  <a:lnTo>
                    <a:pt x="3252" y="803"/>
                  </a:lnTo>
                  <a:lnTo>
                    <a:pt x="3098" y="649"/>
                  </a:lnTo>
                  <a:lnTo>
                    <a:pt x="2379" y="1334"/>
                  </a:lnTo>
                  <a:lnTo>
                    <a:pt x="2364" y="1346"/>
                  </a:lnTo>
                  <a:lnTo>
                    <a:pt x="2347" y="1355"/>
                  </a:lnTo>
                  <a:lnTo>
                    <a:pt x="2327" y="1360"/>
                  </a:lnTo>
                  <a:lnTo>
                    <a:pt x="2307" y="1361"/>
                  </a:lnTo>
                  <a:lnTo>
                    <a:pt x="2288" y="1359"/>
                  </a:lnTo>
                  <a:lnTo>
                    <a:pt x="2269" y="1353"/>
                  </a:lnTo>
                  <a:lnTo>
                    <a:pt x="2253" y="1343"/>
                  </a:lnTo>
                  <a:lnTo>
                    <a:pt x="2237" y="1330"/>
                  </a:lnTo>
                  <a:lnTo>
                    <a:pt x="1881" y="952"/>
                  </a:lnTo>
                  <a:lnTo>
                    <a:pt x="1208" y="1640"/>
                  </a:lnTo>
                  <a:lnTo>
                    <a:pt x="1192" y="1653"/>
                  </a:lnTo>
                  <a:lnTo>
                    <a:pt x="1174" y="1663"/>
                  </a:lnTo>
                  <a:lnTo>
                    <a:pt x="1154" y="1669"/>
                  </a:lnTo>
                  <a:lnTo>
                    <a:pt x="1135" y="1670"/>
                  </a:lnTo>
                  <a:lnTo>
                    <a:pt x="1114" y="1668"/>
                  </a:lnTo>
                  <a:lnTo>
                    <a:pt x="1094" y="1662"/>
                  </a:lnTo>
                  <a:lnTo>
                    <a:pt x="1077" y="1651"/>
                  </a:lnTo>
                  <a:lnTo>
                    <a:pt x="1061" y="1637"/>
                  </a:lnTo>
                  <a:lnTo>
                    <a:pt x="850" y="1399"/>
                  </a:lnTo>
                  <a:lnTo>
                    <a:pt x="172" y="2094"/>
                  </a:lnTo>
                  <a:lnTo>
                    <a:pt x="156" y="2108"/>
                  </a:lnTo>
                  <a:lnTo>
                    <a:pt x="139" y="2117"/>
                  </a:lnTo>
                  <a:lnTo>
                    <a:pt x="120" y="2122"/>
                  </a:lnTo>
                  <a:lnTo>
                    <a:pt x="100" y="2124"/>
                  </a:lnTo>
                  <a:lnTo>
                    <a:pt x="82" y="2123"/>
                  </a:lnTo>
                  <a:lnTo>
                    <a:pt x="63" y="2118"/>
                  </a:lnTo>
                  <a:lnTo>
                    <a:pt x="46" y="2109"/>
                  </a:lnTo>
                  <a:lnTo>
                    <a:pt x="31" y="2096"/>
                  </a:lnTo>
                  <a:lnTo>
                    <a:pt x="15" y="2079"/>
                  </a:lnTo>
                  <a:lnTo>
                    <a:pt x="5" y="2058"/>
                  </a:lnTo>
                  <a:lnTo>
                    <a:pt x="1" y="2037"/>
                  </a:lnTo>
                  <a:lnTo>
                    <a:pt x="0" y="2016"/>
                  </a:lnTo>
                  <a:lnTo>
                    <a:pt x="5" y="1994"/>
                  </a:lnTo>
                  <a:lnTo>
                    <a:pt x="14" y="1973"/>
                  </a:lnTo>
                  <a:lnTo>
                    <a:pt x="28" y="1955"/>
                  </a:lnTo>
                  <a:lnTo>
                    <a:pt x="782" y="1183"/>
                  </a:lnTo>
                  <a:lnTo>
                    <a:pt x="797" y="1170"/>
                  </a:lnTo>
                  <a:lnTo>
                    <a:pt x="816" y="1160"/>
                  </a:lnTo>
                  <a:lnTo>
                    <a:pt x="836" y="1154"/>
                  </a:lnTo>
                  <a:lnTo>
                    <a:pt x="856" y="1152"/>
                  </a:lnTo>
                  <a:lnTo>
                    <a:pt x="876" y="1155"/>
                  </a:lnTo>
                  <a:lnTo>
                    <a:pt x="896" y="1162"/>
                  </a:lnTo>
                  <a:lnTo>
                    <a:pt x="913" y="1173"/>
                  </a:lnTo>
                  <a:lnTo>
                    <a:pt x="928" y="1186"/>
                  </a:lnTo>
                  <a:lnTo>
                    <a:pt x="1140" y="1424"/>
                  </a:lnTo>
                  <a:lnTo>
                    <a:pt x="1810" y="737"/>
                  </a:lnTo>
                  <a:lnTo>
                    <a:pt x="1826" y="724"/>
                  </a:lnTo>
                  <a:lnTo>
                    <a:pt x="1844" y="716"/>
                  </a:lnTo>
                  <a:lnTo>
                    <a:pt x="1862" y="709"/>
                  </a:lnTo>
                  <a:lnTo>
                    <a:pt x="1883" y="708"/>
                  </a:lnTo>
                  <a:lnTo>
                    <a:pt x="1903" y="710"/>
                  </a:lnTo>
                  <a:lnTo>
                    <a:pt x="1922" y="716"/>
                  </a:lnTo>
                  <a:lnTo>
                    <a:pt x="1940" y="725"/>
                  </a:lnTo>
                  <a:lnTo>
                    <a:pt x="1955" y="738"/>
                  </a:lnTo>
                  <a:lnTo>
                    <a:pt x="2314" y="1120"/>
                  </a:lnTo>
                  <a:lnTo>
                    <a:pt x="2956" y="508"/>
                  </a:lnTo>
                  <a:lnTo>
                    <a:pt x="2789" y="340"/>
                  </a:lnTo>
                  <a:lnTo>
                    <a:pt x="2776" y="324"/>
                  </a:lnTo>
                  <a:lnTo>
                    <a:pt x="2767" y="305"/>
                  </a:lnTo>
                  <a:lnTo>
                    <a:pt x="2761" y="286"/>
                  </a:lnTo>
                  <a:lnTo>
                    <a:pt x="2760" y="265"/>
                  </a:lnTo>
                  <a:lnTo>
                    <a:pt x="2763" y="244"/>
                  </a:lnTo>
                  <a:lnTo>
                    <a:pt x="2771" y="225"/>
                  </a:lnTo>
                  <a:lnTo>
                    <a:pt x="2783" y="207"/>
                  </a:lnTo>
                  <a:lnTo>
                    <a:pt x="2797" y="192"/>
                  </a:lnTo>
                  <a:lnTo>
                    <a:pt x="2815" y="181"/>
                  </a:lnTo>
                  <a:lnTo>
                    <a:pt x="2834" y="173"/>
                  </a:lnTo>
                  <a:lnTo>
                    <a:pt x="3467" y="4"/>
                  </a:lnTo>
                  <a:lnTo>
                    <a:pt x="3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1" name="Freeform 164"/>
          <p:cNvSpPr>
            <a:spLocks noEditPoints="1"/>
          </p:cNvSpPr>
          <p:nvPr/>
        </p:nvSpPr>
        <p:spPr bwMode="auto">
          <a:xfrm>
            <a:off x="6274959" y="2727325"/>
            <a:ext cx="568325" cy="479425"/>
          </a:xfrm>
          <a:custGeom>
            <a:avLst/>
            <a:gdLst>
              <a:gd name="T0" fmla="*/ 1580 w 3580"/>
              <a:gd name="T1" fmla="*/ 2837 h 3025"/>
              <a:gd name="T2" fmla="*/ 1997 w 3580"/>
              <a:gd name="T3" fmla="*/ 1229 h 3025"/>
              <a:gd name="T4" fmla="*/ 974 w 3580"/>
              <a:gd name="T5" fmla="*/ 946 h 3025"/>
              <a:gd name="T6" fmla="*/ 1391 w 3580"/>
              <a:gd name="T7" fmla="*/ 2837 h 3025"/>
              <a:gd name="T8" fmla="*/ 974 w 3580"/>
              <a:gd name="T9" fmla="*/ 946 h 3025"/>
              <a:gd name="T10" fmla="*/ 2185 w 3580"/>
              <a:gd name="T11" fmla="*/ 2837 h 3025"/>
              <a:gd name="T12" fmla="*/ 2603 w 3580"/>
              <a:gd name="T13" fmla="*/ 190 h 3025"/>
              <a:gd name="T14" fmla="*/ 2091 w 3580"/>
              <a:gd name="T15" fmla="*/ 0 h 3025"/>
              <a:gd name="T16" fmla="*/ 2722 w 3580"/>
              <a:gd name="T17" fmla="*/ 4 h 3025"/>
              <a:gd name="T18" fmla="*/ 2763 w 3580"/>
              <a:gd name="T19" fmla="*/ 29 h 3025"/>
              <a:gd name="T20" fmla="*/ 2787 w 3580"/>
              <a:gd name="T21" fmla="*/ 70 h 3025"/>
              <a:gd name="T22" fmla="*/ 2791 w 3580"/>
              <a:gd name="T23" fmla="*/ 473 h 3025"/>
              <a:gd name="T24" fmla="*/ 3334 w 3580"/>
              <a:gd name="T25" fmla="*/ 477 h 3025"/>
              <a:gd name="T26" fmla="*/ 3376 w 3580"/>
              <a:gd name="T27" fmla="*/ 501 h 3025"/>
              <a:gd name="T28" fmla="*/ 3400 w 3580"/>
              <a:gd name="T29" fmla="*/ 542 h 3025"/>
              <a:gd name="T30" fmla="*/ 3400 w 3580"/>
              <a:gd name="T31" fmla="*/ 593 h 3025"/>
              <a:gd name="T32" fmla="*/ 3376 w 3580"/>
              <a:gd name="T33" fmla="*/ 635 h 3025"/>
              <a:gd name="T34" fmla="*/ 3334 w 3580"/>
              <a:gd name="T35" fmla="*/ 659 h 3025"/>
              <a:gd name="T36" fmla="*/ 2798 w 3580"/>
              <a:gd name="T37" fmla="*/ 662 h 3025"/>
              <a:gd name="T38" fmla="*/ 3214 w 3580"/>
              <a:gd name="T39" fmla="*/ 2837 h 3025"/>
              <a:gd name="T40" fmla="*/ 3219 w 3580"/>
              <a:gd name="T41" fmla="*/ 1109 h 3025"/>
              <a:gd name="T42" fmla="*/ 3243 w 3580"/>
              <a:gd name="T43" fmla="*/ 1068 h 3025"/>
              <a:gd name="T44" fmla="*/ 3284 w 3580"/>
              <a:gd name="T45" fmla="*/ 1044 h 3025"/>
              <a:gd name="T46" fmla="*/ 3334 w 3580"/>
              <a:gd name="T47" fmla="*/ 1044 h 3025"/>
              <a:gd name="T48" fmla="*/ 3376 w 3580"/>
              <a:gd name="T49" fmla="*/ 1068 h 3025"/>
              <a:gd name="T50" fmla="*/ 3400 w 3580"/>
              <a:gd name="T51" fmla="*/ 1109 h 3025"/>
              <a:gd name="T52" fmla="*/ 3403 w 3580"/>
              <a:gd name="T53" fmla="*/ 2837 h 3025"/>
              <a:gd name="T54" fmla="*/ 3511 w 3580"/>
              <a:gd name="T55" fmla="*/ 2840 h 3025"/>
              <a:gd name="T56" fmla="*/ 3553 w 3580"/>
              <a:gd name="T57" fmla="*/ 2864 h 3025"/>
              <a:gd name="T58" fmla="*/ 3577 w 3580"/>
              <a:gd name="T59" fmla="*/ 2905 h 3025"/>
              <a:gd name="T60" fmla="*/ 3577 w 3580"/>
              <a:gd name="T61" fmla="*/ 2955 h 3025"/>
              <a:gd name="T62" fmla="*/ 3553 w 3580"/>
              <a:gd name="T63" fmla="*/ 2998 h 3025"/>
              <a:gd name="T64" fmla="*/ 3511 w 3580"/>
              <a:gd name="T65" fmla="*/ 3022 h 3025"/>
              <a:gd name="T66" fmla="*/ 94 w 3580"/>
              <a:gd name="T67" fmla="*/ 3025 h 3025"/>
              <a:gd name="T68" fmla="*/ 47 w 3580"/>
              <a:gd name="T69" fmla="*/ 3012 h 3025"/>
              <a:gd name="T70" fmla="*/ 13 w 3580"/>
              <a:gd name="T71" fmla="*/ 2978 h 3025"/>
              <a:gd name="T72" fmla="*/ 0 w 3580"/>
              <a:gd name="T73" fmla="*/ 2930 h 3025"/>
              <a:gd name="T74" fmla="*/ 13 w 3580"/>
              <a:gd name="T75" fmla="*/ 2884 h 3025"/>
              <a:gd name="T76" fmla="*/ 47 w 3580"/>
              <a:gd name="T77" fmla="*/ 2849 h 3025"/>
              <a:gd name="T78" fmla="*/ 94 w 3580"/>
              <a:gd name="T79" fmla="*/ 2837 h 3025"/>
              <a:gd name="T80" fmla="*/ 782 w 3580"/>
              <a:gd name="T81" fmla="*/ 331 h 3025"/>
              <a:gd name="T82" fmla="*/ 366 w 3580"/>
              <a:gd name="T83" fmla="*/ 2302 h 3025"/>
              <a:gd name="T84" fmla="*/ 353 w 3580"/>
              <a:gd name="T85" fmla="*/ 2350 h 3025"/>
              <a:gd name="T86" fmla="*/ 319 w 3580"/>
              <a:gd name="T87" fmla="*/ 2384 h 3025"/>
              <a:gd name="T88" fmla="*/ 271 w 3580"/>
              <a:gd name="T89" fmla="*/ 2397 h 3025"/>
              <a:gd name="T90" fmla="*/ 223 w 3580"/>
              <a:gd name="T91" fmla="*/ 2384 h 3025"/>
              <a:gd name="T92" fmla="*/ 190 w 3580"/>
              <a:gd name="T93" fmla="*/ 2350 h 3025"/>
              <a:gd name="T94" fmla="*/ 177 w 3580"/>
              <a:gd name="T95" fmla="*/ 2302 h 3025"/>
              <a:gd name="T96" fmla="*/ 180 w 3580"/>
              <a:gd name="T97" fmla="*/ 212 h 3025"/>
              <a:gd name="T98" fmla="*/ 204 w 3580"/>
              <a:gd name="T99" fmla="*/ 170 h 3025"/>
              <a:gd name="T100" fmla="*/ 246 w 3580"/>
              <a:gd name="T101" fmla="*/ 146 h 3025"/>
              <a:gd name="T102" fmla="*/ 877 w 3580"/>
              <a:gd name="T103" fmla="*/ 142 h 3025"/>
              <a:gd name="T104" fmla="*/ 924 w 3580"/>
              <a:gd name="T105" fmla="*/ 155 h 3025"/>
              <a:gd name="T106" fmla="*/ 958 w 3580"/>
              <a:gd name="T107" fmla="*/ 189 h 3025"/>
              <a:gd name="T108" fmla="*/ 971 w 3580"/>
              <a:gd name="T109" fmla="*/ 237 h 3025"/>
              <a:gd name="T110" fmla="*/ 1485 w 3580"/>
              <a:gd name="T111" fmla="*/ 757 h 3025"/>
              <a:gd name="T112" fmla="*/ 1533 w 3580"/>
              <a:gd name="T113" fmla="*/ 770 h 3025"/>
              <a:gd name="T114" fmla="*/ 1567 w 3580"/>
              <a:gd name="T115" fmla="*/ 804 h 3025"/>
              <a:gd name="T116" fmla="*/ 1580 w 3580"/>
              <a:gd name="T117" fmla="*/ 852 h 3025"/>
              <a:gd name="T118" fmla="*/ 1997 w 3580"/>
              <a:gd name="T119" fmla="*/ 1041 h 3025"/>
              <a:gd name="T120" fmla="*/ 2000 w 3580"/>
              <a:gd name="T121" fmla="*/ 70 h 3025"/>
              <a:gd name="T122" fmla="*/ 2024 w 3580"/>
              <a:gd name="T123" fmla="*/ 29 h 3025"/>
              <a:gd name="T124" fmla="*/ 2066 w 3580"/>
              <a:gd name="T125" fmla="*/ 4 h 3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0" h="3025">
                <a:moveTo>
                  <a:pt x="1580" y="1229"/>
                </a:moveTo>
                <a:lnTo>
                  <a:pt x="1580" y="2837"/>
                </a:lnTo>
                <a:lnTo>
                  <a:pt x="1997" y="2837"/>
                </a:lnTo>
                <a:lnTo>
                  <a:pt x="1997" y="1229"/>
                </a:lnTo>
                <a:lnTo>
                  <a:pt x="1580" y="1229"/>
                </a:lnTo>
                <a:close/>
                <a:moveTo>
                  <a:pt x="974" y="946"/>
                </a:moveTo>
                <a:lnTo>
                  <a:pt x="974" y="2837"/>
                </a:lnTo>
                <a:lnTo>
                  <a:pt x="1391" y="2837"/>
                </a:lnTo>
                <a:lnTo>
                  <a:pt x="1391" y="946"/>
                </a:lnTo>
                <a:lnTo>
                  <a:pt x="974" y="946"/>
                </a:lnTo>
                <a:close/>
                <a:moveTo>
                  <a:pt x="2185" y="190"/>
                </a:moveTo>
                <a:lnTo>
                  <a:pt x="2185" y="2837"/>
                </a:lnTo>
                <a:lnTo>
                  <a:pt x="2603" y="2837"/>
                </a:lnTo>
                <a:lnTo>
                  <a:pt x="2603" y="190"/>
                </a:lnTo>
                <a:lnTo>
                  <a:pt x="2185" y="190"/>
                </a:lnTo>
                <a:close/>
                <a:moveTo>
                  <a:pt x="2091" y="0"/>
                </a:moveTo>
                <a:lnTo>
                  <a:pt x="2697" y="0"/>
                </a:lnTo>
                <a:lnTo>
                  <a:pt x="2722" y="4"/>
                </a:lnTo>
                <a:lnTo>
                  <a:pt x="2745" y="14"/>
                </a:lnTo>
                <a:lnTo>
                  <a:pt x="2763" y="29"/>
                </a:lnTo>
                <a:lnTo>
                  <a:pt x="2778" y="47"/>
                </a:lnTo>
                <a:lnTo>
                  <a:pt x="2787" y="70"/>
                </a:lnTo>
                <a:lnTo>
                  <a:pt x="2791" y="95"/>
                </a:lnTo>
                <a:lnTo>
                  <a:pt x="2791" y="473"/>
                </a:lnTo>
                <a:lnTo>
                  <a:pt x="3309" y="473"/>
                </a:lnTo>
                <a:lnTo>
                  <a:pt x="3334" y="477"/>
                </a:lnTo>
                <a:lnTo>
                  <a:pt x="3357" y="486"/>
                </a:lnTo>
                <a:lnTo>
                  <a:pt x="3376" y="501"/>
                </a:lnTo>
                <a:lnTo>
                  <a:pt x="3390" y="520"/>
                </a:lnTo>
                <a:lnTo>
                  <a:pt x="3400" y="542"/>
                </a:lnTo>
                <a:lnTo>
                  <a:pt x="3403" y="567"/>
                </a:lnTo>
                <a:lnTo>
                  <a:pt x="3400" y="593"/>
                </a:lnTo>
                <a:lnTo>
                  <a:pt x="3390" y="615"/>
                </a:lnTo>
                <a:lnTo>
                  <a:pt x="3376" y="635"/>
                </a:lnTo>
                <a:lnTo>
                  <a:pt x="3357" y="649"/>
                </a:lnTo>
                <a:lnTo>
                  <a:pt x="3334" y="659"/>
                </a:lnTo>
                <a:lnTo>
                  <a:pt x="3309" y="662"/>
                </a:lnTo>
                <a:lnTo>
                  <a:pt x="2798" y="662"/>
                </a:lnTo>
                <a:lnTo>
                  <a:pt x="2798" y="2837"/>
                </a:lnTo>
                <a:lnTo>
                  <a:pt x="3214" y="2837"/>
                </a:lnTo>
                <a:lnTo>
                  <a:pt x="3214" y="1135"/>
                </a:lnTo>
                <a:lnTo>
                  <a:pt x="3219" y="1109"/>
                </a:lnTo>
                <a:lnTo>
                  <a:pt x="3227" y="1088"/>
                </a:lnTo>
                <a:lnTo>
                  <a:pt x="3243" y="1068"/>
                </a:lnTo>
                <a:lnTo>
                  <a:pt x="3261" y="1053"/>
                </a:lnTo>
                <a:lnTo>
                  <a:pt x="3284" y="1044"/>
                </a:lnTo>
                <a:lnTo>
                  <a:pt x="3309" y="1041"/>
                </a:lnTo>
                <a:lnTo>
                  <a:pt x="3334" y="1044"/>
                </a:lnTo>
                <a:lnTo>
                  <a:pt x="3357" y="1053"/>
                </a:lnTo>
                <a:lnTo>
                  <a:pt x="3376" y="1068"/>
                </a:lnTo>
                <a:lnTo>
                  <a:pt x="3390" y="1088"/>
                </a:lnTo>
                <a:lnTo>
                  <a:pt x="3400" y="1109"/>
                </a:lnTo>
                <a:lnTo>
                  <a:pt x="3403" y="1135"/>
                </a:lnTo>
                <a:lnTo>
                  <a:pt x="3403" y="2837"/>
                </a:lnTo>
                <a:lnTo>
                  <a:pt x="3486" y="2837"/>
                </a:lnTo>
                <a:lnTo>
                  <a:pt x="3511" y="2840"/>
                </a:lnTo>
                <a:lnTo>
                  <a:pt x="3533" y="2849"/>
                </a:lnTo>
                <a:lnTo>
                  <a:pt x="3553" y="2864"/>
                </a:lnTo>
                <a:lnTo>
                  <a:pt x="3567" y="2884"/>
                </a:lnTo>
                <a:lnTo>
                  <a:pt x="3577" y="2905"/>
                </a:lnTo>
                <a:lnTo>
                  <a:pt x="3580" y="2930"/>
                </a:lnTo>
                <a:lnTo>
                  <a:pt x="3577" y="2955"/>
                </a:lnTo>
                <a:lnTo>
                  <a:pt x="3567" y="2978"/>
                </a:lnTo>
                <a:lnTo>
                  <a:pt x="3553" y="2998"/>
                </a:lnTo>
                <a:lnTo>
                  <a:pt x="3533" y="3012"/>
                </a:lnTo>
                <a:lnTo>
                  <a:pt x="3511" y="3022"/>
                </a:lnTo>
                <a:lnTo>
                  <a:pt x="3486" y="3025"/>
                </a:lnTo>
                <a:lnTo>
                  <a:pt x="94" y="3025"/>
                </a:lnTo>
                <a:lnTo>
                  <a:pt x="69" y="3022"/>
                </a:lnTo>
                <a:lnTo>
                  <a:pt x="47" y="3012"/>
                </a:lnTo>
                <a:lnTo>
                  <a:pt x="27" y="2998"/>
                </a:lnTo>
                <a:lnTo>
                  <a:pt x="13" y="2978"/>
                </a:lnTo>
                <a:lnTo>
                  <a:pt x="3" y="2955"/>
                </a:lnTo>
                <a:lnTo>
                  <a:pt x="0" y="2930"/>
                </a:lnTo>
                <a:lnTo>
                  <a:pt x="3" y="2905"/>
                </a:lnTo>
                <a:lnTo>
                  <a:pt x="13" y="2884"/>
                </a:lnTo>
                <a:lnTo>
                  <a:pt x="27" y="2864"/>
                </a:lnTo>
                <a:lnTo>
                  <a:pt x="47" y="2849"/>
                </a:lnTo>
                <a:lnTo>
                  <a:pt x="69" y="2840"/>
                </a:lnTo>
                <a:lnTo>
                  <a:pt x="94" y="2837"/>
                </a:lnTo>
                <a:lnTo>
                  <a:pt x="782" y="2837"/>
                </a:lnTo>
                <a:lnTo>
                  <a:pt x="782" y="331"/>
                </a:lnTo>
                <a:lnTo>
                  <a:pt x="366" y="331"/>
                </a:lnTo>
                <a:lnTo>
                  <a:pt x="366" y="2302"/>
                </a:lnTo>
                <a:lnTo>
                  <a:pt x="361" y="2327"/>
                </a:lnTo>
                <a:lnTo>
                  <a:pt x="353" y="2350"/>
                </a:lnTo>
                <a:lnTo>
                  <a:pt x="337" y="2369"/>
                </a:lnTo>
                <a:lnTo>
                  <a:pt x="319" y="2384"/>
                </a:lnTo>
                <a:lnTo>
                  <a:pt x="296" y="2393"/>
                </a:lnTo>
                <a:lnTo>
                  <a:pt x="271" y="2397"/>
                </a:lnTo>
                <a:lnTo>
                  <a:pt x="246" y="2393"/>
                </a:lnTo>
                <a:lnTo>
                  <a:pt x="223" y="2384"/>
                </a:lnTo>
                <a:lnTo>
                  <a:pt x="204" y="2369"/>
                </a:lnTo>
                <a:lnTo>
                  <a:pt x="190" y="2350"/>
                </a:lnTo>
                <a:lnTo>
                  <a:pt x="180" y="2327"/>
                </a:lnTo>
                <a:lnTo>
                  <a:pt x="177" y="2302"/>
                </a:lnTo>
                <a:lnTo>
                  <a:pt x="177" y="237"/>
                </a:lnTo>
                <a:lnTo>
                  <a:pt x="180" y="212"/>
                </a:lnTo>
                <a:lnTo>
                  <a:pt x="190" y="189"/>
                </a:lnTo>
                <a:lnTo>
                  <a:pt x="204" y="170"/>
                </a:lnTo>
                <a:lnTo>
                  <a:pt x="223" y="155"/>
                </a:lnTo>
                <a:lnTo>
                  <a:pt x="246" y="146"/>
                </a:lnTo>
                <a:lnTo>
                  <a:pt x="271" y="142"/>
                </a:lnTo>
                <a:lnTo>
                  <a:pt x="877" y="142"/>
                </a:lnTo>
                <a:lnTo>
                  <a:pt x="902" y="146"/>
                </a:lnTo>
                <a:lnTo>
                  <a:pt x="924" y="155"/>
                </a:lnTo>
                <a:lnTo>
                  <a:pt x="943" y="170"/>
                </a:lnTo>
                <a:lnTo>
                  <a:pt x="958" y="189"/>
                </a:lnTo>
                <a:lnTo>
                  <a:pt x="968" y="212"/>
                </a:lnTo>
                <a:lnTo>
                  <a:pt x="971" y="237"/>
                </a:lnTo>
                <a:lnTo>
                  <a:pt x="971" y="757"/>
                </a:lnTo>
                <a:lnTo>
                  <a:pt x="1485" y="757"/>
                </a:lnTo>
                <a:lnTo>
                  <a:pt x="1510" y="760"/>
                </a:lnTo>
                <a:lnTo>
                  <a:pt x="1533" y="770"/>
                </a:lnTo>
                <a:lnTo>
                  <a:pt x="1552" y="784"/>
                </a:lnTo>
                <a:lnTo>
                  <a:pt x="1567" y="804"/>
                </a:lnTo>
                <a:lnTo>
                  <a:pt x="1576" y="827"/>
                </a:lnTo>
                <a:lnTo>
                  <a:pt x="1580" y="852"/>
                </a:lnTo>
                <a:lnTo>
                  <a:pt x="1580" y="1041"/>
                </a:lnTo>
                <a:lnTo>
                  <a:pt x="1997" y="1041"/>
                </a:lnTo>
                <a:lnTo>
                  <a:pt x="1997" y="95"/>
                </a:lnTo>
                <a:lnTo>
                  <a:pt x="2000" y="70"/>
                </a:lnTo>
                <a:lnTo>
                  <a:pt x="2009" y="47"/>
                </a:lnTo>
                <a:lnTo>
                  <a:pt x="2024" y="29"/>
                </a:lnTo>
                <a:lnTo>
                  <a:pt x="2044" y="14"/>
                </a:lnTo>
                <a:lnTo>
                  <a:pt x="2066" y="4"/>
                </a:lnTo>
                <a:lnTo>
                  <a:pt x="20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0" name="Freeform 171"/>
          <p:cNvSpPr>
            <a:spLocks noEditPoints="1"/>
          </p:cNvSpPr>
          <p:nvPr/>
        </p:nvSpPr>
        <p:spPr bwMode="auto">
          <a:xfrm>
            <a:off x="5338671" y="2727325"/>
            <a:ext cx="569912" cy="479425"/>
          </a:xfrm>
          <a:custGeom>
            <a:avLst/>
            <a:gdLst>
              <a:gd name="T0" fmla="*/ 980 w 3590"/>
              <a:gd name="T1" fmla="*/ 2837 h 3025"/>
              <a:gd name="T2" fmla="*/ 1399 w 3590"/>
              <a:gd name="T3" fmla="*/ 1608 h 3025"/>
              <a:gd name="T4" fmla="*/ 1587 w 3590"/>
              <a:gd name="T5" fmla="*/ 1136 h 3025"/>
              <a:gd name="T6" fmla="*/ 2006 w 3590"/>
              <a:gd name="T7" fmla="*/ 2837 h 3025"/>
              <a:gd name="T8" fmla="*/ 1587 w 3590"/>
              <a:gd name="T9" fmla="*/ 1136 h 3025"/>
              <a:gd name="T10" fmla="*/ 2195 w 3590"/>
              <a:gd name="T11" fmla="*/ 2837 h 3025"/>
              <a:gd name="T12" fmla="*/ 2613 w 3590"/>
              <a:gd name="T13" fmla="*/ 662 h 3025"/>
              <a:gd name="T14" fmla="*/ 2711 w 3590"/>
              <a:gd name="T15" fmla="*/ 0 h 3025"/>
              <a:gd name="T16" fmla="*/ 3343 w 3590"/>
              <a:gd name="T17" fmla="*/ 4 h 3025"/>
              <a:gd name="T18" fmla="*/ 3385 w 3590"/>
              <a:gd name="T19" fmla="*/ 29 h 3025"/>
              <a:gd name="T20" fmla="*/ 3409 w 3590"/>
              <a:gd name="T21" fmla="*/ 70 h 3025"/>
              <a:gd name="T22" fmla="*/ 3409 w 3590"/>
              <a:gd name="T23" fmla="*/ 120 h 3025"/>
              <a:gd name="T24" fmla="*/ 3385 w 3590"/>
              <a:gd name="T25" fmla="*/ 162 h 3025"/>
              <a:gd name="T26" fmla="*/ 3343 w 3590"/>
              <a:gd name="T27" fmla="*/ 187 h 3025"/>
              <a:gd name="T28" fmla="*/ 2806 w 3590"/>
              <a:gd name="T29" fmla="*/ 190 h 3025"/>
              <a:gd name="T30" fmla="*/ 3223 w 3590"/>
              <a:gd name="T31" fmla="*/ 2837 h 3025"/>
              <a:gd name="T32" fmla="*/ 3228 w 3590"/>
              <a:gd name="T33" fmla="*/ 1016 h 3025"/>
              <a:gd name="T34" fmla="*/ 3252 w 3590"/>
              <a:gd name="T35" fmla="*/ 975 h 3025"/>
              <a:gd name="T36" fmla="*/ 3293 w 3590"/>
              <a:gd name="T37" fmla="*/ 949 h 3025"/>
              <a:gd name="T38" fmla="*/ 3343 w 3590"/>
              <a:gd name="T39" fmla="*/ 949 h 3025"/>
              <a:gd name="T40" fmla="*/ 3385 w 3590"/>
              <a:gd name="T41" fmla="*/ 975 h 3025"/>
              <a:gd name="T42" fmla="*/ 3409 w 3590"/>
              <a:gd name="T43" fmla="*/ 1016 h 3025"/>
              <a:gd name="T44" fmla="*/ 3413 w 3590"/>
              <a:gd name="T45" fmla="*/ 2837 h 3025"/>
              <a:gd name="T46" fmla="*/ 3520 w 3590"/>
              <a:gd name="T47" fmla="*/ 2840 h 3025"/>
              <a:gd name="T48" fmla="*/ 3563 w 3590"/>
              <a:gd name="T49" fmla="*/ 2864 h 3025"/>
              <a:gd name="T50" fmla="*/ 3587 w 3590"/>
              <a:gd name="T51" fmla="*/ 2905 h 3025"/>
              <a:gd name="T52" fmla="*/ 3587 w 3590"/>
              <a:gd name="T53" fmla="*/ 2955 h 3025"/>
              <a:gd name="T54" fmla="*/ 3563 w 3590"/>
              <a:gd name="T55" fmla="*/ 2998 h 3025"/>
              <a:gd name="T56" fmla="*/ 3520 w 3590"/>
              <a:gd name="T57" fmla="*/ 3022 h 3025"/>
              <a:gd name="T58" fmla="*/ 95 w 3590"/>
              <a:gd name="T59" fmla="*/ 3025 h 3025"/>
              <a:gd name="T60" fmla="*/ 47 w 3590"/>
              <a:gd name="T61" fmla="*/ 3012 h 3025"/>
              <a:gd name="T62" fmla="*/ 13 w 3590"/>
              <a:gd name="T63" fmla="*/ 2978 h 3025"/>
              <a:gd name="T64" fmla="*/ 0 w 3590"/>
              <a:gd name="T65" fmla="*/ 2930 h 3025"/>
              <a:gd name="T66" fmla="*/ 13 w 3590"/>
              <a:gd name="T67" fmla="*/ 2884 h 3025"/>
              <a:gd name="T68" fmla="*/ 47 w 3590"/>
              <a:gd name="T69" fmla="*/ 2849 h 3025"/>
              <a:gd name="T70" fmla="*/ 95 w 3590"/>
              <a:gd name="T71" fmla="*/ 2836 h 3025"/>
              <a:gd name="T72" fmla="*/ 784 w 3590"/>
              <a:gd name="T73" fmla="*/ 2081 h 3025"/>
              <a:gd name="T74" fmla="*/ 367 w 3590"/>
              <a:gd name="T75" fmla="*/ 2446 h 3025"/>
              <a:gd name="T76" fmla="*/ 354 w 3590"/>
              <a:gd name="T77" fmla="*/ 2493 h 3025"/>
              <a:gd name="T78" fmla="*/ 320 w 3590"/>
              <a:gd name="T79" fmla="*/ 2528 h 3025"/>
              <a:gd name="T80" fmla="*/ 272 w 3590"/>
              <a:gd name="T81" fmla="*/ 2540 h 3025"/>
              <a:gd name="T82" fmla="*/ 224 w 3590"/>
              <a:gd name="T83" fmla="*/ 2528 h 3025"/>
              <a:gd name="T84" fmla="*/ 190 w 3590"/>
              <a:gd name="T85" fmla="*/ 2493 h 3025"/>
              <a:gd name="T86" fmla="*/ 177 w 3590"/>
              <a:gd name="T87" fmla="*/ 2446 h 3025"/>
              <a:gd name="T88" fmla="*/ 181 w 3590"/>
              <a:gd name="T89" fmla="*/ 1962 h 3025"/>
              <a:gd name="T90" fmla="*/ 205 w 3590"/>
              <a:gd name="T91" fmla="*/ 1920 h 3025"/>
              <a:gd name="T92" fmla="*/ 247 w 3590"/>
              <a:gd name="T93" fmla="*/ 1895 h 3025"/>
              <a:gd name="T94" fmla="*/ 791 w 3590"/>
              <a:gd name="T95" fmla="*/ 1892 h 3025"/>
              <a:gd name="T96" fmla="*/ 795 w 3590"/>
              <a:gd name="T97" fmla="*/ 1488 h 3025"/>
              <a:gd name="T98" fmla="*/ 819 w 3590"/>
              <a:gd name="T99" fmla="*/ 1447 h 3025"/>
              <a:gd name="T100" fmla="*/ 861 w 3590"/>
              <a:gd name="T101" fmla="*/ 1423 h 3025"/>
              <a:gd name="T102" fmla="*/ 1399 w 3590"/>
              <a:gd name="T103" fmla="*/ 1420 h 3025"/>
              <a:gd name="T104" fmla="*/ 1402 w 3590"/>
              <a:gd name="T105" fmla="*/ 1016 h 3025"/>
              <a:gd name="T106" fmla="*/ 1426 w 3590"/>
              <a:gd name="T107" fmla="*/ 975 h 3025"/>
              <a:gd name="T108" fmla="*/ 1468 w 3590"/>
              <a:gd name="T109" fmla="*/ 949 h 3025"/>
              <a:gd name="T110" fmla="*/ 2006 w 3590"/>
              <a:gd name="T111" fmla="*/ 946 h 3025"/>
              <a:gd name="T112" fmla="*/ 2009 w 3590"/>
              <a:gd name="T113" fmla="*/ 542 h 3025"/>
              <a:gd name="T114" fmla="*/ 2033 w 3590"/>
              <a:gd name="T115" fmla="*/ 501 h 3025"/>
              <a:gd name="T116" fmla="*/ 2076 w 3590"/>
              <a:gd name="T117" fmla="*/ 477 h 3025"/>
              <a:gd name="T118" fmla="*/ 2616 w 3590"/>
              <a:gd name="T119" fmla="*/ 474 h 3025"/>
              <a:gd name="T120" fmla="*/ 2620 w 3590"/>
              <a:gd name="T121" fmla="*/ 70 h 3025"/>
              <a:gd name="T122" fmla="*/ 2645 w 3590"/>
              <a:gd name="T123" fmla="*/ 29 h 3025"/>
              <a:gd name="T124" fmla="*/ 2686 w 3590"/>
              <a:gd name="T125" fmla="*/ 4 h 3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0" h="3025">
                <a:moveTo>
                  <a:pt x="980" y="1608"/>
                </a:moveTo>
                <a:lnTo>
                  <a:pt x="980" y="2837"/>
                </a:lnTo>
                <a:lnTo>
                  <a:pt x="1399" y="2837"/>
                </a:lnTo>
                <a:lnTo>
                  <a:pt x="1399" y="1608"/>
                </a:lnTo>
                <a:lnTo>
                  <a:pt x="980" y="1608"/>
                </a:lnTo>
                <a:close/>
                <a:moveTo>
                  <a:pt x="1587" y="1136"/>
                </a:moveTo>
                <a:lnTo>
                  <a:pt x="1587" y="2837"/>
                </a:lnTo>
                <a:lnTo>
                  <a:pt x="2006" y="2837"/>
                </a:lnTo>
                <a:lnTo>
                  <a:pt x="2006" y="1136"/>
                </a:lnTo>
                <a:lnTo>
                  <a:pt x="1587" y="1136"/>
                </a:lnTo>
                <a:close/>
                <a:moveTo>
                  <a:pt x="2195" y="662"/>
                </a:moveTo>
                <a:lnTo>
                  <a:pt x="2195" y="2837"/>
                </a:lnTo>
                <a:lnTo>
                  <a:pt x="2613" y="2837"/>
                </a:lnTo>
                <a:lnTo>
                  <a:pt x="2613" y="662"/>
                </a:lnTo>
                <a:lnTo>
                  <a:pt x="2195" y="662"/>
                </a:lnTo>
                <a:close/>
                <a:moveTo>
                  <a:pt x="2711" y="0"/>
                </a:moveTo>
                <a:lnTo>
                  <a:pt x="3318" y="0"/>
                </a:lnTo>
                <a:lnTo>
                  <a:pt x="3343" y="4"/>
                </a:lnTo>
                <a:lnTo>
                  <a:pt x="3366" y="14"/>
                </a:lnTo>
                <a:lnTo>
                  <a:pt x="3385" y="29"/>
                </a:lnTo>
                <a:lnTo>
                  <a:pt x="3400" y="47"/>
                </a:lnTo>
                <a:lnTo>
                  <a:pt x="3409" y="70"/>
                </a:lnTo>
                <a:lnTo>
                  <a:pt x="3413" y="95"/>
                </a:lnTo>
                <a:lnTo>
                  <a:pt x="3409" y="120"/>
                </a:lnTo>
                <a:lnTo>
                  <a:pt x="3400" y="143"/>
                </a:lnTo>
                <a:lnTo>
                  <a:pt x="3385" y="162"/>
                </a:lnTo>
                <a:lnTo>
                  <a:pt x="3366" y="177"/>
                </a:lnTo>
                <a:lnTo>
                  <a:pt x="3343" y="187"/>
                </a:lnTo>
                <a:lnTo>
                  <a:pt x="3318" y="190"/>
                </a:lnTo>
                <a:lnTo>
                  <a:pt x="2806" y="190"/>
                </a:lnTo>
                <a:lnTo>
                  <a:pt x="2806" y="2837"/>
                </a:lnTo>
                <a:lnTo>
                  <a:pt x="3223" y="2837"/>
                </a:lnTo>
                <a:lnTo>
                  <a:pt x="3223" y="1041"/>
                </a:lnTo>
                <a:lnTo>
                  <a:pt x="3228" y="1016"/>
                </a:lnTo>
                <a:lnTo>
                  <a:pt x="3236" y="993"/>
                </a:lnTo>
                <a:lnTo>
                  <a:pt x="3252" y="975"/>
                </a:lnTo>
                <a:lnTo>
                  <a:pt x="3270" y="959"/>
                </a:lnTo>
                <a:lnTo>
                  <a:pt x="3293" y="949"/>
                </a:lnTo>
                <a:lnTo>
                  <a:pt x="3318" y="946"/>
                </a:lnTo>
                <a:lnTo>
                  <a:pt x="3343" y="949"/>
                </a:lnTo>
                <a:lnTo>
                  <a:pt x="3366" y="959"/>
                </a:lnTo>
                <a:lnTo>
                  <a:pt x="3385" y="975"/>
                </a:lnTo>
                <a:lnTo>
                  <a:pt x="3400" y="993"/>
                </a:lnTo>
                <a:lnTo>
                  <a:pt x="3409" y="1016"/>
                </a:lnTo>
                <a:lnTo>
                  <a:pt x="3413" y="1041"/>
                </a:lnTo>
                <a:lnTo>
                  <a:pt x="3413" y="2837"/>
                </a:lnTo>
                <a:lnTo>
                  <a:pt x="3495" y="2837"/>
                </a:lnTo>
                <a:lnTo>
                  <a:pt x="3520" y="2840"/>
                </a:lnTo>
                <a:lnTo>
                  <a:pt x="3543" y="2849"/>
                </a:lnTo>
                <a:lnTo>
                  <a:pt x="3563" y="2864"/>
                </a:lnTo>
                <a:lnTo>
                  <a:pt x="3577" y="2884"/>
                </a:lnTo>
                <a:lnTo>
                  <a:pt x="3587" y="2905"/>
                </a:lnTo>
                <a:lnTo>
                  <a:pt x="3590" y="2930"/>
                </a:lnTo>
                <a:lnTo>
                  <a:pt x="3587" y="2955"/>
                </a:lnTo>
                <a:lnTo>
                  <a:pt x="3577" y="2978"/>
                </a:lnTo>
                <a:lnTo>
                  <a:pt x="3563" y="2998"/>
                </a:lnTo>
                <a:lnTo>
                  <a:pt x="3543" y="3012"/>
                </a:lnTo>
                <a:lnTo>
                  <a:pt x="3520" y="3022"/>
                </a:lnTo>
                <a:lnTo>
                  <a:pt x="3495" y="3025"/>
                </a:lnTo>
                <a:lnTo>
                  <a:pt x="95" y="3025"/>
                </a:lnTo>
                <a:lnTo>
                  <a:pt x="70" y="3022"/>
                </a:lnTo>
                <a:lnTo>
                  <a:pt x="47" y="3012"/>
                </a:lnTo>
                <a:lnTo>
                  <a:pt x="27" y="2998"/>
                </a:lnTo>
                <a:lnTo>
                  <a:pt x="13" y="2978"/>
                </a:lnTo>
                <a:lnTo>
                  <a:pt x="3" y="2955"/>
                </a:lnTo>
                <a:lnTo>
                  <a:pt x="0" y="2930"/>
                </a:lnTo>
                <a:lnTo>
                  <a:pt x="3" y="2905"/>
                </a:lnTo>
                <a:lnTo>
                  <a:pt x="13" y="2884"/>
                </a:lnTo>
                <a:lnTo>
                  <a:pt x="27" y="2864"/>
                </a:lnTo>
                <a:lnTo>
                  <a:pt x="47" y="2849"/>
                </a:lnTo>
                <a:lnTo>
                  <a:pt x="70" y="2840"/>
                </a:lnTo>
                <a:lnTo>
                  <a:pt x="95" y="2836"/>
                </a:lnTo>
                <a:lnTo>
                  <a:pt x="784" y="2836"/>
                </a:lnTo>
                <a:lnTo>
                  <a:pt x="784" y="2081"/>
                </a:lnTo>
                <a:lnTo>
                  <a:pt x="367" y="2081"/>
                </a:lnTo>
                <a:lnTo>
                  <a:pt x="367" y="2446"/>
                </a:lnTo>
                <a:lnTo>
                  <a:pt x="362" y="2471"/>
                </a:lnTo>
                <a:lnTo>
                  <a:pt x="354" y="2493"/>
                </a:lnTo>
                <a:lnTo>
                  <a:pt x="338" y="2512"/>
                </a:lnTo>
                <a:lnTo>
                  <a:pt x="320" y="2528"/>
                </a:lnTo>
                <a:lnTo>
                  <a:pt x="297" y="2536"/>
                </a:lnTo>
                <a:lnTo>
                  <a:pt x="272" y="2540"/>
                </a:lnTo>
                <a:lnTo>
                  <a:pt x="247" y="2536"/>
                </a:lnTo>
                <a:lnTo>
                  <a:pt x="224" y="2528"/>
                </a:lnTo>
                <a:lnTo>
                  <a:pt x="205" y="2512"/>
                </a:lnTo>
                <a:lnTo>
                  <a:pt x="190" y="2493"/>
                </a:lnTo>
                <a:lnTo>
                  <a:pt x="181" y="2471"/>
                </a:lnTo>
                <a:lnTo>
                  <a:pt x="177" y="2446"/>
                </a:lnTo>
                <a:lnTo>
                  <a:pt x="177" y="1987"/>
                </a:lnTo>
                <a:lnTo>
                  <a:pt x="181" y="1962"/>
                </a:lnTo>
                <a:lnTo>
                  <a:pt x="190" y="1939"/>
                </a:lnTo>
                <a:lnTo>
                  <a:pt x="205" y="1920"/>
                </a:lnTo>
                <a:lnTo>
                  <a:pt x="224" y="1905"/>
                </a:lnTo>
                <a:lnTo>
                  <a:pt x="247" y="1895"/>
                </a:lnTo>
                <a:lnTo>
                  <a:pt x="272" y="1892"/>
                </a:lnTo>
                <a:lnTo>
                  <a:pt x="791" y="1892"/>
                </a:lnTo>
                <a:lnTo>
                  <a:pt x="791" y="1513"/>
                </a:lnTo>
                <a:lnTo>
                  <a:pt x="795" y="1488"/>
                </a:lnTo>
                <a:lnTo>
                  <a:pt x="804" y="1466"/>
                </a:lnTo>
                <a:lnTo>
                  <a:pt x="819" y="1447"/>
                </a:lnTo>
                <a:lnTo>
                  <a:pt x="838" y="1433"/>
                </a:lnTo>
                <a:lnTo>
                  <a:pt x="861" y="1423"/>
                </a:lnTo>
                <a:lnTo>
                  <a:pt x="886" y="1420"/>
                </a:lnTo>
                <a:lnTo>
                  <a:pt x="1399" y="1420"/>
                </a:lnTo>
                <a:lnTo>
                  <a:pt x="1399" y="1041"/>
                </a:lnTo>
                <a:lnTo>
                  <a:pt x="1402" y="1016"/>
                </a:lnTo>
                <a:lnTo>
                  <a:pt x="1412" y="993"/>
                </a:lnTo>
                <a:lnTo>
                  <a:pt x="1426" y="975"/>
                </a:lnTo>
                <a:lnTo>
                  <a:pt x="1446" y="959"/>
                </a:lnTo>
                <a:lnTo>
                  <a:pt x="1468" y="949"/>
                </a:lnTo>
                <a:lnTo>
                  <a:pt x="1494" y="946"/>
                </a:lnTo>
                <a:lnTo>
                  <a:pt x="2006" y="946"/>
                </a:lnTo>
                <a:lnTo>
                  <a:pt x="2006" y="569"/>
                </a:lnTo>
                <a:lnTo>
                  <a:pt x="2009" y="542"/>
                </a:lnTo>
                <a:lnTo>
                  <a:pt x="2019" y="521"/>
                </a:lnTo>
                <a:lnTo>
                  <a:pt x="2033" y="501"/>
                </a:lnTo>
                <a:lnTo>
                  <a:pt x="2053" y="487"/>
                </a:lnTo>
                <a:lnTo>
                  <a:pt x="2076" y="477"/>
                </a:lnTo>
                <a:lnTo>
                  <a:pt x="2101" y="474"/>
                </a:lnTo>
                <a:lnTo>
                  <a:pt x="2616" y="474"/>
                </a:lnTo>
                <a:lnTo>
                  <a:pt x="2616" y="95"/>
                </a:lnTo>
                <a:lnTo>
                  <a:pt x="2620" y="70"/>
                </a:lnTo>
                <a:lnTo>
                  <a:pt x="2629" y="47"/>
                </a:lnTo>
                <a:lnTo>
                  <a:pt x="2645" y="29"/>
                </a:lnTo>
                <a:lnTo>
                  <a:pt x="2663" y="14"/>
                </a:lnTo>
                <a:lnTo>
                  <a:pt x="2686" y="4"/>
                </a:lnTo>
                <a:lnTo>
                  <a:pt x="27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9" name="Group 778"/>
          <p:cNvGrpSpPr/>
          <p:nvPr/>
        </p:nvGrpSpPr>
        <p:grpSpPr>
          <a:xfrm>
            <a:off x="4403971" y="2681288"/>
            <a:ext cx="568325" cy="569912"/>
            <a:chOff x="4403725" y="2681288"/>
            <a:chExt cx="568325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177"/>
            <p:cNvSpPr>
              <a:spLocks noEditPoints="1"/>
            </p:cNvSpPr>
            <p:nvPr/>
          </p:nvSpPr>
          <p:spPr bwMode="auto">
            <a:xfrm>
              <a:off x="4527550" y="2755900"/>
              <a:ext cx="247650" cy="249237"/>
            </a:xfrm>
            <a:custGeom>
              <a:avLst/>
              <a:gdLst>
                <a:gd name="T0" fmla="*/ 802 w 1561"/>
                <a:gd name="T1" fmla="*/ 400 h 1567"/>
                <a:gd name="T2" fmla="*/ 1296 w 1561"/>
                <a:gd name="T3" fmla="*/ 267 h 1567"/>
                <a:gd name="T4" fmla="*/ 1469 w 1561"/>
                <a:gd name="T5" fmla="*/ 1 h 1567"/>
                <a:gd name="T6" fmla="*/ 1511 w 1561"/>
                <a:gd name="T7" fmla="*/ 18 h 1567"/>
                <a:gd name="T8" fmla="*/ 1544 w 1561"/>
                <a:gd name="T9" fmla="*/ 50 h 1567"/>
                <a:gd name="T10" fmla="*/ 1560 w 1561"/>
                <a:gd name="T11" fmla="*/ 94 h 1567"/>
                <a:gd name="T12" fmla="*/ 1558 w 1561"/>
                <a:gd name="T13" fmla="*/ 140 h 1567"/>
                <a:gd name="T14" fmla="*/ 1318 w 1561"/>
                <a:gd name="T15" fmla="*/ 1026 h 1567"/>
                <a:gd name="T16" fmla="*/ 1290 w 1561"/>
                <a:gd name="T17" fmla="*/ 1062 h 1567"/>
                <a:gd name="T18" fmla="*/ 1249 w 1561"/>
                <a:gd name="T19" fmla="*/ 1083 h 1567"/>
                <a:gd name="T20" fmla="*/ 1221 w 1561"/>
                <a:gd name="T21" fmla="*/ 1086 h 1567"/>
                <a:gd name="T22" fmla="*/ 1178 w 1561"/>
                <a:gd name="T23" fmla="*/ 1078 h 1567"/>
                <a:gd name="T24" fmla="*/ 1143 w 1561"/>
                <a:gd name="T25" fmla="*/ 1054 h 1567"/>
                <a:gd name="T26" fmla="*/ 265 w 1561"/>
                <a:gd name="T27" fmla="*/ 1148 h 1567"/>
                <a:gd name="T28" fmla="*/ 748 w 1561"/>
                <a:gd name="T29" fmla="*/ 969 h 1567"/>
                <a:gd name="T30" fmla="*/ 790 w 1561"/>
                <a:gd name="T31" fmla="*/ 941 h 1567"/>
                <a:gd name="T32" fmla="*/ 838 w 1561"/>
                <a:gd name="T33" fmla="*/ 937 h 1567"/>
                <a:gd name="T34" fmla="*/ 883 w 1561"/>
                <a:gd name="T35" fmla="*/ 952 h 1567"/>
                <a:gd name="T36" fmla="*/ 919 w 1561"/>
                <a:gd name="T37" fmla="*/ 988 h 1567"/>
                <a:gd name="T38" fmla="*/ 935 w 1561"/>
                <a:gd name="T39" fmla="*/ 1035 h 1567"/>
                <a:gd name="T40" fmla="*/ 930 w 1561"/>
                <a:gd name="T41" fmla="*/ 1083 h 1567"/>
                <a:gd name="T42" fmla="*/ 904 w 1561"/>
                <a:gd name="T43" fmla="*/ 1125 h 1567"/>
                <a:gd name="T44" fmla="*/ 478 w 1561"/>
                <a:gd name="T45" fmla="*/ 1548 h 1567"/>
                <a:gd name="T46" fmla="*/ 439 w 1561"/>
                <a:gd name="T47" fmla="*/ 1565 h 1567"/>
                <a:gd name="T48" fmla="*/ 395 w 1561"/>
                <a:gd name="T49" fmla="*/ 1565 h 1567"/>
                <a:gd name="T50" fmla="*/ 355 w 1561"/>
                <a:gd name="T51" fmla="*/ 1548 h 1567"/>
                <a:gd name="T52" fmla="*/ 32 w 1561"/>
                <a:gd name="T53" fmla="*/ 1226 h 1567"/>
                <a:gd name="T54" fmla="*/ 5 w 1561"/>
                <a:gd name="T55" fmla="*/ 1184 h 1567"/>
                <a:gd name="T56" fmla="*/ 0 w 1561"/>
                <a:gd name="T57" fmla="*/ 1136 h 1567"/>
                <a:gd name="T58" fmla="*/ 15 w 1561"/>
                <a:gd name="T59" fmla="*/ 1090 h 1567"/>
                <a:gd name="T60" fmla="*/ 595 w 1561"/>
                <a:gd name="T61" fmla="*/ 505 h 1567"/>
                <a:gd name="T62" fmla="*/ 496 w 1561"/>
                <a:gd name="T63" fmla="*/ 403 h 1567"/>
                <a:gd name="T64" fmla="*/ 480 w 1561"/>
                <a:gd name="T65" fmla="*/ 360 h 1567"/>
                <a:gd name="T66" fmla="*/ 482 w 1561"/>
                <a:gd name="T67" fmla="*/ 314 h 1567"/>
                <a:gd name="T68" fmla="*/ 504 w 1561"/>
                <a:gd name="T69" fmla="*/ 273 h 1567"/>
                <a:gd name="T70" fmla="*/ 538 w 1561"/>
                <a:gd name="T71" fmla="*/ 244 h 1567"/>
                <a:gd name="T72" fmla="*/ 1422 w 1561"/>
                <a:gd name="T73" fmla="*/ 4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1" h="1567">
                  <a:moveTo>
                    <a:pt x="1296" y="267"/>
                  </a:moveTo>
                  <a:lnTo>
                    <a:pt x="802" y="400"/>
                  </a:lnTo>
                  <a:lnTo>
                    <a:pt x="1163" y="762"/>
                  </a:lnTo>
                  <a:lnTo>
                    <a:pt x="1296" y="267"/>
                  </a:lnTo>
                  <a:close/>
                  <a:moveTo>
                    <a:pt x="1446" y="0"/>
                  </a:moveTo>
                  <a:lnTo>
                    <a:pt x="1469" y="1"/>
                  </a:lnTo>
                  <a:lnTo>
                    <a:pt x="1491" y="8"/>
                  </a:lnTo>
                  <a:lnTo>
                    <a:pt x="1511" y="18"/>
                  </a:lnTo>
                  <a:lnTo>
                    <a:pt x="1530" y="33"/>
                  </a:lnTo>
                  <a:lnTo>
                    <a:pt x="1544" y="50"/>
                  </a:lnTo>
                  <a:lnTo>
                    <a:pt x="1555" y="71"/>
                  </a:lnTo>
                  <a:lnTo>
                    <a:pt x="1560" y="94"/>
                  </a:lnTo>
                  <a:lnTo>
                    <a:pt x="1561" y="117"/>
                  </a:lnTo>
                  <a:lnTo>
                    <a:pt x="1558" y="140"/>
                  </a:lnTo>
                  <a:lnTo>
                    <a:pt x="1327" y="1004"/>
                  </a:lnTo>
                  <a:lnTo>
                    <a:pt x="1318" y="1026"/>
                  </a:lnTo>
                  <a:lnTo>
                    <a:pt x="1306" y="1046"/>
                  </a:lnTo>
                  <a:lnTo>
                    <a:pt x="1290" y="1062"/>
                  </a:lnTo>
                  <a:lnTo>
                    <a:pt x="1271" y="1074"/>
                  </a:lnTo>
                  <a:lnTo>
                    <a:pt x="1249" y="1083"/>
                  </a:lnTo>
                  <a:lnTo>
                    <a:pt x="1235" y="1086"/>
                  </a:lnTo>
                  <a:lnTo>
                    <a:pt x="1221" y="1086"/>
                  </a:lnTo>
                  <a:lnTo>
                    <a:pt x="1199" y="1084"/>
                  </a:lnTo>
                  <a:lnTo>
                    <a:pt x="1178" y="1078"/>
                  </a:lnTo>
                  <a:lnTo>
                    <a:pt x="1159" y="1068"/>
                  </a:lnTo>
                  <a:lnTo>
                    <a:pt x="1143" y="1054"/>
                  </a:lnTo>
                  <a:lnTo>
                    <a:pt x="751" y="662"/>
                  </a:lnTo>
                  <a:lnTo>
                    <a:pt x="265" y="1148"/>
                  </a:lnTo>
                  <a:lnTo>
                    <a:pt x="417" y="1300"/>
                  </a:lnTo>
                  <a:lnTo>
                    <a:pt x="748" y="969"/>
                  </a:lnTo>
                  <a:lnTo>
                    <a:pt x="767" y="952"/>
                  </a:lnTo>
                  <a:lnTo>
                    <a:pt x="790" y="941"/>
                  </a:lnTo>
                  <a:lnTo>
                    <a:pt x="814" y="937"/>
                  </a:lnTo>
                  <a:lnTo>
                    <a:pt x="838" y="937"/>
                  </a:lnTo>
                  <a:lnTo>
                    <a:pt x="862" y="941"/>
                  </a:lnTo>
                  <a:lnTo>
                    <a:pt x="883" y="952"/>
                  </a:lnTo>
                  <a:lnTo>
                    <a:pt x="904" y="969"/>
                  </a:lnTo>
                  <a:lnTo>
                    <a:pt x="919" y="988"/>
                  </a:lnTo>
                  <a:lnTo>
                    <a:pt x="930" y="1011"/>
                  </a:lnTo>
                  <a:lnTo>
                    <a:pt x="935" y="1035"/>
                  </a:lnTo>
                  <a:lnTo>
                    <a:pt x="935" y="1059"/>
                  </a:lnTo>
                  <a:lnTo>
                    <a:pt x="930" y="1083"/>
                  </a:lnTo>
                  <a:lnTo>
                    <a:pt x="919" y="1105"/>
                  </a:lnTo>
                  <a:lnTo>
                    <a:pt x="904" y="1125"/>
                  </a:lnTo>
                  <a:lnTo>
                    <a:pt x="495" y="1534"/>
                  </a:lnTo>
                  <a:lnTo>
                    <a:pt x="478" y="1548"/>
                  </a:lnTo>
                  <a:lnTo>
                    <a:pt x="459" y="1559"/>
                  </a:lnTo>
                  <a:lnTo>
                    <a:pt x="439" y="1565"/>
                  </a:lnTo>
                  <a:lnTo>
                    <a:pt x="417" y="1567"/>
                  </a:lnTo>
                  <a:lnTo>
                    <a:pt x="395" y="1565"/>
                  </a:lnTo>
                  <a:lnTo>
                    <a:pt x="375" y="1559"/>
                  </a:lnTo>
                  <a:lnTo>
                    <a:pt x="355" y="1548"/>
                  </a:lnTo>
                  <a:lnTo>
                    <a:pt x="339" y="1534"/>
                  </a:lnTo>
                  <a:lnTo>
                    <a:pt x="32" y="1226"/>
                  </a:lnTo>
                  <a:lnTo>
                    <a:pt x="15" y="1207"/>
                  </a:lnTo>
                  <a:lnTo>
                    <a:pt x="5" y="1184"/>
                  </a:lnTo>
                  <a:lnTo>
                    <a:pt x="0" y="1161"/>
                  </a:lnTo>
                  <a:lnTo>
                    <a:pt x="0" y="1136"/>
                  </a:lnTo>
                  <a:lnTo>
                    <a:pt x="5" y="1112"/>
                  </a:lnTo>
                  <a:lnTo>
                    <a:pt x="15" y="1090"/>
                  </a:lnTo>
                  <a:lnTo>
                    <a:pt x="32" y="1071"/>
                  </a:lnTo>
                  <a:lnTo>
                    <a:pt x="595" y="505"/>
                  </a:lnTo>
                  <a:lnTo>
                    <a:pt x="511" y="420"/>
                  </a:lnTo>
                  <a:lnTo>
                    <a:pt x="496" y="403"/>
                  </a:lnTo>
                  <a:lnTo>
                    <a:pt x="486" y="382"/>
                  </a:lnTo>
                  <a:lnTo>
                    <a:pt x="480" y="360"/>
                  </a:lnTo>
                  <a:lnTo>
                    <a:pt x="479" y="338"/>
                  </a:lnTo>
                  <a:lnTo>
                    <a:pt x="482" y="314"/>
                  </a:lnTo>
                  <a:lnTo>
                    <a:pt x="491" y="292"/>
                  </a:lnTo>
                  <a:lnTo>
                    <a:pt x="504" y="273"/>
                  </a:lnTo>
                  <a:lnTo>
                    <a:pt x="519" y="257"/>
                  </a:lnTo>
                  <a:lnTo>
                    <a:pt x="538" y="244"/>
                  </a:lnTo>
                  <a:lnTo>
                    <a:pt x="560" y="235"/>
                  </a:lnTo>
                  <a:lnTo>
                    <a:pt x="1422" y="4"/>
                  </a:lnTo>
                  <a:lnTo>
                    <a:pt x="1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Rectangle 178"/>
            <p:cNvSpPr>
              <a:spLocks noChangeArrowheads="1"/>
            </p:cNvSpPr>
            <p:nvPr/>
          </p:nvSpPr>
          <p:spPr bwMode="auto">
            <a:xfrm>
              <a:off x="4708525" y="3090863"/>
              <a:ext cx="85725" cy="142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79"/>
            <p:cNvSpPr>
              <a:spLocks noEditPoints="1"/>
            </p:cNvSpPr>
            <p:nvPr/>
          </p:nvSpPr>
          <p:spPr bwMode="auto">
            <a:xfrm>
              <a:off x="4403725" y="2681288"/>
              <a:ext cx="568325" cy="569912"/>
            </a:xfrm>
            <a:custGeom>
              <a:avLst/>
              <a:gdLst>
                <a:gd name="T0" fmla="*/ 2026 w 3580"/>
                <a:gd name="T1" fmla="*/ 3369 h 3590"/>
                <a:gd name="T2" fmla="*/ 2351 w 3580"/>
                <a:gd name="T3" fmla="*/ 2687 h 3590"/>
                <a:gd name="T4" fmla="*/ 111 w 3580"/>
                <a:gd name="T5" fmla="*/ 0 h 3590"/>
                <a:gd name="T6" fmla="*/ 158 w 3580"/>
                <a:gd name="T7" fmla="*/ 11 h 3590"/>
                <a:gd name="T8" fmla="*/ 196 w 3580"/>
                <a:gd name="T9" fmla="*/ 41 h 3590"/>
                <a:gd name="T10" fmla="*/ 218 w 3580"/>
                <a:gd name="T11" fmla="*/ 85 h 3590"/>
                <a:gd name="T12" fmla="*/ 220 w 3580"/>
                <a:gd name="T13" fmla="*/ 3369 h 3590"/>
                <a:gd name="T14" fmla="*/ 797 w 3580"/>
                <a:gd name="T15" fmla="*/ 3028 h 3590"/>
                <a:gd name="T16" fmla="*/ 808 w 3580"/>
                <a:gd name="T17" fmla="*/ 2979 h 3590"/>
                <a:gd name="T18" fmla="*/ 839 w 3580"/>
                <a:gd name="T19" fmla="*/ 2942 h 3590"/>
                <a:gd name="T20" fmla="*/ 882 w 3580"/>
                <a:gd name="T21" fmla="*/ 2920 h 3590"/>
                <a:gd name="T22" fmla="*/ 1453 w 3580"/>
                <a:gd name="T23" fmla="*/ 2917 h 3590"/>
                <a:gd name="T24" fmla="*/ 1501 w 3580"/>
                <a:gd name="T25" fmla="*/ 2929 h 3590"/>
                <a:gd name="T26" fmla="*/ 1539 w 3580"/>
                <a:gd name="T27" fmla="*/ 2959 h 3590"/>
                <a:gd name="T28" fmla="*/ 1560 w 3580"/>
                <a:gd name="T29" fmla="*/ 3003 h 3590"/>
                <a:gd name="T30" fmla="*/ 1560 w 3580"/>
                <a:gd name="T31" fmla="*/ 3053 h 3590"/>
                <a:gd name="T32" fmla="*/ 1539 w 3580"/>
                <a:gd name="T33" fmla="*/ 3097 h 3590"/>
                <a:gd name="T34" fmla="*/ 1501 w 3580"/>
                <a:gd name="T35" fmla="*/ 3127 h 3590"/>
                <a:gd name="T36" fmla="*/ 1453 w 3580"/>
                <a:gd name="T37" fmla="*/ 3139 h 3590"/>
                <a:gd name="T38" fmla="*/ 1018 w 3580"/>
                <a:gd name="T39" fmla="*/ 3369 h 3590"/>
                <a:gd name="T40" fmla="*/ 1806 w 3580"/>
                <a:gd name="T41" fmla="*/ 2576 h 3590"/>
                <a:gd name="T42" fmla="*/ 1817 w 3580"/>
                <a:gd name="T43" fmla="*/ 2527 h 3590"/>
                <a:gd name="T44" fmla="*/ 1847 w 3580"/>
                <a:gd name="T45" fmla="*/ 2490 h 3590"/>
                <a:gd name="T46" fmla="*/ 1891 w 3580"/>
                <a:gd name="T47" fmla="*/ 2468 h 3590"/>
                <a:gd name="T48" fmla="*/ 2462 w 3580"/>
                <a:gd name="T49" fmla="*/ 2465 h 3590"/>
                <a:gd name="T50" fmla="*/ 2510 w 3580"/>
                <a:gd name="T51" fmla="*/ 2477 h 3590"/>
                <a:gd name="T52" fmla="*/ 2547 w 3580"/>
                <a:gd name="T53" fmla="*/ 2506 h 3590"/>
                <a:gd name="T54" fmla="*/ 2569 w 3580"/>
                <a:gd name="T55" fmla="*/ 2551 h 3590"/>
                <a:gd name="T56" fmla="*/ 2572 w 3580"/>
                <a:gd name="T57" fmla="*/ 3369 h 3590"/>
                <a:gd name="T58" fmla="*/ 2814 w 3580"/>
                <a:gd name="T59" fmla="*/ 1917 h 3590"/>
                <a:gd name="T60" fmla="*/ 2825 w 3580"/>
                <a:gd name="T61" fmla="*/ 1868 h 3590"/>
                <a:gd name="T62" fmla="*/ 2855 w 3580"/>
                <a:gd name="T63" fmla="*/ 1830 h 3590"/>
                <a:gd name="T64" fmla="*/ 2899 w 3580"/>
                <a:gd name="T65" fmla="*/ 1809 h 3590"/>
                <a:gd name="T66" fmla="*/ 3469 w 3580"/>
                <a:gd name="T67" fmla="*/ 1806 h 3590"/>
                <a:gd name="T68" fmla="*/ 3518 w 3580"/>
                <a:gd name="T69" fmla="*/ 1817 h 3590"/>
                <a:gd name="T70" fmla="*/ 3556 w 3580"/>
                <a:gd name="T71" fmla="*/ 1847 h 3590"/>
                <a:gd name="T72" fmla="*/ 3577 w 3580"/>
                <a:gd name="T73" fmla="*/ 1892 h 3590"/>
                <a:gd name="T74" fmla="*/ 3580 w 3580"/>
                <a:gd name="T75" fmla="*/ 2857 h 3590"/>
                <a:gd name="T76" fmla="*/ 3569 w 3580"/>
                <a:gd name="T77" fmla="*/ 2906 h 3590"/>
                <a:gd name="T78" fmla="*/ 3539 w 3580"/>
                <a:gd name="T79" fmla="*/ 2943 h 3590"/>
                <a:gd name="T80" fmla="*/ 3495 w 3580"/>
                <a:gd name="T81" fmla="*/ 2964 h 3590"/>
                <a:gd name="T82" fmla="*/ 3444 w 3580"/>
                <a:gd name="T83" fmla="*/ 2964 h 3590"/>
                <a:gd name="T84" fmla="*/ 3401 w 3580"/>
                <a:gd name="T85" fmla="*/ 2943 h 3590"/>
                <a:gd name="T86" fmla="*/ 3371 w 3580"/>
                <a:gd name="T87" fmla="*/ 2906 h 3590"/>
                <a:gd name="T88" fmla="*/ 3360 w 3580"/>
                <a:gd name="T89" fmla="*/ 2857 h 3590"/>
                <a:gd name="T90" fmla="*/ 3034 w 3580"/>
                <a:gd name="T91" fmla="*/ 2027 h 3590"/>
                <a:gd name="T92" fmla="*/ 3469 w 3580"/>
                <a:gd name="T93" fmla="*/ 3369 h 3590"/>
                <a:gd name="T94" fmla="*/ 3518 w 3580"/>
                <a:gd name="T95" fmla="*/ 3380 h 3590"/>
                <a:gd name="T96" fmla="*/ 3556 w 3580"/>
                <a:gd name="T97" fmla="*/ 3411 h 3590"/>
                <a:gd name="T98" fmla="*/ 3577 w 3580"/>
                <a:gd name="T99" fmla="*/ 3454 h 3590"/>
                <a:gd name="T100" fmla="*/ 3577 w 3580"/>
                <a:gd name="T101" fmla="*/ 3505 h 3590"/>
                <a:gd name="T102" fmla="*/ 3556 w 3580"/>
                <a:gd name="T103" fmla="*/ 3549 h 3590"/>
                <a:gd name="T104" fmla="*/ 3518 w 3580"/>
                <a:gd name="T105" fmla="*/ 3579 h 3590"/>
                <a:gd name="T106" fmla="*/ 3469 w 3580"/>
                <a:gd name="T107" fmla="*/ 3590 h 3590"/>
                <a:gd name="T108" fmla="*/ 85 w 3580"/>
                <a:gd name="T109" fmla="*/ 3587 h 3590"/>
                <a:gd name="T110" fmla="*/ 41 w 3580"/>
                <a:gd name="T111" fmla="*/ 3566 h 3590"/>
                <a:gd name="T112" fmla="*/ 11 w 3580"/>
                <a:gd name="T113" fmla="*/ 3528 h 3590"/>
                <a:gd name="T114" fmla="*/ 0 w 3580"/>
                <a:gd name="T115" fmla="*/ 3479 h 3590"/>
                <a:gd name="T116" fmla="*/ 3 w 3580"/>
                <a:gd name="T117" fmla="*/ 85 h 3590"/>
                <a:gd name="T118" fmla="*/ 24 w 3580"/>
                <a:gd name="T119" fmla="*/ 41 h 3590"/>
                <a:gd name="T120" fmla="*/ 62 w 3580"/>
                <a:gd name="T121" fmla="*/ 11 h 3590"/>
                <a:gd name="T122" fmla="*/ 111 w 3580"/>
                <a:gd name="T123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0" h="3590">
                  <a:moveTo>
                    <a:pt x="2026" y="2687"/>
                  </a:moveTo>
                  <a:lnTo>
                    <a:pt x="2026" y="3369"/>
                  </a:lnTo>
                  <a:lnTo>
                    <a:pt x="2351" y="3369"/>
                  </a:lnTo>
                  <a:lnTo>
                    <a:pt x="2351" y="2687"/>
                  </a:lnTo>
                  <a:lnTo>
                    <a:pt x="2026" y="2687"/>
                  </a:lnTo>
                  <a:close/>
                  <a:moveTo>
                    <a:pt x="111" y="0"/>
                  </a:moveTo>
                  <a:lnTo>
                    <a:pt x="136" y="3"/>
                  </a:lnTo>
                  <a:lnTo>
                    <a:pt x="158" y="11"/>
                  </a:lnTo>
                  <a:lnTo>
                    <a:pt x="179" y="24"/>
                  </a:lnTo>
                  <a:lnTo>
                    <a:pt x="196" y="41"/>
                  </a:lnTo>
                  <a:lnTo>
                    <a:pt x="209" y="62"/>
                  </a:lnTo>
                  <a:lnTo>
                    <a:pt x="218" y="85"/>
                  </a:lnTo>
                  <a:lnTo>
                    <a:pt x="220" y="111"/>
                  </a:lnTo>
                  <a:lnTo>
                    <a:pt x="220" y="3369"/>
                  </a:lnTo>
                  <a:lnTo>
                    <a:pt x="797" y="3369"/>
                  </a:lnTo>
                  <a:lnTo>
                    <a:pt x="797" y="3028"/>
                  </a:lnTo>
                  <a:lnTo>
                    <a:pt x="801" y="3003"/>
                  </a:lnTo>
                  <a:lnTo>
                    <a:pt x="808" y="2979"/>
                  </a:lnTo>
                  <a:lnTo>
                    <a:pt x="821" y="2959"/>
                  </a:lnTo>
                  <a:lnTo>
                    <a:pt x="839" y="2942"/>
                  </a:lnTo>
                  <a:lnTo>
                    <a:pt x="859" y="2929"/>
                  </a:lnTo>
                  <a:lnTo>
                    <a:pt x="882" y="2920"/>
                  </a:lnTo>
                  <a:lnTo>
                    <a:pt x="908" y="2917"/>
                  </a:lnTo>
                  <a:lnTo>
                    <a:pt x="1453" y="2917"/>
                  </a:lnTo>
                  <a:lnTo>
                    <a:pt x="1479" y="2920"/>
                  </a:lnTo>
                  <a:lnTo>
                    <a:pt x="1501" y="2929"/>
                  </a:lnTo>
                  <a:lnTo>
                    <a:pt x="1522" y="2942"/>
                  </a:lnTo>
                  <a:lnTo>
                    <a:pt x="1539" y="2959"/>
                  </a:lnTo>
                  <a:lnTo>
                    <a:pt x="1552" y="2979"/>
                  </a:lnTo>
                  <a:lnTo>
                    <a:pt x="1560" y="3003"/>
                  </a:lnTo>
                  <a:lnTo>
                    <a:pt x="1563" y="3028"/>
                  </a:lnTo>
                  <a:lnTo>
                    <a:pt x="1560" y="3053"/>
                  </a:lnTo>
                  <a:lnTo>
                    <a:pt x="1552" y="3077"/>
                  </a:lnTo>
                  <a:lnTo>
                    <a:pt x="1539" y="3097"/>
                  </a:lnTo>
                  <a:lnTo>
                    <a:pt x="1522" y="3114"/>
                  </a:lnTo>
                  <a:lnTo>
                    <a:pt x="1501" y="3127"/>
                  </a:lnTo>
                  <a:lnTo>
                    <a:pt x="1479" y="3135"/>
                  </a:lnTo>
                  <a:lnTo>
                    <a:pt x="1453" y="3139"/>
                  </a:lnTo>
                  <a:lnTo>
                    <a:pt x="1018" y="3139"/>
                  </a:lnTo>
                  <a:lnTo>
                    <a:pt x="1018" y="3369"/>
                  </a:lnTo>
                  <a:lnTo>
                    <a:pt x="1806" y="3369"/>
                  </a:lnTo>
                  <a:lnTo>
                    <a:pt x="1806" y="2576"/>
                  </a:lnTo>
                  <a:lnTo>
                    <a:pt x="1808" y="2551"/>
                  </a:lnTo>
                  <a:lnTo>
                    <a:pt x="1817" y="2527"/>
                  </a:lnTo>
                  <a:lnTo>
                    <a:pt x="1830" y="2506"/>
                  </a:lnTo>
                  <a:lnTo>
                    <a:pt x="1847" y="2490"/>
                  </a:lnTo>
                  <a:lnTo>
                    <a:pt x="1868" y="2477"/>
                  </a:lnTo>
                  <a:lnTo>
                    <a:pt x="1891" y="2468"/>
                  </a:lnTo>
                  <a:lnTo>
                    <a:pt x="1916" y="2465"/>
                  </a:lnTo>
                  <a:lnTo>
                    <a:pt x="2462" y="2465"/>
                  </a:lnTo>
                  <a:lnTo>
                    <a:pt x="2486" y="2468"/>
                  </a:lnTo>
                  <a:lnTo>
                    <a:pt x="2510" y="2477"/>
                  </a:lnTo>
                  <a:lnTo>
                    <a:pt x="2530" y="2490"/>
                  </a:lnTo>
                  <a:lnTo>
                    <a:pt x="2547" y="2506"/>
                  </a:lnTo>
                  <a:lnTo>
                    <a:pt x="2560" y="2527"/>
                  </a:lnTo>
                  <a:lnTo>
                    <a:pt x="2569" y="2551"/>
                  </a:lnTo>
                  <a:lnTo>
                    <a:pt x="2572" y="2576"/>
                  </a:lnTo>
                  <a:lnTo>
                    <a:pt x="2572" y="3369"/>
                  </a:lnTo>
                  <a:lnTo>
                    <a:pt x="2814" y="3369"/>
                  </a:lnTo>
                  <a:lnTo>
                    <a:pt x="2814" y="1917"/>
                  </a:lnTo>
                  <a:lnTo>
                    <a:pt x="2817" y="1892"/>
                  </a:lnTo>
                  <a:lnTo>
                    <a:pt x="2825" y="1868"/>
                  </a:lnTo>
                  <a:lnTo>
                    <a:pt x="2838" y="1847"/>
                  </a:lnTo>
                  <a:lnTo>
                    <a:pt x="2855" y="1830"/>
                  </a:lnTo>
                  <a:lnTo>
                    <a:pt x="2876" y="1817"/>
                  </a:lnTo>
                  <a:lnTo>
                    <a:pt x="2899" y="1809"/>
                  </a:lnTo>
                  <a:lnTo>
                    <a:pt x="2925" y="1806"/>
                  </a:lnTo>
                  <a:lnTo>
                    <a:pt x="3469" y="1806"/>
                  </a:lnTo>
                  <a:lnTo>
                    <a:pt x="3495" y="1809"/>
                  </a:lnTo>
                  <a:lnTo>
                    <a:pt x="3518" y="1817"/>
                  </a:lnTo>
                  <a:lnTo>
                    <a:pt x="3539" y="1830"/>
                  </a:lnTo>
                  <a:lnTo>
                    <a:pt x="3556" y="1847"/>
                  </a:lnTo>
                  <a:lnTo>
                    <a:pt x="3569" y="1868"/>
                  </a:lnTo>
                  <a:lnTo>
                    <a:pt x="3577" y="1892"/>
                  </a:lnTo>
                  <a:lnTo>
                    <a:pt x="3580" y="1917"/>
                  </a:lnTo>
                  <a:lnTo>
                    <a:pt x="3580" y="2857"/>
                  </a:lnTo>
                  <a:lnTo>
                    <a:pt x="3577" y="2882"/>
                  </a:lnTo>
                  <a:lnTo>
                    <a:pt x="3569" y="2906"/>
                  </a:lnTo>
                  <a:lnTo>
                    <a:pt x="3556" y="2925"/>
                  </a:lnTo>
                  <a:lnTo>
                    <a:pt x="3539" y="2943"/>
                  </a:lnTo>
                  <a:lnTo>
                    <a:pt x="3518" y="2956"/>
                  </a:lnTo>
                  <a:lnTo>
                    <a:pt x="3495" y="2964"/>
                  </a:lnTo>
                  <a:lnTo>
                    <a:pt x="3469" y="2968"/>
                  </a:lnTo>
                  <a:lnTo>
                    <a:pt x="3444" y="2964"/>
                  </a:lnTo>
                  <a:lnTo>
                    <a:pt x="3422" y="2956"/>
                  </a:lnTo>
                  <a:lnTo>
                    <a:pt x="3401" y="2943"/>
                  </a:lnTo>
                  <a:lnTo>
                    <a:pt x="3384" y="2925"/>
                  </a:lnTo>
                  <a:lnTo>
                    <a:pt x="3371" y="2906"/>
                  </a:lnTo>
                  <a:lnTo>
                    <a:pt x="3362" y="2882"/>
                  </a:lnTo>
                  <a:lnTo>
                    <a:pt x="3360" y="2857"/>
                  </a:lnTo>
                  <a:lnTo>
                    <a:pt x="3360" y="2027"/>
                  </a:lnTo>
                  <a:lnTo>
                    <a:pt x="3034" y="2027"/>
                  </a:lnTo>
                  <a:lnTo>
                    <a:pt x="3034" y="3369"/>
                  </a:lnTo>
                  <a:lnTo>
                    <a:pt x="3469" y="3369"/>
                  </a:lnTo>
                  <a:lnTo>
                    <a:pt x="3495" y="3371"/>
                  </a:lnTo>
                  <a:lnTo>
                    <a:pt x="3518" y="3380"/>
                  </a:lnTo>
                  <a:lnTo>
                    <a:pt x="3539" y="3393"/>
                  </a:lnTo>
                  <a:lnTo>
                    <a:pt x="3556" y="3411"/>
                  </a:lnTo>
                  <a:lnTo>
                    <a:pt x="3569" y="3431"/>
                  </a:lnTo>
                  <a:lnTo>
                    <a:pt x="3577" y="3454"/>
                  </a:lnTo>
                  <a:lnTo>
                    <a:pt x="3580" y="3479"/>
                  </a:lnTo>
                  <a:lnTo>
                    <a:pt x="3577" y="3505"/>
                  </a:lnTo>
                  <a:lnTo>
                    <a:pt x="3569" y="3528"/>
                  </a:lnTo>
                  <a:lnTo>
                    <a:pt x="3556" y="3549"/>
                  </a:lnTo>
                  <a:lnTo>
                    <a:pt x="3539" y="3566"/>
                  </a:lnTo>
                  <a:lnTo>
                    <a:pt x="3518" y="3579"/>
                  </a:lnTo>
                  <a:lnTo>
                    <a:pt x="3495" y="3587"/>
                  </a:lnTo>
                  <a:lnTo>
                    <a:pt x="3469" y="3590"/>
                  </a:lnTo>
                  <a:lnTo>
                    <a:pt x="111" y="3590"/>
                  </a:lnTo>
                  <a:lnTo>
                    <a:pt x="85" y="3587"/>
                  </a:lnTo>
                  <a:lnTo>
                    <a:pt x="62" y="3579"/>
                  </a:lnTo>
                  <a:lnTo>
                    <a:pt x="41" y="3566"/>
                  </a:lnTo>
                  <a:lnTo>
                    <a:pt x="24" y="3549"/>
                  </a:lnTo>
                  <a:lnTo>
                    <a:pt x="11" y="3528"/>
                  </a:lnTo>
                  <a:lnTo>
                    <a:pt x="3" y="3505"/>
                  </a:lnTo>
                  <a:lnTo>
                    <a:pt x="0" y="3479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3480383" y="2682875"/>
            <a:ext cx="544513" cy="568325"/>
            <a:chOff x="3473450" y="2682875"/>
            <a:chExt cx="54451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4" name="Freeform 185"/>
            <p:cNvSpPr>
              <a:spLocks noEditPoints="1"/>
            </p:cNvSpPr>
            <p:nvPr/>
          </p:nvSpPr>
          <p:spPr bwMode="auto">
            <a:xfrm>
              <a:off x="3675063" y="2838450"/>
              <a:ext cx="131763" cy="223837"/>
            </a:xfrm>
            <a:custGeom>
              <a:avLst/>
              <a:gdLst>
                <a:gd name="T0" fmla="*/ 533 w 825"/>
                <a:gd name="T1" fmla="*/ 1093 h 1404"/>
                <a:gd name="T2" fmla="*/ 599 w 825"/>
                <a:gd name="T3" fmla="*/ 1060 h 1404"/>
                <a:gd name="T4" fmla="*/ 634 w 825"/>
                <a:gd name="T5" fmla="*/ 1020 h 1404"/>
                <a:gd name="T6" fmla="*/ 647 w 825"/>
                <a:gd name="T7" fmla="*/ 979 h 1404"/>
                <a:gd name="T8" fmla="*/ 648 w 825"/>
                <a:gd name="T9" fmla="*/ 948 h 1404"/>
                <a:gd name="T10" fmla="*/ 647 w 825"/>
                <a:gd name="T11" fmla="*/ 917 h 1404"/>
                <a:gd name="T12" fmla="*/ 634 w 825"/>
                <a:gd name="T13" fmla="*/ 877 h 1404"/>
                <a:gd name="T14" fmla="*/ 599 w 825"/>
                <a:gd name="T15" fmla="*/ 836 h 1404"/>
                <a:gd name="T16" fmla="*/ 533 w 825"/>
                <a:gd name="T17" fmla="*/ 804 h 1404"/>
                <a:gd name="T18" fmla="*/ 293 w 825"/>
                <a:gd name="T19" fmla="*/ 311 h 1404"/>
                <a:gd name="T20" fmla="*/ 226 w 825"/>
                <a:gd name="T21" fmla="*/ 343 h 1404"/>
                <a:gd name="T22" fmla="*/ 191 w 825"/>
                <a:gd name="T23" fmla="*/ 384 h 1404"/>
                <a:gd name="T24" fmla="*/ 179 w 825"/>
                <a:gd name="T25" fmla="*/ 425 h 1404"/>
                <a:gd name="T26" fmla="*/ 177 w 825"/>
                <a:gd name="T27" fmla="*/ 455 h 1404"/>
                <a:gd name="T28" fmla="*/ 179 w 825"/>
                <a:gd name="T29" fmla="*/ 487 h 1404"/>
                <a:gd name="T30" fmla="*/ 191 w 825"/>
                <a:gd name="T31" fmla="*/ 527 h 1404"/>
                <a:gd name="T32" fmla="*/ 226 w 825"/>
                <a:gd name="T33" fmla="*/ 567 h 1404"/>
                <a:gd name="T34" fmla="*/ 293 w 825"/>
                <a:gd name="T35" fmla="*/ 600 h 1404"/>
                <a:gd name="T36" fmla="*/ 344 w 825"/>
                <a:gd name="T37" fmla="*/ 0 h 1404"/>
                <a:gd name="T38" fmla="*/ 498 w 825"/>
                <a:gd name="T39" fmla="*/ 10 h 1404"/>
                <a:gd name="T40" fmla="*/ 553 w 825"/>
                <a:gd name="T41" fmla="*/ 134 h 1404"/>
                <a:gd name="T42" fmla="*/ 683 w 825"/>
                <a:gd name="T43" fmla="*/ 186 h 1404"/>
                <a:gd name="T44" fmla="*/ 773 w 825"/>
                <a:gd name="T45" fmla="*/ 271 h 1404"/>
                <a:gd name="T46" fmla="*/ 820 w 825"/>
                <a:gd name="T47" fmla="*/ 389 h 1404"/>
                <a:gd name="T48" fmla="*/ 816 w 825"/>
                <a:gd name="T49" fmla="*/ 453 h 1404"/>
                <a:gd name="T50" fmla="*/ 658 w 825"/>
                <a:gd name="T51" fmla="*/ 453 h 1404"/>
                <a:gd name="T52" fmla="*/ 647 w 825"/>
                <a:gd name="T53" fmla="*/ 425 h 1404"/>
                <a:gd name="T54" fmla="*/ 634 w 825"/>
                <a:gd name="T55" fmla="*/ 384 h 1404"/>
                <a:gd name="T56" fmla="*/ 601 w 825"/>
                <a:gd name="T57" fmla="*/ 343 h 1404"/>
                <a:gd name="T58" fmla="*/ 533 w 825"/>
                <a:gd name="T59" fmla="*/ 311 h 1404"/>
                <a:gd name="T60" fmla="*/ 551 w 825"/>
                <a:gd name="T61" fmla="*/ 627 h 1404"/>
                <a:gd name="T62" fmla="*/ 677 w 825"/>
                <a:gd name="T63" fmla="*/ 675 h 1404"/>
                <a:gd name="T64" fmla="*/ 766 w 825"/>
                <a:gd name="T65" fmla="*/ 754 h 1404"/>
                <a:gd name="T66" fmla="*/ 816 w 825"/>
                <a:gd name="T67" fmla="*/ 862 h 1404"/>
                <a:gd name="T68" fmla="*/ 823 w 825"/>
                <a:gd name="T69" fmla="*/ 994 h 1404"/>
                <a:gd name="T70" fmla="*/ 787 w 825"/>
                <a:gd name="T71" fmla="*/ 1110 h 1404"/>
                <a:gd name="T72" fmla="*/ 710 w 825"/>
                <a:gd name="T73" fmla="*/ 1199 h 1404"/>
                <a:gd name="T74" fmla="*/ 596 w 825"/>
                <a:gd name="T75" fmla="*/ 1258 h 1404"/>
                <a:gd name="T76" fmla="*/ 502 w 825"/>
                <a:gd name="T77" fmla="*/ 1384 h 1404"/>
                <a:gd name="T78" fmla="*/ 481 w 825"/>
                <a:gd name="T79" fmla="*/ 1404 h 1404"/>
                <a:gd name="T80" fmla="*/ 327 w 825"/>
                <a:gd name="T81" fmla="*/ 1394 h 1404"/>
                <a:gd name="T82" fmla="*/ 273 w 825"/>
                <a:gd name="T83" fmla="*/ 1269 h 1404"/>
                <a:gd name="T84" fmla="*/ 142 w 825"/>
                <a:gd name="T85" fmla="*/ 1218 h 1404"/>
                <a:gd name="T86" fmla="*/ 52 w 825"/>
                <a:gd name="T87" fmla="*/ 1132 h 1404"/>
                <a:gd name="T88" fmla="*/ 5 w 825"/>
                <a:gd name="T89" fmla="*/ 1015 h 1404"/>
                <a:gd name="T90" fmla="*/ 11 w 825"/>
                <a:gd name="T91" fmla="*/ 951 h 1404"/>
                <a:gd name="T92" fmla="*/ 167 w 825"/>
                <a:gd name="T93" fmla="*/ 951 h 1404"/>
                <a:gd name="T94" fmla="*/ 179 w 825"/>
                <a:gd name="T95" fmla="*/ 978 h 1404"/>
                <a:gd name="T96" fmla="*/ 191 w 825"/>
                <a:gd name="T97" fmla="*/ 1020 h 1404"/>
                <a:gd name="T98" fmla="*/ 226 w 825"/>
                <a:gd name="T99" fmla="*/ 1060 h 1404"/>
                <a:gd name="T100" fmla="*/ 293 w 825"/>
                <a:gd name="T101" fmla="*/ 1093 h 1404"/>
                <a:gd name="T102" fmla="*/ 275 w 825"/>
                <a:gd name="T103" fmla="*/ 777 h 1404"/>
                <a:gd name="T104" fmla="*/ 150 w 825"/>
                <a:gd name="T105" fmla="*/ 729 h 1404"/>
                <a:gd name="T106" fmla="*/ 60 w 825"/>
                <a:gd name="T107" fmla="*/ 650 h 1404"/>
                <a:gd name="T108" fmla="*/ 10 w 825"/>
                <a:gd name="T109" fmla="*/ 542 h 1404"/>
                <a:gd name="T110" fmla="*/ 3 w 825"/>
                <a:gd name="T111" fmla="*/ 410 h 1404"/>
                <a:gd name="T112" fmla="*/ 39 w 825"/>
                <a:gd name="T113" fmla="*/ 294 h 1404"/>
                <a:gd name="T114" fmla="*/ 115 w 825"/>
                <a:gd name="T115" fmla="*/ 205 h 1404"/>
                <a:gd name="T116" fmla="*/ 229 w 825"/>
                <a:gd name="T117" fmla="*/ 146 h 1404"/>
                <a:gd name="T118" fmla="*/ 325 w 825"/>
                <a:gd name="T119" fmla="*/ 20 h 1404"/>
                <a:gd name="T120" fmla="*/ 344 w 825"/>
                <a:gd name="T121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5" h="1404">
                  <a:moveTo>
                    <a:pt x="502" y="798"/>
                  </a:moveTo>
                  <a:lnTo>
                    <a:pt x="502" y="1099"/>
                  </a:lnTo>
                  <a:lnTo>
                    <a:pt x="533" y="1093"/>
                  </a:lnTo>
                  <a:lnTo>
                    <a:pt x="559" y="1083"/>
                  </a:lnTo>
                  <a:lnTo>
                    <a:pt x="582" y="1073"/>
                  </a:lnTo>
                  <a:lnTo>
                    <a:pt x="599" y="1060"/>
                  </a:lnTo>
                  <a:lnTo>
                    <a:pt x="615" y="1047"/>
                  </a:lnTo>
                  <a:lnTo>
                    <a:pt x="626" y="1034"/>
                  </a:lnTo>
                  <a:lnTo>
                    <a:pt x="634" y="1020"/>
                  </a:lnTo>
                  <a:lnTo>
                    <a:pt x="641" y="1006"/>
                  </a:lnTo>
                  <a:lnTo>
                    <a:pt x="644" y="992"/>
                  </a:lnTo>
                  <a:lnTo>
                    <a:pt x="647" y="979"/>
                  </a:lnTo>
                  <a:lnTo>
                    <a:pt x="648" y="967"/>
                  </a:lnTo>
                  <a:lnTo>
                    <a:pt x="648" y="957"/>
                  </a:lnTo>
                  <a:lnTo>
                    <a:pt x="648" y="948"/>
                  </a:lnTo>
                  <a:lnTo>
                    <a:pt x="648" y="939"/>
                  </a:lnTo>
                  <a:lnTo>
                    <a:pt x="648" y="929"/>
                  </a:lnTo>
                  <a:lnTo>
                    <a:pt x="647" y="917"/>
                  </a:lnTo>
                  <a:lnTo>
                    <a:pt x="644" y="904"/>
                  </a:lnTo>
                  <a:lnTo>
                    <a:pt x="641" y="891"/>
                  </a:lnTo>
                  <a:lnTo>
                    <a:pt x="634" y="877"/>
                  </a:lnTo>
                  <a:lnTo>
                    <a:pt x="626" y="863"/>
                  </a:lnTo>
                  <a:lnTo>
                    <a:pt x="615" y="849"/>
                  </a:lnTo>
                  <a:lnTo>
                    <a:pt x="599" y="836"/>
                  </a:lnTo>
                  <a:lnTo>
                    <a:pt x="582" y="824"/>
                  </a:lnTo>
                  <a:lnTo>
                    <a:pt x="559" y="813"/>
                  </a:lnTo>
                  <a:lnTo>
                    <a:pt x="533" y="804"/>
                  </a:lnTo>
                  <a:lnTo>
                    <a:pt x="502" y="798"/>
                  </a:lnTo>
                  <a:close/>
                  <a:moveTo>
                    <a:pt x="325" y="304"/>
                  </a:moveTo>
                  <a:lnTo>
                    <a:pt x="293" y="311"/>
                  </a:lnTo>
                  <a:lnTo>
                    <a:pt x="266" y="320"/>
                  </a:lnTo>
                  <a:lnTo>
                    <a:pt x="244" y="331"/>
                  </a:lnTo>
                  <a:lnTo>
                    <a:pt x="226" y="343"/>
                  </a:lnTo>
                  <a:lnTo>
                    <a:pt x="212" y="356"/>
                  </a:lnTo>
                  <a:lnTo>
                    <a:pt x="200" y="370"/>
                  </a:lnTo>
                  <a:lnTo>
                    <a:pt x="191" y="384"/>
                  </a:lnTo>
                  <a:lnTo>
                    <a:pt x="186" y="397"/>
                  </a:lnTo>
                  <a:lnTo>
                    <a:pt x="181" y="412"/>
                  </a:lnTo>
                  <a:lnTo>
                    <a:pt x="179" y="425"/>
                  </a:lnTo>
                  <a:lnTo>
                    <a:pt x="177" y="437"/>
                  </a:lnTo>
                  <a:lnTo>
                    <a:pt x="177" y="446"/>
                  </a:lnTo>
                  <a:lnTo>
                    <a:pt x="177" y="455"/>
                  </a:lnTo>
                  <a:lnTo>
                    <a:pt x="177" y="464"/>
                  </a:lnTo>
                  <a:lnTo>
                    <a:pt x="177" y="475"/>
                  </a:lnTo>
                  <a:lnTo>
                    <a:pt x="179" y="487"/>
                  </a:lnTo>
                  <a:lnTo>
                    <a:pt x="181" y="500"/>
                  </a:lnTo>
                  <a:lnTo>
                    <a:pt x="186" y="513"/>
                  </a:lnTo>
                  <a:lnTo>
                    <a:pt x="191" y="527"/>
                  </a:lnTo>
                  <a:lnTo>
                    <a:pt x="200" y="541"/>
                  </a:lnTo>
                  <a:lnTo>
                    <a:pt x="212" y="554"/>
                  </a:lnTo>
                  <a:lnTo>
                    <a:pt x="226" y="567"/>
                  </a:lnTo>
                  <a:lnTo>
                    <a:pt x="244" y="579"/>
                  </a:lnTo>
                  <a:lnTo>
                    <a:pt x="266" y="590"/>
                  </a:lnTo>
                  <a:lnTo>
                    <a:pt x="293" y="600"/>
                  </a:lnTo>
                  <a:lnTo>
                    <a:pt x="325" y="606"/>
                  </a:lnTo>
                  <a:lnTo>
                    <a:pt x="325" y="304"/>
                  </a:lnTo>
                  <a:close/>
                  <a:moveTo>
                    <a:pt x="344" y="0"/>
                  </a:moveTo>
                  <a:lnTo>
                    <a:pt x="481" y="0"/>
                  </a:lnTo>
                  <a:lnTo>
                    <a:pt x="491" y="2"/>
                  </a:lnTo>
                  <a:lnTo>
                    <a:pt x="498" y="10"/>
                  </a:lnTo>
                  <a:lnTo>
                    <a:pt x="502" y="20"/>
                  </a:lnTo>
                  <a:lnTo>
                    <a:pt x="502" y="125"/>
                  </a:lnTo>
                  <a:lnTo>
                    <a:pt x="553" y="134"/>
                  </a:lnTo>
                  <a:lnTo>
                    <a:pt x="601" y="147"/>
                  </a:lnTo>
                  <a:lnTo>
                    <a:pt x="644" y="165"/>
                  </a:lnTo>
                  <a:lnTo>
                    <a:pt x="683" y="186"/>
                  </a:lnTo>
                  <a:lnTo>
                    <a:pt x="718" y="210"/>
                  </a:lnTo>
                  <a:lnTo>
                    <a:pt x="748" y="240"/>
                  </a:lnTo>
                  <a:lnTo>
                    <a:pt x="773" y="271"/>
                  </a:lnTo>
                  <a:lnTo>
                    <a:pt x="794" y="307"/>
                  </a:lnTo>
                  <a:lnTo>
                    <a:pt x="809" y="346"/>
                  </a:lnTo>
                  <a:lnTo>
                    <a:pt x="820" y="389"/>
                  </a:lnTo>
                  <a:lnTo>
                    <a:pt x="825" y="434"/>
                  </a:lnTo>
                  <a:lnTo>
                    <a:pt x="822" y="444"/>
                  </a:lnTo>
                  <a:lnTo>
                    <a:pt x="816" y="453"/>
                  </a:lnTo>
                  <a:lnTo>
                    <a:pt x="805" y="455"/>
                  </a:lnTo>
                  <a:lnTo>
                    <a:pt x="668" y="455"/>
                  </a:lnTo>
                  <a:lnTo>
                    <a:pt x="658" y="453"/>
                  </a:lnTo>
                  <a:lnTo>
                    <a:pt x="652" y="446"/>
                  </a:lnTo>
                  <a:lnTo>
                    <a:pt x="648" y="437"/>
                  </a:lnTo>
                  <a:lnTo>
                    <a:pt x="647" y="425"/>
                  </a:lnTo>
                  <a:lnTo>
                    <a:pt x="644" y="412"/>
                  </a:lnTo>
                  <a:lnTo>
                    <a:pt x="641" y="398"/>
                  </a:lnTo>
                  <a:lnTo>
                    <a:pt x="634" y="384"/>
                  </a:lnTo>
                  <a:lnTo>
                    <a:pt x="626" y="370"/>
                  </a:lnTo>
                  <a:lnTo>
                    <a:pt x="615" y="356"/>
                  </a:lnTo>
                  <a:lnTo>
                    <a:pt x="601" y="343"/>
                  </a:lnTo>
                  <a:lnTo>
                    <a:pt x="582" y="331"/>
                  </a:lnTo>
                  <a:lnTo>
                    <a:pt x="559" y="320"/>
                  </a:lnTo>
                  <a:lnTo>
                    <a:pt x="533" y="311"/>
                  </a:lnTo>
                  <a:lnTo>
                    <a:pt x="502" y="304"/>
                  </a:lnTo>
                  <a:lnTo>
                    <a:pt x="502" y="618"/>
                  </a:lnTo>
                  <a:lnTo>
                    <a:pt x="551" y="627"/>
                  </a:lnTo>
                  <a:lnTo>
                    <a:pt x="596" y="639"/>
                  </a:lnTo>
                  <a:lnTo>
                    <a:pt x="639" y="655"/>
                  </a:lnTo>
                  <a:lnTo>
                    <a:pt x="677" y="675"/>
                  </a:lnTo>
                  <a:lnTo>
                    <a:pt x="710" y="698"/>
                  </a:lnTo>
                  <a:lnTo>
                    <a:pt x="740" y="724"/>
                  </a:lnTo>
                  <a:lnTo>
                    <a:pt x="766" y="754"/>
                  </a:lnTo>
                  <a:lnTo>
                    <a:pt x="787" y="787"/>
                  </a:lnTo>
                  <a:lnTo>
                    <a:pt x="804" y="823"/>
                  </a:lnTo>
                  <a:lnTo>
                    <a:pt x="816" y="862"/>
                  </a:lnTo>
                  <a:lnTo>
                    <a:pt x="823" y="903"/>
                  </a:lnTo>
                  <a:lnTo>
                    <a:pt x="825" y="948"/>
                  </a:lnTo>
                  <a:lnTo>
                    <a:pt x="823" y="994"/>
                  </a:lnTo>
                  <a:lnTo>
                    <a:pt x="816" y="1035"/>
                  </a:lnTo>
                  <a:lnTo>
                    <a:pt x="804" y="1074"/>
                  </a:lnTo>
                  <a:lnTo>
                    <a:pt x="787" y="1110"/>
                  </a:lnTo>
                  <a:lnTo>
                    <a:pt x="766" y="1143"/>
                  </a:lnTo>
                  <a:lnTo>
                    <a:pt x="740" y="1173"/>
                  </a:lnTo>
                  <a:lnTo>
                    <a:pt x="710" y="1199"/>
                  </a:lnTo>
                  <a:lnTo>
                    <a:pt x="677" y="1222"/>
                  </a:lnTo>
                  <a:lnTo>
                    <a:pt x="639" y="1242"/>
                  </a:lnTo>
                  <a:lnTo>
                    <a:pt x="596" y="1258"/>
                  </a:lnTo>
                  <a:lnTo>
                    <a:pt x="551" y="1270"/>
                  </a:lnTo>
                  <a:lnTo>
                    <a:pt x="502" y="1277"/>
                  </a:lnTo>
                  <a:lnTo>
                    <a:pt x="502" y="1384"/>
                  </a:lnTo>
                  <a:lnTo>
                    <a:pt x="498" y="1394"/>
                  </a:lnTo>
                  <a:lnTo>
                    <a:pt x="491" y="1402"/>
                  </a:lnTo>
                  <a:lnTo>
                    <a:pt x="481" y="1404"/>
                  </a:lnTo>
                  <a:lnTo>
                    <a:pt x="344" y="1404"/>
                  </a:lnTo>
                  <a:lnTo>
                    <a:pt x="334" y="1402"/>
                  </a:lnTo>
                  <a:lnTo>
                    <a:pt x="327" y="1394"/>
                  </a:lnTo>
                  <a:lnTo>
                    <a:pt x="325" y="1384"/>
                  </a:lnTo>
                  <a:lnTo>
                    <a:pt x="325" y="1277"/>
                  </a:lnTo>
                  <a:lnTo>
                    <a:pt x="273" y="1269"/>
                  </a:lnTo>
                  <a:lnTo>
                    <a:pt x="225" y="1256"/>
                  </a:lnTo>
                  <a:lnTo>
                    <a:pt x="181" y="1239"/>
                  </a:lnTo>
                  <a:lnTo>
                    <a:pt x="142" y="1218"/>
                  </a:lnTo>
                  <a:lnTo>
                    <a:pt x="107" y="1193"/>
                  </a:lnTo>
                  <a:lnTo>
                    <a:pt x="78" y="1164"/>
                  </a:lnTo>
                  <a:lnTo>
                    <a:pt x="52" y="1132"/>
                  </a:lnTo>
                  <a:lnTo>
                    <a:pt x="31" y="1097"/>
                  </a:lnTo>
                  <a:lnTo>
                    <a:pt x="16" y="1058"/>
                  </a:lnTo>
                  <a:lnTo>
                    <a:pt x="5" y="1015"/>
                  </a:lnTo>
                  <a:lnTo>
                    <a:pt x="1" y="970"/>
                  </a:lnTo>
                  <a:lnTo>
                    <a:pt x="3" y="959"/>
                  </a:lnTo>
                  <a:lnTo>
                    <a:pt x="11" y="951"/>
                  </a:lnTo>
                  <a:lnTo>
                    <a:pt x="21" y="948"/>
                  </a:lnTo>
                  <a:lnTo>
                    <a:pt x="157" y="948"/>
                  </a:lnTo>
                  <a:lnTo>
                    <a:pt x="167" y="951"/>
                  </a:lnTo>
                  <a:lnTo>
                    <a:pt x="175" y="958"/>
                  </a:lnTo>
                  <a:lnTo>
                    <a:pt x="177" y="967"/>
                  </a:lnTo>
                  <a:lnTo>
                    <a:pt x="179" y="978"/>
                  </a:lnTo>
                  <a:lnTo>
                    <a:pt x="181" y="991"/>
                  </a:lnTo>
                  <a:lnTo>
                    <a:pt x="186" y="1006"/>
                  </a:lnTo>
                  <a:lnTo>
                    <a:pt x="191" y="1020"/>
                  </a:lnTo>
                  <a:lnTo>
                    <a:pt x="200" y="1034"/>
                  </a:lnTo>
                  <a:lnTo>
                    <a:pt x="211" y="1047"/>
                  </a:lnTo>
                  <a:lnTo>
                    <a:pt x="226" y="1060"/>
                  </a:lnTo>
                  <a:lnTo>
                    <a:pt x="244" y="1072"/>
                  </a:lnTo>
                  <a:lnTo>
                    <a:pt x="266" y="1083"/>
                  </a:lnTo>
                  <a:lnTo>
                    <a:pt x="293" y="1093"/>
                  </a:lnTo>
                  <a:lnTo>
                    <a:pt x="325" y="1099"/>
                  </a:lnTo>
                  <a:lnTo>
                    <a:pt x="325" y="785"/>
                  </a:lnTo>
                  <a:lnTo>
                    <a:pt x="275" y="777"/>
                  </a:lnTo>
                  <a:lnTo>
                    <a:pt x="229" y="764"/>
                  </a:lnTo>
                  <a:lnTo>
                    <a:pt x="188" y="749"/>
                  </a:lnTo>
                  <a:lnTo>
                    <a:pt x="150" y="729"/>
                  </a:lnTo>
                  <a:lnTo>
                    <a:pt x="115" y="706"/>
                  </a:lnTo>
                  <a:lnTo>
                    <a:pt x="86" y="679"/>
                  </a:lnTo>
                  <a:lnTo>
                    <a:pt x="60" y="650"/>
                  </a:lnTo>
                  <a:lnTo>
                    <a:pt x="39" y="617"/>
                  </a:lnTo>
                  <a:lnTo>
                    <a:pt x="22" y="581"/>
                  </a:lnTo>
                  <a:lnTo>
                    <a:pt x="10" y="542"/>
                  </a:lnTo>
                  <a:lnTo>
                    <a:pt x="3" y="500"/>
                  </a:lnTo>
                  <a:lnTo>
                    <a:pt x="0" y="455"/>
                  </a:lnTo>
                  <a:lnTo>
                    <a:pt x="3" y="410"/>
                  </a:lnTo>
                  <a:lnTo>
                    <a:pt x="10" y="369"/>
                  </a:lnTo>
                  <a:lnTo>
                    <a:pt x="22" y="330"/>
                  </a:lnTo>
                  <a:lnTo>
                    <a:pt x="39" y="294"/>
                  </a:lnTo>
                  <a:lnTo>
                    <a:pt x="60" y="260"/>
                  </a:lnTo>
                  <a:lnTo>
                    <a:pt x="86" y="231"/>
                  </a:lnTo>
                  <a:lnTo>
                    <a:pt x="115" y="205"/>
                  </a:lnTo>
                  <a:lnTo>
                    <a:pt x="150" y="182"/>
                  </a:lnTo>
                  <a:lnTo>
                    <a:pt x="188" y="162"/>
                  </a:lnTo>
                  <a:lnTo>
                    <a:pt x="229" y="146"/>
                  </a:lnTo>
                  <a:lnTo>
                    <a:pt x="275" y="134"/>
                  </a:lnTo>
                  <a:lnTo>
                    <a:pt x="325" y="125"/>
                  </a:lnTo>
                  <a:lnTo>
                    <a:pt x="325" y="20"/>
                  </a:lnTo>
                  <a:lnTo>
                    <a:pt x="327" y="10"/>
                  </a:lnTo>
                  <a:lnTo>
                    <a:pt x="334" y="2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86"/>
            <p:cNvSpPr>
              <a:spLocks/>
            </p:cNvSpPr>
            <p:nvPr/>
          </p:nvSpPr>
          <p:spPr bwMode="auto">
            <a:xfrm>
              <a:off x="3473450" y="2682875"/>
              <a:ext cx="544513" cy="568325"/>
            </a:xfrm>
            <a:custGeom>
              <a:avLst/>
              <a:gdLst>
                <a:gd name="T0" fmla="*/ 2295 w 3427"/>
                <a:gd name="T1" fmla="*/ 114 h 3583"/>
                <a:gd name="T2" fmla="*/ 2877 w 3427"/>
                <a:gd name="T3" fmla="*/ 496 h 3583"/>
                <a:gd name="T4" fmla="*/ 3258 w 3427"/>
                <a:gd name="T5" fmla="*/ 1079 h 3583"/>
                <a:gd name="T6" fmla="*/ 3369 w 3427"/>
                <a:gd name="T7" fmla="*/ 1713 h 3583"/>
                <a:gd name="T8" fmla="*/ 3243 w 3427"/>
                <a:gd name="T9" fmla="*/ 1791 h 3583"/>
                <a:gd name="T10" fmla="*/ 3158 w 3427"/>
                <a:gd name="T11" fmla="*/ 1588 h 3583"/>
                <a:gd name="T12" fmla="*/ 2961 w 3427"/>
                <a:gd name="T13" fmla="*/ 943 h 3583"/>
                <a:gd name="T14" fmla="*/ 2511 w 3427"/>
                <a:gd name="T15" fmla="*/ 463 h 3583"/>
                <a:gd name="T16" fmla="*/ 1886 w 3427"/>
                <a:gd name="T17" fmla="*/ 224 h 3583"/>
                <a:gd name="T18" fmla="*/ 1245 w 3427"/>
                <a:gd name="T19" fmla="*/ 277 h 3583"/>
                <a:gd name="T20" fmla="*/ 708 w 3427"/>
                <a:gd name="T21" fmla="*/ 580 h 3583"/>
                <a:gd name="T22" fmla="*/ 339 w 3427"/>
                <a:gd name="T23" fmla="*/ 1082 h 3583"/>
                <a:gd name="T24" fmla="*/ 210 w 3427"/>
                <a:gd name="T25" fmla="*/ 1689 h 3583"/>
                <a:gd name="T26" fmla="*/ 355 w 3427"/>
                <a:gd name="T27" fmla="*/ 2334 h 3583"/>
                <a:gd name="T28" fmla="*/ 754 w 3427"/>
                <a:gd name="T29" fmla="*/ 2839 h 3583"/>
                <a:gd name="T30" fmla="*/ 1347 w 3427"/>
                <a:gd name="T31" fmla="*/ 3128 h 3583"/>
                <a:gd name="T32" fmla="*/ 1300 w 3427"/>
                <a:gd name="T33" fmla="*/ 2835 h 3583"/>
                <a:gd name="T34" fmla="*/ 832 w 3427"/>
                <a:gd name="T35" fmla="*/ 2544 h 3583"/>
                <a:gd name="T36" fmla="*/ 832 w 3427"/>
                <a:gd name="T37" fmla="*/ 2395 h 3583"/>
                <a:gd name="T38" fmla="*/ 981 w 3427"/>
                <a:gd name="T39" fmla="*/ 2395 h 3583"/>
                <a:gd name="T40" fmla="*/ 1405 w 3427"/>
                <a:gd name="T41" fmla="*/ 2647 h 3583"/>
                <a:gd name="T42" fmla="*/ 1959 w 3427"/>
                <a:gd name="T43" fmla="*/ 2535 h 3583"/>
                <a:gd name="T44" fmla="*/ 2109 w 3427"/>
                <a:gd name="T45" fmla="*/ 2536 h 3583"/>
                <a:gd name="T46" fmla="*/ 2392 w 3427"/>
                <a:gd name="T47" fmla="*/ 2395 h 3583"/>
                <a:gd name="T48" fmla="*/ 2650 w 3427"/>
                <a:gd name="T49" fmla="*/ 1942 h 3583"/>
                <a:gd name="T50" fmla="*/ 2650 w 3427"/>
                <a:gd name="T51" fmla="*/ 1436 h 3583"/>
                <a:gd name="T52" fmla="*/ 2392 w 3427"/>
                <a:gd name="T53" fmla="*/ 982 h 3583"/>
                <a:gd name="T54" fmla="*/ 1939 w 3427"/>
                <a:gd name="T55" fmla="*/ 723 h 3583"/>
                <a:gd name="T56" fmla="*/ 1433 w 3427"/>
                <a:gd name="T57" fmla="*/ 723 h 3583"/>
                <a:gd name="T58" fmla="*/ 981 w 3427"/>
                <a:gd name="T59" fmla="*/ 982 h 3583"/>
                <a:gd name="T60" fmla="*/ 832 w 3427"/>
                <a:gd name="T61" fmla="*/ 982 h 3583"/>
                <a:gd name="T62" fmla="*/ 832 w 3427"/>
                <a:gd name="T63" fmla="*/ 834 h 3583"/>
                <a:gd name="T64" fmla="*/ 1327 w 3427"/>
                <a:gd name="T65" fmla="*/ 535 h 3583"/>
                <a:gd name="T66" fmla="*/ 1887 w 3427"/>
                <a:gd name="T67" fmla="*/ 497 h 3583"/>
                <a:gd name="T68" fmla="*/ 2410 w 3427"/>
                <a:gd name="T69" fmla="*/ 722 h 3583"/>
                <a:gd name="T70" fmla="*/ 2779 w 3427"/>
                <a:gd name="T71" fmla="*/ 1177 h 3583"/>
                <a:gd name="T72" fmla="*/ 2892 w 3427"/>
                <a:gd name="T73" fmla="*/ 1729 h 3583"/>
                <a:gd name="T74" fmla="*/ 2742 w 3427"/>
                <a:gd name="T75" fmla="*/ 2274 h 3583"/>
                <a:gd name="T76" fmla="*/ 2369 w 3427"/>
                <a:gd name="T77" fmla="*/ 2686 h 3583"/>
                <a:gd name="T78" fmla="*/ 2885 w 3427"/>
                <a:gd name="T79" fmla="*/ 2484 h 3583"/>
                <a:gd name="T80" fmla="*/ 2807 w 3427"/>
                <a:gd name="T81" fmla="*/ 2358 h 3583"/>
                <a:gd name="T82" fmla="*/ 3320 w 3427"/>
                <a:gd name="T83" fmla="*/ 2276 h 3583"/>
                <a:gd name="T84" fmla="*/ 3423 w 3427"/>
                <a:gd name="T85" fmla="*/ 2360 h 3583"/>
                <a:gd name="T86" fmla="*/ 3368 w 3427"/>
                <a:gd name="T87" fmla="*/ 2888 h 3583"/>
                <a:gd name="T88" fmla="*/ 3240 w 3427"/>
                <a:gd name="T89" fmla="*/ 2860 h 3583"/>
                <a:gd name="T90" fmla="*/ 2438 w 3427"/>
                <a:gd name="T91" fmla="*/ 3338 h 3583"/>
                <a:gd name="T92" fmla="*/ 2050 w 3427"/>
                <a:gd name="T93" fmla="*/ 2842 h 3583"/>
                <a:gd name="T94" fmla="*/ 1167 w 3427"/>
                <a:gd name="T95" fmla="*/ 3583 h 3583"/>
                <a:gd name="T96" fmla="*/ 1062 w 3427"/>
                <a:gd name="T97" fmla="*/ 3489 h 3583"/>
                <a:gd name="T98" fmla="*/ 1020 w 3427"/>
                <a:gd name="T99" fmla="*/ 3240 h 3583"/>
                <a:gd name="T100" fmla="*/ 493 w 3427"/>
                <a:gd name="T101" fmla="*/ 2882 h 3583"/>
                <a:gd name="T102" fmla="*/ 129 w 3427"/>
                <a:gd name="T103" fmla="*/ 2337 h 3583"/>
                <a:gd name="T104" fmla="*/ 0 w 3427"/>
                <a:gd name="T105" fmla="*/ 1689 h 3583"/>
                <a:gd name="T106" fmla="*/ 127 w 3427"/>
                <a:gd name="T107" fmla="*/ 1042 h 3583"/>
                <a:gd name="T108" fmla="*/ 493 w 3427"/>
                <a:gd name="T109" fmla="*/ 495 h 3583"/>
                <a:gd name="T110" fmla="*/ 1041 w 3427"/>
                <a:gd name="T111" fmla="*/ 128 h 3583"/>
                <a:gd name="T112" fmla="*/ 1686 w 3427"/>
                <a:gd name="T113" fmla="*/ 0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27" h="3583">
                  <a:moveTo>
                    <a:pt x="1686" y="0"/>
                  </a:moveTo>
                  <a:lnTo>
                    <a:pt x="1792" y="3"/>
                  </a:lnTo>
                  <a:lnTo>
                    <a:pt x="1897" y="14"/>
                  </a:lnTo>
                  <a:lnTo>
                    <a:pt x="2000" y="29"/>
                  </a:lnTo>
                  <a:lnTo>
                    <a:pt x="2101" y="52"/>
                  </a:lnTo>
                  <a:lnTo>
                    <a:pt x="2199" y="80"/>
                  </a:lnTo>
                  <a:lnTo>
                    <a:pt x="2295" y="114"/>
                  </a:lnTo>
                  <a:lnTo>
                    <a:pt x="2387" y="153"/>
                  </a:lnTo>
                  <a:lnTo>
                    <a:pt x="2477" y="199"/>
                  </a:lnTo>
                  <a:lnTo>
                    <a:pt x="2564" y="248"/>
                  </a:lnTo>
                  <a:lnTo>
                    <a:pt x="2649" y="303"/>
                  </a:lnTo>
                  <a:lnTo>
                    <a:pt x="2728" y="363"/>
                  </a:lnTo>
                  <a:lnTo>
                    <a:pt x="2805" y="427"/>
                  </a:lnTo>
                  <a:lnTo>
                    <a:pt x="2877" y="496"/>
                  </a:lnTo>
                  <a:lnTo>
                    <a:pt x="2946" y="567"/>
                  </a:lnTo>
                  <a:lnTo>
                    <a:pt x="3010" y="645"/>
                  </a:lnTo>
                  <a:lnTo>
                    <a:pt x="3069" y="725"/>
                  </a:lnTo>
                  <a:lnTo>
                    <a:pt x="3125" y="809"/>
                  </a:lnTo>
                  <a:lnTo>
                    <a:pt x="3174" y="896"/>
                  </a:lnTo>
                  <a:lnTo>
                    <a:pt x="3219" y="986"/>
                  </a:lnTo>
                  <a:lnTo>
                    <a:pt x="3258" y="1079"/>
                  </a:lnTo>
                  <a:lnTo>
                    <a:pt x="3292" y="1176"/>
                  </a:lnTo>
                  <a:lnTo>
                    <a:pt x="3320" y="1273"/>
                  </a:lnTo>
                  <a:lnTo>
                    <a:pt x="3343" y="1375"/>
                  </a:lnTo>
                  <a:lnTo>
                    <a:pt x="3358" y="1477"/>
                  </a:lnTo>
                  <a:lnTo>
                    <a:pt x="3369" y="1582"/>
                  </a:lnTo>
                  <a:lnTo>
                    <a:pt x="3372" y="1689"/>
                  </a:lnTo>
                  <a:lnTo>
                    <a:pt x="3369" y="1713"/>
                  </a:lnTo>
                  <a:lnTo>
                    <a:pt x="3362" y="1735"/>
                  </a:lnTo>
                  <a:lnTo>
                    <a:pt x="3349" y="1754"/>
                  </a:lnTo>
                  <a:lnTo>
                    <a:pt x="3332" y="1771"/>
                  </a:lnTo>
                  <a:lnTo>
                    <a:pt x="3313" y="1784"/>
                  </a:lnTo>
                  <a:lnTo>
                    <a:pt x="3291" y="1791"/>
                  </a:lnTo>
                  <a:lnTo>
                    <a:pt x="3267" y="1793"/>
                  </a:lnTo>
                  <a:lnTo>
                    <a:pt x="3243" y="1791"/>
                  </a:lnTo>
                  <a:lnTo>
                    <a:pt x="3221" y="1784"/>
                  </a:lnTo>
                  <a:lnTo>
                    <a:pt x="3202" y="1771"/>
                  </a:lnTo>
                  <a:lnTo>
                    <a:pt x="3186" y="1754"/>
                  </a:lnTo>
                  <a:lnTo>
                    <a:pt x="3173" y="1735"/>
                  </a:lnTo>
                  <a:lnTo>
                    <a:pt x="3165" y="1713"/>
                  </a:lnTo>
                  <a:lnTo>
                    <a:pt x="3162" y="1689"/>
                  </a:lnTo>
                  <a:lnTo>
                    <a:pt x="3158" y="1588"/>
                  </a:lnTo>
                  <a:lnTo>
                    <a:pt x="3149" y="1489"/>
                  </a:lnTo>
                  <a:lnTo>
                    <a:pt x="3132" y="1391"/>
                  </a:lnTo>
                  <a:lnTo>
                    <a:pt x="3110" y="1296"/>
                  </a:lnTo>
                  <a:lnTo>
                    <a:pt x="3080" y="1204"/>
                  </a:lnTo>
                  <a:lnTo>
                    <a:pt x="3046" y="1114"/>
                  </a:lnTo>
                  <a:lnTo>
                    <a:pt x="3006" y="1026"/>
                  </a:lnTo>
                  <a:lnTo>
                    <a:pt x="2961" y="943"/>
                  </a:lnTo>
                  <a:lnTo>
                    <a:pt x="2910" y="862"/>
                  </a:lnTo>
                  <a:lnTo>
                    <a:pt x="2854" y="786"/>
                  </a:lnTo>
                  <a:lnTo>
                    <a:pt x="2794" y="713"/>
                  </a:lnTo>
                  <a:lnTo>
                    <a:pt x="2729" y="644"/>
                  </a:lnTo>
                  <a:lnTo>
                    <a:pt x="2660" y="579"/>
                  </a:lnTo>
                  <a:lnTo>
                    <a:pt x="2587" y="518"/>
                  </a:lnTo>
                  <a:lnTo>
                    <a:pt x="2511" y="463"/>
                  </a:lnTo>
                  <a:lnTo>
                    <a:pt x="2431" y="412"/>
                  </a:lnTo>
                  <a:lnTo>
                    <a:pt x="2347" y="366"/>
                  </a:lnTo>
                  <a:lnTo>
                    <a:pt x="2260" y="327"/>
                  </a:lnTo>
                  <a:lnTo>
                    <a:pt x="2170" y="292"/>
                  </a:lnTo>
                  <a:lnTo>
                    <a:pt x="2078" y="263"/>
                  </a:lnTo>
                  <a:lnTo>
                    <a:pt x="1983" y="240"/>
                  </a:lnTo>
                  <a:lnTo>
                    <a:pt x="1886" y="224"/>
                  </a:lnTo>
                  <a:lnTo>
                    <a:pt x="1787" y="214"/>
                  </a:lnTo>
                  <a:lnTo>
                    <a:pt x="1686" y="211"/>
                  </a:lnTo>
                  <a:lnTo>
                    <a:pt x="1596" y="213"/>
                  </a:lnTo>
                  <a:lnTo>
                    <a:pt x="1505" y="220"/>
                  </a:lnTo>
                  <a:lnTo>
                    <a:pt x="1417" y="235"/>
                  </a:lnTo>
                  <a:lnTo>
                    <a:pt x="1331" y="253"/>
                  </a:lnTo>
                  <a:lnTo>
                    <a:pt x="1245" y="277"/>
                  </a:lnTo>
                  <a:lnTo>
                    <a:pt x="1162" y="305"/>
                  </a:lnTo>
                  <a:lnTo>
                    <a:pt x="1080" y="339"/>
                  </a:lnTo>
                  <a:lnTo>
                    <a:pt x="1000" y="378"/>
                  </a:lnTo>
                  <a:lnTo>
                    <a:pt x="923" y="422"/>
                  </a:lnTo>
                  <a:lnTo>
                    <a:pt x="848" y="471"/>
                  </a:lnTo>
                  <a:lnTo>
                    <a:pt x="777" y="523"/>
                  </a:lnTo>
                  <a:lnTo>
                    <a:pt x="708" y="580"/>
                  </a:lnTo>
                  <a:lnTo>
                    <a:pt x="642" y="644"/>
                  </a:lnTo>
                  <a:lnTo>
                    <a:pt x="580" y="709"/>
                  </a:lnTo>
                  <a:lnTo>
                    <a:pt x="522" y="778"/>
                  </a:lnTo>
                  <a:lnTo>
                    <a:pt x="469" y="850"/>
                  </a:lnTo>
                  <a:lnTo>
                    <a:pt x="421" y="925"/>
                  </a:lnTo>
                  <a:lnTo>
                    <a:pt x="377" y="1003"/>
                  </a:lnTo>
                  <a:lnTo>
                    <a:pt x="339" y="1082"/>
                  </a:lnTo>
                  <a:lnTo>
                    <a:pt x="305" y="1164"/>
                  </a:lnTo>
                  <a:lnTo>
                    <a:pt x="276" y="1247"/>
                  </a:lnTo>
                  <a:lnTo>
                    <a:pt x="252" y="1333"/>
                  </a:lnTo>
                  <a:lnTo>
                    <a:pt x="234" y="1420"/>
                  </a:lnTo>
                  <a:lnTo>
                    <a:pt x="220" y="1508"/>
                  </a:lnTo>
                  <a:lnTo>
                    <a:pt x="212" y="1598"/>
                  </a:lnTo>
                  <a:lnTo>
                    <a:pt x="210" y="1689"/>
                  </a:lnTo>
                  <a:lnTo>
                    <a:pt x="213" y="1787"/>
                  </a:lnTo>
                  <a:lnTo>
                    <a:pt x="222" y="1883"/>
                  </a:lnTo>
                  <a:lnTo>
                    <a:pt x="238" y="1977"/>
                  </a:lnTo>
                  <a:lnTo>
                    <a:pt x="258" y="2070"/>
                  </a:lnTo>
                  <a:lnTo>
                    <a:pt x="286" y="2160"/>
                  </a:lnTo>
                  <a:lnTo>
                    <a:pt x="318" y="2248"/>
                  </a:lnTo>
                  <a:lnTo>
                    <a:pt x="355" y="2334"/>
                  </a:lnTo>
                  <a:lnTo>
                    <a:pt x="399" y="2416"/>
                  </a:lnTo>
                  <a:lnTo>
                    <a:pt x="446" y="2495"/>
                  </a:lnTo>
                  <a:lnTo>
                    <a:pt x="499" y="2571"/>
                  </a:lnTo>
                  <a:lnTo>
                    <a:pt x="556" y="2644"/>
                  </a:lnTo>
                  <a:lnTo>
                    <a:pt x="618" y="2713"/>
                  </a:lnTo>
                  <a:lnTo>
                    <a:pt x="684" y="2778"/>
                  </a:lnTo>
                  <a:lnTo>
                    <a:pt x="754" y="2839"/>
                  </a:lnTo>
                  <a:lnTo>
                    <a:pt x="829" y="2894"/>
                  </a:lnTo>
                  <a:lnTo>
                    <a:pt x="906" y="2947"/>
                  </a:lnTo>
                  <a:lnTo>
                    <a:pt x="988" y="2993"/>
                  </a:lnTo>
                  <a:lnTo>
                    <a:pt x="1073" y="3035"/>
                  </a:lnTo>
                  <a:lnTo>
                    <a:pt x="1161" y="3072"/>
                  </a:lnTo>
                  <a:lnTo>
                    <a:pt x="1252" y="3103"/>
                  </a:lnTo>
                  <a:lnTo>
                    <a:pt x="1347" y="3128"/>
                  </a:lnTo>
                  <a:lnTo>
                    <a:pt x="1354" y="3130"/>
                  </a:lnTo>
                  <a:lnTo>
                    <a:pt x="1362" y="3134"/>
                  </a:lnTo>
                  <a:lnTo>
                    <a:pt x="1601" y="2894"/>
                  </a:lnTo>
                  <a:lnTo>
                    <a:pt x="1525" y="2887"/>
                  </a:lnTo>
                  <a:lnTo>
                    <a:pt x="1449" y="2874"/>
                  </a:lnTo>
                  <a:lnTo>
                    <a:pt x="1374" y="2856"/>
                  </a:lnTo>
                  <a:lnTo>
                    <a:pt x="1300" y="2835"/>
                  </a:lnTo>
                  <a:lnTo>
                    <a:pt x="1227" y="2807"/>
                  </a:lnTo>
                  <a:lnTo>
                    <a:pt x="1156" y="2776"/>
                  </a:lnTo>
                  <a:lnTo>
                    <a:pt x="1087" y="2739"/>
                  </a:lnTo>
                  <a:lnTo>
                    <a:pt x="1020" y="2697"/>
                  </a:lnTo>
                  <a:lnTo>
                    <a:pt x="955" y="2651"/>
                  </a:lnTo>
                  <a:lnTo>
                    <a:pt x="892" y="2600"/>
                  </a:lnTo>
                  <a:lnTo>
                    <a:pt x="832" y="2544"/>
                  </a:lnTo>
                  <a:lnTo>
                    <a:pt x="817" y="2524"/>
                  </a:lnTo>
                  <a:lnTo>
                    <a:pt x="807" y="2504"/>
                  </a:lnTo>
                  <a:lnTo>
                    <a:pt x="802" y="2481"/>
                  </a:lnTo>
                  <a:lnTo>
                    <a:pt x="802" y="2458"/>
                  </a:lnTo>
                  <a:lnTo>
                    <a:pt x="807" y="2435"/>
                  </a:lnTo>
                  <a:lnTo>
                    <a:pt x="817" y="2415"/>
                  </a:lnTo>
                  <a:lnTo>
                    <a:pt x="832" y="2395"/>
                  </a:lnTo>
                  <a:lnTo>
                    <a:pt x="852" y="2380"/>
                  </a:lnTo>
                  <a:lnTo>
                    <a:pt x="872" y="2370"/>
                  </a:lnTo>
                  <a:lnTo>
                    <a:pt x="895" y="2366"/>
                  </a:lnTo>
                  <a:lnTo>
                    <a:pt x="918" y="2366"/>
                  </a:lnTo>
                  <a:lnTo>
                    <a:pt x="941" y="2370"/>
                  </a:lnTo>
                  <a:lnTo>
                    <a:pt x="961" y="2380"/>
                  </a:lnTo>
                  <a:lnTo>
                    <a:pt x="981" y="2395"/>
                  </a:lnTo>
                  <a:lnTo>
                    <a:pt x="1034" y="2446"/>
                  </a:lnTo>
                  <a:lnTo>
                    <a:pt x="1092" y="2491"/>
                  </a:lnTo>
                  <a:lnTo>
                    <a:pt x="1150" y="2532"/>
                  </a:lnTo>
                  <a:lnTo>
                    <a:pt x="1211" y="2568"/>
                  </a:lnTo>
                  <a:lnTo>
                    <a:pt x="1274" y="2600"/>
                  </a:lnTo>
                  <a:lnTo>
                    <a:pt x="1339" y="2626"/>
                  </a:lnTo>
                  <a:lnTo>
                    <a:pt x="1405" y="2647"/>
                  </a:lnTo>
                  <a:lnTo>
                    <a:pt x="1473" y="2665"/>
                  </a:lnTo>
                  <a:lnTo>
                    <a:pt x="1541" y="2677"/>
                  </a:lnTo>
                  <a:lnTo>
                    <a:pt x="1610" y="2684"/>
                  </a:lnTo>
                  <a:lnTo>
                    <a:pt x="1678" y="2688"/>
                  </a:lnTo>
                  <a:lnTo>
                    <a:pt x="1748" y="2686"/>
                  </a:lnTo>
                  <a:lnTo>
                    <a:pt x="1816" y="2679"/>
                  </a:lnTo>
                  <a:lnTo>
                    <a:pt x="1959" y="2535"/>
                  </a:lnTo>
                  <a:lnTo>
                    <a:pt x="1978" y="2520"/>
                  </a:lnTo>
                  <a:lnTo>
                    <a:pt x="2000" y="2510"/>
                  </a:lnTo>
                  <a:lnTo>
                    <a:pt x="2022" y="2505"/>
                  </a:lnTo>
                  <a:lnTo>
                    <a:pt x="2046" y="2506"/>
                  </a:lnTo>
                  <a:lnTo>
                    <a:pt x="2069" y="2511"/>
                  </a:lnTo>
                  <a:lnTo>
                    <a:pt x="2091" y="2522"/>
                  </a:lnTo>
                  <a:lnTo>
                    <a:pt x="2109" y="2536"/>
                  </a:lnTo>
                  <a:lnTo>
                    <a:pt x="2123" y="2556"/>
                  </a:lnTo>
                  <a:lnTo>
                    <a:pt x="2138" y="2580"/>
                  </a:lnTo>
                  <a:lnTo>
                    <a:pt x="2192" y="2550"/>
                  </a:lnTo>
                  <a:lnTo>
                    <a:pt x="2244" y="2517"/>
                  </a:lnTo>
                  <a:lnTo>
                    <a:pt x="2295" y="2480"/>
                  </a:lnTo>
                  <a:lnTo>
                    <a:pt x="2344" y="2440"/>
                  </a:lnTo>
                  <a:lnTo>
                    <a:pt x="2392" y="2395"/>
                  </a:lnTo>
                  <a:lnTo>
                    <a:pt x="2444" y="2338"/>
                  </a:lnTo>
                  <a:lnTo>
                    <a:pt x="2492" y="2278"/>
                  </a:lnTo>
                  <a:lnTo>
                    <a:pt x="2534" y="2214"/>
                  </a:lnTo>
                  <a:lnTo>
                    <a:pt x="2571" y="2149"/>
                  </a:lnTo>
                  <a:lnTo>
                    <a:pt x="2603" y="2082"/>
                  </a:lnTo>
                  <a:lnTo>
                    <a:pt x="2630" y="2013"/>
                  </a:lnTo>
                  <a:lnTo>
                    <a:pt x="2650" y="1942"/>
                  </a:lnTo>
                  <a:lnTo>
                    <a:pt x="2666" y="1871"/>
                  </a:lnTo>
                  <a:lnTo>
                    <a:pt x="2677" y="1798"/>
                  </a:lnTo>
                  <a:lnTo>
                    <a:pt x="2683" y="1725"/>
                  </a:lnTo>
                  <a:lnTo>
                    <a:pt x="2683" y="1652"/>
                  </a:lnTo>
                  <a:lnTo>
                    <a:pt x="2677" y="1579"/>
                  </a:lnTo>
                  <a:lnTo>
                    <a:pt x="2666" y="1507"/>
                  </a:lnTo>
                  <a:lnTo>
                    <a:pt x="2650" y="1436"/>
                  </a:lnTo>
                  <a:lnTo>
                    <a:pt x="2630" y="1365"/>
                  </a:lnTo>
                  <a:lnTo>
                    <a:pt x="2603" y="1295"/>
                  </a:lnTo>
                  <a:lnTo>
                    <a:pt x="2571" y="1228"/>
                  </a:lnTo>
                  <a:lnTo>
                    <a:pt x="2534" y="1162"/>
                  </a:lnTo>
                  <a:lnTo>
                    <a:pt x="2492" y="1099"/>
                  </a:lnTo>
                  <a:lnTo>
                    <a:pt x="2444" y="1040"/>
                  </a:lnTo>
                  <a:lnTo>
                    <a:pt x="2392" y="982"/>
                  </a:lnTo>
                  <a:lnTo>
                    <a:pt x="2334" y="930"/>
                  </a:lnTo>
                  <a:lnTo>
                    <a:pt x="2274" y="882"/>
                  </a:lnTo>
                  <a:lnTo>
                    <a:pt x="2211" y="839"/>
                  </a:lnTo>
                  <a:lnTo>
                    <a:pt x="2146" y="802"/>
                  </a:lnTo>
                  <a:lnTo>
                    <a:pt x="2079" y="770"/>
                  </a:lnTo>
                  <a:lnTo>
                    <a:pt x="2009" y="744"/>
                  </a:lnTo>
                  <a:lnTo>
                    <a:pt x="1939" y="723"/>
                  </a:lnTo>
                  <a:lnTo>
                    <a:pt x="1867" y="707"/>
                  </a:lnTo>
                  <a:lnTo>
                    <a:pt x="1795" y="696"/>
                  </a:lnTo>
                  <a:lnTo>
                    <a:pt x="1723" y="690"/>
                  </a:lnTo>
                  <a:lnTo>
                    <a:pt x="1650" y="690"/>
                  </a:lnTo>
                  <a:lnTo>
                    <a:pt x="1577" y="696"/>
                  </a:lnTo>
                  <a:lnTo>
                    <a:pt x="1504" y="707"/>
                  </a:lnTo>
                  <a:lnTo>
                    <a:pt x="1433" y="723"/>
                  </a:lnTo>
                  <a:lnTo>
                    <a:pt x="1362" y="744"/>
                  </a:lnTo>
                  <a:lnTo>
                    <a:pt x="1294" y="770"/>
                  </a:lnTo>
                  <a:lnTo>
                    <a:pt x="1226" y="802"/>
                  </a:lnTo>
                  <a:lnTo>
                    <a:pt x="1161" y="839"/>
                  </a:lnTo>
                  <a:lnTo>
                    <a:pt x="1098" y="882"/>
                  </a:lnTo>
                  <a:lnTo>
                    <a:pt x="1037" y="930"/>
                  </a:lnTo>
                  <a:lnTo>
                    <a:pt x="981" y="982"/>
                  </a:lnTo>
                  <a:lnTo>
                    <a:pt x="961" y="997"/>
                  </a:lnTo>
                  <a:lnTo>
                    <a:pt x="941" y="1007"/>
                  </a:lnTo>
                  <a:lnTo>
                    <a:pt x="918" y="1012"/>
                  </a:lnTo>
                  <a:lnTo>
                    <a:pt x="895" y="1012"/>
                  </a:lnTo>
                  <a:lnTo>
                    <a:pt x="872" y="1007"/>
                  </a:lnTo>
                  <a:lnTo>
                    <a:pt x="852" y="997"/>
                  </a:lnTo>
                  <a:lnTo>
                    <a:pt x="832" y="982"/>
                  </a:lnTo>
                  <a:lnTo>
                    <a:pt x="817" y="963"/>
                  </a:lnTo>
                  <a:lnTo>
                    <a:pt x="807" y="942"/>
                  </a:lnTo>
                  <a:lnTo>
                    <a:pt x="802" y="920"/>
                  </a:lnTo>
                  <a:lnTo>
                    <a:pt x="802" y="897"/>
                  </a:lnTo>
                  <a:lnTo>
                    <a:pt x="807" y="874"/>
                  </a:lnTo>
                  <a:lnTo>
                    <a:pt x="817" y="852"/>
                  </a:lnTo>
                  <a:lnTo>
                    <a:pt x="832" y="834"/>
                  </a:lnTo>
                  <a:lnTo>
                    <a:pt x="895" y="775"/>
                  </a:lnTo>
                  <a:lnTo>
                    <a:pt x="961" y="722"/>
                  </a:lnTo>
                  <a:lnTo>
                    <a:pt x="1030" y="673"/>
                  </a:lnTo>
                  <a:lnTo>
                    <a:pt x="1101" y="630"/>
                  </a:lnTo>
                  <a:lnTo>
                    <a:pt x="1175" y="594"/>
                  </a:lnTo>
                  <a:lnTo>
                    <a:pt x="1250" y="561"/>
                  </a:lnTo>
                  <a:lnTo>
                    <a:pt x="1327" y="535"/>
                  </a:lnTo>
                  <a:lnTo>
                    <a:pt x="1405" y="513"/>
                  </a:lnTo>
                  <a:lnTo>
                    <a:pt x="1485" y="497"/>
                  </a:lnTo>
                  <a:lnTo>
                    <a:pt x="1565" y="486"/>
                  </a:lnTo>
                  <a:lnTo>
                    <a:pt x="1645" y="480"/>
                  </a:lnTo>
                  <a:lnTo>
                    <a:pt x="1726" y="480"/>
                  </a:lnTo>
                  <a:lnTo>
                    <a:pt x="1806" y="486"/>
                  </a:lnTo>
                  <a:lnTo>
                    <a:pt x="1887" y="497"/>
                  </a:lnTo>
                  <a:lnTo>
                    <a:pt x="1966" y="513"/>
                  </a:lnTo>
                  <a:lnTo>
                    <a:pt x="2044" y="535"/>
                  </a:lnTo>
                  <a:lnTo>
                    <a:pt x="2121" y="561"/>
                  </a:lnTo>
                  <a:lnTo>
                    <a:pt x="2197" y="594"/>
                  </a:lnTo>
                  <a:lnTo>
                    <a:pt x="2270" y="630"/>
                  </a:lnTo>
                  <a:lnTo>
                    <a:pt x="2342" y="673"/>
                  </a:lnTo>
                  <a:lnTo>
                    <a:pt x="2410" y="722"/>
                  </a:lnTo>
                  <a:lnTo>
                    <a:pt x="2476" y="775"/>
                  </a:lnTo>
                  <a:lnTo>
                    <a:pt x="2539" y="834"/>
                  </a:lnTo>
                  <a:lnTo>
                    <a:pt x="2598" y="897"/>
                  </a:lnTo>
                  <a:lnTo>
                    <a:pt x="2651" y="963"/>
                  </a:lnTo>
                  <a:lnTo>
                    <a:pt x="2700" y="1032"/>
                  </a:lnTo>
                  <a:lnTo>
                    <a:pt x="2742" y="1104"/>
                  </a:lnTo>
                  <a:lnTo>
                    <a:pt x="2779" y="1177"/>
                  </a:lnTo>
                  <a:lnTo>
                    <a:pt x="2812" y="1253"/>
                  </a:lnTo>
                  <a:lnTo>
                    <a:pt x="2839" y="1330"/>
                  </a:lnTo>
                  <a:lnTo>
                    <a:pt x="2860" y="1408"/>
                  </a:lnTo>
                  <a:lnTo>
                    <a:pt x="2876" y="1488"/>
                  </a:lnTo>
                  <a:lnTo>
                    <a:pt x="2887" y="1568"/>
                  </a:lnTo>
                  <a:lnTo>
                    <a:pt x="2892" y="1649"/>
                  </a:lnTo>
                  <a:lnTo>
                    <a:pt x="2892" y="1729"/>
                  </a:lnTo>
                  <a:lnTo>
                    <a:pt x="2887" y="1810"/>
                  </a:lnTo>
                  <a:lnTo>
                    <a:pt x="2876" y="1890"/>
                  </a:lnTo>
                  <a:lnTo>
                    <a:pt x="2860" y="1970"/>
                  </a:lnTo>
                  <a:lnTo>
                    <a:pt x="2839" y="2048"/>
                  </a:lnTo>
                  <a:lnTo>
                    <a:pt x="2812" y="2125"/>
                  </a:lnTo>
                  <a:lnTo>
                    <a:pt x="2779" y="2200"/>
                  </a:lnTo>
                  <a:lnTo>
                    <a:pt x="2742" y="2274"/>
                  </a:lnTo>
                  <a:lnTo>
                    <a:pt x="2700" y="2346"/>
                  </a:lnTo>
                  <a:lnTo>
                    <a:pt x="2651" y="2415"/>
                  </a:lnTo>
                  <a:lnTo>
                    <a:pt x="2598" y="2481"/>
                  </a:lnTo>
                  <a:lnTo>
                    <a:pt x="2539" y="2544"/>
                  </a:lnTo>
                  <a:lnTo>
                    <a:pt x="2485" y="2595"/>
                  </a:lnTo>
                  <a:lnTo>
                    <a:pt x="2429" y="2643"/>
                  </a:lnTo>
                  <a:lnTo>
                    <a:pt x="2369" y="2686"/>
                  </a:lnTo>
                  <a:lnTo>
                    <a:pt x="2308" y="2726"/>
                  </a:lnTo>
                  <a:lnTo>
                    <a:pt x="2245" y="2761"/>
                  </a:lnTo>
                  <a:lnTo>
                    <a:pt x="2433" y="3074"/>
                  </a:lnTo>
                  <a:lnTo>
                    <a:pt x="3088" y="2486"/>
                  </a:lnTo>
                  <a:lnTo>
                    <a:pt x="2909" y="2488"/>
                  </a:lnTo>
                  <a:lnTo>
                    <a:pt x="2909" y="2488"/>
                  </a:lnTo>
                  <a:lnTo>
                    <a:pt x="2885" y="2484"/>
                  </a:lnTo>
                  <a:lnTo>
                    <a:pt x="2862" y="2477"/>
                  </a:lnTo>
                  <a:lnTo>
                    <a:pt x="2842" y="2464"/>
                  </a:lnTo>
                  <a:lnTo>
                    <a:pt x="2826" y="2448"/>
                  </a:lnTo>
                  <a:lnTo>
                    <a:pt x="2814" y="2429"/>
                  </a:lnTo>
                  <a:lnTo>
                    <a:pt x="2807" y="2406"/>
                  </a:lnTo>
                  <a:lnTo>
                    <a:pt x="2803" y="2382"/>
                  </a:lnTo>
                  <a:lnTo>
                    <a:pt x="2807" y="2358"/>
                  </a:lnTo>
                  <a:lnTo>
                    <a:pt x="2814" y="2336"/>
                  </a:lnTo>
                  <a:lnTo>
                    <a:pt x="2826" y="2317"/>
                  </a:lnTo>
                  <a:lnTo>
                    <a:pt x="2842" y="2300"/>
                  </a:lnTo>
                  <a:lnTo>
                    <a:pt x="2862" y="2287"/>
                  </a:lnTo>
                  <a:lnTo>
                    <a:pt x="2884" y="2280"/>
                  </a:lnTo>
                  <a:lnTo>
                    <a:pt x="2908" y="2276"/>
                  </a:lnTo>
                  <a:lnTo>
                    <a:pt x="3320" y="2276"/>
                  </a:lnTo>
                  <a:lnTo>
                    <a:pt x="3341" y="2279"/>
                  </a:lnTo>
                  <a:lnTo>
                    <a:pt x="3360" y="2284"/>
                  </a:lnTo>
                  <a:lnTo>
                    <a:pt x="3379" y="2294"/>
                  </a:lnTo>
                  <a:lnTo>
                    <a:pt x="3394" y="2307"/>
                  </a:lnTo>
                  <a:lnTo>
                    <a:pt x="3407" y="2322"/>
                  </a:lnTo>
                  <a:lnTo>
                    <a:pt x="3417" y="2341"/>
                  </a:lnTo>
                  <a:lnTo>
                    <a:pt x="3423" y="2360"/>
                  </a:lnTo>
                  <a:lnTo>
                    <a:pt x="3426" y="2381"/>
                  </a:lnTo>
                  <a:lnTo>
                    <a:pt x="3427" y="2794"/>
                  </a:lnTo>
                  <a:lnTo>
                    <a:pt x="3423" y="2818"/>
                  </a:lnTo>
                  <a:lnTo>
                    <a:pt x="3416" y="2840"/>
                  </a:lnTo>
                  <a:lnTo>
                    <a:pt x="3404" y="2860"/>
                  </a:lnTo>
                  <a:lnTo>
                    <a:pt x="3388" y="2876"/>
                  </a:lnTo>
                  <a:lnTo>
                    <a:pt x="3368" y="2888"/>
                  </a:lnTo>
                  <a:lnTo>
                    <a:pt x="3345" y="2897"/>
                  </a:lnTo>
                  <a:lnTo>
                    <a:pt x="3321" y="2899"/>
                  </a:lnTo>
                  <a:lnTo>
                    <a:pt x="3321" y="2899"/>
                  </a:lnTo>
                  <a:lnTo>
                    <a:pt x="3297" y="2897"/>
                  </a:lnTo>
                  <a:lnTo>
                    <a:pt x="3276" y="2889"/>
                  </a:lnTo>
                  <a:lnTo>
                    <a:pt x="3256" y="2876"/>
                  </a:lnTo>
                  <a:lnTo>
                    <a:pt x="3240" y="2860"/>
                  </a:lnTo>
                  <a:lnTo>
                    <a:pt x="3227" y="2840"/>
                  </a:lnTo>
                  <a:lnTo>
                    <a:pt x="3219" y="2818"/>
                  </a:lnTo>
                  <a:lnTo>
                    <a:pt x="3216" y="2794"/>
                  </a:lnTo>
                  <a:lnTo>
                    <a:pt x="3216" y="2654"/>
                  </a:lnTo>
                  <a:lnTo>
                    <a:pt x="2477" y="3315"/>
                  </a:lnTo>
                  <a:lnTo>
                    <a:pt x="2459" y="3328"/>
                  </a:lnTo>
                  <a:lnTo>
                    <a:pt x="2438" y="3338"/>
                  </a:lnTo>
                  <a:lnTo>
                    <a:pt x="2416" y="3341"/>
                  </a:lnTo>
                  <a:lnTo>
                    <a:pt x="2393" y="3340"/>
                  </a:lnTo>
                  <a:lnTo>
                    <a:pt x="2370" y="3335"/>
                  </a:lnTo>
                  <a:lnTo>
                    <a:pt x="2349" y="3324"/>
                  </a:lnTo>
                  <a:lnTo>
                    <a:pt x="2332" y="3310"/>
                  </a:lnTo>
                  <a:lnTo>
                    <a:pt x="2318" y="3291"/>
                  </a:lnTo>
                  <a:lnTo>
                    <a:pt x="2050" y="2842"/>
                  </a:lnTo>
                  <a:lnTo>
                    <a:pt x="1983" y="2861"/>
                  </a:lnTo>
                  <a:lnTo>
                    <a:pt x="1916" y="2876"/>
                  </a:lnTo>
                  <a:lnTo>
                    <a:pt x="1240" y="3553"/>
                  </a:lnTo>
                  <a:lnTo>
                    <a:pt x="1224" y="3566"/>
                  </a:lnTo>
                  <a:lnTo>
                    <a:pt x="1206" y="3575"/>
                  </a:lnTo>
                  <a:lnTo>
                    <a:pt x="1186" y="3581"/>
                  </a:lnTo>
                  <a:lnTo>
                    <a:pt x="1167" y="3583"/>
                  </a:lnTo>
                  <a:lnTo>
                    <a:pt x="1147" y="3581"/>
                  </a:lnTo>
                  <a:lnTo>
                    <a:pt x="1127" y="3575"/>
                  </a:lnTo>
                  <a:lnTo>
                    <a:pt x="1109" y="3566"/>
                  </a:lnTo>
                  <a:lnTo>
                    <a:pt x="1093" y="3553"/>
                  </a:lnTo>
                  <a:lnTo>
                    <a:pt x="1077" y="3533"/>
                  </a:lnTo>
                  <a:lnTo>
                    <a:pt x="1068" y="3512"/>
                  </a:lnTo>
                  <a:lnTo>
                    <a:pt x="1062" y="3489"/>
                  </a:lnTo>
                  <a:lnTo>
                    <a:pt x="1062" y="3467"/>
                  </a:lnTo>
                  <a:lnTo>
                    <a:pt x="1068" y="3444"/>
                  </a:lnTo>
                  <a:lnTo>
                    <a:pt x="1077" y="3423"/>
                  </a:lnTo>
                  <a:lnTo>
                    <a:pt x="1093" y="3404"/>
                  </a:lnTo>
                  <a:lnTo>
                    <a:pt x="1191" y="3303"/>
                  </a:lnTo>
                  <a:lnTo>
                    <a:pt x="1106" y="3275"/>
                  </a:lnTo>
                  <a:lnTo>
                    <a:pt x="1020" y="3240"/>
                  </a:lnTo>
                  <a:lnTo>
                    <a:pt x="937" y="3202"/>
                  </a:lnTo>
                  <a:lnTo>
                    <a:pt x="857" y="3159"/>
                  </a:lnTo>
                  <a:lnTo>
                    <a:pt x="778" y="3112"/>
                  </a:lnTo>
                  <a:lnTo>
                    <a:pt x="703" y="3061"/>
                  </a:lnTo>
                  <a:lnTo>
                    <a:pt x="630" y="3005"/>
                  </a:lnTo>
                  <a:lnTo>
                    <a:pt x="559" y="2946"/>
                  </a:lnTo>
                  <a:lnTo>
                    <a:pt x="493" y="2882"/>
                  </a:lnTo>
                  <a:lnTo>
                    <a:pt x="430" y="2815"/>
                  </a:lnTo>
                  <a:lnTo>
                    <a:pt x="370" y="2745"/>
                  </a:lnTo>
                  <a:lnTo>
                    <a:pt x="313" y="2669"/>
                  </a:lnTo>
                  <a:lnTo>
                    <a:pt x="260" y="2590"/>
                  </a:lnTo>
                  <a:lnTo>
                    <a:pt x="212" y="2508"/>
                  </a:lnTo>
                  <a:lnTo>
                    <a:pt x="168" y="2423"/>
                  </a:lnTo>
                  <a:lnTo>
                    <a:pt x="129" y="2337"/>
                  </a:lnTo>
                  <a:lnTo>
                    <a:pt x="96" y="2248"/>
                  </a:lnTo>
                  <a:lnTo>
                    <a:pt x="66" y="2158"/>
                  </a:lnTo>
                  <a:lnTo>
                    <a:pt x="42" y="2066"/>
                  </a:lnTo>
                  <a:lnTo>
                    <a:pt x="24" y="1973"/>
                  </a:lnTo>
                  <a:lnTo>
                    <a:pt x="11" y="1879"/>
                  </a:lnTo>
                  <a:lnTo>
                    <a:pt x="2" y="1785"/>
                  </a:lnTo>
                  <a:lnTo>
                    <a:pt x="0" y="1689"/>
                  </a:lnTo>
                  <a:lnTo>
                    <a:pt x="2" y="1592"/>
                  </a:lnTo>
                  <a:lnTo>
                    <a:pt x="11" y="1498"/>
                  </a:lnTo>
                  <a:lnTo>
                    <a:pt x="24" y="1403"/>
                  </a:lnTo>
                  <a:lnTo>
                    <a:pt x="42" y="1310"/>
                  </a:lnTo>
                  <a:lnTo>
                    <a:pt x="65" y="1219"/>
                  </a:lnTo>
                  <a:lnTo>
                    <a:pt x="93" y="1130"/>
                  </a:lnTo>
                  <a:lnTo>
                    <a:pt x="127" y="1042"/>
                  </a:lnTo>
                  <a:lnTo>
                    <a:pt x="165" y="957"/>
                  </a:lnTo>
                  <a:lnTo>
                    <a:pt x="209" y="873"/>
                  </a:lnTo>
                  <a:lnTo>
                    <a:pt x="256" y="792"/>
                  </a:lnTo>
                  <a:lnTo>
                    <a:pt x="308" y="713"/>
                  </a:lnTo>
                  <a:lnTo>
                    <a:pt x="366" y="637"/>
                  </a:lnTo>
                  <a:lnTo>
                    <a:pt x="428" y="564"/>
                  </a:lnTo>
                  <a:lnTo>
                    <a:pt x="493" y="495"/>
                  </a:lnTo>
                  <a:lnTo>
                    <a:pt x="564" y="428"/>
                  </a:lnTo>
                  <a:lnTo>
                    <a:pt x="636" y="367"/>
                  </a:lnTo>
                  <a:lnTo>
                    <a:pt x="713" y="310"/>
                  </a:lnTo>
                  <a:lnTo>
                    <a:pt x="791" y="257"/>
                  </a:lnTo>
                  <a:lnTo>
                    <a:pt x="871" y="209"/>
                  </a:lnTo>
                  <a:lnTo>
                    <a:pt x="955" y="166"/>
                  </a:lnTo>
                  <a:lnTo>
                    <a:pt x="1041" y="128"/>
                  </a:lnTo>
                  <a:lnTo>
                    <a:pt x="1127" y="94"/>
                  </a:lnTo>
                  <a:lnTo>
                    <a:pt x="1218" y="66"/>
                  </a:lnTo>
                  <a:lnTo>
                    <a:pt x="1309" y="42"/>
                  </a:lnTo>
                  <a:lnTo>
                    <a:pt x="1401" y="23"/>
                  </a:lnTo>
                  <a:lnTo>
                    <a:pt x="1495" y="10"/>
                  </a:lnTo>
                  <a:lnTo>
                    <a:pt x="1590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2" name="Freeform 193"/>
          <p:cNvSpPr>
            <a:spLocks noEditPoints="1"/>
          </p:cNvSpPr>
          <p:nvPr/>
        </p:nvSpPr>
        <p:spPr bwMode="auto">
          <a:xfrm>
            <a:off x="2617914" y="2682875"/>
            <a:ext cx="398463" cy="568325"/>
          </a:xfrm>
          <a:custGeom>
            <a:avLst/>
            <a:gdLst>
              <a:gd name="T0" fmla="*/ 456 w 2507"/>
              <a:gd name="T1" fmla="*/ 1800 h 3583"/>
              <a:gd name="T2" fmla="*/ 302 w 2507"/>
              <a:gd name="T3" fmla="*/ 1907 h 3583"/>
              <a:gd name="T4" fmla="*/ 214 w 2507"/>
              <a:gd name="T5" fmla="*/ 2073 h 3583"/>
              <a:gd name="T6" fmla="*/ 2306 w 2507"/>
              <a:gd name="T7" fmla="*/ 2185 h 3583"/>
              <a:gd name="T8" fmla="*/ 2278 w 2507"/>
              <a:gd name="T9" fmla="*/ 2027 h 3583"/>
              <a:gd name="T10" fmla="*/ 2172 w 2507"/>
              <a:gd name="T11" fmla="*/ 1874 h 3583"/>
              <a:gd name="T12" fmla="*/ 2006 w 2507"/>
              <a:gd name="T13" fmla="*/ 1785 h 3583"/>
              <a:gd name="T14" fmla="*/ 820 w 2507"/>
              <a:gd name="T15" fmla="*/ 806 h 3583"/>
              <a:gd name="T16" fmla="*/ 820 w 2507"/>
              <a:gd name="T17" fmla="*/ 806 h 3583"/>
              <a:gd name="T18" fmla="*/ 2219 w 2507"/>
              <a:gd name="T19" fmla="*/ 10 h 3583"/>
              <a:gd name="T20" fmla="*/ 2273 w 2507"/>
              <a:gd name="T21" fmla="*/ 78 h 3583"/>
              <a:gd name="T22" fmla="*/ 2266 w 2507"/>
              <a:gd name="T23" fmla="*/ 319 h 3583"/>
              <a:gd name="T24" fmla="*/ 2195 w 2507"/>
              <a:gd name="T25" fmla="*/ 515 h 3583"/>
              <a:gd name="T26" fmla="*/ 2123 w 2507"/>
              <a:gd name="T27" fmla="*/ 564 h 3583"/>
              <a:gd name="T28" fmla="*/ 2038 w 2507"/>
              <a:gd name="T29" fmla="*/ 538 h 3583"/>
              <a:gd name="T30" fmla="*/ 2007 w 2507"/>
              <a:gd name="T31" fmla="*/ 458 h 3583"/>
              <a:gd name="T32" fmla="*/ 2054 w 2507"/>
              <a:gd name="T33" fmla="*/ 339 h 3583"/>
              <a:gd name="T34" fmla="*/ 2074 w 2507"/>
              <a:gd name="T35" fmla="*/ 202 h 3583"/>
              <a:gd name="T36" fmla="*/ 447 w 2507"/>
              <a:gd name="T37" fmla="*/ 315 h 3583"/>
              <a:gd name="T38" fmla="*/ 538 w 2507"/>
              <a:gd name="T39" fmla="*/ 484 h 3583"/>
              <a:gd name="T40" fmla="*/ 697 w 2507"/>
              <a:gd name="T41" fmla="*/ 589 h 3583"/>
              <a:gd name="T42" fmla="*/ 1833 w 2507"/>
              <a:gd name="T43" fmla="*/ 614 h 3583"/>
              <a:gd name="T44" fmla="*/ 1886 w 2507"/>
              <a:gd name="T45" fmla="*/ 682 h 3583"/>
              <a:gd name="T46" fmla="*/ 1969 w 2507"/>
              <a:gd name="T47" fmla="*/ 1575 h 3583"/>
              <a:gd name="T48" fmla="*/ 2192 w 2507"/>
              <a:gd name="T49" fmla="*/ 1644 h 3583"/>
              <a:gd name="T50" fmla="*/ 2370 w 2507"/>
              <a:gd name="T51" fmla="*/ 1790 h 3583"/>
              <a:gd name="T52" fmla="*/ 2479 w 2507"/>
              <a:gd name="T53" fmla="*/ 1994 h 3583"/>
              <a:gd name="T54" fmla="*/ 2507 w 2507"/>
              <a:gd name="T55" fmla="*/ 2285 h 3583"/>
              <a:gd name="T56" fmla="*/ 2469 w 2507"/>
              <a:gd name="T57" fmla="*/ 2365 h 3583"/>
              <a:gd name="T58" fmla="*/ 1083 w 2507"/>
              <a:gd name="T59" fmla="*/ 2386 h 3583"/>
              <a:gd name="T60" fmla="*/ 1395 w 2507"/>
              <a:gd name="T61" fmla="*/ 2550 h 3583"/>
              <a:gd name="T62" fmla="*/ 1473 w 2507"/>
              <a:gd name="T63" fmla="*/ 2514 h 3583"/>
              <a:gd name="T64" fmla="*/ 1551 w 2507"/>
              <a:gd name="T65" fmla="*/ 2554 h 3583"/>
              <a:gd name="T66" fmla="*/ 1570 w 2507"/>
              <a:gd name="T67" fmla="*/ 2640 h 3583"/>
              <a:gd name="T68" fmla="*/ 1315 w 2507"/>
              <a:gd name="T69" fmla="*/ 3561 h 3583"/>
              <a:gd name="T70" fmla="*/ 1232 w 2507"/>
              <a:gd name="T71" fmla="*/ 3581 h 3583"/>
              <a:gd name="T72" fmla="*/ 1164 w 2507"/>
              <a:gd name="T73" fmla="*/ 3528 h 3583"/>
              <a:gd name="T74" fmla="*/ 78 w 2507"/>
              <a:gd name="T75" fmla="*/ 2384 h 3583"/>
              <a:gd name="T76" fmla="*/ 11 w 2507"/>
              <a:gd name="T77" fmla="*/ 2330 h 3583"/>
              <a:gd name="T78" fmla="*/ 3 w 2507"/>
              <a:gd name="T79" fmla="*/ 2110 h 3583"/>
              <a:gd name="T80" fmla="*/ 73 w 2507"/>
              <a:gd name="T81" fmla="*/ 1886 h 3583"/>
              <a:gd name="T82" fmla="*/ 218 w 2507"/>
              <a:gd name="T83" fmla="*/ 1709 h 3583"/>
              <a:gd name="T84" fmla="*/ 422 w 2507"/>
              <a:gd name="T85" fmla="*/ 1599 h 3583"/>
              <a:gd name="T86" fmla="*/ 618 w 2507"/>
              <a:gd name="T87" fmla="*/ 1572 h 3583"/>
              <a:gd name="T88" fmla="*/ 464 w 2507"/>
              <a:gd name="T89" fmla="*/ 689 h 3583"/>
              <a:gd name="T90" fmla="*/ 310 w 2507"/>
              <a:gd name="T91" fmla="*/ 513 h 3583"/>
              <a:gd name="T92" fmla="*/ 236 w 2507"/>
              <a:gd name="T93" fmla="*/ 279 h 3583"/>
              <a:gd name="T94" fmla="*/ 242 w 2507"/>
              <a:gd name="T95" fmla="*/ 56 h 3583"/>
              <a:gd name="T96" fmla="*/ 310 w 2507"/>
              <a:gd name="T97" fmla="*/ 3 h 3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07" h="3583">
                <a:moveTo>
                  <a:pt x="600" y="1773"/>
                </a:moveTo>
                <a:lnTo>
                  <a:pt x="550" y="1776"/>
                </a:lnTo>
                <a:lnTo>
                  <a:pt x="502" y="1785"/>
                </a:lnTo>
                <a:lnTo>
                  <a:pt x="456" y="1800"/>
                </a:lnTo>
                <a:lnTo>
                  <a:pt x="413" y="1820"/>
                </a:lnTo>
                <a:lnTo>
                  <a:pt x="373" y="1845"/>
                </a:lnTo>
                <a:lnTo>
                  <a:pt x="336" y="1874"/>
                </a:lnTo>
                <a:lnTo>
                  <a:pt x="302" y="1907"/>
                </a:lnTo>
                <a:lnTo>
                  <a:pt x="273" y="1944"/>
                </a:lnTo>
                <a:lnTo>
                  <a:pt x="249" y="1984"/>
                </a:lnTo>
                <a:lnTo>
                  <a:pt x="228" y="2027"/>
                </a:lnTo>
                <a:lnTo>
                  <a:pt x="214" y="2073"/>
                </a:lnTo>
                <a:lnTo>
                  <a:pt x="205" y="2122"/>
                </a:lnTo>
                <a:lnTo>
                  <a:pt x="202" y="2171"/>
                </a:lnTo>
                <a:lnTo>
                  <a:pt x="202" y="2185"/>
                </a:lnTo>
                <a:lnTo>
                  <a:pt x="2306" y="2185"/>
                </a:lnTo>
                <a:lnTo>
                  <a:pt x="2306" y="2171"/>
                </a:lnTo>
                <a:lnTo>
                  <a:pt x="2302" y="2122"/>
                </a:lnTo>
                <a:lnTo>
                  <a:pt x="2294" y="2073"/>
                </a:lnTo>
                <a:lnTo>
                  <a:pt x="2278" y="2027"/>
                </a:lnTo>
                <a:lnTo>
                  <a:pt x="2259" y="1984"/>
                </a:lnTo>
                <a:lnTo>
                  <a:pt x="2234" y="1944"/>
                </a:lnTo>
                <a:lnTo>
                  <a:pt x="2204" y="1907"/>
                </a:lnTo>
                <a:lnTo>
                  <a:pt x="2172" y="1874"/>
                </a:lnTo>
                <a:lnTo>
                  <a:pt x="2135" y="1845"/>
                </a:lnTo>
                <a:lnTo>
                  <a:pt x="2095" y="1820"/>
                </a:lnTo>
                <a:lnTo>
                  <a:pt x="2051" y="1800"/>
                </a:lnTo>
                <a:lnTo>
                  <a:pt x="2006" y="1785"/>
                </a:lnTo>
                <a:lnTo>
                  <a:pt x="1958" y="1776"/>
                </a:lnTo>
                <a:lnTo>
                  <a:pt x="1908" y="1773"/>
                </a:lnTo>
                <a:lnTo>
                  <a:pt x="600" y="1773"/>
                </a:lnTo>
                <a:close/>
                <a:moveTo>
                  <a:pt x="820" y="806"/>
                </a:moveTo>
                <a:lnTo>
                  <a:pt x="820" y="1572"/>
                </a:lnTo>
                <a:lnTo>
                  <a:pt x="1687" y="1572"/>
                </a:lnTo>
                <a:lnTo>
                  <a:pt x="1687" y="806"/>
                </a:lnTo>
                <a:lnTo>
                  <a:pt x="820" y="806"/>
                </a:lnTo>
                <a:close/>
                <a:moveTo>
                  <a:pt x="333" y="0"/>
                </a:moveTo>
                <a:lnTo>
                  <a:pt x="2174" y="0"/>
                </a:lnTo>
                <a:lnTo>
                  <a:pt x="2198" y="3"/>
                </a:lnTo>
                <a:lnTo>
                  <a:pt x="2219" y="10"/>
                </a:lnTo>
                <a:lnTo>
                  <a:pt x="2237" y="22"/>
                </a:lnTo>
                <a:lnTo>
                  <a:pt x="2253" y="38"/>
                </a:lnTo>
                <a:lnTo>
                  <a:pt x="2265" y="56"/>
                </a:lnTo>
                <a:lnTo>
                  <a:pt x="2273" y="78"/>
                </a:lnTo>
                <a:lnTo>
                  <a:pt x="2275" y="101"/>
                </a:lnTo>
                <a:lnTo>
                  <a:pt x="2275" y="215"/>
                </a:lnTo>
                <a:lnTo>
                  <a:pt x="2273" y="268"/>
                </a:lnTo>
                <a:lnTo>
                  <a:pt x="2266" y="319"/>
                </a:lnTo>
                <a:lnTo>
                  <a:pt x="2254" y="370"/>
                </a:lnTo>
                <a:lnTo>
                  <a:pt x="2239" y="421"/>
                </a:lnTo>
                <a:lnTo>
                  <a:pt x="2219" y="469"/>
                </a:lnTo>
                <a:lnTo>
                  <a:pt x="2195" y="515"/>
                </a:lnTo>
                <a:lnTo>
                  <a:pt x="2181" y="534"/>
                </a:lnTo>
                <a:lnTo>
                  <a:pt x="2163" y="549"/>
                </a:lnTo>
                <a:lnTo>
                  <a:pt x="2144" y="559"/>
                </a:lnTo>
                <a:lnTo>
                  <a:pt x="2123" y="564"/>
                </a:lnTo>
                <a:lnTo>
                  <a:pt x="2100" y="565"/>
                </a:lnTo>
                <a:lnTo>
                  <a:pt x="2078" y="562"/>
                </a:lnTo>
                <a:lnTo>
                  <a:pt x="2057" y="552"/>
                </a:lnTo>
                <a:lnTo>
                  <a:pt x="2038" y="538"/>
                </a:lnTo>
                <a:lnTo>
                  <a:pt x="2024" y="521"/>
                </a:lnTo>
                <a:lnTo>
                  <a:pt x="2013" y="501"/>
                </a:lnTo>
                <a:lnTo>
                  <a:pt x="2008" y="480"/>
                </a:lnTo>
                <a:lnTo>
                  <a:pt x="2007" y="458"/>
                </a:lnTo>
                <a:lnTo>
                  <a:pt x="2011" y="436"/>
                </a:lnTo>
                <a:lnTo>
                  <a:pt x="2021" y="414"/>
                </a:lnTo>
                <a:lnTo>
                  <a:pt x="2039" y="377"/>
                </a:lnTo>
                <a:lnTo>
                  <a:pt x="2054" y="339"/>
                </a:lnTo>
                <a:lnTo>
                  <a:pt x="2065" y="299"/>
                </a:lnTo>
                <a:lnTo>
                  <a:pt x="2072" y="257"/>
                </a:lnTo>
                <a:lnTo>
                  <a:pt x="2074" y="215"/>
                </a:lnTo>
                <a:lnTo>
                  <a:pt x="2074" y="202"/>
                </a:lnTo>
                <a:lnTo>
                  <a:pt x="434" y="202"/>
                </a:lnTo>
                <a:lnTo>
                  <a:pt x="434" y="215"/>
                </a:lnTo>
                <a:lnTo>
                  <a:pt x="437" y="266"/>
                </a:lnTo>
                <a:lnTo>
                  <a:pt x="447" y="315"/>
                </a:lnTo>
                <a:lnTo>
                  <a:pt x="462" y="362"/>
                </a:lnTo>
                <a:lnTo>
                  <a:pt x="481" y="405"/>
                </a:lnTo>
                <a:lnTo>
                  <a:pt x="508" y="447"/>
                </a:lnTo>
                <a:lnTo>
                  <a:pt x="538" y="484"/>
                </a:lnTo>
                <a:lnTo>
                  <a:pt x="572" y="517"/>
                </a:lnTo>
                <a:lnTo>
                  <a:pt x="611" y="546"/>
                </a:lnTo>
                <a:lnTo>
                  <a:pt x="652" y="571"/>
                </a:lnTo>
                <a:lnTo>
                  <a:pt x="697" y="589"/>
                </a:lnTo>
                <a:lnTo>
                  <a:pt x="743" y="603"/>
                </a:lnTo>
                <a:lnTo>
                  <a:pt x="1788" y="603"/>
                </a:lnTo>
                <a:lnTo>
                  <a:pt x="1811" y="607"/>
                </a:lnTo>
                <a:lnTo>
                  <a:pt x="1833" y="614"/>
                </a:lnTo>
                <a:lnTo>
                  <a:pt x="1851" y="626"/>
                </a:lnTo>
                <a:lnTo>
                  <a:pt x="1866" y="641"/>
                </a:lnTo>
                <a:lnTo>
                  <a:pt x="1878" y="660"/>
                </a:lnTo>
                <a:lnTo>
                  <a:pt x="1886" y="682"/>
                </a:lnTo>
                <a:lnTo>
                  <a:pt x="1889" y="704"/>
                </a:lnTo>
                <a:lnTo>
                  <a:pt x="1889" y="1572"/>
                </a:lnTo>
                <a:lnTo>
                  <a:pt x="1908" y="1572"/>
                </a:lnTo>
                <a:lnTo>
                  <a:pt x="1969" y="1575"/>
                </a:lnTo>
                <a:lnTo>
                  <a:pt x="2028" y="1583"/>
                </a:lnTo>
                <a:lnTo>
                  <a:pt x="2085" y="1599"/>
                </a:lnTo>
                <a:lnTo>
                  <a:pt x="2140" y="1618"/>
                </a:lnTo>
                <a:lnTo>
                  <a:pt x="2192" y="1644"/>
                </a:lnTo>
                <a:lnTo>
                  <a:pt x="2242" y="1674"/>
                </a:lnTo>
                <a:lnTo>
                  <a:pt x="2288" y="1709"/>
                </a:lnTo>
                <a:lnTo>
                  <a:pt x="2331" y="1748"/>
                </a:lnTo>
                <a:lnTo>
                  <a:pt x="2370" y="1790"/>
                </a:lnTo>
                <a:lnTo>
                  <a:pt x="2404" y="1836"/>
                </a:lnTo>
                <a:lnTo>
                  <a:pt x="2435" y="1886"/>
                </a:lnTo>
                <a:lnTo>
                  <a:pt x="2460" y="1938"/>
                </a:lnTo>
                <a:lnTo>
                  <a:pt x="2479" y="1994"/>
                </a:lnTo>
                <a:lnTo>
                  <a:pt x="2495" y="2050"/>
                </a:lnTo>
                <a:lnTo>
                  <a:pt x="2503" y="2110"/>
                </a:lnTo>
                <a:lnTo>
                  <a:pt x="2507" y="2171"/>
                </a:lnTo>
                <a:lnTo>
                  <a:pt x="2507" y="2285"/>
                </a:lnTo>
                <a:lnTo>
                  <a:pt x="2504" y="2309"/>
                </a:lnTo>
                <a:lnTo>
                  <a:pt x="2497" y="2330"/>
                </a:lnTo>
                <a:lnTo>
                  <a:pt x="2485" y="2348"/>
                </a:lnTo>
                <a:lnTo>
                  <a:pt x="2469" y="2365"/>
                </a:lnTo>
                <a:lnTo>
                  <a:pt x="2450" y="2377"/>
                </a:lnTo>
                <a:lnTo>
                  <a:pt x="2429" y="2384"/>
                </a:lnTo>
                <a:lnTo>
                  <a:pt x="2406" y="2386"/>
                </a:lnTo>
                <a:lnTo>
                  <a:pt x="1083" y="2386"/>
                </a:lnTo>
                <a:lnTo>
                  <a:pt x="1253" y="3068"/>
                </a:lnTo>
                <a:lnTo>
                  <a:pt x="1374" y="2591"/>
                </a:lnTo>
                <a:lnTo>
                  <a:pt x="1382" y="2568"/>
                </a:lnTo>
                <a:lnTo>
                  <a:pt x="1395" y="2550"/>
                </a:lnTo>
                <a:lnTo>
                  <a:pt x="1411" y="2534"/>
                </a:lnTo>
                <a:lnTo>
                  <a:pt x="1429" y="2523"/>
                </a:lnTo>
                <a:lnTo>
                  <a:pt x="1450" y="2516"/>
                </a:lnTo>
                <a:lnTo>
                  <a:pt x="1473" y="2514"/>
                </a:lnTo>
                <a:lnTo>
                  <a:pt x="1496" y="2517"/>
                </a:lnTo>
                <a:lnTo>
                  <a:pt x="1517" y="2526"/>
                </a:lnTo>
                <a:lnTo>
                  <a:pt x="1536" y="2538"/>
                </a:lnTo>
                <a:lnTo>
                  <a:pt x="1551" y="2554"/>
                </a:lnTo>
                <a:lnTo>
                  <a:pt x="1563" y="2573"/>
                </a:lnTo>
                <a:lnTo>
                  <a:pt x="1570" y="2594"/>
                </a:lnTo>
                <a:lnTo>
                  <a:pt x="1572" y="2616"/>
                </a:lnTo>
                <a:lnTo>
                  <a:pt x="1570" y="2640"/>
                </a:lnTo>
                <a:lnTo>
                  <a:pt x="1351" y="3507"/>
                </a:lnTo>
                <a:lnTo>
                  <a:pt x="1344" y="3528"/>
                </a:lnTo>
                <a:lnTo>
                  <a:pt x="1332" y="3546"/>
                </a:lnTo>
                <a:lnTo>
                  <a:pt x="1315" y="3561"/>
                </a:lnTo>
                <a:lnTo>
                  <a:pt x="1297" y="3573"/>
                </a:lnTo>
                <a:lnTo>
                  <a:pt x="1276" y="3581"/>
                </a:lnTo>
                <a:lnTo>
                  <a:pt x="1253" y="3583"/>
                </a:lnTo>
                <a:lnTo>
                  <a:pt x="1232" y="3581"/>
                </a:lnTo>
                <a:lnTo>
                  <a:pt x="1210" y="3573"/>
                </a:lnTo>
                <a:lnTo>
                  <a:pt x="1191" y="3561"/>
                </a:lnTo>
                <a:lnTo>
                  <a:pt x="1176" y="3546"/>
                </a:lnTo>
                <a:lnTo>
                  <a:pt x="1164" y="3528"/>
                </a:lnTo>
                <a:lnTo>
                  <a:pt x="1155" y="3507"/>
                </a:lnTo>
                <a:lnTo>
                  <a:pt x="875" y="2386"/>
                </a:lnTo>
                <a:lnTo>
                  <a:pt x="101" y="2386"/>
                </a:lnTo>
                <a:lnTo>
                  <a:pt x="78" y="2384"/>
                </a:lnTo>
                <a:lnTo>
                  <a:pt x="56" y="2377"/>
                </a:lnTo>
                <a:lnTo>
                  <a:pt x="38" y="2365"/>
                </a:lnTo>
                <a:lnTo>
                  <a:pt x="23" y="2348"/>
                </a:lnTo>
                <a:lnTo>
                  <a:pt x="11" y="2330"/>
                </a:lnTo>
                <a:lnTo>
                  <a:pt x="3" y="2309"/>
                </a:lnTo>
                <a:lnTo>
                  <a:pt x="0" y="2285"/>
                </a:lnTo>
                <a:lnTo>
                  <a:pt x="0" y="2171"/>
                </a:lnTo>
                <a:lnTo>
                  <a:pt x="3" y="2110"/>
                </a:lnTo>
                <a:lnTo>
                  <a:pt x="13" y="2050"/>
                </a:lnTo>
                <a:lnTo>
                  <a:pt x="27" y="1994"/>
                </a:lnTo>
                <a:lnTo>
                  <a:pt x="48" y="1938"/>
                </a:lnTo>
                <a:lnTo>
                  <a:pt x="73" y="1886"/>
                </a:lnTo>
                <a:lnTo>
                  <a:pt x="103" y="1836"/>
                </a:lnTo>
                <a:lnTo>
                  <a:pt x="137" y="1790"/>
                </a:lnTo>
                <a:lnTo>
                  <a:pt x="176" y="1748"/>
                </a:lnTo>
                <a:lnTo>
                  <a:pt x="218" y="1709"/>
                </a:lnTo>
                <a:lnTo>
                  <a:pt x="265" y="1674"/>
                </a:lnTo>
                <a:lnTo>
                  <a:pt x="314" y="1644"/>
                </a:lnTo>
                <a:lnTo>
                  <a:pt x="366" y="1618"/>
                </a:lnTo>
                <a:lnTo>
                  <a:pt x="422" y="1599"/>
                </a:lnTo>
                <a:lnTo>
                  <a:pt x="479" y="1583"/>
                </a:lnTo>
                <a:lnTo>
                  <a:pt x="539" y="1575"/>
                </a:lnTo>
                <a:lnTo>
                  <a:pt x="600" y="1572"/>
                </a:lnTo>
                <a:lnTo>
                  <a:pt x="618" y="1572"/>
                </a:lnTo>
                <a:lnTo>
                  <a:pt x="618" y="773"/>
                </a:lnTo>
                <a:lnTo>
                  <a:pt x="564" y="750"/>
                </a:lnTo>
                <a:lnTo>
                  <a:pt x="512" y="723"/>
                </a:lnTo>
                <a:lnTo>
                  <a:pt x="464" y="689"/>
                </a:lnTo>
                <a:lnTo>
                  <a:pt x="418" y="651"/>
                </a:lnTo>
                <a:lnTo>
                  <a:pt x="378" y="610"/>
                </a:lnTo>
                <a:lnTo>
                  <a:pt x="341" y="563"/>
                </a:lnTo>
                <a:lnTo>
                  <a:pt x="310" y="513"/>
                </a:lnTo>
                <a:lnTo>
                  <a:pt x="283" y="459"/>
                </a:lnTo>
                <a:lnTo>
                  <a:pt x="261" y="402"/>
                </a:lnTo>
                <a:lnTo>
                  <a:pt x="246" y="342"/>
                </a:lnTo>
                <a:lnTo>
                  <a:pt x="236" y="279"/>
                </a:lnTo>
                <a:lnTo>
                  <a:pt x="233" y="215"/>
                </a:lnTo>
                <a:lnTo>
                  <a:pt x="233" y="101"/>
                </a:lnTo>
                <a:lnTo>
                  <a:pt x="235" y="78"/>
                </a:lnTo>
                <a:lnTo>
                  <a:pt x="242" y="56"/>
                </a:lnTo>
                <a:lnTo>
                  <a:pt x="254" y="38"/>
                </a:lnTo>
                <a:lnTo>
                  <a:pt x="270" y="22"/>
                </a:lnTo>
                <a:lnTo>
                  <a:pt x="288" y="10"/>
                </a:lnTo>
                <a:lnTo>
                  <a:pt x="310" y="3"/>
                </a:lnTo>
                <a:lnTo>
                  <a:pt x="3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07" name="Group 806"/>
          <p:cNvGrpSpPr/>
          <p:nvPr/>
        </p:nvGrpSpPr>
        <p:grpSpPr>
          <a:xfrm>
            <a:off x="1597489" y="2717800"/>
            <a:ext cx="568325" cy="496888"/>
            <a:chOff x="1597025" y="2717800"/>
            <a:chExt cx="568325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8" name="Freeform 199"/>
            <p:cNvSpPr>
              <a:spLocks noEditPoints="1"/>
            </p:cNvSpPr>
            <p:nvPr/>
          </p:nvSpPr>
          <p:spPr bwMode="auto">
            <a:xfrm>
              <a:off x="1689100" y="2932113"/>
              <a:ext cx="385763" cy="123825"/>
            </a:xfrm>
            <a:custGeom>
              <a:avLst/>
              <a:gdLst>
                <a:gd name="T0" fmla="*/ 492 w 2430"/>
                <a:gd name="T1" fmla="*/ 202 h 779"/>
                <a:gd name="T2" fmla="*/ 276 w 2430"/>
                <a:gd name="T3" fmla="*/ 577 h 779"/>
                <a:gd name="T4" fmla="*/ 2154 w 2430"/>
                <a:gd name="T5" fmla="*/ 577 h 779"/>
                <a:gd name="T6" fmla="*/ 1937 w 2430"/>
                <a:gd name="T7" fmla="*/ 202 h 779"/>
                <a:gd name="T8" fmla="*/ 492 w 2430"/>
                <a:gd name="T9" fmla="*/ 202 h 779"/>
                <a:gd name="T10" fmla="*/ 434 w 2430"/>
                <a:gd name="T11" fmla="*/ 0 h 779"/>
                <a:gd name="T12" fmla="*/ 1995 w 2430"/>
                <a:gd name="T13" fmla="*/ 0 h 779"/>
                <a:gd name="T14" fmla="*/ 2017 w 2430"/>
                <a:gd name="T15" fmla="*/ 2 h 779"/>
                <a:gd name="T16" fmla="*/ 2036 w 2430"/>
                <a:gd name="T17" fmla="*/ 8 h 779"/>
                <a:gd name="T18" fmla="*/ 2055 w 2430"/>
                <a:gd name="T19" fmla="*/ 18 h 779"/>
                <a:gd name="T20" fmla="*/ 2071 w 2430"/>
                <a:gd name="T21" fmla="*/ 32 h 779"/>
                <a:gd name="T22" fmla="*/ 2083 w 2430"/>
                <a:gd name="T23" fmla="*/ 50 h 779"/>
                <a:gd name="T24" fmla="*/ 2417 w 2430"/>
                <a:gd name="T25" fmla="*/ 627 h 779"/>
                <a:gd name="T26" fmla="*/ 2426 w 2430"/>
                <a:gd name="T27" fmla="*/ 646 h 779"/>
                <a:gd name="T28" fmla="*/ 2430 w 2430"/>
                <a:gd name="T29" fmla="*/ 667 h 779"/>
                <a:gd name="T30" fmla="*/ 2430 w 2430"/>
                <a:gd name="T31" fmla="*/ 689 h 779"/>
                <a:gd name="T32" fmla="*/ 2426 w 2430"/>
                <a:gd name="T33" fmla="*/ 709 h 779"/>
                <a:gd name="T34" fmla="*/ 2417 w 2430"/>
                <a:gd name="T35" fmla="*/ 729 h 779"/>
                <a:gd name="T36" fmla="*/ 2404 w 2430"/>
                <a:gd name="T37" fmla="*/ 745 h 779"/>
                <a:gd name="T38" fmla="*/ 2389 w 2430"/>
                <a:gd name="T39" fmla="*/ 759 h 779"/>
                <a:gd name="T40" fmla="*/ 2370 w 2430"/>
                <a:gd name="T41" fmla="*/ 770 h 779"/>
                <a:gd name="T42" fmla="*/ 2350 w 2430"/>
                <a:gd name="T43" fmla="*/ 777 h 779"/>
                <a:gd name="T44" fmla="*/ 2329 w 2430"/>
                <a:gd name="T45" fmla="*/ 779 h 779"/>
                <a:gd name="T46" fmla="*/ 101 w 2430"/>
                <a:gd name="T47" fmla="*/ 779 h 779"/>
                <a:gd name="T48" fmla="*/ 79 w 2430"/>
                <a:gd name="T49" fmla="*/ 777 h 779"/>
                <a:gd name="T50" fmla="*/ 59 w 2430"/>
                <a:gd name="T51" fmla="*/ 770 h 779"/>
                <a:gd name="T52" fmla="*/ 41 w 2430"/>
                <a:gd name="T53" fmla="*/ 759 h 779"/>
                <a:gd name="T54" fmla="*/ 25 w 2430"/>
                <a:gd name="T55" fmla="*/ 745 h 779"/>
                <a:gd name="T56" fmla="*/ 13 w 2430"/>
                <a:gd name="T57" fmla="*/ 729 h 779"/>
                <a:gd name="T58" fmla="*/ 4 w 2430"/>
                <a:gd name="T59" fmla="*/ 709 h 779"/>
                <a:gd name="T60" fmla="*/ 0 w 2430"/>
                <a:gd name="T61" fmla="*/ 689 h 779"/>
                <a:gd name="T62" fmla="*/ 0 w 2430"/>
                <a:gd name="T63" fmla="*/ 667 h 779"/>
                <a:gd name="T64" fmla="*/ 4 w 2430"/>
                <a:gd name="T65" fmla="*/ 646 h 779"/>
                <a:gd name="T66" fmla="*/ 13 w 2430"/>
                <a:gd name="T67" fmla="*/ 627 h 779"/>
                <a:gd name="T68" fmla="*/ 346 w 2430"/>
                <a:gd name="T69" fmla="*/ 50 h 779"/>
                <a:gd name="T70" fmla="*/ 359 w 2430"/>
                <a:gd name="T71" fmla="*/ 32 h 779"/>
                <a:gd name="T72" fmla="*/ 374 w 2430"/>
                <a:gd name="T73" fmla="*/ 18 h 779"/>
                <a:gd name="T74" fmla="*/ 392 w 2430"/>
                <a:gd name="T75" fmla="*/ 8 h 779"/>
                <a:gd name="T76" fmla="*/ 413 w 2430"/>
                <a:gd name="T77" fmla="*/ 2 h 779"/>
                <a:gd name="T78" fmla="*/ 434 w 2430"/>
                <a:gd name="T79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30" h="779">
                  <a:moveTo>
                    <a:pt x="492" y="202"/>
                  </a:moveTo>
                  <a:lnTo>
                    <a:pt x="276" y="577"/>
                  </a:lnTo>
                  <a:lnTo>
                    <a:pt x="2154" y="577"/>
                  </a:lnTo>
                  <a:lnTo>
                    <a:pt x="1937" y="202"/>
                  </a:lnTo>
                  <a:lnTo>
                    <a:pt x="492" y="202"/>
                  </a:lnTo>
                  <a:close/>
                  <a:moveTo>
                    <a:pt x="434" y="0"/>
                  </a:moveTo>
                  <a:lnTo>
                    <a:pt x="1995" y="0"/>
                  </a:lnTo>
                  <a:lnTo>
                    <a:pt x="2017" y="2"/>
                  </a:lnTo>
                  <a:lnTo>
                    <a:pt x="2036" y="8"/>
                  </a:lnTo>
                  <a:lnTo>
                    <a:pt x="2055" y="18"/>
                  </a:lnTo>
                  <a:lnTo>
                    <a:pt x="2071" y="32"/>
                  </a:lnTo>
                  <a:lnTo>
                    <a:pt x="2083" y="50"/>
                  </a:lnTo>
                  <a:lnTo>
                    <a:pt x="2417" y="627"/>
                  </a:lnTo>
                  <a:lnTo>
                    <a:pt x="2426" y="646"/>
                  </a:lnTo>
                  <a:lnTo>
                    <a:pt x="2430" y="667"/>
                  </a:lnTo>
                  <a:lnTo>
                    <a:pt x="2430" y="689"/>
                  </a:lnTo>
                  <a:lnTo>
                    <a:pt x="2426" y="709"/>
                  </a:lnTo>
                  <a:lnTo>
                    <a:pt x="2417" y="729"/>
                  </a:lnTo>
                  <a:lnTo>
                    <a:pt x="2404" y="745"/>
                  </a:lnTo>
                  <a:lnTo>
                    <a:pt x="2389" y="759"/>
                  </a:lnTo>
                  <a:lnTo>
                    <a:pt x="2370" y="770"/>
                  </a:lnTo>
                  <a:lnTo>
                    <a:pt x="2350" y="777"/>
                  </a:lnTo>
                  <a:lnTo>
                    <a:pt x="2329" y="779"/>
                  </a:lnTo>
                  <a:lnTo>
                    <a:pt x="101" y="779"/>
                  </a:lnTo>
                  <a:lnTo>
                    <a:pt x="79" y="777"/>
                  </a:lnTo>
                  <a:lnTo>
                    <a:pt x="59" y="770"/>
                  </a:lnTo>
                  <a:lnTo>
                    <a:pt x="41" y="759"/>
                  </a:lnTo>
                  <a:lnTo>
                    <a:pt x="25" y="745"/>
                  </a:lnTo>
                  <a:lnTo>
                    <a:pt x="13" y="729"/>
                  </a:lnTo>
                  <a:lnTo>
                    <a:pt x="4" y="709"/>
                  </a:lnTo>
                  <a:lnTo>
                    <a:pt x="0" y="689"/>
                  </a:lnTo>
                  <a:lnTo>
                    <a:pt x="0" y="667"/>
                  </a:lnTo>
                  <a:lnTo>
                    <a:pt x="4" y="646"/>
                  </a:lnTo>
                  <a:lnTo>
                    <a:pt x="13" y="627"/>
                  </a:lnTo>
                  <a:lnTo>
                    <a:pt x="346" y="50"/>
                  </a:lnTo>
                  <a:lnTo>
                    <a:pt x="359" y="32"/>
                  </a:lnTo>
                  <a:lnTo>
                    <a:pt x="374" y="18"/>
                  </a:lnTo>
                  <a:lnTo>
                    <a:pt x="392" y="8"/>
                  </a:lnTo>
                  <a:lnTo>
                    <a:pt x="413" y="2"/>
                  </a:lnTo>
                  <a:lnTo>
                    <a:pt x="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00"/>
            <p:cNvSpPr>
              <a:spLocks/>
            </p:cNvSpPr>
            <p:nvPr/>
          </p:nvSpPr>
          <p:spPr bwMode="auto">
            <a:xfrm>
              <a:off x="1778000" y="2717800"/>
              <a:ext cx="206375" cy="182563"/>
            </a:xfrm>
            <a:custGeom>
              <a:avLst/>
              <a:gdLst>
                <a:gd name="T0" fmla="*/ 648 w 1295"/>
                <a:gd name="T1" fmla="*/ 0 h 1148"/>
                <a:gd name="T2" fmla="*/ 668 w 1295"/>
                <a:gd name="T3" fmla="*/ 3 h 1148"/>
                <a:gd name="T4" fmla="*/ 689 w 1295"/>
                <a:gd name="T5" fmla="*/ 9 h 1148"/>
                <a:gd name="T6" fmla="*/ 706 w 1295"/>
                <a:gd name="T7" fmla="*/ 19 h 1148"/>
                <a:gd name="T8" fmla="*/ 723 w 1295"/>
                <a:gd name="T9" fmla="*/ 33 h 1148"/>
                <a:gd name="T10" fmla="*/ 735 w 1295"/>
                <a:gd name="T11" fmla="*/ 50 h 1148"/>
                <a:gd name="T12" fmla="*/ 1282 w 1295"/>
                <a:gd name="T13" fmla="*/ 996 h 1148"/>
                <a:gd name="T14" fmla="*/ 1291 w 1295"/>
                <a:gd name="T15" fmla="*/ 1017 h 1148"/>
                <a:gd name="T16" fmla="*/ 1295 w 1295"/>
                <a:gd name="T17" fmla="*/ 1040 h 1148"/>
                <a:gd name="T18" fmla="*/ 1294 w 1295"/>
                <a:gd name="T19" fmla="*/ 1062 h 1148"/>
                <a:gd name="T20" fmla="*/ 1288 w 1295"/>
                <a:gd name="T21" fmla="*/ 1084 h 1148"/>
                <a:gd name="T22" fmla="*/ 1279 w 1295"/>
                <a:gd name="T23" fmla="*/ 1103 h 1148"/>
                <a:gd name="T24" fmla="*/ 1263 w 1295"/>
                <a:gd name="T25" fmla="*/ 1120 h 1148"/>
                <a:gd name="T26" fmla="*/ 1245 w 1295"/>
                <a:gd name="T27" fmla="*/ 1135 h 1148"/>
                <a:gd name="T28" fmla="*/ 1229 w 1295"/>
                <a:gd name="T29" fmla="*/ 1142 h 1148"/>
                <a:gd name="T30" fmla="*/ 1211 w 1295"/>
                <a:gd name="T31" fmla="*/ 1147 h 1148"/>
                <a:gd name="T32" fmla="*/ 1194 w 1295"/>
                <a:gd name="T33" fmla="*/ 1148 h 1148"/>
                <a:gd name="T34" fmla="*/ 1173 w 1295"/>
                <a:gd name="T35" fmla="*/ 1145 h 1148"/>
                <a:gd name="T36" fmla="*/ 1154 w 1295"/>
                <a:gd name="T37" fmla="*/ 1139 h 1148"/>
                <a:gd name="T38" fmla="*/ 1135 w 1295"/>
                <a:gd name="T39" fmla="*/ 1129 h 1148"/>
                <a:gd name="T40" fmla="*/ 1119 w 1295"/>
                <a:gd name="T41" fmla="*/ 1115 h 1148"/>
                <a:gd name="T42" fmla="*/ 1107 w 1295"/>
                <a:gd name="T43" fmla="*/ 1098 h 1148"/>
                <a:gd name="T44" fmla="*/ 648 w 1295"/>
                <a:gd name="T45" fmla="*/ 303 h 1148"/>
                <a:gd name="T46" fmla="*/ 277 w 1295"/>
                <a:gd name="T47" fmla="*/ 946 h 1148"/>
                <a:gd name="T48" fmla="*/ 712 w 1295"/>
                <a:gd name="T49" fmla="*/ 946 h 1148"/>
                <a:gd name="T50" fmla="*/ 735 w 1295"/>
                <a:gd name="T51" fmla="*/ 948 h 1148"/>
                <a:gd name="T52" fmla="*/ 757 w 1295"/>
                <a:gd name="T53" fmla="*/ 955 h 1148"/>
                <a:gd name="T54" fmla="*/ 775 w 1295"/>
                <a:gd name="T55" fmla="*/ 967 h 1148"/>
                <a:gd name="T56" fmla="*/ 791 w 1295"/>
                <a:gd name="T57" fmla="*/ 984 h 1148"/>
                <a:gd name="T58" fmla="*/ 803 w 1295"/>
                <a:gd name="T59" fmla="*/ 1002 h 1148"/>
                <a:gd name="T60" fmla="*/ 811 w 1295"/>
                <a:gd name="T61" fmla="*/ 1024 h 1148"/>
                <a:gd name="T62" fmla="*/ 813 w 1295"/>
                <a:gd name="T63" fmla="*/ 1047 h 1148"/>
                <a:gd name="T64" fmla="*/ 811 w 1295"/>
                <a:gd name="T65" fmla="*/ 1069 h 1148"/>
                <a:gd name="T66" fmla="*/ 803 w 1295"/>
                <a:gd name="T67" fmla="*/ 1091 h 1148"/>
                <a:gd name="T68" fmla="*/ 791 w 1295"/>
                <a:gd name="T69" fmla="*/ 1110 h 1148"/>
                <a:gd name="T70" fmla="*/ 775 w 1295"/>
                <a:gd name="T71" fmla="*/ 1126 h 1148"/>
                <a:gd name="T72" fmla="*/ 757 w 1295"/>
                <a:gd name="T73" fmla="*/ 1138 h 1148"/>
                <a:gd name="T74" fmla="*/ 735 w 1295"/>
                <a:gd name="T75" fmla="*/ 1145 h 1148"/>
                <a:gd name="T76" fmla="*/ 712 w 1295"/>
                <a:gd name="T77" fmla="*/ 1148 h 1148"/>
                <a:gd name="T78" fmla="*/ 101 w 1295"/>
                <a:gd name="T79" fmla="*/ 1148 h 1148"/>
                <a:gd name="T80" fmla="*/ 80 w 1295"/>
                <a:gd name="T81" fmla="*/ 1145 h 1148"/>
                <a:gd name="T82" fmla="*/ 59 w 1295"/>
                <a:gd name="T83" fmla="*/ 1139 h 1148"/>
                <a:gd name="T84" fmla="*/ 42 w 1295"/>
                <a:gd name="T85" fmla="*/ 1128 h 1148"/>
                <a:gd name="T86" fmla="*/ 25 w 1295"/>
                <a:gd name="T87" fmla="*/ 1115 h 1148"/>
                <a:gd name="T88" fmla="*/ 14 w 1295"/>
                <a:gd name="T89" fmla="*/ 1098 h 1148"/>
                <a:gd name="T90" fmla="*/ 5 w 1295"/>
                <a:gd name="T91" fmla="*/ 1078 h 1148"/>
                <a:gd name="T92" fmla="*/ 0 w 1295"/>
                <a:gd name="T93" fmla="*/ 1057 h 1148"/>
                <a:gd name="T94" fmla="*/ 0 w 1295"/>
                <a:gd name="T95" fmla="*/ 1036 h 1148"/>
                <a:gd name="T96" fmla="*/ 5 w 1295"/>
                <a:gd name="T97" fmla="*/ 1015 h 1148"/>
                <a:gd name="T98" fmla="*/ 14 w 1295"/>
                <a:gd name="T99" fmla="*/ 996 h 1148"/>
                <a:gd name="T100" fmla="*/ 560 w 1295"/>
                <a:gd name="T101" fmla="*/ 50 h 1148"/>
                <a:gd name="T102" fmla="*/ 573 w 1295"/>
                <a:gd name="T103" fmla="*/ 33 h 1148"/>
                <a:gd name="T104" fmla="*/ 588 w 1295"/>
                <a:gd name="T105" fmla="*/ 19 h 1148"/>
                <a:gd name="T106" fmla="*/ 606 w 1295"/>
                <a:gd name="T107" fmla="*/ 9 h 1148"/>
                <a:gd name="T108" fmla="*/ 626 w 1295"/>
                <a:gd name="T109" fmla="*/ 3 h 1148"/>
                <a:gd name="T110" fmla="*/ 648 w 1295"/>
                <a:gd name="T111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95" h="1148">
                  <a:moveTo>
                    <a:pt x="648" y="0"/>
                  </a:moveTo>
                  <a:lnTo>
                    <a:pt x="668" y="3"/>
                  </a:lnTo>
                  <a:lnTo>
                    <a:pt x="689" y="9"/>
                  </a:lnTo>
                  <a:lnTo>
                    <a:pt x="706" y="19"/>
                  </a:lnTo>
                  <a:lnTo>
                    <a:pt x="723" y="33"/>
                  </a:lnTo>
                  <a:lnTo>
                    <a:pt x="735" y="50"/>
                  </a:lnTo>
                  <a:lnTo>
                    <a:pt x="1282" y="996"/>
                  </a:lnTo>
                  <a:lnTo>
                    <a:pt x="1291" y="1017"/>
                  </a:lnTo>
                  <a:lnTo>
                    <a:pt x="1295" y="1040"/>
                  </a:lnTo>
                  <a:lnTo>
                    <a:pt x="1294" y="1062"/>
                  </a:lnTo>
                  <a:lnTo>
                    <a:pt x="1288" y="1084"/>
                  </a:lnTo>
                  <a:lnTo>
                    <a:pt x="1279" y="1103"/>
                  </a:lnTo>
                  <a:lnTo>
                    <a:pt x="1263" y="1120"/>
                  </a:lnTo>
                  <a:lnTo>
                    <a:pt x="1245" y="1135"/>
                  </a:lnTo>
                  <a:lnTo>
                    <a:pt x="1229" y="1142"/>
                  </a:lnTo>
                  <a:lnTo>
                    <a:pt x="1211" y="1147"/>
                  </a:lnTo>
                  <a:lnTo>
                    <a:pt x="1194" y="1148"/>
                  </a:lnTo>
                  <a:lnTo>
                    <a:pt x="1173" y="1145"/>
                  </a:lnTo>
                  <a:lnTo>
                    <a:pt x="1154" y="1139"/>
                  </a:lnTo>
                  <a:lnTo>
                    <a:pt x="1135" y="1129"/>
                  </a:lnTo>
                  <a:lnTo>
                    <a:pt x="1119" y="1115"/>
                  </a:lnTo>
                  <a:lnTo>
                    <a:pt x="1107" y="1098"/>
                  </a:lnTo>
                  <a:lnTo>
                    <a:pt x="648" y="303"/>
                  </a:lnTo>
                  <a:lnTo>
                    <a:pt x="277" y="946"/>
                  </a:lnTo>
                  <a:lnTo>
                    <a:pt x="712" y="946"/>
                  </a:lnTo>
                  <a:lnTo>
                    <a:pt x="735" y="948"/>
                  </a:lnTo>
                  <a:lnTo>
                    <a:pt x="757" y="955"/>
                  </a:lnTo>
                  <a:lnTo>
                    <a:pt x="775" y="967"/>
                  </a:lnTo>
                  <a:lnTo>
                    <a:pt x="791" y="984"/>
                  </a:lnTo>
                  <a:lnTo>
                    <a:pt x="803" y="1002"/>
                  </a:lnTo>
                  <a:lnTo>
                    <a:pt x="811" y="1024"/>
                  </a:lnTo>
                  <a:lnTo>
                    <a:pt x="813" y="1047"/>
                  </a:lnTo>
                  <a:lnTo>
                    <a:pt x="811" y="1069"/>
                  </a:lnTo>
                  <a:lnTo>
                    <a:pt x="803" y="1091"/>
                  </a:lnTo>
                  <a:lnTo>
                    <a:pt x="791" y="1110"/>
                  </a:lnTo>
                  <a:lnTo>
                    <a:pt x="775" y="1126"/>
                  </a:lnTo>
                  <a:lnTo>
                    <a:pt x="757" y="1138"/>
                  </a:lnTo>
                  <a:lnTo>
                    <a:pt x="735" y="1145"/>
                  </a:lnTo>
                  <a:lnTo>
                    <a:pt x="712" y="1148"/>
                  </a:lnTo>
                  <a:lnTo>
                    <a:pt x="101" y="1148"/>
                  </a:lnTo>
                  <a:lnTo>
                    <a:pt x="80" y="1145"/>
                  </a:lnTo>
                  <a:lnTo>
                    <a:pt x="59" y="1139"/>
                  </a:lnTo>
                  <a:lnTo>
                    <a:pt x="42" y="1128"/>
                  </a:lnTo>
                  <a:lnTo>
                    <a:pt x="25" y="1115"/>
                  </a:lnTo>
                  <a:lnTo>
                    <a:pt x="14" y="1098"/>
                  </a:lnTo>
                  <a:lnTo>
                    <a:pt x="5" y="1078"/>
                  </a:lnTo>
                  <a:lnTo>
                    <a:pt x="0" y="1057"/>
                  </a:lnTo>
                  <a:lnTo>
                    <a:pt x="0" y="1036"/>
                  </a:lnTo>
                  <a:lnTo>
                    <a:pt x="5" y="1015"/>
                  </a:lnTo>
                  <a:lnTo>
                    <a:pt x="14" y="996"/>
                  </a:lnTo>
                  <a:lnTo>
                    <a:pt x="560" y="50"/>
                  </a:lnTo>
                  <a:lnTo>
                    <a:pt x="573" y="33"/>
                  </a:lnTo>
                  <a:lnTo>
                    <a:pt x="588" y="19"/>
                  </a:lnTo>
                  <a:lnTo>
                    <a:pt x="606" y="9"/>
                  </a:lnTo>
                  <a:lnTo>
                    <a:pt x="626" y="3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01"/>
            <p:cNvSpPr>
              <a:spLocks/>
            </p:cNvSpPr>
            <p:nvPr/>
          </p:nvSpPr>
          <p:spPr bwMode="auto">
            <a:xfrm>
              <a:off x="1597025" y="3089275"/>
              <a:ext cx="568325" cy="125413"/>
            </a:xfrm>
            <a:custGeom>
              <a:avLst/>
              <a:gdLst>
                <a:gd name="T0" fmla="*/ 1994 w 3582"/>
                <a:gd name="T1" fmla="*/ 0 h 794"/>
                <a:gd name="T2" fmla="*/ 2039 w 3582"/>
                <a:gd name="T3" fmla="*/ 11 h 794"/>
                <a:gd name="T4" fmla="*/ 2073 w 3582"/>
                <a:gd name="T5" fmla="*/ 38 h 794"/>
                <a:gd name="T6" fmla="*/ 2093 w 3582"/>
                <a:gd name="T7" fmla="*/ 78 h 794"/>
                <a:gd name="T8" fmla="*/ 2093 w 3582"/>
                <a:gd name="T9" fmla="*/ 125 h 794"/>
                <a:gd name="T10" fmla="*/ 2073 w 3582"/>
                <a:gd name="T11" fmla="*/ 165 h 794"/>
                <a:gd name="T12" fmla="*/ 2039 w 3582"/>
                <a:gd name="T13" fmla="*/ 192 h 794"/>
                <a:gd name="T14" fmla="*/ 1994 w 3582"/>
                <a:gd name="T15" fmla="*/ 203 h 794"/>
                <a:gd name="T16" fmla="*/ 277 w 3582"/>
                <a:gd name="T17" fmla="*/ 592 h 794"/>
                <a:gd name="T18" fmla="*/ 3081 w 3582"/>
                <a:gd name="T19" fmla="*/ 203 h 794"/>
                <a:gd name="T20" fmla="*/ 2579 w 3582"/>
                <a:gd name="T21" fmla="*/ 200 h 794"/>
                <a:gd name="T22" fmla="*/ 2539 w 3582"/>
                <a:gd name="T23" fmla="*/ 180 h 794"/>
                <a:gd name="T24" fmla="*/ 2512 w 3582"/>
                <a:gd name="T25" fmla="*/ 146 h 794"/>
                <a:gd name="T26" fmla="*/ 2501 w 3582"/>
                <a:gd name="T27" fmla="*/ 102 h 794"/>
                <a:gd name="T28" fmla="*/ 2512 w 3582"/>
                <a:gd name="T29" fmla="*/ 57 h 794"/>
                <a:gd name="T30" fmla="*/ 2539 w 3582"/>
                <a:gd name="T31" fmla="*/ 23 h 794"/>
                <a:gd name="T32" fmla="*/ 2579 w 3582"/>
                <a:gd name="T33" fmla="*/ 3 h 794"/>
                <a:gd name="T34" fmla="*/ 3140 w 3582"/>
                <a:gd name="T35" fmla="*/ 0 h 794"/>
                <a:gd name="T36" fmla="*/ 3181 w 3582"/>
                <a:gd name="T37" fmla="*/ 10 h 794"/>
                <a:gd name="T38" fmla="*/ 3215 w 3582"/>
                <a:gd name="T39" fmla="*/ 34 h 794"/>
                <a:gd name="T40" fmla="*/ 3569 w 3582"/>
                <a:gd name="T41" fmla="*/ 642 h 794"/>
                <a:gd name="T42" fmla="*/ 3582 w 3582"/>
                <a:gd name="T43" fmla="*/ 682 h 794"/>
                <a:gd name="T44" fmla="*/ 3578 w 3582"/>
                <a:gd name="T45" fmla="*/ 723 h 794"/>
                <a:gd name="T46" fmla="*/ 3557 w 3582"/>
                <a:gd name="T47" fmla="*/ 760 h 794"/>
                <a:gd name="T48" fmla="*/ 3523 w 3582"/>
                <a:gd name="T49" fmla="*/ 785 h 794"/>
                <a:gd name="T50" fmla="*/ 3481 w 3582"/>
                <a:gd name="T51" fmla="*/ 794 h 794"/>
                <a:gd name="T52" fmla="*/ 81 w 3582"/>
                <a:gd name="T53" fmla="*/ 792 h 794"/>
                <a:gd name="T54" fmla="*/ 41 w 3582"/>
                <a:gd name="T55" fmla="*/ 774 h 794"/>
                <a:gd name="T56" fmla="*/ 13 w 3582"/>
                <a:gd name="T57" fmla="*/ 743 h 794"/>
                <a:gd name="T58" fmla="*/ 0 w 3582"/>
                <a:gd name="T59" fmla="*/ 703 h 794"/>
                <a:gd name="T60" fmla="*/ 4 w 3582"/>
                <a:gd name="T61" fmla="*/ 661 h 794"/>
                <a:gd name="T62" fmla="*/ 356 w 3582"/>
                <a:gd name="T63" fmla="*/ 51 h 794"/>
                <a:gd name="T64" fmla="*/ 384 w 3582"/>
                <a:gd name="T65" fmla="*/ 19 h 794"/>
                <a:gd name="T66" fmla="*/ 422 w 3582"/>
                <a:gd name="T67" fmla="*/ 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2" h="794">
                  <a:moveTo>
                    <a:pt x="443" y="0"/>
                  </a:moveTo>
                  <a:lnTo>
                    <a:pt x="1994" y="0"/>
                  </a:lnTo>
                  <a:lnTo>
                    <a:pt x="2018" y="3"/>
                  </a:lnTo>
                  <a:lnTo>
                    <a:pt x="2039" y="11"/>
                  </a:lnTo>
                  <a:lnTo>
                    <a:pt x="2057" y="23"/>
                  </a:lnTo>
                  <a:lnTo>
                    <a:pt x="2073" y="38"/>
                  </a:lnTo>
                  <a:lnTo>
                    <a:pt x="2085" y="57"/>
                  </a:lnTo>
                  <a:lnTo>
                    <a:pt x="2093" y="78"/>
                  </a:lnTo>
                  <a:lnTo>
                    <a:pt x="2095" y="102"/>
                  </a:lnTo>
                  <a:lnTo>
                    <a:pt x="2093" y="125"/>
                  </a:lnTo>
                  <a:lnTo>
                    <a:pt x="2085" y="146"/>
                  </a:lnTo>
                  <a:lnTo>
                    <a:pt x="2073" y="165"/>
                  </a:lnTo>
                  <a:lnTo>
                    <a:pt x="2057" y="180"/>
                  </a:lnTo>
                  <a:lnTo>
                    <a:pt x="2039" y="192"/>
                  </a:lnTo>
                  <a:lnTo>
                    <a:pt x="2018" y="200"/>
                  </a:lnTo>
                  <a:lnTo>
                    <a:pt x="1994" y="203"/>
                  </a:lnTo>
                  <a:lnTo>
                    <a:pt x="502" y="203"/>
                  </a:lnTo>
                  <a:lnTo>
                    <a:pt x="277" y="592"/>
                  </a:lnTo>
                  <a:lnTo>
                    <a:pt x="3306" y="592"/>
                  </a:lnTo>
                  <a:lnTo>
                    <a:pt x="3081" y="203"/>
                  </a:lnTo>
                  <a:lnTo>
                    <a:pt x="2602" y="203"/>
                  </a:lnTo>
                  <a:lnTo>
                    <a:pt x="2579" y="200"/>
                  </a:lnTo>
                  <a:lnTo>
                    <a:pt x="2558" y="192"/>
                  </a:lnTo>
                  <a:lnTo>
                    <a:pt x="2539" y="180"/>
                  </a:lnTo>
                  <a:lnTo>
                    <a:pt x="2524" y="165"/>
                  </a:lnTo>
                  <a:lnTo>
                    <a:pt x="2512" y="146"/>
                  </a:lnTo>
                  <a:lnTo>
                    <a:pt x="2504" y="125"/>
                  </a:lnTo>
                  <a:lnTo>
                    <a:pt x="2501" y="102"/>
                  </a:lnTo>
                  <a:lnTo>
                    <a:pt x="2504" y="78"/>
                  </a:lnTo>
                  <a:lnTo>
                    <a:pt x="2512" y="57"/>
                  </a:lnTo>
                  <a:lnTo>
                    <a:pt x="2524" y="38"/>
                  </a:lnTo>
                  <a:lnTo>
                    <a:pt x="2539" y="23"/>
                  </a:lnTo>
                  <a:lnTo>
                    <a:pt x="2558" y="11"/>
                  </a:lnTo>
                  <a:lnTo>
                    <a:pt x="2579" y="3"/>
                  </a:lnTo>
                  <a:lnTo>
                    <a:pt x="2602" y="0"/>
                  </a:lnTo>
                  <a:lnTo>
                    <a:pt x="3140" y="0"/>
                  </a:lnTo>
                  <a:lnTo>
                    <a:pt x="3161" y="3"/>
                  </a:lnTo>
                  <a:lnTo>
                    <a:pt x="3181" y="10"/>
                  </a:lnTo>
                  <a:lnTo>
                    <a:pt x="3199" y="19"/>
                  </a:lnTo>
                  <a:lnTo>
                    <a:pt x="3215" y="34"/>
                  </a:lnTo>
                  <a:lnTo>
                    <a:pt x="3228" y="51"/>
                  </a:lnTo>
                  <a:lnTo>
                    <a:pt x="3569" y="642"/>
                  </a:lnTo>
                  <a:lnTo>
                    <a:pt x="3578" y="661"/>
                  </a:lnTo>
                  <a:lnTo>
                    <a:pt x="3582" y="682"/>
                  </a:lnTo>
                  <a:lnTo>
                    <a:pt x="3582" y="703"/>
                  </a:lnTo>
                  <a:lnTo>
                    <a:pt x="3578" y="723"/>
                  </a:lnTo>
                  <a:lnTo>
                    <a:pt x="3569" y="743"/>
                  </a:lnTo>
                  <a:lnTo>
                    <a:pt x="3557" y="760"/>
                  </a:lnTo>
                  <a:lnTo>
                    <a:pt x="3541" y="774"/>
                  </a:lnTo>
                  <a:lnTo>
                    <a:pt x="3523" y="785"/>
                  </a:lnTo>
                  <a:lnTo>
                    <a:pt x="3503" y="792"/>
                  </a:lnTo>
                  <a:lnTo>
                    <a:pt x="3481" y="794"/>
                  </a:lnTo>
                  <a:lnTo>
                    <a:pt x="101" y="794"/>
                  </a:lnTo>
                  <a:lnTo>
                    <a:pt x="81" y="792"/>
                  </a:lnTo>
                  <a:lnTo>
                    <a:pt x="60" y="785"/>
                  </a:lnTo>
                  <a:lnTo>
                    <a:pt x="41" y="774"/>
                  </a:lnTo>
                  <a:lnTo>
                    <a:pt x="26" y="760"/>
                  </a:lnTo>
                  <a:lnTo>
                    <a:pt x="13" y="743"/>
                  </a:lnTo>
                  <a:lnTo>
                    <a:pt x="4" y="723"/>
                  </a:lnTo>
                  <a:lnTo>
                    <a:pt x="0" y="703"/>
                  </a:lnTo>
                  <a:lnTo>
                    <a:pt x="0" y="682"/>
                  </a:lnTo>
                  <a:lnTo>
                    <a:pt x="4" y="661"/>
                  </a:lnTo>
                  <a:lnTo>
                    <a:pt x="13" y="642"/>
                  </a:lnTo>
                  <a:lnTo>
                    <a:pt x="356" y="51"/>
                  </a:lnTo>
                  <a:lnTo>
                    <a:pt x="368" y="34"/>
                  </a:lnTo>
                  <a:lnTo>
                    <a:pt x="384" y="19"/>
                  </a:lnTo>
                  <a:lnTo>
                    <a:pt x="401" y="10"/>
                  </a:lnTo>
                  <a:lnTo>
                    <a:pt x="42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4" name="Group 813"/>
          <p:cNvGrpSpPr/>
          <p:nvPr/>
        </p:nvGrpSpPr>
        <p:grpSpPr>
          <a:xfrm>
            <a:off x="782644" y="2681288"/>
            <a:ext cx="327026" cy="569912"/>
            <a:chOff x="808038" y="2681288"/>
            <a:chExt cx="327026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207"/>
            <p:cNvSpPr>
              <a:spLocks noEditPoints="1"/>
            </p:cNvSpPr>
            <p:nvPr/>
          </p:nvSpPr>
          <p:spPr bwMode="auto">
            <a:xfrm>
              <a:off x="808038" y="2681288"/>
              <a:ext cx="219075" cy="569912"/>
            </a:xfrm>
            <a:custGeom>
              <a:avLst/>
              <a:gdLst>
                <a:gd name="T0" fmla="*/ 1060 w 1376"/>
                <a:gd name="T1" fmla="*/ 1756 h 3590"/>
                <a:gd name="T2" fmla="*/ 900 w 1376"/>
                <a:gd name="T3" fmla="*/ 2288 h 3590"/>
                <a:gd name="T4" fmla="*/ 832 w 1376"/>
                <a:gd name="T5" fmla="*/ 2342 h 3590"/>
                <a:gd name="T6" fmla="*/ 745 w 1376"/>
                <a:gd name="T7" fmla="*/ 2323 h 3590"/>
                <a:gd name="T8" fmla="*/ 708 w 1376"/>
                <a:gd name="T9" fmla="*/ 2243 h 3590"/>
                <a:gd name="T10" fmla="*/ 510 w 1376"/>
                <a:gd name="T11" fmla="*/ 1178 h 3590"/>
                <a:gd name="T12" fmla="*/ 341 w 1376"/>
                <a:gd name="T13" fmla="*/ 1249 h 3590"/>
                <a:gd name="T14" fmla="*/ 231 w 1376"/>
                <a:gd name="T15" fmla="*/ 1392 h 3590"/>
                <a:gd name="T16" fmla="*/ 204 w 1376"/>
                <a:gd name="T17" fmla="*/ 2364 h 3590"/>
                <a:gd name="T18" fmla="*/ 365 w 1376"/>
                <a:gd name="T19" fmla="*/ 1609 h 3590"/>
                <a:gd name="T20" fmla="*/ 433 w 1376"/>
                <a:gd name="T21" fmla="*/ 1555 h 3590"/>
                <a:gd name="T22" fmla="*/ 672 w 1376"/>
                <a:gd name="T23" fmla="*/ 1175 h 3590"/>
                <a:gd name="T24" fmla="*/ 946 w 1376"/>
                <a:gd name="T25" fmla="*/ 0 h 3590"/>
                <a:gd name="T26" fmla="*/ 1025 w 1376"/>
                <a:gd name="T27" fmla="*/ 38 h 3590"/>
                <a:gd name="T28" fmla="*/ 1045 w 1376"/>
                <a:gd name="T29" fmla="*/ 125 h 3590"/>
                <a:gd name="T30" fmla="*/ 990 w 1376"/>
                <a:gd name="T31" fmla="*/ 194 h 3590"/>
                <a:gd name="T32" fmla="*/ 635 w 1376"/>
                <a:gd name="T33" fmla="*/ 207 h 3590"/>
                <a:gd name="T34" fmla="*/ 511 w 1376"/>
                <a:gd name="T35" fmla="*/ 271 h 3590"/>
                <a:gd name="T36" fmla="*/ 447 w 1376"/>
                <a:gd name="T37" fmla="*/ 395 h 3590"/>
                <a:gd name="T38" fmla="*/ 456 w 1376"/>
                <a:gd name="T39" fmla="*/ 814 h 3590"/>
                <a:gd name="T40" fmla="*/ 536 w 1376"/>
                <a:gd name="T41" fmla="*/ 926 h 3590"/>
                <a:gd name="T42" fmla="*/ 669 w 1376"/>
                <a:gd name="T43" fmla="*/ 970 h 3590"/>
                <a:gd name="T44" fmla="*/ 1019 w 1376"/>
                <a:gd name="T45" fmla="*/ 960 h 3590"/>
                <a:gd name="T46" fmla="*/ 1130 w 1376"/>
                <a:gd name="T47" fmla="*/ 877 h 3590"/>
                <a:gd name="T48" fmla="*/ 1173 w 1376"/>
                <a:gd name="T49" fmla="*/ 743 h 3590"/>
                <a:gd name="T50" fmla="*/ 1195 w 1376"/>
                <a:gd name="T51" fmla="*/ 369 h 3590"/>
                <a:gd name="T52" fmla="*/ 1275 w 1376"/>
                <a:gd name="T53" fmla="*/ 331 h 3590"/>
                <a:gd name="T54" fmla="*/ 1354 w 1376"/>
                <a:gd name="T55" fmla="*/ 369 h 3590"/>
                <a:gd name="T56" fmla="*/ 1376 w 1376"/>
                <a:gd name="T57" fmla="*/ 743 h 3590"/>
                <a:gd name="T58" fmla="*/ 1326 w 1376"/>
                <a:gd name="T59" fmla="*/ 945 h 3590"/>
                <a:gd name="T60" fmla="*/ 1192 w 1376"/>
                <a:gd name="T61" fmla="*/ 1098 h 3590"/>
                <a:gd name="T62" fmla="*/ 1000 w 1376"/>
                <a:gd name="T63" fmla="*/ 1172 h 3590"/>
                <a:gd name="T64" fmla="*/ 910 w 1376"/>
                <a:gd name="T65" fmla="*/ 1552 h 3590"/>
                <a:gd name="T66" fmla="*/ 1224 w 1376"/>
                <a:gd name="T67" fmla="*/ 1574 h 3590"/>
                <a:gd name="T68" fmla="*/ 1263 w 1376"/>
                <a:gd name="T69" fmla="*/ 1654 h 3590"/>
                <a:gd name="T70" fmla="*/ 1241 w 1376"/>
                <a:gd name="T71" fmla="*/ 3552 h 3590"/>
                <a:gd name="T72" fmla="*/ 1162 w 1376"/>
                <a:gd name="T73" fmla="*/ 3590 h 3590"/>
                <a:gd name="T74" fmla="*/ 393 w 1376"/>
                <a:gd name="T75" fmla="*/ 3567 h 3590"/>
                <a:gd name="T76" fmla="*/ 355 w 1376"/>
                <a:gd name="T77" fmla="*/ 3488 h 3590"/>
                <a:gd name="T78" fmla="*/ 57 w 1376"/>
                <a:gd name="T79" fmla="*/ 2558 h 3590"/>
                <a:gd name="T80" fmla="*/ 3 w 1376"/>
                <a:gd name="T81" fmla="*/ 2489 h 3590"/>
                <a:gd name="T82" fmla="*/ 14 w 1376"/>
                <a:gd name="T83" fmla="*/ 1409 h 3590"/>
                <a:gd name="T84" fmla="*/ 112 w 1376"/>
                <a:gd name="T85" fmla="*/ 1196 h 3590"/>
                <a:gd name="T86" fmla="*/ 286 w 1376"/>
                <a:gd name="T87" fmla="*/ 1042 h 3590"/>
                <a:gd name="T88" fmla="*/ 268 w 1376"/>
                <a:gd name="T89" fmla="*/ 890 h 3590"/>
                <a:gd name="T90" fmla="*/ 242 w 1376"/>
                <a:gd name="T91" fmla="*/ 432 h 3590"/>
                <a:gd name="T92" fmla="*/ 292 w 1376"/>
                <a:gd name="T93" fmla="*/ 230 h 3590"/>
                <a:gd name="T94" fmla="*/ 426 w 1376"/>
                <a:gd name="T95" fmla="*/ 77 h 3590"/>
                <a:gd name="T96" fmla="*/ 618 w 1376"/>
                <a:gd name="T97" fmla="*/ 3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76" h="3590">
                  <a:moveTo>
                    <a:pt x="558" y="1756"/>
                  </a:moveTo>
                  <a:lnTo>
                    <a:pt x="558" y="3387"/>
                  </a:lnTo>
                  <a:lnTo>
                    <a:pt x="1060" y="3387"/>
                  </a:lnTo>
                  <a:lnTo>
                    <a:pt x="1060" y="1756"/>
                  </a:lnTo>
                  <a:lnTo>
                    <a:pt x="910" y="1756"/>
                  </a:lnTo>
                  <a:lnTo>
                    <a:pt x="910" y="2243"/>
                  </a:lnTo>
                  <a:lnTo>
                    <a:pt x="908" y="2267"/>
                  </a:lnTo>
                  <a:lnTo>
                    <a:pt x="900" y="2288"/>
                  </a:lnTo>
                  <a:lnTo>
                    <a:pt x="889" y="2307"/>
                  </a:lnTo>
                  <a:lnTo>
                    <a:pt x="872" y="2323"/>
                  </a:lnTo>
                  <a:lnTo>
                    <a:pt x="854" y="2335"/>
                  </a:lnTo>
                  <a:lnTo>
                    <a:pt x="832" y="2342"/>
                  </a:lnTo>
                  <a:lnTo>
                    <a:pt x="809" y="2345"/>
                  </a:lnTo>
                  <a:lnTo>
                    <a:pt x="786" y="2342"/>
                  </a:lnTo>
                  <a:lnTo>
                    <a:pt x="764" y="2335"/>
                  </a:lnTo>
                  <a:lnTo>
                    <a:pt x="745" y="2323"/>
                  </a:lnTo>
                  <a:lnTo>
                    <a:pt x="730" y="2307"/>
                  </a:lnTo>
                  <a:lnTo>
                    <a:pt x="717" y="2288"/>
                  </a:lnTo>
                  <a:lnTo>
                    <a:pt x="710" y="2267"/>
                  </a:lnTo>
                  <a:lnTo>
                    <a:pt x="708" y="2243"/>
                  </a:lnTo>
                  <a:lnTo>
                    <a:pt x="708" y="1756"/>
                  </a:lnTo>
                  <a:lnTo>
                    <a:pt x="558" y="1756"/>
                  </a:lnTo>
                  <a:close/>
                  <a:moveTo>
                    <a:pt x="559" y="1175"/>
                  </a:moveTo>
                  <a:lnTo>
                    <a:pt x="510" y="1178"/>
                  </a:lnTo>
                  <a:lnTo>
                    <a:pt x="464" y="1188"/>
                  </a:lnTo>
                  <a:lnTo>
                    <a:pt x="420" y="1203"/>
                  </a:lnTo>
                  <a:lnTo>
                    <a:pt x="379" y="1224"/>
                  </a:lnTo>
                  <a:lnTo>
                    <a:pt x="341" y="1249"/>
                  </a:lnTo>
                  <a:lnTo>
                    <a:pt x="308" y="1279"/>
                  </a:lnTo>
                  <a:lnTo>
                    <a:pt x="277" y="1313"/>
                  </a:lnTo>
                  <a:lnTo>
                    <a:pt x="252" y="1351"/>
                  </a:lnTo>
                  <a:lnTo>
                    <a:pt x="231" y="1392"/>
                  </a:lnTo>
                  <a:lnTo>
                    <a:pt x="216" y="1437"/>
                  </a:lnTo>
                  <a:lnTo>
                    <a:pt x="207" y="1483"/>
                  </a:lnTo>
                  <a:lnTo>
                    <a:pt x="204" y="1532"/>
                  </a:lnTo>
                  <a:lnTo>
                    <a:pt x="204" y="2364"/>
                  </a:lnTo>
                  <a:lnTo>
                    <a:pt x="355" y="2364"/>
                  </a:lnTo>
                  <a:lnTo>
                    <a:pt x="355" y="1654"/>
                  </a:lnTo>
                  <a:lnTo>
                    <a:pt x="358" y="1631"/>
                  </a:lnTo>
                  <a:lnTo>
                    <a:pt x="365" y="1609"/>
                  </a:lnTo>
                  <a:lnTo>
                    <a:pt x="377" y="1590"/>
                  </a:lnTo>
                  <a:lnTo>
                    <a:pt x="393" y="1574"/>
                  </a:lnTo>
                  <a:lnTo>
                    <a:pt x="412" y="1562"/>
                  </a:lnTo>
                  <a:lnTo>
                    <a:pt x="433" y="1555"/>
                  </a:lnTo>
                  <a:lnTo>
                    <a:pt x="456" y="1552"/>
                  </a:lnTo>
                  <a:lnTo>
                    <a:pt x="708" y="1552"/>
                  </a:lnTo>
                  <a:lnTo>
                    <a:pt x="708" y="1175"/>
                  </a:lnTo>
                  <a:lnTo>
                    <a:pt x="672" y="1175"/>
                  </a:lnTo>
                  <a:lnTo>
                    <a:pt x="669" y="1175"/>
                  </a:lnTo>
                  <a:lnTo>
                    <a:pt x="559" y="1175"/>
                  </a:lnTo>
                  <a:close/>
                  <a:moveTo>
                    <a:pt x="672" y="0"/>
                  </a:moveTo>
                  <a:lnTo>
                    <a:pt x="946" y="0"/>
                  </a:lnTo>
                  <a:lnTo>
                    <a:pt x="969" y="2"/>
                  </a:lnTo>
                  <a:lnTo>
                    <a:pt x="990" y="11"/>
                  </a:lnTo>
                  <a:lnTo>
                    <a:pt x="1010" y="23"/>
                  </a:lnTo>
                  <a:lnTo>
                    <a:pt x="1025" y="38"/>
                  </a:lnTo>
                  <a:lnTo>
                    <a:pt x="1037" y="57"/>
                  </a:lnTo>
                  <a:lnTo>
                    <a:pt x="1045" y="78"/>
                  </a:lnTo>
                  <a:lnTo>
                    <a:pt x="1048" y="102"/>
                  </a:lnTo>
                  <a:lnTo>
                    <a:pt x="1045" y="125"/>
                  </a:lnTo>
                  <a:lnTo>
                    <a:pt x="1037" y="147"/>
                  </a:lnTo>
                  <a:lnTo>
                    <a:pt x="1025" y="165"/>
                  </a:lnTo>
                  <a:lnTo>
                    <a:pt x="1010" y="182"/>
                  </a:lnTo>
                  <a:lnTo>
                    <a:pt x="990" y="194"/>
                  </a:lnTo>
                  <a:lnTo>
                    <a:pt x="969" y="201"/>
                  </a:lnTo>
                  <a:lnTo>
                    <a:pt x="946" y="203"/>
                  </a:lnTo>
                  <a:lnTo>
                    <a:pt x="672" y="203"/>
                  </a:lnTo>
                  <a:lnTo>
                    <a:pt x="635" y="207"/>
                  </a:lnTo>
                  <a:lnTo>
                    <a:pt x="600" y="215"/>
                  </a:lnTo>
                  <a:lnTo>
                    <a:pt x="568" y="230"/>
                  </a:lnTo>
                  <a:lnTo>
                    <a:pt x="537" y="248"/>
                  </a:lnTo>
                  <a:lnTo>
                    <a:pt x="511" y="271"/>
                  </a:lnTo>
                  <a:lnTo>
                    <a:pt x="489" y="297"/>
                  </a:lnTo>
                  <a:lnTo>
                    <a:pt x="470" y="327"/>
                  </a:lnTo>
                  <a:lnTo>
                    <a:pt x="456" y="360"/>
                  </a:lnTo>
                  <a:lnTo>
                    <a:pt x="447" y="395"/>
                  </a:lnTo>
                  <a:lnTo>
                    <a:pt x="444" y="432"/>
                  </a:lnTo>
                  <a:lnTo>
                    <a:pt x="444" y="743"/>
                  </a:lnTo>
                  <a:lnTo>
                    <a:pt x="447" y="779"/>
                  </a:lnTo>
                  <a:lnTo>
                    <a:pt x="456" y="814"/>
                  </a:lnTo>
                  <a:lnTo>
                    <a:pt x="469" y="846"/>
                  </a:lnTo>
                  <a:lnTo>
                    <a:pt x="488" y="877"/>
                  </a:lnTo>
                  <a:lnTo>
                    <a:pt x="510" y="903"/>
                  </a:lnTo>
                  <a:lnTo>
                    <a:pt x="536" y="926"/>
                  </a:lnTo>
                  <a:lnTo>
                    <a:pt x="566" y="944"/>
                  </a:lnTo>
                  <a:lnTo>
                    <a:pt x="598" y="958"/>
                  </a:lnTo>
                  <a:lnTo>
                    <a:pt x="633" y="967"/>
                  </a:lnTo>
                  <a:lnTo>
                    <a:pt x="669" y="970"/>
                  </a:lnTo>
                  <a:lnTo>
                    <a:pt x="946" y="970"/>
                  </a:lnTo>
                  <a:lnTo>
                    <a:pt x="947" y="971"/>
                  </a:lnTo>
                  <a:lnTo>
                    <a:pt x="984" y="968"/>
                  </a:lnTo>
                  <a:lnTo>
                    <a:pt x="1019" y="960"/>
                  </a:lnTo>
                  <a:lnTo>
                    <a:pt x="1051" y="945"/>
                  </a:lnTo>
                  <a:lnTo>
                    <a:pt x="1080" y="927"/>
                  </a:lnTo>
                  <a:lnTo>
                    <a:pt x="1107" y="904"/>
                  </a:lnTo>
                  <a:lnTo>
                    <a:pt x="1130" y="877"/>
                  </a:lnTo>
                  <a:lnTo>
                    <a:pt x="1149" y="847"/>
                  </a:lnTo>
                  <a:lnTo>
                    <a:pt x="1162" y="815"/>
                  </a:lnTo>
                  <a:lnTo>
                    <a:pt x="1170" y="780"/>
                  </a:lnTo>
                  <a:lnTo>
                    <a:pt x="1173" y="743"/>
                  </a:lnTo>
                  <a:lnTo>
                    <a:pt x="1173" y="432"/>
                  </a:lnTo>
                  <a:lnTo>
                    <a:pt x="1176" y="409"/>
                  </a:lnTo>
                  <a:lnTo>
                    <a:pt x="1183" y="387"/>
                  </a:lnTo>
                  <a:lnTo>
                    <a:pt x="1195" y="369"/>
                  </a:lnTo>
                  <a:lnTo>
                    <a:pt x="1211" y="352"/>
                  </a:lnTo>
                  <a:lnTo>
                    <a:pt x="1230" y="341"/>
                  </a:lnTo>
                  <a:lnTo>
                    <a:pt x="1252" y="333"/>
                  </a:lnTo>
                  <a:lnTo>
                    <a:pt x="1275" y="331"/>
                  </a:lnTo>
                  <a:lnTo>
                    <a:pt x="1298" y="333"/>
                  </a:lnTo>
                  <a:lnTo>
                    <a:pt x="1320" y="341"/>
                  </a:lnTo>
                  <a:lnTo>
                    <a:pt x="1338" y="352"/>
                  </a:lnTo>
                  <a:lnTo>
                    <a:pt x="1354" y="369"/>
                  </a:lnTo>
                  <a:lnTo>
                    <a:pt x="1366" y="387"/>
                  </a:lnTo>
                  <a:lnTo>
                    <a:pt x="1374" y="409"/>
                  </a:lnTo>
                  <a:lnTo>
                    <a:pt x="1376" y="432"/>
                  </a:lnTo>
                  <a:lnTo>
                    <a:pt x="1376" y="743"/>
                  </a:lnTo>
                  <a:lnTo>
                    <a:pt x="1373" y="796"/>
                  </a:lnTo>
                  <a:lnTo>
                    <a:pt x="1363" y="849"/>
                  </a:lnTo>
                  <a:lnTo>
                    <a:pt x="1347" y="899"/>
                  </a:lnTo>
                  <a:lnTo>
                    <a:pt x="1326" y="945"/>
                  </a:lnTo>
                  <a:lnTo>
                    <a:pt x="1299" y="989"/>
                  </a:lnTo>
                  <a:lnTo>
                    <a:pt x="1268" y="1029"/>
                  </a:lnTo>
                  <a:lnTo>
                    <a:pt x="1232" y="1066"/>
                  </a:lnTo>
                  <a:lnTo>
                    <a:pt x="1192" y="1098"/>
                  </a:lnTo>
                  <a:lnTo>
                    <a:pt x="1149" y="1124"/>
                  </a:lnTo>
                  <a:lnTo>
                    <a:pt x="1101" y="1146"/>
                  </a:lnTo>
                  <a:lnTo>
                    <a:pt x="1052" y="1162"/>
                  </a:lnTo>
                  <a:lnTo>
                    <a:pt x="1000" y="1172"/>
                  </a:lnTo>
                  <a:lnTo>
                    <a:pt x="946" y="1175"/>
                  </a:lnTo>
                  <a:lnTo>
                    <a:pt x="946" y="1175"/>
                  </a:lnTo>
                  <a:lnTo>
                    <a:pt x="910" y="1175"/>
                  </a:lnTo>
                  <a:lnTo>
                    <a:pt x="910" y="1552"/>
                  </a:lnTo>
                  <a:lnTo>
                    <a:pt x="1162" y="1552"/>
                  </a:lnTo>
                  <a:lnTo>
                    <a:pt x="1184" y="1555"/>
                  </a:lnTo>
                  <a:lnTo>
                    <a:pt x="1206" y="1562"/>
                  </a:lnTo>
                  <a:lnTo>
                    <a:pt x="1224" y="1574"/>
                  </a:lnTo>
                  <a:lnTo>
                    <a:pt x="1241" y="1590"/>
                  </a:lnTo>
                  <a:lnTo>
                    <a:pt x="1253" y="1609"/>
                  </a:lnTo>
                  <a:lnTo>
                    <a:pt x="1260" y="1631"/>
                  </a:lnTo>
                  <a:lnTo>
                    <a:pt x="1263" y="1654"/>
                  </a:lnTo>
                  <a:lnTo>
                    <a:pt x="1263" y="3488"/>
                  </a:lnTo>
                  <a:lnTo>
                    <a:pt x="1260" y="3512"/>
                  </a:lnTo>
                  <a:lnTo>
                    <a:pt x="1253" y="3533"/>
                  </a:lnTo>
                  <a:lnTo>
                    <a:pt x="1241" y="3552"/>
                  </a:lnTo>
                  <a:lnTo>
                    <a:pt x="1224" y="3567"/>
                  </a:lnTo>
                  <a:lnTo>
                    <a:pt x="1206" y="3579"/>
                  </a:lnTo>
                  <a:lnTo>
                    <a:pt x="1184" y="3588"/>
                  </a:lnTo>
                  <a:lnTo>
                    <a:pt x="1162" y="3590"/>
                  </a:lnTo>
                  <a:lnTo>
                    <a:pt x="456" y="3590"/>
                  </a:lnTo>
                  <a:lnTo>
                    <a:pt x="433" y="3588"/>
                  </a:lnTo>
                  <a:lnTo>
                    <a:pt x="412" y="3579"/>
                  </a:lnTo>
                  <a:lnTo>
                    <a:pt x="393" y="3567"/>
                  </a:lnTo>
                  <a:lnTo>
                    <a:pt x="377" y="3552"/>
                  </a:lnTo>
                  <a:lnTo>
                    <a:pt x="365" y="3533"/>
                  </a:lnTo>
                  <a:lnTo>
                    <a:pt x="358" y="3512"/>
                  </a:lnTo>
                  <a:lnTo>
                    <a:pt x="355" y="3488"/>
                  </a:lnTo>
                  <a:lnTo>
                    <a:pt x="355" y="2567"/>
                  </a:lnTo>
                  <a:lnTo>
                    <a:pt x="102" y="2567"/>
                  </a:lnTo>
                  <a:lnTo>
                    <a:pt x="79" y="2565"/>
                  </a:lnTo>
                  <a:lnTo>
                    <a:pt x="57" y="2558"/>
                  </a:lnTo>
                  <a:lnTo>
                    <a:pt x="38" y="2545"/>
                  </a:lnTo>
                  <a:lnTo>
                    <a:pt x="23" y="2529"/>
                  </a:lnTo>
                  <a:lnTo>
                    <a:pt x="11" y="2511"/>
                  </a:lnTo>
                  <a:lnTo>
                    <a:pt x="3" y="2489"/>
                  </a:lnTo>
                  <a:lnTo>
                    <a:pt x="0" y="2465"/>
                  </a:lnTo>
                  <a:lnTo>
                    <a:pt x="0" y="1532"/>
                  </a:lnTo>
                  <a:lnTo>
                    <a:pt x="3" y="1470"/>
                  </a:lnTo>
                  <a:lnTo>
                    <a:pt x="14" y="1409"/>
                  </a:lnTo>
                  <a:lnTo>
                    <a:pt x="30" y="1351"/>
                  </a:lnTo>
                  <a:lnTo>
                    <a:pt x="52" y="1297"/>
                  </a:lnTo>
                  <a:lnTo>
                    <a:pt x="79" y="1245"/>
                  </a:lnTo>
                  <a:lnTo>
                    <a:pt x="112" y="1196"/>
                  </a:lnTo>
                  <a:lnTo>
                    <a:pt x="149" y="1151"/>
                  </a:lnTo>
                  <a:lnTo>
                    <a:pt x="191" y="1110"/>
                  </a:lnTo>
                  <a:lnTo>
                    <a:pt x="237" y="1074"/>
                  </a:lnTo>
                  <a:lnTo>
                    <a:pt x="286" y="1042"/>
                  </a:lnTo>
                  <a:lnTo>
                    <a:pt x="339" y="1016"/>
                  </a:lnTo>
                  <a:lnTo>
                    <a:pt x="311" y="977"/>
                  </a:lnTo>
                  <a:lnTo>
                    <a:pt x="287" y="936"/>
                  </a:lnTo>
                  <a:lnTo>
                    <a:pt x="268" y="890"/>
                  </a:lnTo>
                  <a:lnTo>
                    <a:pt x="253" y="843"/>
                  </a:lnTo>
                  <a:lnTo>
                    <a:pt x="245" y="794"/>
                  </a:lnTo>
                  <a:lnTo>
                    <a:pt x="242" y="743"/>
                  </a:lnTo>
                  <a:lnTo>
                    <a:pt x="242" y="432"/>
                  </a:lnTo>
                  <a:lnTo>
                    <a:pt x="245" y="379"/>
                  </a:lnTo>
                  <a:lnTo>
                    <a:pt x="255" y="326"/>
                  </a:lnTo>
                  <a:lnTo>
                    <a:pt x="271" y="276"/>
                  </a:lnTo>
                  <a:lnTo>
                    <a:pt x="292" y="230"/>
                  </a:lnTo>
                  <a:lnTo>
                    <a:pt x="319" y="185"/>
                  </a:lnTo>
                  <a:lnTo>
                    <a:pt x="350" y="146"/>
                  </a:lnTo>
                  <a:lnTo>
                    <a:pt x="387" y="109"/>
                  </a:lnTo>
                  <a:lnTo>
                    <a:pt x="426" y="77"/>
                  </a:lnTo>
                  <a:lnTo>
                    <a:pt x="470" y="51"/>
                  </a:lnTo>
                  <a:lnTo>
                    <a:pt x="517" y="29"/>
                  </a:lnTo>
                  <a:lnTo>
                    <a:pt x="567" y="13"/>
                  </a:lnTo>
                  <a:lnTo>
                    <a:pt x="618" y="3"/>
                  </a:lnTo>
                  <a:lnTo>
                    <a:pt x="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08"/>
            <p:cNvSpPr>
              <a:spLocks/>
            </p:cNvSpPr>
            <p:nvPr/>
          </p:nvSpPr>
          <p:spPr bwMode="auto">
            <a:xfrm>
              <a:off x="1031876" y="2908300"/>
              <a:ext cx="103188" cy="334962"/>
            </a:xfrm>
            <a:custGeom>
              <a:avLst/>
              <a:gdLst>
                <a:gd name="T0" fmla="*/ 125 w 643"/>
                <a:gd name="T1" fmla="*/ 3 h 2107"/>
                <a:gd name="T2" fmla="*/ 165 w 643"/>
                <a:gd name="T3" fmla="*/ 23 h 2107"/>
                <a:gd name="T4" fmla="*/ 192 w 643"/>
                <a:gd name="T5" fmla="*/ 57 h 2107"/>
                <a:gd name="T6" fmla="*/ 203 w 643"/>
                <a:gd name="T7" fmla="*/ 103 h 2107"/>
                <a:gd name="T8" fmla="*/ 241 w 643"/>
                <a:gd name="T9" fmla="*/ 671 h 2107"/>
                <a:gd name="T10" fmla="*/ 317 w 643"/>
                <a:gd name="T11" fmla="*/ 664 h 2107"/>
                <a:gd name="T12" fmla="*/ 391 w 643"/>
                <a:gd name="T13" fmla="*/ 676 h 2107"/>
                <a:gd name="T14" fmla="*/ 460 w 643"/>
                <a:gd name="T15" fmla="*/ 705 h 2107"/>
                <a:gd name="T16" fmla="*/ 520 w 643"/>
                <a:gd name="T17" fmla="*/ 750 h 2107"/>
                <a:gd name="T18" fmla="*/ 569 w 643"/>
                <a:gd name="T19" fmla="*/ 811 h 2107"/>
                <a:gd name="T20" fmla="*/ 594 w 643"/>
                <a:gd name="T21" fmla="*/ 869 h 2107"/>
                <a:gd name="T22" fmla="*/ 593 w 643"/>
                <a:gd name="T23" fmla="*/ 913 h 2107"/>
                <a:gd name="T24" fmla="*/ 572 w 643"/>
                <a:gd name="T25" fmla="*/ 953 h 2107"/>
                <a:gd name="T26" fmla="*/ 535 w 643"/>
                <a:gd name="T27" fmla="*/ 981 h 2107"/>
                <a:gd name="T28" fmla="*/ 491 w 643"/>
                <a:gd name="T29" fmla="*/ 989 h 2107"/>
                <a:gd name="T30" fmla="*/ 448 w 643"/>
                <a:gd name="T31" fmla="*/ 978 h 2107"/>
                <a:gd name="T32" fmla="*/ 414 w 643"/>
                <a:gd name="T33" fmla="*/ 949 h 2107"/>
                <a:gd name="T34" fmla="*/ 389 w 643"/>
                <a:gd name="T35" fmla="*/ 909 h 2107"/>
                <a:gd name="T36" fmla="*/ 355 w 643"/>
                <a:gd name="T37" fmla="*/ 879 h 2107"/>
                <a:gd name="T38" fmla="*/ 310 w 643"/>
                <a:gd name="T39" fmla="*/ 868 h 2107"/>
                <a:gd name="T40" fmla="*/ 265 w 643"/>
                <a:gd name="T41" fmla="*/ 876 h 2107"/>
                <a:gd name="T42" fmla="*/ 227 w 643"/>
                <a:gd name="T43" fmla="*/ 906 h 2107"/>
                <a:gd name="T44" fmla="*/ 206 w 643"/>
                <a:gd name="T45" fmla="*/ 946 h 2107"/>
                <a:gd name="T46" fmla="*/ 205 w 643"/>
                <a:gd name="T47" fmla="*/ 992 h 2107"/>
                <a:gd name="T48" fmla="*/ 634 w 643"/>
                <a:gd name="T49" fmla="*/ 1963 h 2107"/>
                <a:gd name="T50" fmla="*/ 643 w 643"/>
                <a:gd name="T51" fmla="*/ 2008 h 2107"/>
                <a:gd name="T52" fmla="*/ 632 w 643"/>
                <a:gd name="T53" fmla="*/ 2051 h 2107"/>
                <a:gd name="T54" fmla="*/ 603 w 643"/>
                <a:gd name="T55" fmla="*/ 2085 h 2107"/>
                <a:gd name="T56" fmla="*/ 563 w 643"/>
                <a:gd name="T57" fmla="*/ 2104 h 2107"/>
                <a:gd name="T58" fmla="*/ 518 w 643"/>
                <a:gd name="T59" fmla="*/ 2103 h 2107"/>
                <a:gd name="T60" fmla="*/ 477 w 643"/>
                <a:gd name="T61" fmla="*/ 2084 h 2107"/>
                <a:gd name="T62" fmla="*/ 449 w 643"/>
                <a:gd name="T63" fmla="*/ 2046 h 2107"/>
                <a:gd name="T64" fmla="*/ 14 w 643"/>
                <a:gd name="T65" fmla="*/ 1063 h 2107"/>
                <a:gd name="T66" fmla="*/ 1 w 643"/>
                <a:gd name="T67" fmla="*/ 989 h 2107"/>
                <a:gd name="T68" fmla="*/ 0 w 643"/>
                <a:gd name="T69" fmla="*/ 103 h 2107"/>
                <a:gd name="T70" fmla="*/ 10 w 643"/>
                <a:gd name="T71" fmla="*/ 57 h 2107"/>
                <a:gd name="T72" fmla="*/ 38 w 643"/>
                <a:gd name="T73" fmla="*/ 23 h 2107"/>
                <a:gd name="T74" fmla="*/ 78 w 643"/>
                <a:gd name="T75" fmla="*/ 3 h 2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3" h="2107">
                  <a:moveTo>
                    <a:pt x="101" y="0"/>
                  </a:moveTo>
                  <a:lnTo>
                    <a:pt x="125" y="3"/>
                  </a:lnTo>
                  <a:lnTo>
                    <a:pt x="145" y="11"/>
                  </a:lnTo>
                  <a:lnTo>
                    <a:pt x="165" y="23"/>
                  </a:lnTo>
                  <a:lnTo>
                    <a:pt x="180" y="39"/>
                  </a:lnTo>
                  <a:lnTo>
                    <a:pt x="192" y="57"/>
                  </a:lnTo>
                  <a:lnTo>
                    <a:pt x="200" y="79"/>
                  </a:lnTo>
                  <a:lnTo>
                    <a:pt x="203" y="103"/>
                  </a:lnTo>
                  <a:lnTo>
                    <a:pt x="203" y="683"/>
                  </a:lnTo>
                  <a:lnTo>
                    <a:pt x="241" y="671"/>
                  </a:lnTo>
                  <a:lnTo>
                    <a:pt x="279" y="665"/>
                  </a:lnTo>
                  <a:lnTo>
                    <a:pt x="317" y="664"/>
                  </a:lnTo>
                  <a:lnTo>
                    <a:pt x="355" y="667"/>
                  </a:lnTo>
                  <a:lnTo>
                    <a:pt x="391" y="676"/>
                  </a:lnTo>
                  <a:lnTo>
                    <a:pt x="426" y="688"/>
                  </a:lnTo>
                  <a:lnTo>
                    <a:pt x="460" y="705"/>
                  </a:lnTo>
                  <a:lnTo>
                    <a:pt x="491" y="726"/>
                  </a:lnTo>
                  <a:lnTo>
                    <a:pt x="520" y="750"/>
                  </a:lnTo>
                  <a:lnTo>
                    <a:pt x="546" y="779"/>
                  </a:lnTo>
                  <a:lnTo>
                    <a:pt x="569" y="811"/>
                  </a:lnTo>
                  <a:lnTo>
                    <a:pt x="587" y="846"/>
                  </a:lnTo>
                  <a:lnTo>
                    <a:pt x="594" y="869"/>
                  </a:lnTo>
                  <a:lnTo>
                    <a:pt x="596" y="891"/>
                  </a:lnTo>
                  <a:lnTo>
                    <a:pt x="593" y="913"/>
                  </a:lnTo>
                  <a:lnTo>
                    <a:pt x="584" y="934"/>
                  </a:lnTo>
                  <a:lnTo>
                    <a:pt x="572" y="953"/>
                  </a:lnTo>
                  <a:lnTo>
                    <a:pt x="556" y="969"/>
                  </a:lnTo>
                  <a:lnTo>
                    <a:pt x="535" y="981"/>
                  </a:lnTo>
                  <a:lnTo>
                    <a:pt x="514" y="988"/>
                  </a:lnTo>
                  <a:lnTo>
                    <a:pt x="491" y="989"/>
                  </a:lnTo>
                  <a:lnTo>
                    <a:pt x="468" y="986"/>
                  </a:lnTo>
                  <a:lnTo>
                    <a:pt x="448" y="978"/>
                  </a:lnTo>
                  <a:lnTo>
                    <a:pt x="429" y="967"/>
                  </a:lnTo>
                  <a:lnTo>
                    <a:pt x="414" y="949"/>
                  </a:lnTo>
                  <a:lnTo>
                    <a:pt x="402" y="930"/>
                  </a:lnTo>
                  <a:lnTo>
                    <a:pt x="389" y="909"/>
                  </a:lnTo>
                  <a:lnTo>
                    <a:pt x="373" y="891"/>
                  </a:lnTo>
                  <a:lnTo>
                    <a:pt x="355" y="879"/>
                  </a:lnTo>
                  <a:lnTo>
                    <a:pt x="333" y="871"/>
                  </a:lnTo>
                  <a:lnTo>
                    <a:pt x="310" y="868"/>
                  </a:lnTo>
                  <a:lnTo>
                    <a:pt x="287" y="870"/>
                  </a:lnTo>
                  <a:lnTo>
                    <a:pt x="265" y="876"/>
                  </a:lnTo>
                  <a:lnTo>
                    <a:pt x="244" y="889"/>
                  </a:lnTo>
                  <a:lnTo>
                    <a:pt x="227" y="906"/>
                  </a:lnTo>
                  <a:lnTo>
                    <a:pt x="215" y="924"/>
                  </a:lnTo>
                  <a:lnTo>
                    <a:pt x="206" y="946"/>
                  </a:lnTo>
                  <a:lnTo>
                    <a:pt x="203" y="969"/>
                  </a:lnTo>
                  <a:lnTo>
                    <a:pt x="205" y="992"/>
                  </a:lnTo>
                  <a:lnTo>
                    <a:pt x="211" y="1014"/>
                  </a:lnTo>
                  <a:lnTo>
                    <a:pt x="634" y="1963"/>
                  </a:lnTo>
                  <a:lnTo>
                    <a:pt x="641" y="1985"/>
                  </a:lnTo>
                  <a:lnTo>
                    <a:pt x="643" y="2008"/>
                  </a:lnTo>
                  <a:lnTo>
                    <a:pt x="639" y="2030"/>
                  </a:lnTo>
                  <a:lnTo>
                    <a:pt x="632" y="2051"/>
                  </a:lnTo>
                  <a:lnTo>
                    <a:pt x="619" y="2070"/>
                  </a:lnTo>
                  <a:lnTo>
                    <a:pt x="603" y="2085"/>
                  </a:lnTo>
                  <a:lnTo>
                    <a:pt x="582" y="2097"/>
                  </a:lnTo>
                  <a:lnTo>
                    <a:pt x="563" y="2104"/>
                  </a:lnTo>
                  <a:lnTo>
                    <a:pt x="541" y="2107"/>
                  </a:lnTo>
                  <a:lnTo>
                    <a:pt x="518" y="2103"/>
                  </a:lnTo>
                  <a:lnTo>
                    <a:pt x="496" y="2096"/>
                  </a:lnTo>
                  <a:lnTo>
                    <a:pt x="477" y="2084"/>
                  </a:lnTo>
                  <a:lnTo>
                    <a:pt x="461" y="2066"/>
                  </a:lnTo>
                  <a:lnTo>
                    <a:pt x="449" y="2046"/>
                  </a:lnTo>
                  <a:lnTo>
                    <a:pt x="26" y="1098"/>
                  </a:lnTo>
                  <a:lnTo>
                    <a:pt x="14" y="1063"/>
                  </a:lnTo>
                  <a:lnTo>
                    <a:pt x="6" y="1027"/>
                  </a:lnTo>
                  <a:lnTo>
                    <a:pt x="1" y="989"/>
                  </a:lnTo>
                  <a:lnTo>
                    <a:pt x="0" y="949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0" name="Freeform 215"/>
          <p:cNvSpPr>
            <a:spLocks noEditPoints="1"/>
          </p:cNvSpPr>
          <p:nvPr/>
        </p:nvSpPr>
        <p:spPr bwMode="auto">
          <a:xfrm>
            <a:off x="10951640" y="3481388"/>
            <a:ext cx="569913" cy="514350"/>
          </a:xfrm>
          <a:custGeom>
            <a:avLst/>
            <a:gdLst>
              <a:gd name="T0" fmla="*/ 2157 w 3593"/>
              <a:gd name="T1" fmla="*/ 1039 h 3238"/>
              <a:gd name="T2" fmla="*/ 2972 w 3593"/>
              <a:gd name="T3" fmla="*/ 1181 h 3238"/>
              <a:gd name="T4" fmla="*/ 2841 w 3593"/>
              <a:gd name="T5" fmla="*/ 967 h 3238"/>
              <a:gd name="T6" fmla="*/ 2643 w 3593"/>
              <a:gd name="T7" fmla="*/ 1340 h 3238"/>
              <a:gd name="T8" fmla="*/ 2517 w 3593"/>
              <a:gd name="T9" fmla="*/ 1419 h 3238"/>
              <a:gd name="T10" fmla="*/ 2436 w 3593"/>
              <a:gd name="T11" fmla="*/ 941 h 3238"/>
              <a:gd name="T12" fmla="*/ 743 w 3593"/>
              <a:gd name="T13" fmla="*/ 987 h 3238"/>
              <a:gd name="T14" fmla="*/ 645 w 3593"/>
              <a:gd name="T15" fmla="*/ 1588 h 3238"/>
              <a:gd name="T16" fmla="*/ 1435 w 3593"/>
              <a:gd name="T17" fmla="*/ 1011 h 3238"/>
              <a:gd name="T18" fmla="*/ 1179 w 3593"/>
              <a:gd name="T19" fmla="*/ 941 h 3238"/>
              <a:gd name="T20" fmla="*/ 1099 w 3593"/>
              <a:gd name="T21" fmla="*/ 1419 h 3238"/>
              <a:gd name="T22" fmla="*/ 973 w 3593"/>
              <a:gd name="T23" fmla="*/ 1340 h 3238"/>
              <a:gd name="T24" fmla="*/ 1202 w 3593"/>
              <a:gd name="T25" fmla="*/ 2 h 3238"/>
              <a:gd name="T26" fmla="*/ 1280 w 3593"/>
              <a:gd name="T27" fmla="*/ 129 h 3238"/>
              <a:gd name="T28" fmla="*/ 971 w 3593"/>
              <a:gd name="T29" fmla="*/ 210 h 3238"/>
              <a:gd name="T30" fmla="*/ 830 w 3593"/>
              <a:gd name="T31" fmla="*/ 324 h 3238"/>
              <a:gd name="T32" fmla="*/ 890 w 3593"/>
              <a:gd name="T33" fmla="*/ 707 h 3238"/>
              <a:gd name="T34" fmla="*/ 1259 w 3593"/>
              <a:gd name="T35" fmla="*/ 707 h 3238"/>
              <a:gd name="T36" fmla="*/ 1325 w 3593"/>
              <a:gd name="T37" fmla="*/ 330 h 3238"/>
              <a:gd name="T38" fmla="*/ 1451 w 3593"/>
              <a:gd name="T39" fmla="*/ 251 h 3238"/>
              <a:gd name="T40" fmla="*/ 1532 w 3593"/>
              <a:gd name="T41" fmla="*/ 587 h 3238"/>
              <a:gd name="T42" fmla="*/ 1553 w 3593"/>
              <a:gd name="T43" fmla="*/ 837 h 3238"/>
              <a:gd name="T44" fmla="*/ 1712 w 3593"/>
              <a:gd name="T45" fmla="*/ 1130 h 3238"/>
              <a:gd name="T46" fmla="*/ 1927 w 3593"/>
              <a:gd name="T47" fmla="*/ 1033 h 3238"/>
              <a:gd name="T48" fmla="*/ 2143 w 3593"/>
              <a:gd name="T49" fmla="*/ 783 h 3238"/>
              <a:gd name="T50" fmla="*/ 2087 w 3593"/>
              <a:gd name="T51" fmla="*/ 306 h 3238"/>
              <a:gd name="T52" fmla="*/ 2259 w 3593"/>
              <a:gd name="T53" fmla="*/ 48 h 3238"/>
              <a:gd name="T54" fmla="*/ 2690 w 3593"/>
              <a:gd name="T55" fmla="*/ 11 h 3238"/>
              <a:gd name="T56" fmla="*/ 2738 w 3593"/>
              <a:gd name="T57" fmla="*/ 151 h 3238"/>
              <a:gd name="T58" fmla="*/ 2409 w 3593"/>
              <a:gd name="T59" fmla="*/ 212 h 3238"/>
              <a:gd name="T60" fmla="*/ 2293 w 3593"/>
              <a:gd name="T61" fmla="*/ 354 h 3238"/>
              <a:gd name="T62" fmla="*/ 2380 w 3593"/>
              <a:gd name="T63" fmla="*/ 720 h 3238"/>
              <a:gd name="T64" fmla="*/ 2747 w 3593"/>
              <a:gd name="T65" fmla="*/ 688 h 3238"/>
              <a:gd name="T66" fmla="*/ 2799 w 3593"/>
              <a:gd name="T67" fmla="*/ 308 h 3238"/>
              <a:gd name="T68" fmla="*/ 2940 w 3593"/>
              <a:gd name="T69" fmla="*/ 260 h 3238"/>
              <a:gd name="T70" fmla="*/ 2996 w 3593"/>
              <a:gd name="T71" fmla="*/ 631 h 3238"/>
              <a:gd name="T72" fmla="*/ 3055 w 3593"/>
              <a:gd name="T73" fmla="*/ 869 h 3238"/>
              <a:gd name="T74" fmla="*/ 3181 w 3593"/>
              <a:gd name="T75" fmla="*/ 1181 h 3238"/>
              <a:gd name="T76" fmla="*/ 3583 w 3593"/>
              <a:gd name="T77" fmla="*/ 1646 h 3238"/>
              <a:gd name="T78" fmla="*/ 3535 w 3593"/>
              <a:gd name="T79" fmla="*/ 1786 h 3238"/>
              <a:gd name="T80" fmla="*/ 1427 w 3593"/>
              <a:gd name="T81" fmla="*/ 2337 h 3238"/>
              <a:gd name="T82" fmla="*/ 1322 w 3593"/>
              <a:gd name="T83" fmla="*/ 2233 h 3238"/>
              <a:gd name="T84" fmla="*/ 1427 w 3593"/>
              <a:gd name="T85" fmla="*/ 2128 h 3238"/>
              <a:gd name="T86" fmla="*/ 3083 w 3593"/>
              <a:gd name="T87" fmla="*/ 2132 h 3238"/>
              <a:gd name="T88" fmla="*/ 3111 w 3593"/>
              <a:gd name="T89" fmla="*/ 2145 h 3238"/>
              <a:gd name="T90" fmla="*/ 3137 w 3593"/>
              <a:gd name="T91" fmla="*/ 2169 h 3238"/>
              <a:gd name="T92" fmla="*/ 3153 w 3593"/>
              <a:gd name="T93" fmla="*/ 2201 h 3238"/>
              <a:gd name="T94" fmla="*/ 3158 w 3593"/>
              <a:gd name="T95" fmla="*/ 2233 h 3238"/>
              <a:gd name="T96" fmla="*/ 3154 w 3593"/>
              <a:gd name="T97" fmla="*/ 2263 h 3238"/>
              <a:gd name="T98" fmla="*/ 2815 w 3593"/>
              <a:gd name="T99" fmla="*/ 3236 h 3238"/>
              <a:gd name="T100" fmla="*/ 710 w 3593"/>
              <a:gd name="T101" fmla="*/ 3183 h 3238"/>
              <a:gd name="T102" fmla="*/ 23 w 3593"/>
              <a:gd name="T103" fmla="*/ 1758 h 3238"/>
              <a:gd name="T104" fmla="*/ 39 w 3593"/>
              <a:gd name="T105" fmla="*/ 1611 h 3238"/>
              <a:gd name="T106" fmla="*/ 446 w 3593"/>
              <a:gd name="T107" fmla="*/ 1081 h 3238"/>
              <a:gd name="T108" fmla="*/ 635 w 3593"/>
              <a:gd name="T109" fmla="*/ 807 h 3238"/>
              <a:gd name="T110" fmla="*/ 617 w 3593"/>
              <a:gd name="T111" fmla="*/ 354 h 3238"/>
              <a:gd name="T112" fmla="*/ 755 w 3593"/>
              <a:gd name="T113" fmla="*/ 73 h 3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3" h="3238">
                <a:moveTo>
                  <a:pt x="2352" y="941"/>
                </a:moveTo>
                <a:lnTo>
                  <a:pt x="2313" y="943"/>
                </a:lnTo>
                <a:lnTo>
                  <a:pt x="2276" y="953"/>
                </a:lnTo>
                <a:lnTo>
                  <a:pt x="2241" y="967"/>
                </a:lnTo>
                <a:lnTo>
                  <a:pt x="2209" y="987"/>
                </a:lnTo>
                <a:lnTo>
                  <a:pt x="2182" y="1011"/>
                </a:lnTo>
                <a:lnTo>
                  <a:pt x="2157" y="1039"/>
                </a:lnTo>
                <a:lnTo>
                  <a:pt x="2138" y="1071"/>
                </a:lnTo>
                <a:lnTo>
                  <a:pt x="2123" y="1106"/>
                </a:lnTo>
                <a:lnTo>
                  <a:pt x="2114" y="1143"/>
                </a:lnTo>
                <a:lnTo>
                  <a:pt x="2111" y="1181"/>
                </a:lnTo>
                <a:lnTo>
                  <a:pt x="2111" y="1588"/>
                </a:lnTo>
                <a:lnTo>
                  <a:pt x="2972" y="1588"/>
                </a:lnTo>
                <a:lnTo>
                  <a:pt x="2972" y="1181"/>
                </a:lnTo>
                <a:lnTo>
                  <a:pt x="2968" y="1143"/>
                </a:lnTo>
                <a:lnTo>
                  <a:pt x="2959" y="1106"/>
                </a:lnTo>
                <a:lnTo>
                  <a:pt x="2944" y="1071"/>
                </a:lnTo>
                <a:lnTo>
                  <a:pt x="2925" y="1039"/>
                </a:lnTo>
                <a:lnTo>
                  <a:pt x="2901" y="1011"/>
                </a:lnTo>
                <a:lnTo>
                  <a:pt x="2872" y="987"/>
                </a:lnTo>
                <a:lnTo>
                  <a:pt x="2841" y="967"/>
                </a:lnTo>
                <a:lnTo>
                  <a:pt x="2807" y="953"/>
                </a:lnTo>
                <a:lnTo>
                  <a:pt x="2770" y="943"/>
                </a:lnTo>
                <a:lnTo>
                  <a:pt x="2731" y="941"/>
                </a:lnTo>
                <a:lnTo>
                  <a:pt x="2647" y="941"/>
                </a:lnTo>
                <a:lnTo>
                  <a:pt x="2645" y="941"/>
                </a:lnTo>
                <a:lnTo>
                  <a:pt x="2645" y="1316"/>
                </a:lnTo>
                <a:lnTo>
                  <a:pt x="2643" y="1340"/>
                </a:lnTo>
                <a:lnTo>
                  <a:pt x="2636" y="1362"/>
                </a:lnTo>
                <a:lnTo>
                  <a:pt x="2623" y="1382"/>
                </a:lnTo>
                <a:lnTo>
                  <a:pt x="2606" y="1398"/>
                </a:lnTo>
                <a:lnTo>
                  <a:pt x="2588" y="1410"/>
                </a:lnTo>
                <a:lnTo>
                  <a:pt x="2565" y="1419"/>
                </a:lnTo>
                <a:lnTo>
                  <a:pt x="2541" y="1421"/>
                </a:lnTo>
                <a:lnTo>
                  <a:pt x="2517" y="1419"/>
                </a:lnTo>
                <a:lnTo>
                  <a:pt x="2495" y="1410"/>
                </a:lnTo>
                <a:lnTo>
                  <a:pt x="2475" y="1398"/>
                </a:lnTo>
                <a:lnTo>
                  <a:pt x="2459" y="1382"/>
                </a:lnTo>
                <a:lnTo>
                  <a:pt x="2447" y="1362"/>
                </a:lnTo>
                <a:lnTo>
                  <a:pt x="2439" y="1340"/>
                </a:lnTo>
                <a:lnTo>
                  <a:pt x="2436" y="1316"/>
                </a:lnTo>
                <a:lnTo>
                  <a:pt x="2436" y="941"/>
                </a:lnTo>
                <a:lnTo>
                  <a:pt x="2435" y="941"/>
                </a:lnTo>
                <a:lnTo>
                  <a:pt x="2352" y="941"/>
                </a:lnTo>
                <a:close/>
                <a:moveTo>
                  <a:pt x="885" y="941"/>
                </a:moveTo>
                <a:lnTo>
                  <a:pt x="847" y="943"/>
                </a:lnTo>
                <a:lnTo>
                  <a:pt x="809" y="953"/>
                </a:lnTo>
                <a:lnTo>
                  <a:pt x="775" y="967"/>
                </a:lnTo>
                <a:lnTo>
                  <a:pt x="743" y="987"/>
                </a:lnTo>
                <a:lnTo>
                  <a:pt x="715" y="1011"/>
                </a:lnTo>
                <a:lnTo>
                  <a:pt x="691" y="1039"/>
                </a:lnTo>
                <a:lnTo>
                  <a:pt x="671" y="1071"/>
                </a:lnTo>
                <a:lnTo>
                  <a:pt x="657" y="1106"/>
                </a:lnTo>
                <a:lnTo>
                  <a:pt x="647" y="1143"/>
                </a:lnTo>
                <a:lnTo>
                  <a:pt x="645" y="1181"/>
                </a:lnTo>
                <a:lnTo>
                  <a:pt x="645" y="1588"/>
                </a:lnTo>
                <a:lnTo>
                  <a:pt x="1504" y="1588"/>
                </a:lnTo>
                <a:lnTo>
                  <a:pt x="1504" y="1181"/>
                </a:lnTo>
                <a:lnTo>
                  <a:pt x="1502" y="1143"/>
                </a:lnTo>
                <a:lnTo>
                  <a:pt x="1492" y="1106"/>
                </a:lnTo>
                <a:lnTo>
                  <a:pt x="1478" y="1071"/>
                </a:lnTo>
                <a:lnTo>
                  <a:pt x="1459" y="1039"/>
                </a:lnTo>
                <a:lnTo>
                  <a:pt x="1435" y="1011"/>
                </a:lnTo>
                <a:lnTo>
                  <a:pt x="1406" y="987"/>
                </a:lnTo>
                <a:lnTo>
                  <a:pt x="1375" y="967"/>
                </a:lnTo>
                <a:lnTo>
                  <a:pt x="1340" y="953"/>
                </a:lnTo>
                <a:lnTo>
                  <a:pt x="1303" y="943"/>
                </a:lnTo>
                <a:lnTo>
                  <a:pt x="1264" y="941"/>
                </a:lnTo>
                <a:lnTo>
                  <a:pt x="1180" y="941"/>
                </a:lnTo>
                <a:lnTo>
                  <a:pt x="1179" y="941"/>
                </a:lnTo>
                <a:lnTo>
                  <a:pt x="1179" y="1316"/>
                </a:lnTo>
                <a:lnTo>
                  <a:pt x="1177" y="1340"/>
                </a:lnTo>
                <a:lnTo>
                  <a:pt x="1168" y="1362"/>
                </a:lnTo>
                <a:lnTo>
                  <a:pt x="1156" y="1382"/>
                </a:lnTo>
                <a:lnTo>
                  <a:pt x="1140" y="1398"/>
                </a:lnTo>
                <a:lnTo>
                  <a:pt x="1120" y="1410"/>
                </a:lnTo>
                <a:lnTo>
                  <a:pt x="1099" y="1419"/>
                </a:lnTo>
                <a:lnTo>
                  <a:pt x="1075" y="1421"/>
                </a:lnTo>
                <a:lnTo>
                  <a:pt x="1051" y="1419"/>
                </a:lnTo>
                <a:lnTo>
                  <a:pt x="1029" y="1410"/>
                </a:lnTo>
                <a:lnTo>
                  <a:pt x="1009" y="1398"/>
                </a:lnTo>
                <a:lnTo>
                  <a:pt x="993" y="1382"/>
                </a:lnTo>
                <a:lnTo>
                  <a:pt x="981" y="1362"/>
                </a:lnTo>
                <a:lnTo>
                  <a:pt x="973" y="1340"/>
                </a:lnTo>
                <a:lnTo>
                  <a:pt x="970" y="1316"/>
                </a:lnTo>
                <a:lnTo>
                  <a:pt x="970" y="941"/>
                </a:lnTo>
                <a:lnTo>
                  <a:pt x="969" y="941"/>
                </a:lnTo>
                <a:lnTo>
                  <a:pt x="885" y="941"/>
                </a:lnTo>
                <a:close/>
                <a:moveTo>
                  <a:pt x="971" y="0"/>
                </a:moveTo>
                <a:lnTo>
                  <a:pt x="1178" y="0"/>
                </a:lnTo>
                <a:lnTo>
                  <a:pt x="1202" y="2"/>
                </a:lnTo>
                <a:lnTo>
                  <a:pt x="1224" y="11"/>
                </a:lnTo>
                <a:lnTo>
                  <a:pt x="1244" y="23"/>
                </a:lnTo>
                <a:lnTo>
                  <a:pt x="1260" y="39"/>
                </a:lnTo>
                <a:lnTo>
                  <a:pt x="1272" y="59"/>
                </a:lnTo>
                <a:lnTo>
                  <a:pt x="1280" y="81"/>
                </a:lnTo>
                <a:lnTo>
                  <a:pt x="1283" y="105"/>
                </a:lnTo>
                <a:lnTo>
                  <a:pt x="1280" y="129"/>
                </a:lnTo>
                <a:lnTo>
                  <a:pt x="1272" y="151"/>
                </a:lnTo>
                <a:lnTo>
                  <a:pt x="1260" y="170"/>
                </a:lnTo>
                <a:lnTo>
                  <a:pt x="1244" y="187"/>
                </a:lnTo>
                <a:lnTo>
                  <a:pt x="1224" y="199"/>
                </a:lnTo>
                <a:lnTo>
                  <a:pt x="1202" y="206"/>
                </a:lnTo>
                <a:lnTo>
                  <a:pt x="1178" y="210"/>
                </a:lnTo>
                <a:lnTo>
                  <a:pt x="971" y="210"/>
                </a:lnTo>
                <a:lnTo>
                  <a:pt x="941" y="212"/>
                </a:lnTo>
                <a:lnTo>
                  <a:pt x="915" y="220"/>
                </a:lnTo>
                <a:lnTo>
                  <a:pt x="890" y="234"/>
                </a:lnTo>
                <a:lnTo>
                  <a:pt x="869" y="252"/>
                </a:lnTo>
                <a:lnTo>
                  <a:pt x="852" y="273"/>
                </a:lnTo>
                <a:lnTo>
                  <a:pt x="838" y="298"/>
                </a:lnTo>
                <a:lnTo>
                  <a:pt x="830" y="324"/>
                </a:lnTo>
                <a:lnTo>
                  <a:pt x="827" y="354"/>
                </a:lnTo>
                <a:lnTo>
                  <a:pt x="827" y="587"/>
                </a:lnTo>
                <a:lnTo>
                  <a:pt x="830" y="616"/>
                </a:lnTo>
                <a:lnTo>
                  <a:pt x="838" y="644"/>
                </a:lnTo>
                <a:lnTo>
                  <a:pt x="851" y="668"/>
                </a:lnTo>
                <a:lnTo>
                  <a:pt x="868" y="688"/>
                </a:lnTo>
                <a:lnTo>
                  <a:pt x="890" y="707"/>
                </a:lnTo>
                <a:lnTo>
                  <a:pt x="914" y="720"/>
                </a:lnTo>
                <a:lnTo>
                  <a:pt x="941" y="729"/>
                </a:lnTo>
                <a:lnTo>
                  <a:pt x="970" y="731"/>
                </a:lnTo>
                <a:lnTo>
                  <a:pt x="1179" y="731"/>
                </a:lnTo>
                <a:lnTo>
                  <a:pt x="1209" y="729"/>
                </a:lnTo>
                <a:lnTo>
                  <a:pt x="1235" y="720"/>
                </a:lnTo>
                <a:lnTo>
                  <a:pt x="1259" y="707"/>
                </a:lnTo>
                <a:lnTo>
                  <a:pt x="1281" y="688"/>
                </a:lnTo>
                <a:lnTo>
                  <a:pt x="1298" y="668"/>
                </a:lnTo>
                <a:lnTo>
                  <a:pt x="1311" y="644"/>
                </a:lnTo>
                <a:lnTo>
                  <a:pt x="1319" y="616"/>
                </a:lnTo>
                <a:lnTo>
                  <a:pt x="1322" y="587"/>
                </a:lnTo>
                <a:lnTo>
                  <a:pt x="1322" y="354"/>
                </a:lnTo>
                <a:lnTo>
                  <a:pt x="1325" y="330"/>
                </a:lnTo>
                <a:lnTo>
                  <a:pt x="1333" y="308"/>
                </a:lnTo>
                <a:lnTo>
                  <a:pt x="1345" y="288"/>
                </a:lnTo>
                <a:lnTo>
                  <a:pt x="1361" y="272"/>
                </a:lnTo>
                <a:lnTo>
                  <a:pt x="1381" y="260"/>
                </a:lnTo>
                <a:lnTo>
                  <a:pt x="1403" y="251"/>
                </a:lnTo>
                <a:lnTo>
                  <a:pt x="1427" y="249"/>
                </a:lnTo>
                <a:lnTo>
                  <a:pt x="1451" y="251"/>
                </a:lnTo>
                <a:lnTo>
                  <a:pt x="1473" y="260"/>
                </a:lnTo>
                <a:lnTo>
                  <a:pt x="1492" y="272"/>
                </a:lnTo>
                <a:lnTo>
                  <a:pt x="1509" y="288"/>
                </a:lnTo>
                <a:lnTo>
                  <a:pt x="1521" y="308"/>
                </a:lnTo>
                <a:lnTo>
                  <a:pt x="1529" y="330"/>
                </a:lnTo>
                <a:lnTo>
                  <a:pt x="1532" y="354"/>
                </a:lnTo>
                <a:lnTo>
                  <a:pt x="1532" y="587"/>
                </a:lnTo>
                <a:lnTo>
                  <a:pt x="1529" y="631"/>
                </a:lnTo>
                <a:lnTo>
                  <a:pt x="1522" y="671"/>
                </a:lnTo>
                <a:lnTo>
                  <a:pt x="1510" y="710"/>
                </a:lnTo>
                <a:lnTo>
                  <a:pt x="1493" y="748"/>
                </a:lnTo>
                <a:lnTo>
                  <a:pt x="1473" y="783"/>
                </a:lnTo>
                <a:lnTo>
                  <a:pt x="1514" y="807"/>
                </a:lnTo>
                <a:lnTo>
                  <a:pt x="1553" y="837"/>
                </a:lnTo>
                <a:lnTo>
                  <a:pt x="1588" y="869"/>
                </a:lnTo>
                <a:lnTo>
                  <a:pt x="1620" y="906"/>
                </a:lnTo>
                <a:lnTo>
                  <a:pt x="1647" y="946"/>
                </a:lnTo>
                <a:lnTo>
                  <a:pt x="1670" y="988"/>
                </a:lnTo>
                <a:lnTo>
                  <a:pt x="1690" y="1033"/>
                </a:lnTo>
                <a:lnTo>
                  <a:pt x="1703" y="1081"/>
                </a:lnTo>
                <a:lnTo>
                  <a:pt x="1712" y="1130"/>
                </a:lnTo>
                <a:lnTo>
                  <a:pt x="1715" y="1181"/>
                </a:lnTo>
                <a:lnTo>
                  <a:pt x="1715" y="1588"/>
                </a:lnTo>
                <a:lnTo>
                  <a:pt x="1901" y="1588"/>
                </a:lnTo>
                <a:lnTo>
                  <a:pt x="1901" y="1181"/>
                </a:lnTo>
                <a:lnTo>
                  <a:pt x="1904" y="1130"/>
                </a:lnTo>
                <a:lnTo>
                  <a:pt x="1912" y="1081"/>
                </a:lnTo>
                <a:lnTo>
                  <a:pt x="1927" y="1033"/>
                </a:lnTo>
                <a:lnTo>
                  <a:pt x="1945" y="988"/>
                </a:lnTo>
                <a:lnTo>
                  <a:pt x="1968" y="946"/>
                </a:lnTo>
                <a:lnTo>
                  <a:pt x="1996" y="906"/>
                </a:lnTo>
                <a:lnTo>
                  <a:pt x="2027" y="869"/>
                </a:lnTo>
                <a:lnTo>
                  <a:pt x="2063" y="837"/>
                </a:lnTo>
                <a:lnTo>
                  <a:pt x="2101" y="807"/>
                </a:lnTo>
                <a:lnTo>
                  <a:pt x="2143" y="783"/>
                </a:lnTo>
                <a:lnTo>
                  <a:pt x="2123" y="748"/>
                </a:lnTo>
                <a:lnTo>
                  <a:pt x="2105" y="710"/>
                </a:lnTo>
                <a:lnTo>
                  <a:pt x="2093" y="671"/>
                </a:lnTo>
                <a:lnTo>
                  <a:pt x="2086" y="631"/>
                </a:lnTo>
                <a:lnTo>
                  <a:pt x="2084" y="587"/>
                </a:lnTo>
                <a:lnTo>
                  <a:pt x="2084" y="354"/>
                </a:lnTo>
                <a:lnTo>
                  <a:pt x="2087" y="306"/>
                </a:lnTo>
                <a:lnTo>
                  <a:pt x="2097" y="260"/>
                </a:lnTo>
                <a:lnTo>
                  <a:pt x="2112" y="216"/>
                </a:lnTo>
                <a:lnTo>
                  <a:pt x="2132" y="175"/>
                </a:lnTo>
                <a:lnTo>
                  <a:pt x="2158" y="138"/>
                </a:lnTo>
                <a:lnTo>
                  <a:pt x="2187" y="104"/>
                </a:lnTo>
                <a:lnTo>
                  <a:pt x="2221" y="73"/>
                </a:lnTo>
                <a:lnTo>
                  <a:pt x="2259" y="48"/>
                </a:lnTo>
                <a:lnTo>
                  <a:pt x="2300" y="27"/>
                </a:lnTo>
                <a:lnTo>
                  <a:pt x="2343" y="12"/>
                </a:lnTo>
                <a:lnTo>
                  <a:pt x="2389" y="3"/>
                </a:lnTo>
                <a:lnTo>
                  <a:pt x="2437" y="0"/>
                </a:lnTo>
                <a:lnTo>
                  <a:pt x="2644" y="0"/>
                </a:lnTo>
                <a:lnTo>
                  <a:pt x="2668" y="2"/>
                </a:lnTo>
                <a:lnTo>
                  <a:pt x="2690" y="11"/>
                </a:lnTo>
                <a:lnTo>
                  <a:pt x="2710" y="23"/>
                </a:lnTo>
                <a:lnTo>
                  <a:pt x="2726" y="39"/>
                </a:lnTo>
                <a:lnTo>
                  <a:pt x="2738" y="59"/>
                </a:lnTo>
                <a:lnTo>
                  <a:pt x="2747" y="81"/>
                </a:lnTo>
                <a:lnTo>
                  <a:pt x="2749" y="105"/>
                </a:lnTo>
                <a:lnTo>
                  <a:pt x="2747" y="129"/>
                </a:lnTo>
                <a:lnTo>
                  <a:pt x="2738" y="151"/>
                </a:lnTo>
                <a:lnTo>
                  <a:pt x="2726" y="170"/>
                </a:lnTo>
                <a:lnTo>
                  <a:pt x="2710" y="187"/>
                </a:lnTo>
                <a:lnTo>
                  <a:pt x="2690" y="199"/>
                </a:lnTo>
                <a:lnTo>
                  <a:pt x="2668" y="206"/>
                </a:lnTo>
                <a:lnTo>
                  <a:pt x="2644" y="210"/>
                </a:lnTo>
                <a:lnTo>
                  <a:pt x="2437" y="210"/>
                </a:lnTo>
                <a:lnTo>
                  <a:pt x="2409" y="212"/>
                </a:lnTo>
                <a:lnTo>
                  <a:pt x="2381" y="220"/>
                </a:lnTo>
                <a:lnTo>
                  <a:pt x="2356" y="234"/>
                </a:lnTo>
                <a:lnTo>
                  <a:pt x="2336" y="252"/>
                </a:lnTo>
                <a:lnTo>
                  <a:pt x="2318" y="273"/>
                </a:lnTo>
                <a:lnTo>
                  <a:pt x="2305" y="298"/>
                </a:lnTo>
                <a:lnTo>
                  <a:pt x="2296" y="324"/>
                </a:lnTo>
                <a:lnTo>
                  <a:pt x="2293" y="354"/>
                </a:lnTo>
                <a:lnTo>
                  <a:pt x="2293" y="587"/>
                </a:lnTo>
                <a:lnTo>
                  <a:pt x="2296" y="616"/>
                </a:lnTo>
                <a:lnTo>
                  <a:pt x="2304" y="644"/>
                </a:lnTo>
                <a:lnTo>
                  <a:pt x="2318" y="668"/>
                </a:lnTo>
                <a:lnTo>
                  <a:pt x="2336" y="688"/>
                </a:lnTo>
                <a:lnTo>
                  <a:pt x="2356" y="707"/>
                </a:lnTo>
                <a:lnTo>
                  <a:pt x="2380" y="720"/>
                </a:lnTo>
                <a:lnTo>
                  <a:pt x="2408" y="729"/>
                </a:lnTo>
                <a:lnTo>
                  <a:pt x="2436" y="731"/>
                </a:lnTo>
                <a:lnTo>
                  <a:pt x="2645" y="731"/>
                </a:lnTo>
                <a:lnTo>
                  <a:pt x="2675" y="729"/>
                </a:lnTo>
                <a:lnTo>
                  <a:pt x="2701" y="720"/>
                </a:lnTo>
                <a:lnTo>
                  <a:pt x="2726" y="707"/>
                </a:lnTo>
                <a:lnTo>
                  <a:pt x="2747" y="688"/>
                </a:lnTo>
                <a:lnTo>
                  <a:pt x="2764" y="668"/>
                </a:lnTo>
                <a:lnTo>
                  <a:pt x="2777" y="644"/>
                </a:lnTo>
                <a:lnTo>
                  <a:pt x="2786" y="616"/>
                </a:lnTo>
                <a:lnTo>
                  <a:pt x="2788" y="587"/>
                </a:lnTo>
                <a:lnTo>
                  <a:pt x="2788" y="354"/>
                </a:lnTo>
                <a:lnTo>
                  <a:pt x="2792" y="330"/>
                </a:lnTo>
                <a:lnTo>
                  <a:pt x="2799" y="308"/>
                </a:lnTo>
                <a:lnTo>
                  <a:pt x="2811" y="288"/>
                </a:lnTo>
                <a:lnTo>
                  <a:pt x="2828" y="272"/>
                </a:lnTo>
                <a:lnTo>
                  <a:pt x="2847" y="260"/>
                </a:lnTo>
                <a:lnTo>
                  <a:pt x="2869" y="251"/>
                </a:lnTo>
                <a:lnTo>
                  <a:pt x="2893" y="249"/>
                </a:lnTo>
                <a:lnTo>
                  <a:pt x="2917" y="251"/>
                </a:lnTo>
                <a:lnTo>
                  <a:pt x="2940" y="260"/>
                </a:lnTo>
                <a:lnTo>
                  <a:pt x="2959" y="272"/>
                </a:lnTo>
                <a:lnTo>
                  <a:pt x="2975" y="288"/>
                </a:lnTo>
                <a:lnTo>
                  <a:pt x="2988" y="308"/>
                </a:lnTo>
                <a:lnTo>
                  <a:pt x="2996" y="330"/>
                </a:lnTo>
                <a:lnTo>
                  <a:pt x="2998" y="354"/>
                </a:lnTo>
                <a:lnTo>
                  <a:pt x="2998" y="587"/>
                </a:lnTo>
                <a:lnTo>
                  <a:pt x="2996" y="631"/>
                </a:lnTo>
                <a:lnTo>
                  <a:pt x="2988" y="671"/>
                </a:lnTo>
                <a:lnTo>
                  <a:pt x="2976" y="710"/>
                </a:lnTo>
                <a:lnTo>
                  <a:pt x="2960" y="748"/>
                </a:lnTo>
                <a:lnTo>
                  <a:pt x="2939" y="783"/>
                </a:lnTo>
                <a:lnTo>
                  <a:pt x="2980" y="807"/>
                </a:lnTo>
                <a:lnTo>
                  <a:pt x="3020" y="837"/>
                </a:lnTo>
                <a:lnTo>
                  <a:pt x="3055" y="869"/>
                </a:lnTo>
                <a:lnTo>
                  <a:pt x="3086" y="906"/>
                </a:lnTo>
                <a:lnTo>
                  <a:pt x="3113" y="946"/>
                </a:lnTo>
                <a:lnTo>
                  <a:pt x="3137" y="988"/>
                </a:lnTo>
                <a:lnTo>
                  <a:pt x="3156" y="1033"/>
                </a:lnTo>
                <a:lnTo>
                  <a:pt x="3169" y="1081"/>
                </a:lnTo>
                <a:lnTo>
                  <a:pt x="3178" y="1130"/>
                </a:lnTo>
                <a:lnTo>
                  <a:pt x="3181" y="1181"/>
                </a:lnTo>
                <a:lnTo>
                  <a:pt x="3181" y="1588"/>
                </a:lnTo>
                <a:lnTo>
                  <a:pt x="3489" y="1588"/>
                </a:lnTo>
                <a:lnTo>
                  <a:pt x="3513" y="1590"/>
                </a:lnTo>
                <a:lnTo>
                  <a:pt x="3535" y="1598"/>
                </a:lnTo>
                <a:lnTo>
                  <a:pt x="3554" y="1611"/>
                </a:lnTo>
                <a:lnTo>
                  <a:pt x="3569" y="1627"/>
                </a:lnTo>
                <a:lnTo>
                  <a:pt x="3583" y="1646"/>
                </a:lnTo>
                <a:lnTo>
                  <a:pt x="3590" y="1669"/>
                </a:lnTo>
                <a:lnTo>
                  <a:pt x="3593" y="1693"/>
                </a:lnTo>
                <a:lnTo>
                  <a:pt x="3590" y="1717"/>
                </a:lnTo>
                <a:lnTo>
                  <a:pt x="3583" y="1739"/>
                </a:lnTo>
                <a:lnTo>
                  <a:pt x="3569" y="1758"/>
                </a:lnTo>
                <a:lnTo>
                  <a:pt x="3554" y="1774"/>
                </a:lnTo>
                <a:lnTo>
                  <a:pt x="3535" y="1786"/>
                </a:lnTo>
                <a:lnTo>
                  <a:pt x="3513" y="1794"/>
                </a:lnTo>
                <a:lnTo>
                  <a:pt x="3489" y="1797"/>
                </a:lnTo>
                <a:lnTo>
                  <a:pt x="521" y="1797"/>
                </a:lnTo>
                <a:lnTo>
                  <a:pt x="880" y="3029"/>
                </a:lnTo>
                <a:lnTo>
                  <a:pt x="2713" y="3029"/>
                </a:lnTo>
                <a:lnTo>
                  <a:pt x="2914" y="2337"/>
                </a:lnTo>
                <a:lnTo>
                  <a:pt x="1427" y="2337"/>
                </a:lnTo>
                <a:lnTo>
                  <a:pt x="1403" y="2335"/>
                </a:lnTo>
                <a:lnTo>
                  <a:pt x="1381" y="2326"/>
                </a:lnTo>
                <a:lnTo>
                  <a:pt x="1361" y="2314"/>
                </a:lnTo>
                <a:lnTo>
                  <a:pt x="1345" y="2298"/>
                </a:lnTo>
                <a:lnTo>
                  <a:pt x="1333" y="2278"/>
                </a:lnTo>
                <a:lnTo>
                  <a:pt x="1325" y="2257"/>
                </a:lnTo>
                <a:lnTo>
                  <a:pt x="1322" y="2233"/>
                </a:lnTo>
                <a:lnTo>
                  <a:pt x="1325" y="2209"/>
                </a:lnTo>
                <a:lnTo>
                  <a:pt x="1333" y="2187"/>
                </a:lnTo>
                <a:lnTo>
                  <a:pt x="1345" y="2167"/>
                </a:lnTo>
                <a:lnTo>
                  <a:pt x="1361" y="2151"/>
                </a:lnTo>
                <a:lnTo>
                  <a:pt x="1381" y="2139"/>
                </a:lnTo>
                <a:lnTo>
                  <a:pt x="1403" y="2131"/>
                </a:lnTo>
                <a:lnTo>
                  <a:pt x="1427" y="2128"/>
                </a:lnTo>
                <a:lnTo>
                  <a:pt x="3053" y="2128"/>
                </a:lnTo>
                <a:lnTo>
                  <a:pt x="3056" y="2128"/>
                </a:lnTo>
                <a:lnTo>
                  <a:pt x="3063" y="2129"/>
                </a:lnTo>
                <a:lnTo>
                  <a:pt x="3068" y="2129"/>
                </a:lnTo>
                <a:lnTo>
                  <a:pt x="3073" y="2130"/>
                </a:lnTo>
                <a:lnTo>
                  <a:pt x="3080" y="2131"/>
                </a:lnTo>
                <a:lnTo>
                  <a:pt x="3083" y="2132"/>
                </a:lnTo>
                <a:lnTo>
                  <a:pt x="3083" y="2132"/>
                </a:lnTo>
                <a:lnTo>
                  <a:pt x="3091" y="2134"/>
                </a:lnTo>
                <a:lnTo>
                  <a:pt x="3094" y="2135"/>
                </a:lnTo>
                <a:lnTo>
                  <a:pt x="3099" y="2139"/>
                </a:lnTo>
                <a:lnTo>
                  <a:pt x="3103" y="2140"/>
                </a:lnTo>
                <a:lnTo>
                  <a:pt x="3107" y="2143"/>
                </a:lnTo>
                <a:lnTo>
                  <a:pt x="3111" y="2145"/>
                </a:lnTo>
                <a:lnTo>
                  <a:pt x="3115" y="2147"/>
                </a:lnTo>
                <a:lnTo>
                  <a:pt x="3120" y="2152"/>
                </a:lnTo>
                <a:lnTo>
                  <a:pt x="3121" y="2153"/>
                </a:lnTo>
                <a:lnTo>
                  <a:pt x="3128" y="2158"/>
                </a:lnTo>
                <a:lnTo>
                  <a:pt x="3129" y="2159"/>
                </a:lnTo>
                <a:lnTo>
                  <a:pt x="3134" y="2166"/>
                </a:lnTo>
                <a:lnTo>
                  <a:pt x="3137" y="2169"/>
                </a:lnTo>
                <a:lnTo>
                  <a:pt x="3140" y="2174"/>
                </a:lnTo>
                <a:lnTo>
                  <a:pt x="3144" y="2180"/>
                </a:lnTo>
                <a:lnTo>
                  <a:pt x="3145" y="2182"/>
                </a:lnTo>
                <a:lnTo>
                  <a:pt x="3149" y="2190"/>
                </a:lnTo>
                <a:lnTo>
                  <a:pt x="3149" y="2191"/>
                </a:lnTo>
                <a:lnTo>
                  <a:pt x="3153" y="2198"/>
                </a:lnTo>
                <a:lnTo>
                  <a:pt x="3153" y="2201"/>
                </a:lnTo>
                <a:lnTo>
                  <a:pt x="3155" y="2206"/>
                </a:lnTo>
                <a:lnTo>
                  <a:pt x="3156" y="2211"/>
                </a:lnTo>
                <a:lnTo>
                  <a:pt x="3157" y="2215"/>
                </a:lnTo>
                <a:lnTo>
                  <a:pt x="3157" y="2222"/>
                </a:lnTo>
                <a:lnTo>
                  <a:pt x="3158" y="2224"/>
                </a:lnTo>
                <a:lnTo>
                  <a:pt x="3158" y="2233"/>
                </a:lnTo>
                <a:lnTo>
                  <a:pt x="3158" y="2233"/>
                </a:lnTo>
                <a:lnTo>
                  <a:pt x="3158" y="2235"/>
                </a:lnTo>
                <a:lnTo>
                  <a:pt x="3158" y="2242"/>
                </a:lnTo>
                <a:lnTo>
                  <a:pt x="3157" y="2247"/>
                </a:lnTo>
                <a:lnTo>
                  <a:pt x="3156" y="2252"/>
                </a:lnTo>
                <a:lnTo>
                  <a:pt x="3155" y="2259"/>
                </a:lnTo>
                <a:lnTo>
                  <a:pt x="3154" y="2262"/>
                </a:lnTo>
                <a:lnTo>
                  <a:pt x="3154" y="2263"/>
                </a:lnTo>
                <a:lnTo>
                  <a:pt x="3154" y="2264"/>
                </a:lnTo>
                <a:lnTo>
                  <a:pt x="2892" y="3163"/>
                </a:lnTo>
                <a:lnTo>
                  <a:pt x="2883" y="3183"/>
                </a:lnTo>
                <a:lnTo>
                  <a:pt x="2870" y="3202"/>
                </a:lnTo>
                <a:lnTo>
                  <a:pt x="2854" y="3217"/>
                </a:lnTo>
                <a:lnTo>
                  <a:pt x="2835" y="3228"/>
                </a:lnTo>
                <a:lnTo>
                  <a:pt x="2815" y="3236"/>
                </a:lnTo>
                <a:lnTo>
                  <a:pt x="2792" y="3238"/>
                </a:lnTo>
                <a:lnTo>
                  <a:pt x="802" y="3238"/>
                </a:lnTo>
                <a:lnTo>
                  <a:pt x="779" y="3236"/>
                </a:lnTo>
                <a:lnTo>
                  <a:pt x="758" y="3228"/>
                </a:lnTo>
                <a:lnTo>
                  <a:pt x="739" y="3217"/>
                </a:lnTo>
                <a:lnTo>
                  <a:pt x="722" y="3202"/>
                </a:lnTo>
                <a:lnTo>
                  <a:pt x="710" y="3183"/>
                </a:lnTo>
                <a:lnTo>
                  <a:pt x="701" y="3163"/>
                </a:lnTo>
                <a:lnTo>
                  <a:pt x="303" y="1797"/>
                </a:lnTo>
                <a:lnTo>
                  <a:pt x="105" y="1797"/>
                </a:lnTo>
                <a:lnTo>
                  <a:pt x="81" y="1794"/>
                </a:lnTo>
                <a:lnTo>
                  <a:pt x="59" y="1786"/>
                </a:lnTo>
                <a:lnTo>
                  <a:pt x="39" y="1774"/>
                </a:lnTo>
                <a:lnTo>
                  <a:pt x="23" y="1758"/>
                </a:lnTo>
                <a:lnTo>
                  <a:pt x="11" y="1739"/>
                </a:lnTo>
                <a:lnTo>
                  <a:pt x="3" y="1717"/>
                </a:lnTo>
                <a:lnTo>
                  <a:pt x="0" y="1693"/>
                </a:lnTo>
                <a:lnTo>
                  <a:pt x="3" y="1669"/>
                </a:lnTo>
                <a:lnTo>
                  <a:pt x="11" y="1646"/>
                </a:lnTo>
                <a:lnTo>
                  <a:pt x="23" y="1627"/>
                </a:lnTo>
                <a:lnTo>
                  <a:pt x="39" y="1611"/>
                </a:lnTo>
                <a:lnTo>
                  <a:pt x="59" y="1598"/>
                </a:lnTo>
                <a:lnTo>
                  <a:pt x="81" y="1590"/>
                </a:lnTo>
                <a:lnTo>
                  <a:pt x="105" y="1588"/>
                </a:lnTo>
                <a:lnTo>
                  <a:pt x="435" y="1588"/>
                </a:lnTo>
                <a:lnTo>
                  <a:pt x="435" y="1181"/>
                </a:lnTo>
                <a:lnTo>
                  <a:pt x="437" y="1130"/>
                </a:lnTo>
                <a:lnTo>
                  <a:pt x="446" y="1081"/>
                </a:lnTo>
                <a:lnTo>
                  <a:pt x="460" y="1033"/>
                </a:lnTo>
                <a:lnTo>
                  <a:pt x="479" y="988"/>
                </a:lnTo>
                <a:lnTo>
                  <a:pt x="502" y="946"/>
                </a:lnTo>
                <a:lnTo>
                  <a:pt x="529" y="906"/>
                </a:lnTo>
                <a:lnTo>
                  <a:pt x="561" y="869"/>
                </a:lnTo>
                <a:lnTo>
                  <a:pt x="597" y="837"/>
                </a:lnTo>
                <a:lnTo>
                  <a:pt x="635" y="807"/>
                </a:lnTo>
                <a:lnTo>
                  <a:pt x="676" y="783"/>
                </a:lnTo>
                <a:lnTo>
                  <a:pt x="656" y="748"/>
                </a:lnTo>
                <a:lnTo>
                  <a:pt x="639" y="710"/>
                </a:lnTo>
                <a:lnTo>
                  <a:pt x="627" y="671"/>
                </a:lnTo>
                <a:lnTo>
                  <a:pt x="620" y="631"/>
                </a:lnTo>
                <a:lnTo>
                  <a:pt x="617" y="587"/>
                </a:lnTo>
                <a:lnTo>
                  <a:pt x="617" y="354"/>
                </a:lnTo>
                <a:lnTo>
                  <a:pt x="621" y="306"/>
                </a:lnTo>
                <a:lnTo>
                  <a:pt x="629" y="260"/>
                </a:lnTo>
                <a:lnTo>
                  <a:pt x="645" y="216"/>
                </a:lnTo>
                <a:lnTo>
                  <a:pt x="665" y="175"/>
                </a:lnTo>
                <a:lnTo>
                  <a:pt x="692" y="138"/>
                </a:lnTo>
                <a:lnTo>
                  <a:pt x="721" y="104"/>
                </a:lnTo>
                <a:lnTo>
                  <a:pt x="755" y="73"/>
                </a:lnTo>
                <a:lnTo>
                  <a:pt x="793" y="48"/>
                </a:lnTo>
                <a:lnTo>
                  <a:pt x="833" y="27"/>
                </a:lnTo>
                <a:lnTo>
                  <a:pt x="877" y="12"/>
                </a:lnTo>
                <a:lnTo>
                  <a:pt x="923" y="3"/>
                </a:lnTo>
                <a:lnTo>
                  <a:pt x="9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7" name="Group 836"/>
          <p:cNvGrpSpPr/>
          <p:nvPr/>
        </p:nvGrpSpPr>
        <p:grpSpPr>
          <a:xfrm>
            <a:off x="10016141" y="3544888"/>
            <a:ext cx="569912" cy="387350"/>
            <a:chOff x="10047288" y="3544888"/>
            <a:chExt cx="569912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6" name="Freeform 221"/>
            <p:cNvSpPr>
              <a:spLocks noEditPoints="1"/>
            </p:cNvSpPr>
            <p:nvPr/>
          </p:nvSpPr>
          <p:spPr bwMode="auto">
            <a:xfrm>
              <a:off x="10218738" y="3679826"/>
              <a:ext cx="158750" cy="187325"/>
            </a:xfrm>
            <a:custGeom>
              <a:avLst/>
              <a:gdLst>
                <a:gd name="T0" fmla="*/ 461 w 1001"/>
                <a:gd name="T1" fmla="*/ 200 h 1184"/>
                <a:gd name="T2" fmla="*/ 390 w 1001"/>
                <a:gd name="T3" fmla="*/ 223 h 1184"/>
                <a:gd name="T4" fmla="*/ 325 w 1001"/>
                <a:gd name="T5" fmla="*/ 266 h 1184"/>
                <a:gd name="T6" fmla="*/ 273 w 1001"/>
                <a:gd name="T7" fmla="*/ 327 h 1184"/>
                <a:gd name="T8" fmla="*/ 233 w 1001"/>
                <a:gd name="T9" fmla="*/ 403 h 1184"/>
                <a:gd name="T10" fmla="*/ 207 w 1001"/>
                <a:gd name="T11" fmla="*/ 493 h 1184"/>
                <a:gd name="T12" fmla="*/ 198 w 1001"/>
                <a:gd name="T13" fmla="*/ 592 h 1184"/>
                <a:gd name="T14" fmla="*/ 207 w 1001"/>
                <a:gd name="T15" fmla="*/ 692 h 1184"/>
                <a:gd name="T16" fmla="*/ 233 w 1001"/>
                <a:gd name="T17" fmla="*/ 780 h 1184"/>
                <a:gd name="T18" fmla="*/ 273 w 1001"/>
                <a:gd name="T19" fmla="*/ 857 h 1184"/>
                <a:gd name="T20" fmla="*/ 325 w 1001"/>
                <a:gd name="T21" fmla="*/ 918 h 1184"/>
                <a:gd name="T22" fmla="*/ 390 w 1001"/>
                <a:gd name="T23" fmla="*/ 961 h 1184"/>
                <a:gd name="T24" fmla="*/ 461 w 1001"/>
                <a:gd name="T25" fmla="*/ 983 h 1184"/>
                <a:gd name="T26" fmla="*/ 540 w 1001"/>
                <a:gd name="T27" fmla="*/ 983 h 1184"/>
                <a:gd name="T28" fmla="*/ 613 w 1001"/>
                <a:gd name="T29" fmla="*/ 961 h 1184"/>
                <a:gd name="T30" fmla="*/ 677 w 1001"/>
                <a:gd name="T31" fmla="*/ 918 h 1184"/>
                <a:gd name="T32" fmla="*/ 729 w 1001"/>
                <a:gd name="T33" fmla="*/ 857 h 1184"/>
                <a:gd name="T34" fmla="*/ 769 w 1001"/>
                <a:gd name="T35" fmla="*/ 780 h 1184"/>
                <a:gd name="T36" fmla="*/ 795 w 1001"/>
                <a:gd name="T37" fmla="*/ 692 h 1184"/>
                <a:gd name="T38" fmla="*/ 804 w 1001"/>
                <a:gd name="T39" fmla="*/ 592 h 1184"/>
                <a:gd name="T40" fmla="*/ 795 w 1001"/>
                <a:gd name="T41" fmla="*/ 493 h 1184"/>
                <a:gd name="T42" fmla="*/ 769 w 1001"/>
                <a:gd name="T43" fmla="*/ 403 h 1184"/>
                <a:gd name="T44" fmla="*/ 729 w 1001"/>
                <a:gd name="T45" fmla="*/ 327 h 1184"/>
                <a:gd name="T46" fmla="*/ 677 w 1001"/>
                <a:gd name="T47" fmla="*/ 266 h 1184"/>
                <a:gd name="T48" fmla="*/ 613 w 1001"/>
                <a:gd name="T49" fmla="*/ 223 h 1184"/>
                <a:gd name="T50" fmla="*/ 540 w 1001"/>
                <a:gd name="T51" fmla="*/ 200 h 1184"/>
                <a:gd name="T52" fmla="*/ 501 w 1001"/>
                <a:gd name="T53" fmla="*/ 0 h 1184"/>
                <a:gd name="T54" fmla="*/ 603 w 1001"/>
                <a:gd name="T55" fmla="*/ 11 h 1184"/>
                <a:gd name="T56" fmla="*/ 698 w 1001"/>
                <a:gd name="T57" fmla="*/ 44 h 1184"/>
                <a:gd name="T58" fmla="*/ 785 w 1001"/>
                <a:gd name="T59" fmla="*/ 100 h 1184"/>
                <a:gd name="T60" fmla="*/ 861 w 1001"/>
                <a:gd name="T61" fmla="*/ 174 h 1184"/>
                <a:gd name="T62" fmla="*/ 922 w 1001"/>
                <a:gd name="T63" fmla="*/ 263 h 1184"/>
                <a:gd name="T64" fmla="*/ 965 w 1001"/>
                <a:gd name="T65" fmla="*/ 364 h 1184"/>
                <a:gd name="T66" fmla="*/ 992 w 1001"/>
                <a:gd name="T67" fmla="*/ 474 h 1184"/>
                <a:gd name="T68" fmla="*/ 1001 w 1001"/>
                <a:gd name="T69" fmla="*/ 592 h 1184"/>
                <a:gd name="T70" fmla="*/ 992 w 1001"/>
                <a:gd name="T71" fmla="*/ 709 h 1184"/>
                <a:gd name="T72" fmla="*/ 965 w 1001"/>
                <a:gd name="T73" fmla="*/ 819 h 1184"/>
                <a:gd name="T74" fmla="*/ 922 w 1001"/>
                <a:gd name="T75" fmla="*/ 920 h 1184"/>
                <a:gd name="T76" fmla="*/ 861 w 1001"/>
                <a:gd name="T77" fmla="*/ 1010 h 1184"/>
                <a:gd name="T78" fmla="*/ 785 w 1001"/>
                <a:gd name="T79" fmla="*/ 1084 h 1184"/>
                <a:gd name="T80" fmla="*/ 698 w 1001"/>
                <a:gd name="T81" fmla="*/ 1139 h 1184"/>
                <a:gd name="T82" fmla="*/ 603 w 1001"/>
                <a:gd name="T83" fmla="*/ 1173 h 1184"/>
                <a:gd name="T84" fmla="*/ 501 w 1001"/>
                <a:gd name="T85" fmla="*/ 1184 h 1184"/>
                <a:gd name="T86" fmla="*/ 399 w 1001"/>
                <a:gd name="T87" fmla="*/ 1173 h 1184"/>
                <a:gd name="T88" fmla="*/ 304 w 1001"/>
                <a:gd name="T89" fmla="*/ 1139 h 1184"/>
                <a:gd name="T90" fmla="*/ 218 w 1001"/>
                <a:gd name="T91" fmla="*/ 1084 h 1184"/>
                <a:gd name="T92" fmla="*/ 141 w 1001"/>
                <a:gd name="T93" fmla="*/ 1010 h 1184"/>
                <a:gd name="T94" fmla="*/ 81 w 1001"/>
                <a:gd name="T95" fmla="*/ 920 h 1184"/>
                <a:gd name="T96" fmla="*/ 37 w 1001"/>
                <a:gd name="T97" fmla="*/ 819 h 1184"/>
                <a:gd name="T98" fmla="*/ 10 w 1001"/>
                <a:gd name="T99" fmla="*/ 709 h 1184"/>
                <a:gd name="T100" fmla="*/ 0 w 1001"/>
                <a:gd name="T101" fmla="*/ 592 h 1184"/>
                <a:gd name="T102" fmla="*/ 10 w 1001"/>
                <a:gd name="T103" fmla="*/ 474 h 1184"/>
                <a:gd name="T104" fmla="*/ 37 w 1001"/>
                <a:gd name="T105" fmla="*/ 364 h 1184"/>
                <a:gd name="T106" fmla="*/ 81 w 1001"/>
                <a:gd name="T107" fmla="*/ 263 h 1184"/>
                <a:gd name="T108" fmla="*/ 141 w 1001"/>
                <a:gd name="T109" fmla="*/ 174 h 1184"/>
                <a:gd name="T110" fmla="*/ 218 w 1001"/>
                <a:gd name="T111" fmla="*/ 100 h 1184"/>
                <a:gd name="T112" fmla="*/ 304 w 1001"/>
                <a:gd name="T113" fmla="*/ 44 h 1184"/>
                <a:gd name="T114" fmla="*/ 399 w 1001"/>
                <a:gd name="T115" fmla="*/ 11 h 1184"/>
                <a:gd name="T116" fmla="*/ 501 w 1001"/>
                <a:gd name="T117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1" h="1184">
                  <a:moveTo>
                    <a:pt x="501" y="197"/>
                  </a:moveTo>
                  <a:lnTo>
                    <a:pt x="461" y="200"/>
                  </a:lnTo>
                  <a:lnTo>
                    <a:pt x="424" y="209"/>
                  </a:lnTo>
                  <a:lnTo>
                    <a:pt x="390" y="223"/>
                  </a:lnTo>
                  <a:lnTo>
                    <a:pt x="356" y="242"/>
                  </a:lnTo>
                  <a:lnTo>
                    <a:pt x="325" y="266"/>
                  </a:lnTo>
                  <a:lnTo>
                    <a:pt x="297" y="295"/>
                  </a:lnTo>
                  <a:lnTo>
                    <a:pt x="273" y="327"/>
                  </a:lnTo>
                  <a:lnTo>
                    <a:pt x="250" y="363"/>
                  </a:lnTo>
                  <a:lnTo>
                    <a:pt x="233" y="403"/>
                  </a:lnTo>
                  <a:lnTo>
                    <a:pt x="218" y="446"/>
                  </a:lnTo>
                  <a:lnTo>
                    <a:pt x="207" y="493"/>
                  </a:lnTo>
                  <a:lnTo>
                    <a:pt x="200" y="541"/>
                  </a:lnTo>
                  <a:lnTo>
                    <a:pt x="198" y="592"/>
                  </a:lnTo>
                  <a:lnTo>
                    <a:pt x="200" y="643"/>
                  </a:lnTo>
                  <a:lnTo>
                    <a:pt x="207" y="692"/>
                  </a:lnTo>
                  <a:lnTo>
                    <a:pt x="218" y="737"/>
                  </a:lnTo>
                  <a:lnTo>
                    <a:pt x="233" y="780"/>
                  </a:lnTo>
                  <a:lnTo>
                    <a:pt x="250" y="820"/>
                  </a:lnTo>
                  <a:lnTo>
                    <a:pt x="273" y="857"/>
                  </a:lnTo>
                  <a:lnTo>
                    <a:pt x="297" y="889"/>
                  </a:lnTo>
                  <a:lnTo>
                    <a:pt x="325" y="918"/>
                  </a:lnTo>
                  <a:lnTo>
                    <a:pt x="356" y="942"/>
                  </a:lnTo>
                  <a:lnTo>
                    <a:pt x="390" y="961"/>
                  </a:lnTo>
                  <a:lnTo>
                    <a:pt x="424" y="975"/>
                  </a:lnTo>
                  <a:lnTo>
                    <a:pt x="461" y="983"/>
                  </a:lnTo>
                  <a:lnTo>
                    <a:pt x="501" y="987"/>
                  </a:lnTo>
                  <a:lnTo>
                    <a:pt x="540" y="983"/>
                  </a:lnTo>
                  <a:lnTo>
                    <a:pt x="578" y="975"/>
                  </a:lnTo>
                  <a:lnTo>
                    <a:pt x="613" y="961"/>
                  </a:lnTo>
                  <a:lnTo>
                    <a:pt x="645" y="942"/>
                  </a:lnTo>
                  <a:lnTo>
                    <a:pt x="677" y="918"/>
                  </a:lnTo>
                  <a:lnTo>
                    <a:pt x="704" y="889"/>
                  </a:lnTo>
                  <a:lnTo>
                    <a:pt x="729" y="857"/>
                  </a:lnTo>
                  <a:lnTo>
                    <a:pt x="751" y="820"/>
                  </a:lnTo>
                  <a:lnTo>
                    <a:pt x="769" y="780"/>
                  </a:lnTo>
                  <a:lnTo>
                    <a:pt x="785" y="737"/>
                  </a:lnTo>
                  <a:lnTo>
                    <a:pt x="795" y="692"/>
                  </a:lnTo>
                  <a:lnTo>
                    <a:pt x="802" y="643"/>
                  </a:lnTo>
                  <a:lnTo>
                    <a:pt x="804" y="592"/>
                  </a:lnTo>
                  <a:lnTo>
                    <a:pt x="802" y="541"/>
                  </a:lnTo>
                  <a:lnTo>
                    <a:pt x="795" y="493"/>
                  </a:lnTo>
                  <a:lnTo>
                    <a:pt x="785" y="446"/>
                  </a:lnTo>
                  <a:lnTo>
                    <a:pt x="769" y="403"/>
                  </a:lnTo>
                  <a:lnTo>
                    <a:pt x="751" y="363"/>
                  </a:lnTo>
                  <a:lnTo>
                    <a:pt x="729" y="327"/>
                  </a:lnTo>
                  <a:lnTo>
                    <a:pt x="704" y="295"/>
                  </a:lnTo>
                  <a:lnTo>
                    <a:pt x="677" y="266"/>
                  </a:lnTo>
                  <a:lnTo>
                    <a:pt x="645" y="242"/>
                  </a:lnTo>
                  <a:lnTo>
                    <a:pt x="613" y="223"/>
                  </a:lnTo>
                  <a:lnTo>
                    <a:pt x="578" y="209"/>
                  </a:lnTo>
                  <a:lnTo>
                    <a:pt x="540" y="200"/>
                  </a:lnTo>
                  <a:lnTo>
                    <a:pt x="501" y="197"/>
                  </a:lnTo>
                  <a:close/>
                  <a:moveTo>
                    <a:pt x="501" y="0"/>
                  </a:moveTo>
                  <a:lnTo>
                    <a:pt x="553" y="2"/>
                  </a:lnTo>
                  <a:lnTo>
                    <a:pt x="603" y="11"/>
                  </a:lnTo>
                  <a:lnTo>
                    <a:pt x="651" y="25"/>
                  </a:lnTo>
                  <a:lnTo>
                    <a:pt x="698" y="44"/>
                  </a:lnTo>
                  <a:lnTo>
                    <a:pt x="742" y="69"/>
                  </a:lnTo>
                  <a:lnTo>
                    <a:pt x="785" y="100"/>
                  </a:lnTo>
                  <a:lnTo>
                    <a:pt x="825" y="135"/>
                  </a:lnTo>
                  <a:lnTo>
                    <a:pt x="861" y="174"/>
                  </a:lnTo>
                  <a:lnTo>
                    <a:pt x="893" y="217"/>
                  </a:lnTo>
                  <a:lnTo>
                    <a:pt x="922" y="263"/>
                  </a:lnTo>
                  <a:lnTo>
                    <a:pt x="946" y="312"/>
                  </a:lnTo>
                  <a:lnTo>
                    <a:pt x="965" y="364"/>
                  </a:lnTo>
                  <a:lnTo>
                    <a:pt x="980" y="418"/>
                  </a:lnTo>
                  <a:lnTo>
                    <a:pt x="992" y="474"/>
                  </a:lnTo>
                  <a:lnTo>
                    <a:pt x="999" y="532"/>
                  </a:lnTo>
                  <a:lnTo>
                    <a:pt x="1001" y="592"/>
                  </a:lnTo>
                  <a:lnTo>
                    <a:pt x="999" y="652"/>
                  </a:lnTo>
                  <a:lnTo>
                    <a:pt x="992" y="709"/>
                  </a:lnTo>
                  <a:lnTo>
                    <a:pt x="980" y="766"/>
                  </a:lnTo>
                  <a:lnTo>
                    <a:pt x="965" y="819"/>
                  </a:lnTo>
                  <a:lnTo>
                    <a:pt x="946" y="871"/>
                  </a:lnTo>
                  <a:lnTo>
                    <a:pt x="922" y="920"/>
                  </a:lnTo>
                  <a:lnTo>
                    <a:pt x="893" y="966"/>
                  </a:lnTo>
                  <a:lnTo>
                    <a:pt x="861" y="1010"/>
                  </a:lnTo>
                  <a:lnTo>
                    <a:pt x="825" y="1049"/>
                  </a:lnTo>
                  <a:lnTo>
                    <a:pt x="785" y="1084"/>
                  </a:lnTo>
                  <a:lnTo>
                    <a:pt x="742" y="1114"/>
                  </a:lnTo>
                  <a:lnTo>
                    <a:pt x="698" y="1139"/>
                  </a:lnTo>
                  <a:lnTo>
                    <a:pt x="651" y="1159"/>
                  </a:lnTo>
                  <a:lnTo>
                    <a:pt x="603" y="1173"/>
                  </a:lnTo>
                  <a:lnTo>
                    <a:pt x="553" y="1182"/>
                  </a:lnTo>
                  <a:lnTo>
                    <a:pt x="501" y="1184"/>
                  </a:lnTo>
                  <a:lnTo>
                    <a:pt x="449" y="1182"/>
                  </a:lnTo>
                  <a:lnTo>
                    <a:pt x="399" y="1173"/>
                  </a:lnTo>
                  <a:lnTo>
                    <a:pt x="350" y="1159"/>
                  </a:lnTo>
                  <a:lnTo>
                    <a:pt x="304" y="1139"/>
                  </a:lnTo>
                  <a:lnTo>
                    <a:pt x="259" y="1114"/>
                  </a:lnTo>
                  <a:lnTo>
                    <a:pt x="218" y="1084"/>
                  </a:lnTo>
                  <a:lnTo>
                    <a:pt x="178" y="1049"/>
                  </a:lnTo>
                  <a:lnTo>
                    <a:pt x="141" y="1010"/>
                  </a:lnTo>
                  <a:lnTo>
                    <a:pt x="109" y="966"/>
                  </a:lnTo>
                  <a:lnTo>
                    <a:pt x="81" y="920"/>
                  </a:lnTo>
                  <a:lnTo>
                    <a:pt x="57" y="871"/>
                  </a:lnTo>
                  <a:lnTo>
                    <a:pt x="37" y="819"/>
                  </a:lnTo>
                  <a:lnTo>
                    <a:pt x="21" y="766"/>
                  </a:lnTo>
                  <a:lnTo>
                    <a:pt x="10" y="709"/>
                  </a:lnTo>
                  <a:lnTo>
                    <a:pt x="3" y="652"/>
                  </a:lnTo>
                  <a:lnTo>
                    <a:pt x="0" y="592"/>
                  </a:lnTo>
                  <a:lnTo>
                    <a:pt x="3" y="532"/>
                  </a:lnTo>
                  <a:lnTo>
                    <a:pt x="10" y="474"/>
                  </a:lnTo>
                  <a:lnTo>
                    <a:pt x="21" y="418"/>
                  </a:lnTo>
                  <a:lnTo>
                    <a:pt x="37" y="364"/>
                  </a:lnTo>
                  <a:lnTo>
                    <a:pt x="57" y="312"/>
                  </a:lnTo>
                  <a:lnTo>
                    <a:pt x="81" y="263"/>
                  </a:lnTo>
                  <a:lnTo>
                    <a:pt x="109" y="217"/>
                  </a:lnTo>
                  <a:lnTo>
                    <a:pt x="141" y="174"/>
                  </a:lnTo>
                  <a:lnTo>
                    <a:pt x="178" y="135"/>
                  </a:lnTo>
                  <a:lnTo>
                    <a:pt x="218" y="100"/>
                  </a:lnTo>
                  <a:lnTo>
                    <a:pt x="259" y="69"/>
                  </a:lnTo>
                  <a:lnTo>
                    <a:pt x="304" y="44"/>
                  </a:lnTo>
                  <a:lnTo>
                    <a:pt x="350" y="25"/>
                  </a:lnTo>
                  <a:lnTo>
                    <a:pt x="399" y="11"/>
                  </a:lnTo>
                  <a:lnTo>
                    <a:pt x="449" y="2"/>
                  </a:lnTo>
                  <a:lnTo>
                    <a:pt x="5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23"/>
            <p:cNvSpPr>
              <a:spLocks noEditPoints="1"/>
            </p:cNvSpPr>
            <p:nvPr/>
          </p:nvSpPr>
          <p:spPr bwMode="auto">
            <a:xfrm>
              <a:off x="10047288" y="3544888"/>
              <a:ext cx="569912" cy="387350"/>
            </a:xfrm>
            <a:custGeom>
              <a:avLst/>
              <a:gdLst>
                <a:gd name="T0" fmla="*/ 628 w 3590"/>
                <a:gd name="T1" fmla="*/ 431 h 2436"/>
                <a:gd name="T2" fmla="*/ 3084 w 3590"/>
                <a:gd name="T3" fmla="*/ 434 h 2436"/>
                <a:gd name="T4" fmla="*/ 3123 w 3590"/>
                <a:gd name="T5" fmla="*/ 453 h 2436"/>
                <a:gd name="T6" fmla="*/ 3150 w 3590"/>
                <a:gd name="T7" fmla="*/ 487 h 2436"/>
                <a:gd name="T8" fmla="*/ 3160 w 3590"/>
                <a:gd name="T9" fmla="*/ 529 h 2436"/>
                <a:gd name="T10" fmla="*/ 3392 w 3590"/>
                <a:gd name="T11" fmla="*/ 1809 h 2436"/>
                <a:gd name="T12" fmla="*/ 628 w 3590"/>
                <a:gd name="T13" fmla="*/ 198 h 2436"/>
                <a:gd name="T14" fmla="*/ 3491 w 3590"/>
                <a:gd name="T15" fmla="*/ 0 h 2436"/>
                <a:gd name="T16" fmla="*/ 3535 w 3590"/>
                <a:gd name="T17" fmla="*/ 11 h 2436"/>
                <a:gd name="T18" fmla="*/ 3568 w 3590"/>
                <a:gd name="T19" fmla="*/ 37 h 2436"/>
                <a:gd name="T20" fmla="*/ 3588 w 3590"/>
                <a:gd name="T21" fmla="*/ 77 h 2436"/>
                <a:gd name="T22" fmla="*/ 3590 w 3590"/>
                <a:gd name="T23" fmla="*/ 1907 h 2436"/>
                <a:gd name="T24" fmla="*/ 3580 w 3590"/>
                <a:gd name="T25" fmla="*/ 1951 h 2436"/>
                <a:gd name="T26" fmla="*/ 3553 w 3590"/>
                <a:gd name="T27" fmla="*/ 1984 h 2436"/>
                <a:gd name="T28" fmla="*/ 3514 w 3590"/>
                <a:gd name="T29" fmla="*/ 2004 h 2436"/>
                <a:gd name="T30" fmla="*/ 3160 w 3590"/>
                <a:gd name="T31" fmla="*/ 2006 h 2436"/>
                <a:gd name="T32" fmla="*/ 3157 w 3590"/>
                <a:gd name="T33" fmla="*/ 2361 h 2436"/>
                <a:gd name="T34" fmla="*/ 3139 w 3590"/>
                <a:gd name="T35" fmla="*/ 2399 h 2436"/>
                <a:gd name="T36" fmla="*/ 3105 w 3590"/>
                <a:gd name="T37" fmla="*/ 2426 h 2436"/>
                <a:gd name="T38" fmla="*/ 3061 w 3590"/>
                <a:gd name="T39" fmla="*/ 2436 h 2436"/>
                <a:gd name="T40" fmla="*/ 2150 w 3590"/>
                <a:gd name="T41" fmla="*/ 2434 h 2436"/>
                <a:gd name="T42" fmla="*/ 2110 w 3590"/>
                <a:gd name="T43" fmla="*/ 2415 h 2436"/>
                <a:gd name="T44" fmla="*/ 2083 w 3590"/>
                <a:gd name="T45" fmla="*/ 2382 h 2436"/>
                <a:gd name="T46" fmla="*/ 2073 w 3590"/>
                <a:gd name="T47" fmla="*/ 2338 h 2436"/>
                <a:gd name="T48" fmla="*/ 2083 w 3590"/>
                <a:gd name="T49" fmla="*/ 2295 h 2436"/>
                <a:gd name="T50" fmla="*/ 2110 w 3590"/>
                <a:gd name="T51" fmla="*/ 2261 h 2436"/>
                <a:gd name="T52" fmla="*/ 2150 w 3590"/>
                <a:gd name="T53" fmla="*/ 2241 h 2436"/>
                <a:gd name="T54" fmla="*/ 2962 w 3590"/>
                <a:gd name="T55" fmla="*/ 2239 h 2436"/>
                <a:gd name="T56" fmla="*/ 198 w 3590"/>
                <a:gd name="T57" fmla="*/ 628 h 2436"/>
                <a:gd name="T58" fmla="*/ 1580 w 3590"/>
                <a:gd name="T59" fmla="*/ 2239 h 2436"/>
                <a:gd name="T60" fmla="*/ 1623 w 3590"/>
                <a:gd name="T61" fmla="*/ 2249 h 2436"/>
                <a:gd name="T62" fmla="*/ 1657 w 3590"/>
                <a:gd name="T63" fmla="*/ 2276 h 2436"/>
                <a:gd name="T64" fmla="*/ 1676 w 3590"/>
                <a:gd name="T65" fmla="*/ 2315 h 2436"/>
                <a:gd name="T66" fmla="*/ 1676 w 3590"/>
                <a:gd name="T67" fmla="*/ 2361 h 2436"/>
                <a:gd name="T68" fmla="*/ 1657 w 3590"/>
                <a:gd name="T69" fmla="*/ 2399 h 2436"/>
                <a:gd name="T70" fmla="*/ 1623 w 3590"/>
                <a:gd name="T71" fmla="*/ 2426 h 2436"/>
                <a:gd name="T72" fmla="*/ 1580 w 3590"/>
                <a:gd name="T73" fmla="*/ 2436 h 2436"/>
                <a:gd name="T74" fmla="*/ 76 w 3590"/>
                <a:gd name="T75" fmla="*/ 2434 h 2436"/>
                <a:gd name="T76" fmla="*/ 37 w 3590"/>
                <a:gd name="T77" fmla="*/ 2415 h 2436"/>
                <a:gd name="T78" fmla="*/ 10 w 3590"/>
                <a:gd name="T79" fmla="*/ 2382 h 2436"/>
                <a:gd name="T80" fmla="*/ 0 w 3590"/>
                <a:gd name="T81" fmla="*/ 2338 h 2436"/>
                <a:gd name="T82" fmla="*/ 2 w 3590"/>
                <a:gd name="T83" fmla="*/ 508 h 2436"/>
                <a:gd name="T84" fmla="*/ 22 w 3590"/>
                <a:gd name="T85" fmla="*/ 468 h 2436"/>
                <a:gd name="T86" fmla="*/ 55 w 3590"/>
                <a:gd name="T87" fmla="*/ 441 h 2436"/>
                <a:gd name="T88" fmla="*/ 99 w 3590"/>
                <a:gd name="T89" fmla="*/ 431 h 2436"/>
                <a:gd name="T90" fmla="*/ 430 w 3590"/>
                <a:gd name="T91" fmla="*/ 99 h 2436"/>
                <a:gd name="T92" fmla="*/ 440 w 3590"/>
                <a:gd name="T93" fmla="*/ 56 h 2436"/>
                <a:gd name="T94" fmla="*/ 467 w 3590"/>
                <a:gd name="T95" fmla="*/ 22 h 2436"/>
                <a:gd name="T96" fmla="*/ 506 w 3590"/>
                <a:gd name="T97" fmla="*/ 4 h 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90" h="2436">
                  <a:moveTo>
                    <a:pt x="628" y="198"/>
                  </a:moveTo>
                  <a:lnTo>
                    <a:pt x="628" y="431"/>
                  </a:lnTo>
                  <a:lnTo>
                    <a:pt x="3061" y="431"/>
                  </a:lnTo>
                  <a:lnTo>
                    <a:pt x="3084" y="434"/>
                  </a:lnTo>
                  <a:lnTo>
                    <a:pt x="3105" y="441"/>
                  </a:lnTo>
                  <a:lnTo>
                    <a:pt x="3123" y="453"/>
                  </a:lnTo>
                  <a:lnTo>
                    <a:pt x="3139" y="468"/>
                  </a:lnTo>
                  <a:lnTo>
                    <a:pt x="3150" y="487"/>
                  </a:lnTo>
                  <a:lnTo>
                    <a:pt x="3157" y="508"/>
                  </a:lnTo>
                  <a:lnTo>
                    <a:pt x="3160" y="529"/>
                  </a:lnTo>
                  <a:lnTo>
                    <a:pt x="3160" y="1809"/>
                  </a:lnTo>
                  <a:lnTo>
                    <a:pt x="3392" y="1809"/>
                  </a:lnTo>
                  <a:lnTo>
                    <a:pt x="3392" y="198"/>
                  </a:lnTo>
                  <a:lnTo>
                    <a:pt x="628" y="198"/>
                  </a:lnTo>
                  <a:close/>
                  <a:moveTo>
                    <a:pt x="529" y="0"/>
                  </a:moveTo>
                  <a:lnTo>
                    <a:pt x="3491" y="0"/>
                  </a:lnTo>
                  <a:lnTo>
                    <a:pt x="3514" y="4"/>
                  </a:lnTo>
                  <a:lnTo>
                    <a:pt x="3535" y="11"/>
                  </a:lnTo>
                  <a:lnTo>
                    <a:pt x="3553" y="22"/>
                  </a:lnTo>
                  <a:lnTo>
                    <a:pt x="3568" y="37"/>
                  </a:lnTo>
                  <a:lnTo>
                    <a:pt x="3580" y="56"/>
                  </a:lnTo>
                  <a:lnTo>
                    <a:pt x="3588" y="77"/>
                  </a:lnTo>
                  <a:lnTo>
                    <a:pt x="3590" y="99"/>
                  </a:lnTo>
                  <a:lnTo>
                    <a:pt x="3590" y="1907"/>
                  </a:lnTo>
                  <a:lnTo>
                    <a:pt x="3588" y="1930"/>
                  </a:lnTo>
                  <a:lnTo>
                    <a:pt x="3580" y="1951"/>
                  </a:lnTo>
                  <a:lnTo>
                    <a:pt x="3568" y="1969"/>
                  </a:lnTo>
                  <a:lnTo>
                    <a:pt x="3553" y="1984"/>
                  </a:lnTo>
                  <a:lnTo>
                    <a:pt x="3535" y="1996"/>
                  </a:lnTo>
                  <a:lnTo>
                    <a:pt x="3514" y="2004"/>
                  </a:lnTo>
                  <a:lnTo>
                    <a:pt x="3491" y="2006"/>
                  </a:lnTo>
                  <a:lnTo>
                    <a:pt x="3160" y="2006"/>
                  </a:lnTo>
                  <a:lnTo>
                    <a:pt x="3160" y="2338"/>
                  </a:lnTo>
                  <a:lnTo>
                    <a:pt x="3157" y="2361"/>
                  </a:lnTo>
                  <a:lnTo>
                    <a:pt x="3150" y="2382"/>
                  </a:lnTo>
                  <a:lnTo>
                    <a:pt x="3139" y="2399"/>
                  </a:lnTo>
                  <a:lnTo>
                    <a:pt x="3123" y="2415"/>
                  </a:lnTo>
                  <a:lnTo>
                    <a:pt x="3105" y="2426"/>
                  </a:lnTo>
                  <a:lnTo>
                    <a:pt x="3084" y="2434"/>
                  </a:lnTo>
                  <a:lnTo>
                    <a:pt x="3061" y="2436"/>
                  </a:lnTo>
                  <a:lnTo>
                    <a:pt x="2172" y="2436"/>
                  </a:lnTo>
                  <a:lnTo>
                    <a:pt x="2150" y="2434"/>
                  </a:lnTo>
                  <a:lnTo>
                    <a:pt x="2129" y="2426"/>
                  </a:lnTo>
                  <a:lnTo>
                    <a:pt x="2110" y="2415"/>
                  </a:lnTo>
                  <a:lnTo>
                    <a:pt x="2095" y="2399"/>
                  </a:lnTo>
                  <a:lnTo>
                    <a:pt x="2083" y="2382"/>
                  </a:lnTo>
                  <a:lnTo>
                    <a:pt x="2077" y="2361"/>
                  </a:lnTo>
                  <a:lnTo>
                    <a:pt x="2073" y="2338"/>
                  </a:lnTo>
                  <a:lnTo>
                    <a:pt x="2077" y="2315"/>
                  </a:lnTo>
                  <a:lnTo>
                    <a:pt x="2083" y="2295"/>
                  </a:lnTo>
                  <a:lnTo>
                    <a:pt x="2095" y="2276"/>
                  </a:lnTo>
                  <a:lnTo>
                    <a:pt x="2110" y="2261"/>
                  </a:lnTo>
                  <a:lnTo>
                    <a:pt x="2129" y="2249"/>
                  </a:lnTo>
                  <a:lnTo>
                    <a:pt x="2150" y="2241"/>
                  </a:lnTo>
                  <a:lnTo>
                    <a:pt x="2172" y="2239"/>
                  </a:lnTo>
                  <a:lnTo>
                    <a:pt x="2962" y="2239"/>
                  </a:lnTo>
                  <a:lnTo>
                    <a:pt x="2962" y="628"/>
                  </a:lnTo>
                  <a:lnTo>
                    <a:pt x="198" y="628"/>
                  </a:lnTo>
                  <a:lnTo>
                    <a:pt x="198" y="2239"/>
                  </a:lnTo>
                  <a:lnTo>
                    <a:pt x="1580" y="2239"/>
                  </a:lnTo>
                  <a:lnTo>
                    <a:pt x="1602" y="2241"/>
                  </a:lnTo>
                  <a:lnTo>
                    <a:pt x="1623" y="2249"/>
                  </a:lnTo>
                  <a:lnTo>
                    <a:pt x="1642" y="2261"/>
                  </a:lnTo>
                  <a:lnTo>
                    <a:pt x="1657" y="2276"/>
                  </a:lnTo>
                  <a:lnTo>
                    <a:pt x="1669" y="2295"/>
                  </a:lnTo>
                  <a:lnTo>
                    <a:pt x="1676" y="2315"/>
                  </a:lnTo>
                  <a:lnTo>
                    <a:pt x="1679" y="2338"/>
                  </a:lnTo>
                  <a:lnTo>
                    <a:pt x="1676" y="2361"/>
                  </a:lnTo>
                  <a:lnTo>
                    <a:pt x="1669" y="2382"/>
                  </a:lnTo>
                  <a:lnTo>
                    <a:pt x="1657" y="2399"/>
                  </a:lnTo>
                  <a:lnTo>
                    <a:pt x="1642" y="2415"/>
                  </a:lnTo>
                  <a:lnTo>
                    <a:pt x="1623" y="2426"/>
                  </a:lnTo>
                  <a:lnTo>
                    <a:pt x="1602" y="2434"/>
                  </a:lnTo>
                  <a:lnTo>
                    <a:pt x="1580" y="2436"/>
                  </a:lnTo>
                  <a:lnTo>
                    <a:pt x="99" y="2436"/>
                  </a:lnTo>
                  <a:lnTo>
                    <a:pt x="76" y="2434"/>
                  </a:lnTo>
                  <a:lnTo>
                    <a:pt x="55" y="2426"/>
                  </a:lnTo>
                  <a:lnTo>
                    <a:pt x="37" y="2415"/>
                  </a:lnTo>
                  <a:lnTo>
                    <a:pt x="22" y="2399"/>
                  </a:lnTo>
                  <a:lnTo>
                    <a:pt x="10" y="2382"/>
                  </a:lnTo>
                  <a:lnTo>
                    <a:pt x="2" y="2361"/>
                  </a:lnTo>
                  <a:lnTo>
                    <a:pt x="0" y="2338"/>
                  </a:lnTo>
                  <a:lnTo>
                    <a:pt x="0" y="529"/>
                  </a:lnTo>
                  <a:lnTo>
                    <a:pt x="2" y="508"/>
                  </a:lnTo>
                  <a:lnTo>
                    <a:pt x="10" y="487"/>
                  </a:lnTo>
                  <a:lnTo>
                    <a:pt x="22" y="468"/>
                  </a:lnTo>
                  <a:lnTo>
                    <a:pt x="37" y="453"/>
                  </a:lnTo>
                  <a:lnTo>
                    <a:pt x="55" y="441"/>
                  </a:lnTo>
                  <a:lnTo>
                    <a:pt x="76" y="434"/>
                  </a:lnTo>
                  <a:lnTo>
                    <a:pt x="99" y="431"/>
                  </a:lnTo>
                  <a:lnTo>
                    <a:pt x="430" y="431"/>
                  </a:lnTo>
                  <a:lnTo>
                    <a:pt x="430" y="99"/>
                  </a:lnTo>
                  <a:lnTo>
                    <a:pt x="433" y="77"/>
                  </a:lnTo>
                  <a:lnTo>
                    <a:pt x="440" y="56"/>
                  </a:lnTo>
                  <a:lnTo>
                    <a:pt x="451" y="37"/>
                  </a:lnTo>
                  <a:lnTo>
                    <a:pt x="467" y="22"/>
                  </a:lnTo>
                  <a:lnTo>
                    <a:pt x="485" y="11"/>
                  </a:lnTo>
                  <a:lnTo>
                    <a:pt x="506" y="4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24"/>
            <p:cNvSpPr>
              <a:spLocks/>
            </p:cNvSpPr>
            <p:nvPr/>
          </p:nvSpPr>
          <p:spPr bwMode="auto">
            <a:xfrm>
              <a:off x="10098088" y="3663951"/>
              <a:ext cx="80962" cy="80963"/>
            </a:xfrm>
            <a:custGeom>
              <a:avLst/>
              <a:gdLst>
                <a:gd name="T0" fmla="*/ 416 w 515"/>
                <a:gd name="T1" fmla="*/ 0 h 514"/>
                <a:gd name="T2" fmla="*/ 439 w 515"/>
                <a:gd name="T3" fmla="*/ 3 h 514"/>
                <a:gd name="T4" fmla="*/ 460 w 515"/>
                <a:gd name="T5" fmla="*/ 10 h 514"/>
                <a:gd name="T6" fmla="*/ 478 w 515"/>
                <a:gd name="T7" fmla="*/ 22 h 514"/>
                <a:gd name="T8" fmla="*/ 493 w 515"/>
                <a:gd name="T9" fmla="*/ 37 h 514"/>
                <a:gd name="T10" fmla="*/ 504 w 515"/>
                <a:gd name="T11" fmla="*/ 55 h 514"/>
                <a:gd name="T12" fmla="*/ 512 w 515"/>
                <a:gd name="T13" fmla="*/ 76 h 514"/>
                <a:gd name="T14" fmla="*/ 515 w 515"/>
                <a:gd name="T15" fmla="*/ 99 h 514"/>
                <a:gd name="T16" fmla="*/ 512 w 515"/>
                <a:gd name="T17" fmla="*/ 151 h 514"/>
                <a:gd name="T18" fmla="*/ 502 w 515"/>
                <a:gd name="T19" fmla="*/ 201 h 514"/>
                <a:gd name="T20" fmla="*/ 487 w 515"/>
                <a:gd name="T21" fmla="*/ 249 h 514"/>
                <a:gd name="T22" fmla="*/ 466 w 515"/>
                <a:gd name="T23" fmla="*/ 294 h 514"/>
                <a:gd name="T24" fmla="*/ 440 w 515"/>
                <a:gd name="T25" fmla="*/ 336 h 514"/>
                <a:gd name="T26" fmla="*/ 410 w 515"/>
                <a:gd name="T27" fmla="*/ 374 h 514"/>
                <a:gd name="T28" fmla="*/ 375 w 515"/>
                <a:gd name="T29" fmla="*/ 409 h 514"/>
                <a:gd name="T30" fmla="*/ 337 w 515"/>
                <a:gd name="T31" fmla="*/ 440 h 514"/>
                <a:gd name="T32" fmla="*/ 294 w 515"/>
                <a:gd name="T33" fmla="*/ 465 h 514"/>
                <a:gd name="T34" fmla="*/ 250 w 515"/>
                <a:gd name="T35" fmla="*/ 486 h 514"/>
                <a:gd name="T36" fmla="*/ 202 w 515"/>
                <a:gd name="T37" fmla="*/ 502 h 514"/>
                <a:gd name="T38" fmla="*/ 152 w 515"/>
                <a:gd name="T39" fmla="*/ 510 h 514"/>
                <a:gd name="T40" fmla="*/ 99 w 515"/>
                <a:gd name="T41" fmla="*/ 514 h 514"/>
                <a:gd name="T42" fmla="*/ 77 w 515"/>
                <a:gd name="T43" fmla="*/ 511 h 514"/>
                <a:gd name="T44" fmla="*/ 56 w 515"/>
                <a:gd name="T45" fmla="*/ 504 h 514"/>
                <a:gd name="T46" fmla="*/ 37 w 515"/>
                <a:gd name="T47" fmla="*/ 492 h 514"/>
                <a:gd name="T48" fmla="*/ 22 w 515"/>
                <a:gd name="T49" fmla="*/ 477 h 514"/>
                <a:gd name="T50" fmla="*/ 11 w 515"/>
                <a:gd name="T51" fmla="*/ 458 h 514"/>
                <a:gd name="T52" fmla="*/ 4 w 515"/>
                <a:gd name="T53" fmla="*/ 437 h 514"/>
                <a:gd name="T54" fmla="*/ 0 w 515"/>
                <a:gd name="T55" fmla="*/ 415 h 514"/>
                <a:gd name="T56" fmla="*/ 4 w 515"/>
                <a:gd name="T57" fmla="*/ 393 h 514"/>
                <a:gd name="T58" fmla="*/ 11 w 515"/>
                <a:gd name="T59" fmla="*/ 372 h 514"/>
                <a:gd name="T60" fmla="*/ 22 w 515"/>
                <a:gd name="T61" fmla="*/ 354 h 514"/>
                <a:gd name="T62" fmla="*/ 37 w 515"/>
                <a:gd name="T63" fmla="*/ 338 h 514"/>
                <a:gd name="T64" fmla="*/ 56 w 515"/>
                <a:gd name="T65" fmla="*/ 326 h 514"/>
                <a:gd name="T66" fmla="*/ 77 w 515"/>
                <a:gd name="T67" fmla="*/ 319 h 514"/>
                <a:gd name="T68" fmla="*/ 99 w 515"/>
                <a:gd name="T69" fmla="*/ 317 h 514"/>
                <a:gd name="T70" fmla="*/ 135 w 515"/>
                <a:gd name="T71" fmla="*/ 313 h 514"/>
                <a:gd name="T72" fmla="*/ 168 w 515"/>
                <a:gd name="T73" fmla="*/ 305 h 514"/>
                <a:gd name="T74" fmla="*/ 200 w 515"/>
                <a:gd name="T75" fmla="*/ 292 h 514"/>
                <a:gd name="T76" fmla="*/ 228 w 515"/>
                <a:gd name="T77" fmla="*/ 274 h 514"/>
                <a:gd name="T78" fmla="*/ 253 w 515"/>
                <a:gd name="T79" fmla="*/ 252 h 514"/>
                <a:gd name="T80" fmla="*/ 275 w 515"/>
                <a:gd name="T81" fmla="*/ 227 h 514"/>
                <a:gd name="T82" fmla="*/ 293 w 515"/>
                <a:gd name="T83" fmla="*/ 199 h 514"/>
                <a:gd name="T84" fmla="*/ 306 w 515"/>
                <a:gd name="T85" fmla="*/ 168 h 514"/>
                <a:gd name="T86" fmla="*/ 314 w 515"/>
                <a:gd name="T87" fmla="*/ 134 h 514"/>
                <a:gd name="T88" fmla="*/ 317 w 515"/>
                <a:gd name="T89" fmla="*/ 99 h 514"/>
                <a:gd name="T90" fmla="*/ 319 w 515"/>
                <a:gd name="T91" fmla="*/ 76 h 514"/>
                <a:gd name="T92" fmla="*/ 327 w 515"/>
                <a:gd name="T93" fmla="*/ 55 h 514"/>
                <a:gd name="T94" fmla="*/ 339 w 515"/>
                <a:gd name="T95" fmla="*/ 37 h 514"/>
                <a:gd name="T96" fmla="*/ 354 w 515"/>
                <a:gd name="T97" fmla="*/ 22 h 514"/>
                <a:gd name="T98" fmla="*/ 373 w 515"/>
                <a:gd name="T99" fmla="*/ 10 h 514"/>
                <a:gd name="T100" fmla="*/ 393 w 515"/>
                <a:gd name="T101" fmla="*/ 3 h 514"/>
                <a:gd name="T102" fmla="*/ 416 w 515"/>
                <a:gd name="T10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5" h="514">
                  <a:moveTo>
                    <a:pt x="416" y="0"/>
                  </a:moveTo>
                  <a:lnTo>
                    <a:pt x="439" y="3"/>
                  </a:lnTo>
                  <a:lnTo>
                    <a:pt x="460" y="10"/>
                  </a:lnTo>
                  <a:lnTo>
                    <a:pt x="478" y="22"/>
                  </a:lnTo>
                  <a:lnTo>
                    <a:pt x="493" y="37"/>
                  </a:lnTo>
                  <a:lnTo>
                    <a:pt x="504" y="55"/>
                  </a:lnTo>
                  <a:lnTo>
                    <a:pt x="512" y="76"/>
                  </a:lnTo>
                  <a:lnTo>
                    <a:pt x="515" y="99"/>
                  </a:lnTo>
                  <a:lnTo>
                    <a:pt x="512" y="151"/>
                  </a:lnTo>
                  <a:lnTo>
                    <a:pt x="502" y="201"/>
                  </a:lnTo>
                  <a:lnTo>
                    <a:pt x="487" y="249"/>
                  </a:lnTo>
                  <a:lnTo>
                    <a:pt x="466" y="294"/>
                  </a:lnTo>
                  <a:lnTo>
                    <a:pt x="440" y="336"/>
                  </a:lnTo>
                  <a:lnTo>
                    <a:pt x="410" y="374"/>
                  </a:lnTo>
                  <a:lnTo>
                    <a:pt x="375" y="409"/>
                  </a:lnTo>
                  <a:lnTo>
                    <a:pt x="337" y="440"/>
                  </a:lnTo>
                  <a:lnTo>
                    <a:pt x="294" y="465"/>
                  </a:lnTo>
                  <a:lnTo>
                    <a:pt x="250" y="486"/>
                  </a:lnTo>
                  <a:lnTo>
                    <a:pt x="202" y="502"/>
                  </a:lnTo>
                  <a:lnTo>
                    <a:pt x="152" y="510"/>
                  </a:lnTo>
                  <a:lnTo>
                    <a:pt x="99" y="514"/>
                  </a:lnTo>
                  <a:lnTo>
                    <a:pt x="77" y="511"/>
                  </a:lnTo>
                  <a:lnTo>
                    <a:pt x="56" y="504"/>
                  </a:lnTo>
                  <a:lnTo>
                    <a:pt x="37" y="492"/>
                  </a:lnTo>
                  <a:lnTo>
                    <a:pt x="22" y="477"/>
                  </a:lnTo>
                  <a:lnTo>
                    <a:pt x="11" y="458"/>
                  </a:lnTo>
                  <a:lnTo>
                    <a:pt x="4" y="437"/>
                  </a:lnTo>
                  <a:lnTo>
                    <a:pt x="0" y="415"/>
                  </a:lnTo>
                  <a:lnTo>
                    <a:pt x="4" y="393"/>
                  </a:lnTo>
                  <a:lnTo>
                    <a:pt x="11" y="372"/>
                  </a:lnTo>
                  <a:lnTo>
                    <a:pt x="22" y="354"/>
                  </a:lnTo>
                  <a:lnTo>
                    <a:pt x="37" y="338"/>
                  </a:lnTo>
                  <a:lnTo>
                    <a:pt x="56" y="326"/>
                  </a:lnTo>
                  <a:lnTo>
                    <a:pt x="77" y="319"/>
                  </a:lnTo>
                  <a:lnTo>
                    <a:pt x="99" y="317"/>
                  </a:lnTo>
                  <a:lnTo>
                    <a:pt x="135" y="313"/>
                  </a:lnTo>
                  <a:lnTo>
                    <a:pt x="168" y="305"/>
                  </a:lnTo>
                  <a:lnTo>
                    <a:pt x="200" y="292"/>
                  </a:lnTo>
                  <a:lnTo>
                    <a:pt x="228" y="274"/>
                  </a:lnTo>
                  <a:lnTo>
                    <a:pt x="253" y="252"/>
                  </a:lnTo>
                  <a:lnTo>
                    <a:pt x="275" y="227"/>
                  </a:lnTo>
                  <a:lnTo>
                    <a:pt x="293" y="199"/>
                  </a:lnTo>
                  <a:lnTo>
                    <a:pt x="306" y="168"/>
                  </a:lnTo>
                  <a:lnTo>
                    <a:pt x="314" y="134"/>
                  </a:lnTo>
                  <a:lnTo>
                    <a:pt x="317" y="99"/>
                  </a:lnTo>
                  <a:lnTo>
                    <a:pt x="319" y="76"/>
                  </a:lnTo>
                  <a:lnTo>
                    <a:pt x="327" y="55"/>
                  </a:lnTo>
                  <a:lnTo>
                    <a:pt x="339" y="37"/>
                  </a:lnTo>
                  <a:lnTo>
                    <a:pt x="354" y="22"/>
                  </a:lnTo>
                  <a:lnTo>
                    <a:pt x="373" y="10"/>
                  </a:lnTo>
                  <a:lnTo>
                    <a:pt x="393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25"/>
            <p:cNvSpPr>
              <a:spLocks/>
            </p:cNvSpPr>
            <p:nvPr/>
          </p:nvSpPr>
          <p:spPr bwMode="auto">
            <a:xfrm>
              <a:off x="10417175" y="3663951"/>
              <a:ext cx="80962" cy="80963"/>
            </a:xfrm>
            <a:custGeom>
              <a:avLst/>
              <a:gdLst>
                <a:gd name="T0" fmla="*/ 99 w 514"/>
                <a:gd name="T1" fmla="*/ 0 h 514"/>
                <a:gd name="T2" fmla="*/ 122 w 514"/>
                <a:gd name="T3" fmla="*/ 3 h 514"/>
                <a:gd name="T4" fmla="*/ 143 w 514"/>
                <a:gd name="T5" fmla="*/ 10 h 514"/>
                <a:gd name="T6" fmla="*/ 161 w 514"/>
                <a:gd name="T7" fmla="*/ 22 h 514"/>
                <a:gd name="T8" fmla="*/ 176 w 514"/>
                <a:gd name="T9" fmla="*/ 37 h 514"/>
                <a:gd name="T10" fmla="*/ 188 w 514"/>
                <a:gd name="T11" fmla="*/ 55 h 514"/>
                <a:gd name="T12" fmla="*/ 195 w 514"/>
                <a:gd name="T13" fmla="*/ 76 h 514"/>
                <a:gd name="T14" fmla="*/ 198 w 514"/>
                <a:gd name="T15" fmla="*/ 99 h 514"/>
                <a:gd name="T16" fmla="*/ 200 w 514"/>
                <a:gd name="T17" fmla="*/ 134 h 514"/>
                <a:gd name="T18" fmla="*/ 209 w 514"/>
                <a:gd name="T19" fmla="*/ 168 h 514"/>
                <a:gd name="T20" fmla="*/ 222 w 514"/>
                <a:gd name="T21" fmla="*/ 199 h 514"/>
                <a:gd name="T22" fmla="*/ 240 w 514"/>
                <a:gd name="T23" fmla="*/ 227 h 514"/>
                <a:gd name="T24" fmla="*/ 261 w 514"/>
                <a:gd name="T25" fmla="*/ 252 h 514"/>
                <a:gd name="T26" fmla="*/ 287 w 514"/>
                <a:gd name="T27" fmla="*/ 274 h 514"/>
                <a:gd name="T28" fmla="*/ 316 w 514"/>
                <a:gd name="T29" fmla="*/ 292 h 514"/>
                <a:gd name="T30" fmla="*/ 346 w 514"/>
                <a:gd name="T31" fmla="*/ 305 h 514"/>
                <a:gd name="T32" fmla="*/ 380 w 514"/>
                <a:gd name="T33" fmla="*/ 313 h 514"/>
                <a:gd name="T34" fmla="*/ 415 w 514"/>
                <a:gd name="T35" fmla="*/ 317 h 514"/>
                <a:gd name="T36" fmla="*/ 438 w 514"/>
                <a:gd name="T37" fmla="*/ 319 h 514"/>
                <a:gd name="T38" fmla="*/ 458 w 514"/>
                <a:gd name="T39" fmla="*/ 326 h 514"/>
                <a:gd name="T40" fmla="*/ 477 w 514"/>
                <a:gd name="T41" fmla="*/ 338 h 514"/>
                <a:gd name="T42" fmla="*/ 492 w 514"/>
                <a:gd name="T43" fmla="*/ 354 h 514"/>
                <a:gd name="T44" fmla="*/ 504 w 514"/>
                <a:gd name="T45" fmla="*/ 372 h 514"/>
                <a:gd name="T46" fmla="*/ 512 w 514"/>
                <a:gd name="T47" fmla="*/ 393 h 514"/>
                <a:gd name="T48" fmla="*/ 514 w 514"/>
                <a:gd name="T49" fmla="*/ 415 h 514"/>
                <a:gd name="T50" fmla="*/ 512 w 514"/>
                <a:gd name="T51" fmla="*/ 437 h 514"/>
                <a:gd name="T52" fmla="*/ 504 w 514"/>
                <a:gd name="T53" fmla="*/ 458 h 514"/>
                <a:gd name="T54" fmla="*/ 492 w 514"/>
                <a:gd name="T55" fmla="*/ 477 h 514"/>
                <a:gd name="T56" fmla="*/ 477 w 514"/>
                <a:gd name="T57" fmla="*/ 492 h 514"/>
                <a:gd name="T58" fmla="*/ 458 w 514"/>
                <a:gd name="T59" fmla="*/ 504 h 514"/>
                <a:gd name="T60" fmla="*/ 438 w 514"/>
                <a:gd name="T61" fmla="*/ 511 h 514"/>
                <a:gd name="T62" fmla="*/ 415 w 514"/>
                <a:gd name="T63" fmla="*/ 514 h 514"/>
                <a:gd name="T64" fmla="*/ 364 w 514"/>
                <a:gd name="T65" fmla="*/ 510 h 514"/>
                <a:gd name="T66" fmla="*/ 314 w 514"/>
                <a:gd name="T67" fmla="*/ 502 h 514"/>
                <a:gd name="T68" fmla="*/ 266 w 514"/>
                <a:gd name="T69" fmla="*/ 486 h 514"/>
                <a:gd name="T70" fmla="*/ 220 w 514"/>
                <a:gd name="T71" fmla="*/ 465 h 514"/>
                <a:gd name="T72" fmla="*/ 179 w 514"/>
                <a:gd name="T73" fmla="*/ 440 h 514"/>
                <a:gd name="T74" fmla="*/ 139 w 514"/>
                <a:gd name="T75" fmla="*/ 409 h 514"/>
                <a:gd name="T76" fmla="*/ 106 w 514"/>
                <a:gd name="T77" fmla="*/ 374 h 514"/>
                <a:gd name="T78" fmla="*/ 75 w 514"/>
                <a:gd name="T79" fmla="*/ 336 h 514"/>
                <a:gd name="T80" fmla="*/ 49 w 514"/>
                <a:gd name="T81" fmla="*/ 294 h 514"/>
                <a:gd name="T82" fmla="*/ 29 w 514"/>
                <a:gd name="T83" fmla="*/ 249 h 514"/>
                <a:gd name="T84" fmla="*/ 13 w 514"/>
                <a:gd name="T85" fmla="*/ 201 h 514"/>
                <a:gd name="T86" fmla="*/ 4 w 514"/>
                <a:gd name="T87" fmla="*/ 151 h 514"/>
                <a:gd name="T88" fmla="*/ 0 w 514"/>
                <a:gd name="T89" fmla="*/ 99 h 514"/>
                <a:gd name="T90" fmla="*/ 4 w 514"/>
                <a:gd name="T91" fmla="*/ 76 h 514"/>
                <a:gd name="T92" fmla="*/ 10 w 514"/>
                <a:gd name="T93" fmla="*/ 55 h 514"/>
                <a:gd name="T94" fmla="*/ 22 w 514"/>
                <a:gd name="T95" fmla="*/ 37 h 514"/>
                <a:gd name="T96" fmla="*/ 37 w 514"/>
                <a:gd name="T97" fmla="*/ 22 h 514"/>
                <a:gd name="T98" fmla="*/ 56 w 514"/>
                <a:gd name="T99" fmla="*/ 10 h 514"/>
                <a:gd name="T100" fmla="*/ 76 w 514"/>
                <a:gd name="T101" fmla="*/ 3 h 514"/>
                <a:gd name="T102" fmla="*/ 99 w 514"/>
                <a:gd name="T10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4" h="514">
                  <a:moveTo>
                    <a:pt x="99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8" y="55"/>
                  </a:lnTo>
                  <a:lnTo>
                    <a:pt x="195" y="76"/>
                  </a:lnTo>
                  <a:lnTo>
                    <a:pt x="198" y="99"/>
                  </a:lnTo>
                  <a:lnTo>
                    <a:pt x="200" y="134"/>
                  </a:lnTo>
                  <a:lnTo>
                    <a:pt x="209" y="168"/>
                  </a:lnTo>
                  <a:lnTo>
                    <a:pt x="222" y="199"/>
                  </a:lnTo>
                  <a:lnTo>
                    <a:pt x="240" y="227"/>
                  </a:lnTo>
                  <a:lnTo>
                    <a:pt x="261" y="252"/>
                  </a:lnTo>
                  <a:lnTo>
                    <a:pt x="287" y="274"/>
                  </a:lnTo>
                  <a:lnTo>
                    <a:pt x="316" y="292"/>
                  </a:lnTo>
                  <a:lnTo>
                    <a:pt x="346" y="305"/>
                  </a:lnTo>
                  <a:lnTo>
                    <a:pt x="380" y="313"/>
                  </a:lnTo>
                  <a:lnTo>
                    <a:pt x="415" y="317"/>
                  </a:lnTo>
                  <a:lnTo>
                    <a:pt x="438" y="319"/>
                  </a:lnTo>
                  <a:lnTo>
                    <a:pt x="458" y="326"/>
                  </a:lnTo>
                  <a:lnTo>
                    <a:pt x="477" y="338"/>
                  </a:lnTo>
                  <a:lnTo>
                    <a:pt x="492" y="354"/>
                  </a:lnTo>
                  <a:lnTo>
                    <a:pt x="504" y="372"/>
                  </a:lnTo>
                  <a:lnTo>
                    <a:pt x="512" y="393"/>
                  </a:lnTo>
                  <a:lnTo>
                    <a:pt x="514" y="415"/>
                  </a:lnTo>
                  <a:lnTo>
                    <a:pt x="512" y="437"/>
                  </a:lnTo>
                  <a:lnTo>
                    <a:pt x="504" y="458"/>
                  </a:lnTo>
                  <a:lnTo>
                    <a:pt x="492" y="477"/>
                  </a:lnTo>
                  <a:lnTo>
                    <a:pt x="477" y="492"/>
                  </a:lnTo>
                  <a:lnTo>
                    <a:pt x="458" y="504"/>
                  </a:lnTo>
                  <a:lnTo>
                    <a:pt x="438" y="511"/>
                  </a:lnTo>
                  <a:lnTo>
                    <a:pt x="415" y="514"/>
                  </a:lnTo>
                  <a:lnTo>
                    <a:pt x="364" y="510"/>
                  </a:lnTo>
                  <a:lnTo>
                    <a:pt x="314" y="502"/>
                  </a:lnTo>
                  <a:lnTo>
                    <a:pt x="266" y="486"/>
                  </a:lnTo>
                  <a:lnTo>
                    <a:pt x="220" y="465"/>
                  </a:lnTo>
                  <a:lnTo>
                    <a:pt x="179" y="440"/>
                  </a:lnTo>
                  <a:lnTo>
                    <a:pt x="139" y="409"/>
                  </a:lnTo>
                  <a:lnTo>
                    <a:pt x="106" y="374"/>
                  </a:lnTo>
                  <a:lnTo>
                    <a:pt x="75" y="336"/>
                  </a:lnTo>
                  <a:lnTo>
                    <a:pt x="49" y="294"/>
                  </a:lnTo>
                  <a:lnTo>
                    <a:pt x="29" y="249"/>
                  </a:lnTo>
                  <a:lnTo>
                    <a:pt x="13" y="201"/>
                  </a:lnTo>
                  <a:lnTo>
                    <a:pt x="4" y="151"/>
                  </a:lnTo>
                  <a:lnTo>
                    <a:pt x="0" y="99"/>
                  </a:lnTo>
                  <a:lnTo>
                    <a:pt x="4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26"/>
            <p:cNvSpPr>
              <a:spLocks/>
            </p:cNvSpPr>
            <p:nvPr/>
          </p:nvSpPr>
          <p:spPr bwMode="auto">
            <a:xfrm>
              <a:off x="10098088" y="3800476"/>
              <a:ext cx="80962" cy="80963"/>
            </a:xfrm>
            <a:custGeom>
              <a:avLst/>
              <a:gdLst>
                <a:gd name="T0" fmla="*/ 99 w 515"/>
                <a:gd name="T1" fmla="*/ 0 h 513"/>
                <a:gd name="T2" fmla="*/ 152 w 515"/>
                <a:gd name="T3" fmla="*/ 3 h 513"/>
                <a:gd name="T4" fmla="*/ 202 w 515"/>
                <a:gd name="T5" fmla="*/ 13 h 513"/>
                <a:gd name="T6" fmla="*/ 250 w 515"/>
                <a:gd name="T7" fmla="*/ 28 h 513"/>
                <a:gd name="T8" fmla="*/ 294 w 515"/>
                <a:gd name="T9" fmla="*/ 49 h 513"/>
                <a:gd name="T10" fmla="*/ 337 w 515"/>
                <a:gd name="T11" fmla="*/ 74 h 513"/>
                <a:gd name="T12" fmla="*/ 375 w 515"/>
                <a:gd name="T13" fmla="*/ 104 h 513"/>
                <a:gd name="T14" fmla="*/ 410 w 515"/>
                <a:gd name="T15" fmla="*/ 139 h 513"/>
                <a:gd name="T16" fmla="*/ 440 w 515"/>
                <a:gd name="T17" fmla="*/ 178 h 513"/>
                <a:gd name="T18" fmla="*/ 466 w 515"/>
                <a:gd name="T19" fmla="*/ 220 h 513"/>
                <a:gd name="T20" fmla="*/ 487 w 515"/>
                <a:gd name="T21" fmla="*/ 265 h 513"/>
                <a:gd name="T22" fmla="*/ 502 w 515"/>
                <a:gd name="T23" fmla="*/ 312 h 513"/>
                <a:gd name="T24" fmla="*/ 512 w 515"/>
                <a:gd name="T25" fmla="*/ 362 h 513"/>
                <a:gd name="T26" fmla="*/ 515 w 515"/>
                <a:gd name="T27" fmla="*/ 414 h 513"/>
                <a:gd name="T28" fmla="*/ 512 w 515"/>
                <a:gd name="T29" fmla="*/ 437 h 513"/>
                <a:gd name="T30" fmla="*/ 504 w 515"/>
                <a:gd name="T31" fmla="*/ 458 h 513"/>
                <a:gd name="T32" fmla="*/ 493 w 515"/>
                <a:gd name="T33" fmla="*/ 476 h 513"/>
                <a:gd name="T34" fmla="*/ 478 w 515"/>
                <a:gd name="T35" fmla="*/ 492 h 513"/>
                <a:gd name="T36" fmla="*/ 460 w 515"/>
                <a:gd name="T37" fmla="*/ 504 h 513"/>
                <a:gd name="T38" fmla="*/ 439 w 515"/>
                <a:gd name="T39" fmla="*/ 511 h 513"/>
                <a:gd name="T40" fmla="*/ 416 w 515"/>
                <a:gd name="T41" fmla="*/ 513 h 513"/>
                <a:gd name="T42" fmla="*/ 393 w 515"/>
                <a:gd name="T43" fmla="*/ 511 h 513"/>
                <a:gd name="T44" fmla="*/ 373 w 515"/>
                <a:gd name="T45" fmla="*/ 504 h 513"/>
                <a:gd name="T46" fmla="*/ 354 w 515"/>
                <a:gd name="T47" fmla="*/ 492 h 513"/>
                <a:gd name="T48" fmla="*/ 339 w 515"/>
                <a:gd name="T49" fmla="*/ 476 h 513"/>
                <a:gd name="T50" fmla="*/ 327 w 515"/>
                <a:gd name="T51" fmla="*/ 458 h 513"/>
                <a:gd name="T52" fmla="*/ 319 w 515"/>
                <a:gd name="T53" fmla="*/ 437 h 513"/>
                <a:gd name="T54" fmla="*/ 317 w 515"/>
                <a:gd name="T55" fmla="*/ 414 h 513"/>
                <a:gd name="T56" fmla="*/ 314 w 515"/>
                <a:gd name="T57" fmla="*/ 380 h 513"/>
                <a:gd name="T58" fmla="*/ 306 w 515"/>
                <a:gd name="T59" fmla="*/ 346 h 513"/>
                <a:gd name="T60" fmla="*/ 293 w 515"/>
                <a:gd name="T61" fmla="*/ 315 h 513"/>
                <a:gd name="T62" fmla="*/ 275 w 515"/>
                <a:gd name="T63" fmla="*/ 286 h 513"/>
                <a:gd name="T64" fmla="*/ 253 w 515"/>
                <a:gd name="T65" fmla="*/ 261 h 513"/>
                <a:gd name="T66" fmla="*/ 228 w 515"/>
                <a:gd name="T67" fmla="*/ 239 h 513"/>
                <a:gd name="T68" fmla="*/ 200 w 515"/>
                <a:gd name="T69" fmla="*/ 222 h 513"/>
                <a:gd name="T70" fmla="*/ 168 w 515"/>
                <a:gd name="T71" fmla="*/ 209 h 513"/>
                <a:gd name="T72" fmla="*/ 135 w 515"/>
                <a:gd name="T73" fmla="*/ 200 h 513"/>
                <a:gd name="T74" fmla="*/ 99 w 515"/>
                <a:gd name="T75" fmla="*/ 197 h 513"/>
                <a:gd name="T76" fmla="*/ 77 w 515"/>
                <a:gd name="T77" fmla="*/ 195 h 513"/>
                <a:gd name="T78" fmla="*/ 56 w 515"/>
                <a:gd name="T79" fmla="*/ 187 h 513"/>
                <a:gd name="T80" fmla="*/ 37 w 515"/>
                <a:gd name="T81" fmla="*/ 176 h 513"/>
                <a:gd name="T82" fmla="*/ 22 w 515"/>
                <a:gd name="T83" fmla="*/ 160 h 513"/>
                <a:gd name="T84" fmla="*/ 11 w 515"/>
                <a:gd name="T85" fmla="*/ 142 h 513"/>
                <a:gd name="T86" fmla="*/ 4 w 515"/>
                <a:gd name="T87" fmla="*/ 122 h 513"/>
                <a:gd name="T88" fmla="*/ 0 w 515"/>
                <a:gd name="T89" fmla="*/ 99 h 513"/>
                <a:gd name="T90" fmla="*/ 4 w 515"/>
                <a:gd name="T91" fmla="*/ 76 h 513"/>
                <a:gd name="T92" fmla="*/ 11 w 515"/>
                <a:gd name="T93" fmla="*/ 55 h 513"/>
                <a:gd name="T94" fmla="*/ 22 w 515"/>
                <a:gd name="T95" fmla="*/ 37 h 513"/>
                <a:gd name="T96" fmla="*/ 37 w 515"/>
                <a:gd name="T97" fmla="*/ 21 h 513"/>
                <a:gd name="T98" fmla="*/ 56 w 515"/>
                <a:gd name="T99" fmla="*/ 9 h 513"/>
                <a:gd name="T100" fmla="*/ 77 w 515"/>
                <a:gd name="T101" fmla="*/ 2 h 513"/>
                <a:gd name="T102" fmla="*/ 99 w 515"/>
                <a:gd name="T10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5" h="513">
                  <a:moveTo>
                    <a:pt x="99" y="0"/>
                  </a:moveTo>
                  <a:lnTo>
                    <a:pt x="152" y="3"/>
                  </a:lnTo>
                  <a:lnTo>
                    <a:pt x="202" y="13"/>
                  </a:lnTo>
                  <a:lnTo>
                    <a:pt x="250" y="28"/>
                  </a:lnTo>
                  <a:lnTo>
                    <a:pt x="294" y="49"/>
                  </a:lnTo>
                  <a:lnTo>
                    <a:pt x="337" y="74"/>
                  </a:lnTo>
                  <a:lnTo>
                    <a:pt x="375" y="104"/>
                  </a:lnTo>
                  <a:lnTo>
                    <a:pt x="410" y="139"/>
                  </a:lnTo>
                  <a:lnTo>
                    <a:pt x="440" y="178"/>
                  </a:lnTo>
                  <a:lnTo>
                    <a:pt x="466" y="220"/>
                  </a:lnTo>
                  <a:lnTo>
                    <a:pt x="487" y="265"/>
                  </a:lnTo>
                  <a:lnTo>
                    <a:pt x="502" y="312"/>
                  </a:lnTo>
                  <a:lnTo>
                    <a:pt x="512" y="362"/>
                  </a:lnTo>
                  <a:lnTo>
                    <a:pt x="515" y="414"/>
                  </a:lnTo>
                  <a:lnTo>
                    <a:pt x="512" y="437"/>
                  </a:lnTo>
                  <a:lnTo>
                    <a:pt x="504" y="458"/>
                  </a:lnTo>
                  <a:lnTo>
                    <a:pt x="493" y="476"/>
                  </a:lnTo>
                  <a:lnTo>
                    <a:pt x="478" y="492"/>
                  </a:lnTo>
                  <a:lnTo>
                    <a:pt x="460" y="504"/>
                  </a:lnTo>
                  <a:lnTo>
                    <a:pt x="439" y="511"/>
                  </a:lnTo>
                  <a:lnTo>
                    <a:pt x="416" y="513"/>
                  </a:lnTo>
                  <a:lnTo>
                    <a:pt x="393" y="511"/>
                  </a:lnTo>
                  <a:lnTo>
                    <a:pt x="373" y="504"/>
                  </a:lnTo>
                  <a:lnTo>
                    <a:pt x="354" y="492"/>
                  </a:lnTo>
                  <a:lnTo>
                    <a:pt x="339" y="476"/>
                  </a:lnTo>
                  <a:lnTo>
                    <a:pt x="327" y="458"/>
                  </a:lnTo>
                  <a:lnTo>
                    <a:pt x="319" y="437"/>
                  </a:lnTo>
                  <a:lnTo>
                    <a:pt x="317" y="414"/>
                  </a:lnTo>
                  <a:lnTo>
                    <a:pt x="314" y="380"/>
                  </a:lnTo>
                  <a:lnTo>
                    <a:pt x="306" y="346"/>
                  </a:lnTo>
                  <a:lnTo>
                    <a:pt x="293" y="315"/>
                  </a:lnTo>
                  <a:lnTo>
                    <a:pt x="275" y="286"/>
                  </a:lnTo>
                  <a:lnTo>
                    <a:pt x="253" y="261"/>
                  </a:lnTo>
                  <a:lnTo>
                    <a:pt x="228" y="239"/>
                  </a:lnTo>
                  <a:lnTo>
                    <a:pt x="200" y="222"/>
                  </a:lnTo>
                  <a:lnTo>
                    <a:pt x="168" y="209"/>
                  </a:lnTo>
                  <a:lnTo>
                    <a:pt x="135" y="200"/>
                  </a:lnTo>
                  <a:lnTo>
                    <a:pt x="99" y="197"/>
                  </a:lnTo>
                  <a:lnTo>
                    <a:pt x="77" y="195"/>
                  </a:lnTo>
                  <a:lnTo>
                    <a:pt x="56" y="187"/>
                  </a:lnTo>
                  <a:lnTo>
                    <a:pt x="37" y="176"/>
                  </a:lnTo>
                  <a:lnTo>
                    <a:pt x="22" y="160"/>
                  </a:lnTo>
                  <a:lnTo>
                    <a:pt x="11" y="142"/>
                  </a:lnTo>
                  <a:lnTo>
                    <a:pt x="4" y="122"/>
                  </a:lnTo>
                  <a:lnTo>
                    <a:pt x="0" y="99"/>
                  </a:lnTo>
                  <a:lnTo>
                    <a:pt x="4" y="76"/>
                  </a:lnTo>
                  <a:lnTo>
                    <a:pt x="11" y="55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6" y="9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27"/>
            <p:cNvSpPr>
              <a:spLocks/>
            </p:cNvSpPr>
            <p:nvPr/>
          </p:nvSpPr>
          <p:spPr bwMode="auto">
            <a:xfrm>
              <a:off x="10417175" y="3800476"/>
              <a:ext cx="80962" cy="80963"/>
            </a:xfrm>
            <a:custGeom>
              <a:avLst/>
              <a:gdLst>
                <a:gd name="T0" fmla="*/ 415 w 514"/>
                <a:gd name="T1" fmla="*/ 0 h 513"/>
                <a:gd name="T2" fmla="*/ 438 w 514"/>
                <a:gd name="T3" fmla="*/ 2 h 513"/>
                <a:gd name="T4" fmla="*/ 458 w 514"/>
                <a:gd name="T5" fmla="*/ 9 h 513"/>
                <a:gd name="T6" fmla="*/ 477 w 514"/>
                <a:gd name="T7" fmla="*/ 21 h 513"/>
                <a:gd name="T8" fmla="*/ 492 w 514"/>
                <a:gd name="T9" fmla="*/ 37 h 513"/>
                <a:gd name="T10" fmla="*/ 504 w 514"/>
                <a:gd name="T11" fmla="*/ 55 h 513"/>
                <a:gd name="T12" fmla="*/ 512 w 514"/>
                <a:gd name="T13" fmla="*/ 76 h 513"/>
                <a:gd name="T14" fmla="*/ 514 w 514"/>
                <a:gd name="T15" fmla="*/ 99 h 513"/>
                <a:gd name="T16" fmla="*/ 512 w 514"/>
                <a:gd name="T17" fmla="*/ 122 h 513"/>
                <a:gd name="T18" fmla="*/ 504 w 514"/>
                <a:gd name="T19" fmla="*/ 142 h 513"/>
                <a:gd name="T20" fmla="*/ 492 w 514"/>
                <a:gd name="T21" fmla="*/ 160 h 513"/>
                <a:gd name="T22" fmla="*/ 477 w 514"/>
                <a:gd name="T23" fmla="*/ 176 h 513"/>
                <a:gd name="T24" fmla="*/ 458 w 514"/>
                <a:gd name="T25" fmla="*/ 187 h 513"/>
                <a:gd name="T26" fmla="*/ 438 w 514"/>
                <a:gd name="T27" fmla="*/ 195 h 513"/>
                <a:gd name="T28" fmla="*/ 415 w 514"/>
                <a:gd name="T29" fmla="*/ 197 h 513"/>
                <a:gd name="T30" fmla="*/ 380 w 514"/>
                <a:gd name="T31" fmla="*/ 200 h 513"/>
                <a:gd name="T32" fmla="*/ 346 w 514"/>
                <a:gd name="T33" fmla="*/ 209 h 513"/>
                <a:gd name="T34" fmla="*/ 316 w 514"/>
                <a:gd name="T35" fmla="*/ 222 h 513"/>
                <a:gd name="T36" fmla="*/ 287 w 514"/>
                <a:gd name="T37" fmla="*/ 239 h 513"/>
                <a:gd name="T38" fmla="*/ 261 w 514"/>
                <a:gd name="T39" fmla="*/ 261 h 513"/>
                <a:gd name="T40" fmla="*/ 240 w 514"/>
                <a:gd name="T41" fmla="*/ 286 h 513"/>
                <a:gd name="T42" fmla="*/ 222 w 514"/>
                <a:gd name="T43" fmla="*/ 315 h 513"/>
                <a:gd name="T44" fmla="*/ 209 w 514"/>
                <a:gd name="T45" fmla="*/ 346 h 513"/>
                <a:gd name="T46" fmla="*/ 200 w 514"/>
                <a:gd name="T47" fmla="*/ 380 h 513"/>
                <a:gd name="T48" fmla="*/ 198 w 514"/>
                <a:gd name="T49" fmla="*/ 414 h 513"/>
                <a:gd name="T50" fmla="*/ 195 w 514"/>
                <a:gd name="T51" fmla="*/ 437 h 513"/>
                <a:gd name="T52" fmla="*/ 188 w 514"/>
                <a:gd name="T53" fmla="*/ 458 h 513"/>
                <a:gd name="T54" fmla="*/ 176 w 514"/>
                <a:gd name="T55" fmla="*/ 476 h 513"/>
                <a:gd name="T56" fmla="*/ 161 w 514"/>
                <a:gd name="T57" fmla="*/ 492 h 513"/>
                <a:gd name="T58" fmla="*/ 143 w 514"/>
                <a:gd name="T59" fmla="*/ 504 h 513"/>
                <a:gd name="T60" fmla="*/ 122 w 514"/>
                <a:gd name="T61" fmla="*/ 511 h 513"/>
                <a:gd name="T62" fmla="*/ 99 w 514"/>
                <a:gd name="T63" fmla="*/ 513 h 513"/>
                <a:gd name="T64" fmla="*/ 76 w 514"/>
                <a:gd name="T65" fmla="*/ 511 h 513"/>
                <a:gd name="T66" fmla="*/ 56 w 514"/>
                <a:gd name="T67" fmla="*/ 504 h 513"/>
                <a:gd name="T68" fmla="*/ 37 w 514"/>
                <a:gd name="T69" fmla="*/ 492 h 513"/>
                <a:gd name="T70" fmla="*/ 22 w 514"/>
                <a:gd name="T71" fmla="*/ 476 h 513"/>
                <a:gd name="T72" fmla="*/ 10 w 514"/>
                <a:gd name="T73" fmla="*/ 458 h 513"/>
                <a:gd name="T74" fmla="*/ 4 w 514"/>
                <a:gd name="T75" fmla="*/ 437 h 513"/>
                <a:gd name="T76" fmla="*/ 0 w 514"/>
                <a:gd name="T77" fmla="*/ 414 h 513"/>
                <a:gd name="T78" fmla="*/ 4 w 514"/>
                <a:gd name="T79" fmla="*/ 362 h 513"/>
                <a:gd name="T80" fmla="*/ 13 w 514"/>
                <a:gd name="T81" fmla="*/ 312 h 513"/>
                <a:gd name="T82" fmla="*/ 29 w 514"/>
                <a:gd name="T83" fmla="*/ 265 h 513"/>
                <a:gd name="T84" fmla="*/ 49 w 514"/>
                <a:gd name="T85" fmla="*/ 220 h 513"/>
                <a:gd name="T86" fmla="*/ 75 w 514"/>
                <a:gd name="T87" fmla="*/ 178 h 513"/>
                <a:gd name="T88" fmla="*/ 106 w 514"/>
                <a:gd name="T89" fmla="*/ 139 h 513"/>
                <a:gd name="T90" fmla="*/ 139 w 514"/>
                <a:gd name="T91" fmla="*/ 104 h 513"/>
                <a:gd name="T92" fmla="*/ 179 w 514"/>
                <a:gd name="T93" fmla="*/ 74 h 513"/>
                <a:gd name="T94" fmla="*/ 220 w 514"/>
                <a:gd name="T95" fmla="*/ 49 h 513"/>
                <a:gd name="T96" fmla="*/ 266 w 514"/>
                <a:gd name="T97" fmla="*/ 28 h 513"/>
                <a:gd name="T98" fmla="*/ 314 w 514"/>
                <a:gd name="T99" fmla="*/ 13 h 513"/>
                <a:gd name="T100" fmla="*/ 364 w 514"/>
                <a:gd name="T101" fmla="*/ 3 h 513"/>
                <a:gd name="T102" fmla="*/ 415 w 514"/>
                <a:gd name="T10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4" h="513">
                  <a:moveTo>
                    <a:pt x="415" y="0"/>
                  </a:moveTo>
                  <a:lnTo>
                    <a:pt x="438" y="2"/>
                  </a:lnTo>
                  <a:lnTo>
                    <a:pt x="458" y="9"/>
                  </a:lnTo>
                  <a:lnTo>
                    <a:pt x="477" y="21"/>
                  </a:lnTo>
                  <a:lnTo>
                    <a:pt x="492" y="37"/>
                  </a:lnTo>
                  <a:lnTo>
                    <a:pt x="504" y="55"/>
                  </a:lnTo>
                  <a:lnTo>
                    <a:pt x="512" y="76"/>
                  </a:lnTo>
                  <a:lnTo>
                    <a:pt x="514" y="99"/>
                  </a:lnTo>
                  <a:lnTo>
                    <a:pt x="512" y="122"/>
                  </a:lnTo>
                  <a:lnTo>
                    <a:pt x="504" y="142"/>
                  </a:lnTo>
                  <a:lnTo>
                    <a:pt x="492" y="160"/>
                  </a:lnTo>
                  <a:lnTo>
                    <a:pt x="477" y="176"/>
                  </a:lnTo>
                  <a:lnTo>
                    <a:pt x="458" y="187"/>
                  </a:lnTo>
                  <a:lnTo>
                    <a:pt x="438" y="195"/>
                  </a:lnTo>
                  <a:lnTo>
                    <a:pt x="415" y="197"/>
                  </a:lnTo>
                  <a:lnTo>
                    <a:pt x="380" y="200"/>
                  </a:lnTo>
                  <a:lnTo>
                    <a:pt x="346" y="209"/>
                  </a:lnTo>
                  <a:lnTo>
                    <a:pt x="316" y="222"/>
                  </a:lnTo>
                  <a:lnTo>
                    <a:pt x="287" y="239"/>
                  </a:lnTo>
                  <a:lnTo>
                    <a:pt x="261" y="261"/>
                  </a:lnTo>
                  <a:lnTo>
                    <a:pt x="240" y="286"/>
                  </a:lnTo>
                  <a:lnTo>
                    <a:pt x="222" y="315"/>
                  </a:lnTo>
                  <a:lnTo>
                    <a:pt x="209" y="346"/>
                  </a:lnTo>
                  <a:lnTo>
                    <a:pt x="200" y="380"/>
                  </a:lnTo>
                  <a:lnTo>
                    <a:pt x="198" y="414"/>
                  </a:lnTo>
                  <a:lnTo>
                    <a:pt x="195" y="437"/>
                  </a:lnTo>
                  <a:lnTo>
                    <a:pt x="188" y="458"/>
                  </a:lnTo>
                  <a:lnTo>
                    <a:pt x="176" y="476"/>
                  </a:lnTo>
                  <a:lnTo>
                    <a:pt x="161" y="492"/>
                  </a:lnTo>
                  <a:lnTo>
                    <a:pt x="143" y="504"/>
                  </a:lnTo>
                  <a:lnTo>
                    <a:pt x="122" y="511"/>
                  </a:lnTo>
                  <a:lnTo>
                    <a:pt x="99" y="513"/>
                  </a:lnTo>
                  <a:lnTo>
                    <a:pt x="76" y="511"/>
                  </a:lnTo>
                  <a:lnTo>
                    <a:pt x="56" y="504"/>
                  </a:lnTo>
                  <a:lnTo>
                    <a:pt x="37" y="492"/>
                  </a:lnTo>
                  <a:lnTo>
                    <a:pt x="22" y="476"/>
                  </a:lnTo>
                  <a:lnTo>
                    <a:pt x="10" y="458"/>
                  </a:lnTo>
                  <a:lnTo>
                    <a:pt x="4" y="437"/>
                  </a:lnTo>
                  <a:lnTo>
                    <a:pt x="0" y="414"/>
                  </a:lnTo>
                  <a:lnTo>
                    <a:pt x="4" y="362"/>
                  </a:lnTo>
                  <a:lnTo>
                    <a:pt x="13" y="312"/>
                  </a:lnTo>
                  <a:lnTo>
                    <a:pt x="29" y="265"/>
                  </a:lnTo>
                  <a:lnTo>
                    <a:pt x="49" y="220"/>
                  </a:lnTo>
                  <a:lnTo>
                    <a:pt x="75" y="178"/>
                  </a:lnTo>
                  <a:lnTo>
                    <a:pt x="106" y="139"/>
                  </a:lnTo>
                  <a:lnTo>
                    <a:pt x="139" y="104"/>
                  </a:lnTo>
                  <a:lnTo>
                    <a:pt x="179" y="74"/>
                  </a:lnTo>
                  <a:lnTo>
                    <a:pt x="220" y="49"/>
                  </a:lnTo>
                  <a:lnTo>
                    <a:pt x="266" y="28"/>
                  </a:lnTo>
                  <a:lnTo>
                    <a:pt x="314" y="13"/>
                  </a:lnTo>
                  <a:lnTo>
                    <a:pt x="364" y="3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28"/>
            <p:cNvSpPr>
              <a:spLocks/>
            </p:cNvSpPr>
            <p:nvPr/>
          </p:nvSpPr>
          <p:spPr bwMode="auto">
            <a:xfrm>
              <a:off x="10375900" y="3663951"/>
              <a:ext cx="73025" cy="31750"/>
            </a:xfrm>
            <a:custGeom>
              <a:avLst/>
              <a:gdLst>
                <a:gd name="T0" fmla="*/ 99 w 455"/>
                <a:gd name="T1" fmla="*/ 0 h 198"/>
                <a:gd name="T2" fmla="*/ 356 w 455"/>
                <a:gd name="T3" fmla="*/ 0 h 198"/>
                <a:gd name="T4" fmla="*/ 379 w 455"/>
                <a:gd name="T5" fmla="*/ 3 h 198"/>
                <a:gd name="T6" fmla="*/ 400 w 455"/>
                <a:gd name="T7" fmla="*/ 10 h 198"/>
                <a:gd name="T8" fmla="*/ 418 w 455"/>
                <a:gd name="T9" fmla="*/ 22 h 198"/>
                <a:gd name="T10" fmla="*/ 433 w 455"/>
                <a:gd name="T11" fmla="*/ 37 h 198"/>
                <a:gd name="T12" fmla="*/ 445 w 455"/>
                <a:gd name="T13" fmla="*/ 55 h 198"/>
                <a:gd name="T14" fmla="*/ 452 w 455"/>
                <a:gd name="T15" fmla="*/ 76 h 198"/>
                <a:gd name="T16" fmla="*/ 455 w 455"/>
                <a:gd name="T17" fmla="*/ 99 h 198"/>
                <a:gd name="T18" fmla="*/ 452 w 455"/>
                <a:gd name="T19" fmla="*/ 122 h 198"/>
                <a:gd name="T20" fmla="*/ 445 w 455"/>
                <a:gd name="T21" fmla="*/ 143 h 198"/>
                <a:gd name="T22" fmla="*/ 433 w 455"/>
                <a:gd name="T23" fmla="*/ 161 h 198"/>
                <a:gd name="T24" fmla="*/ 418 w 455"/>
                <a:gd name="T25" fmla="*/ 176 h 198"/>
                <a:gd name="T26" fmla="*/ 400 w 455"/>
                <a:gd name="T27" fmla="*/ 188 h 198"/>
                <a:gd name="T28" fmla="*/ 379 w 455"/>
                <a:gd name="T29" fmla="*/ 195 h 198"/>
                <a:gd name="T30" fmla="*/ 356 w 455"/>
                <a:gd name="T31" fmla="*/ 198 h 198"/>
                <a:gd name="T32" fmla="*/ 99 w 455"/>
                <a:gd name="T33" fmla="*/ 198 h 198"/>
                <a:gd name="T34" fmla="*/ 77 w 455"/>
                <a:gd name="T35" fmla="*/ 195 h 198"/>
                <a:gd name="T36" fmla="*/ 56 w 455"/>
                <a:gd name="T37" fmla="*/ 188 h 198"/>
                <a:gd name="T38" fmla="*/ 37 w 455"/>
                <a:gd name="T39" fmla="*/ 176 h 198"/>
                <a:gd name="T40" fmla="*/ 22 w 455"/>
                <a:gd name="T41" fmla="*/ 161 h 198"/>
                <a:gd name="T42" fmla="*/ 10 w 455"/>
                <a:gd name="T43" fmla="*/ 143 h 198"/>
                <a:gd name="T44" fmla="*/ 4 w 455"/>
                <a:gd name="T45" fmla="*/ 122 h 198"/>
                <a:gd name="T46" fmla="*/ 0 w 455"/>
                <a:gd name="T47" fmla="*/ 99 h 198"/>
                <a:gd name="T48" fmla="*/ 4 w 455"/>
                <a:gd name="T49" fmla="*/ 76 h 198"/>
                <a:gd name="T50" fmla="*/ 10 w 455"/>
                <a:gd name="T51" fmla="*/ 55 h 198"/>
                <a:gd name="T52" fmla="*/ 22 w 455"/>
                <a:gd name="T53" fmla="*/ 37 h 198"/>
                <a:gd name="T54" fmla="*/ 37 w 455"/>
                <a:gd name="T55" fmla="*/ 22 h 198"/>
                <a:gd name="T56" fmla="*/ 56 w 455"/>
                <a:gd name="T57" fmla="*/ 10 h 198"/>
                <a:gd name="T58" fmla="*/ 77 w 455"/>
                <a:gd name="T59" fmla="*/ 3 h 198"/>
                <a:gd name="T60" fmla="*/ 99 w 455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5" h="198">
                  <a:moveTo>
                    <a:pt x="99" y="0"/>
                  </a:moveTo>
                  <a:lnTo>
                    <a:pt x="356" y="0"/>
                  </a:lnTo>
                  <a:lnTo>
                    <a:pt x="379" y="3"/>
                  </a:lnTo>
                  <a:lnTo>
                    <a:pt x="400" y="10"/>
                  </a:lnTo>
                  <a:lnTo>
                    <a:pt x="418" y="22"/>
                  </a:lnTo>
                  <a:lnTo>
                    <a:pt x="433" y="37"/>
                  </a:lnTo>
                  <a:lnTo>
                    <a:pt x="445" y="55"/>
                  </a:lnTo>
                  <a:lnTo>
                    <a:pt x="452" y="76"/>
                  </a:lnTo>
                  <a:lnTo>
                    <a:pt x="455" y="99"/>
                  </a:lnTo>
                  <a:lnTo>
                    <a:pt x="452" y="122"/>
                  </a:lnTo>
                  <a:lnTo>
                    <a:pt x="445" y="143"/>
                  </a:lnTo>
                  <a:lnTo>
                    <a:pt x="433" y="161"/>
                  </a:lnTo>
                  <a:lnTo>
                    <a:pt x="418" y="176"/>
                  </a:lnTo>
                  <a:lnTo>
                    <a:pt x="400" y="188"/>
                  </a:lnTo>
                  <a:lnTo>
                    <a:pt x="379" y="195"/>
                  </a:lnTo>
                  <a:lnTo>
                    <a:pt x="356" y="198"/>
                  </a:lnTo>
                  <a:lnTo>
                    <a:pt x="99" y="198"/>
                  </a:lnTo>
                  <a:lnTo>
                    <a:pt x="77" y="195"/>
                  </a:lnTo>
                  <a:lnTo>
                    <a:pt x="56" y="188"/>
                  </a:lnTo>
                  <a:lnTo>
                    <a:pt x="37" y="176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4" y="122"/>
                  </a:lnTo>
                  <a:lnTo>
                    <a:pt x="0" y="99"/>
                  </a:lnTo>
                  <a:lnTo>
                    <a:pt x="4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29"/>
            <p:cNvSpPr>
              <a:spLocks/>
            </p:cNvSpPr>
            <p:nvPr/>
          </p:nvSpPr>
          <p:spPr bwMode="auto">
            <a:xfrm>
              <a:off x="10147300" y="3663951"/>
              <a:ext cx="73025" cy="31750"/>
            </a:xfrm>
            <a:custGeom>
              <a:avLst/>
              <a:gdLst>
                <a:gd name="T0" fmla="*/ 99 w 454"/>
                <a:gd name="T1" fmla="*/ 0 h 198"/>
                <a:gd name="T2" fmla="*/ 356 w 454"/>
                <a:gd name="T3" fmla="*/ 0 h 198"/>
                <a:gd name="T4" fmla="*/ 379 w 454"/>
                <a:gd name="T5" fmla="*/ 3 h 198"/>
                <a:gd name="T6" fmla="*/ 399 w 454"/>
                <a:gd name="T7" fmla="*/ 10 h 198"/>
                <a:gd name="T8" fmla="*/ 417 w 454"/>
                <a:gd name="T9" fmla="*/ 22 h 198"/>
                <a:gd name="T10" fmla="*/ 433 w 454"/>
                <a:gd name="T11" fmla="*/ 37 h 198"/>
                <a:gd name="T12" fmla="*/ 444 w 454"/>
                <a:gd name="T13" fmla="*/ 55 h 198"/>
                <a:gd name="T14" fmla="*/ 452 w 454"/>
                <a:gd name="T15" fmla="*/ 76 h 198"/>
                <a:gd name="T16" fmla="*/ 454 w 454"/>
                <a:gd name="T17" fmla="*/ 99 h 198"/>
                <a:gd name="T18" fmla="*/ 452 w 454"/>
                <a:gd name="T19" fmla="*/ 122 h 198"/>
                <a:gd name="T20" fmla="*/ 444 w 454"/>
                <a:gd name="T21" fmla="*/ 143 h 198"/>
                <a:gd name="T22" fmla="*/ 433 w 454"/>
                <a:gd name="T23" fmla="*/ 161 h 198"/>
                <a:gd name="T24" fmla="*/ 417 w 454"/>
                <a:gd name="T25" fmla="*/ 176 h 198"/>
                <a:gd name="T26" fmla="*/ 399 w 454"/>
                <a:gd name="T27" fmla="*/ 188 h 198"/>
                <a:gd name="T28" fmla="*/ 379 w 454"/>
                <a:gd name="T29" fmla="*/ 195 h 198"/>
                <a:gd name="T30" fmla="*/ 356 w 454"/>
                <a:gd name="T31" fmla="*/ 198 h 198"/>
                <a:gd name="T32" fmla="*/ 99 w 454"/>
                <a:gd name="T33" fmla="*/ 198 h 198"/>
                <a:gd name="T34" fmla="*/ 76 w 454"/>
                <a:gd name="T35" fmla="*/ 195 h 198"/>
                <a:gd name="T36" fmla="*/ 56 w 454"/>
                <a:gd name="T37" fmla="*/ 188 h 198"/>
                <a:gd name="T38" fmla="*/ 37 w 454"/>
                <a:gd name="T39" fmla="*/ 176 h 198"/>
                <a:gd name="T40" fmla="*/ 22 w 454"/>
                <a:gd name="T41" fmla="*/ 161 h 198"/>
                <a:gd name="T42" fmla="*/ 10 w 454"/>
                <a:gd name="T43" fmla="*/ 143 h 198"/>
                <a:gd name="T44" fmla="*/ 2 w 454"/>
                <a:gd name="T45" fmla="*/ 122 h 198"/>
                <a:gd name="T46" fmla="*/ 0 w 454"/>
                <a:gd name="T47" fmla="*/ 99 h 198"/>
                <a:gd name="T48" fmla="*/ 2 w 454"/>
                <a:gd name="T49" fmla="*/ 76 h 198"/>
                <a:gd name="T50" fmla="*/ 10 w 454"/>
                <a:gd name="T51" fmla="*/ 55 h 198"/>
                <a:gd name="T52" fmla="*/ 22 w 454"/>
                <a:gd name="T53" fmla="*/ 37 h 198"/>
                <a:gd name="T54" fmla="*/ 37 w 454"/>
                <a:gd name="T55" fmla="*/ 22 h 198"/>
                <a:gd name="T56" fmla="*/ 56 w 454"/>
                <a:gd name="T57" fmla="*/ 10 h 198"/>
                <a:gd name="T58" fmla="*/ 76 w 454"/>
                <a:gd name="T59" fmla="*/ 3 h 198"/>
                <a:gd name="T60" fmla="*/ 99 w 4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4" h="198">
                  <a:moveTo>
                    <a:pt x="99" y="0"/>
                  </a:moveTo>
                  <a:lnTo>
                    <a:pt x="356" y="0"/>
                  </a:lnTo>
                  <a:lnTo>
                    <a:pt x="379" y="3"/>
                  </a:lnTo>
                  <a:lnTo>
                    <a:pt x="399" y="10"/>
                  </a:lnTo>
                  <a:lnTo>
                    <a:pt x="417" y="22"/>
                  </a:lnTo>
                  <a:lnTo>
                    <a:pt x="433" y="37"/>
                  </a:lnTo>
                  <a:lnTo>
                    <a:pt x="444" y="55"/>
                  </a:lnTo>
                  <a:lnTo>
                    <a:pt x="452" y="76"/>
                  </a:lnTo>
                  <a:lnTo>
                    <a:pt x="454" y="99"/>
                  </a:lnTo>
                  <a:lnTo>
                    <a:pt x="452" y="122"/>
                  </a:lnTo>
                  <a:lnTo>
                    <a:pt x="444" y="143"/>
                  </a:lnTo>
                  <a:lnTo>
                    <a:pt x="433" y="161"/>
                  </a:lnTo>
                  <a:lnTo>
                    <a:pt x="417" y="176"/>
                  </a:lnTo>
                  <a:lnTo>
                    <a:pt x="399" y="188"/>
                  </a:lnTo>
                  <a:lnTo>
                    <a:pt x="379" y="195"/>
                  </a:lnTo>
                  <a:lnTo>
                    <a:pt x="356" y="198"/>
                  </a:lnTo>
                  <a:lnTo>
                    <a:pt x="99" y="198"/>
                  </a:lnTo>
                  <a:lnTo>
                    <a:pt x="76" y="195"/>
                  </a:lnTo>
                  <a:lnTo>
                    <a:pt x="56" y="188"/>
                  </a:lnTo>
                  <a:lnTo>
                    <a:pt x="37" y="176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30"/>
            <p:cNvSpPr>
              <a:spLocks/>
            </p:cNvSpPr>
            <p:nvPr/>
          </p:nvSpPr>
          <p:spPr bwMode="auto">
            <a:xfrm>
              <a:off x="10375900" y="3851276"/>
              <a:ext cx="73025" cy="30163"/>
            </a:xfrm>
            <a:custGeom>
              <a:avLst/>
              <a:gdLst>
                <a:gd name="T0" fmla="*/ 99 w 455"/>
                <a:gd name="T1" fmla="*/ 0 h 198"/>
                <a:gd name="T2" fmla="*/ 356 w 455"/>
                <a:gd name="T3" fmla="*/ 0 h 198"/>
                <a:gd name="T4" fmla="*/ 379 w 455"/>
                <a:gd name="T5" fmla="*/ 4 h 198"/>
                <a:gd name="T6" fmla="*/ 400 w 455"/>
                <a:gd name="T7" fmla="*/ 11 h 198"/>
                <a:gd name="T8" fmla="*/ 418 w 455"/>
                <a:gd name="T9" fmla="*/ 22 h 198"/>
                <a:gd name="T10" fmla="*/ 433 w 455"/>
                <a:gd name="T11" fmla="*/ 37 h 198"/>
                <a:gd name="T12" fmla="*/ 445 w 455"/>
                <a:gd name="T13" fmla="*/ 56 h 198"/>
                <a:gd name="T14" fmla="*/ 452 w 455"/>
                <a:gd name="T15" fmla="*/ 76 h 198"/>
                <a:gd name="T16" fmla="*/ 455 w 455"/>
                <a:gd name="T17" fmla="*/ 99 h 198"/>
                <a:gd name="T18" fmla="*/ 452 w 455"/>
                <a:gd name="T19" fmla="*/ 122 h 198"/>
                <a:gd name="T20" fmla="*/ 445 w 455"/>
                <a:gd name="T21" fmla="*/ 143 h 198"/>
                <a:gd name="T22" fmla="*/ 433 w 455"/>
                <a:gd name="T23" fmla="*/ 161 h 198"/>
                <a:gd name="T24" fmla="*/ 418 w 455"/>
                <a:gd name="T25" fmla="*/ 177 h 198"/>
                <a:gd name="T26" fmla="*/ 400 w 455"/>
                <a:gd name="T27" fmla="*/ 189 h 198"/>
                <a:gd name="T28" fmla="*/ 379 w 455"/>
                <a:gd name="T29" fmla="*/ 196 h 198"/>
                <a:gd name="T30" fmla="*/ 356 w 455"/>
                <a:gd name="T31" fmla="*/ 198 h 198"/>
                <a:gd name="T32" fmla="*/ 99 w 455"/>
                <a:gd name="T33" fmla="*/ 198 h 198"/>
                <a:gd name="T34" fmla="*/ 77 w 455"/>
                <a:gd name="T35" fmla="*/ 196 h 198"/>
                <a:gd name="T36" fmla="*/ 56 w 455"/>
                <a:gd name="T37" fmla="*/ 189 h 198"/>
                <a:gd name="T38" fmla="*/ 37 w 455"/>
                <a:gd name="T39" fmla="*/ 177 h 198"/>
                <a:gd name="T40" fmla="*/ 22 w 455"/>
                <a:gd name="T41" fmla="*/ 161 h 198"/>
                <a:gd name="T42" fmla="*/ 10 w 455"/>
                <a:gd name="T43" fmla="*/ 143 h 198"/>
                <a:gd name="T44" fmla="*/ 4 w 455"/>
                <a:gd name="T45" fmla="*/ 122 h 198"/>
                <a:gd name="T46" fmla="*/ 0 w 455"/>
                <a:gd name="T47" fmla="*/ 99 h 198"/>
                <a:gd name="T48" fmla="*/ 4 w 455"/>
                <a:gd name="T49" fmla="*/ 76 h 198"/>
                <a:gd name="T50" fmla="*/ 10 w 455"/>
                <a:gd name="T51" fmla="*/ 56 h 198"/>
                <a:gd name="T52" fmla="*/ 22 w 455"/>
                <a:gd name="T53" fmla="*/ 37 h 198"/>
                <a:gd name="T54" fmla="*/ 37 w 455"/>
                <a:gd name="T55" fmla="*/ 22 h 198"/>
                <a:gd name="T56" fmla="*/ 56 w 455"/>
                <a:gd name="T57" fmla="*/ 11 h 198"/>
                <a:gd name="T58" fmla="*/ 77 w 455"/>
                <a:gd name="T59" fmla="*/ 4 h 198"/>
                <a:gd name="T60" fmla="*/ 99 w 455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5" h="198">
                  <a:moveTo>
                    <a:pt x="99" y="0"/>
                  </a:moveTo>
                  <a:lnTo>
                    <a:pt x="356" y="0"/>
                  </a:lnTo>
                  <a:lnTo>
                    <a:pt x="379" y="4"/>
                  </a:lnTo>
                  <a:lnTo>
                    <a:pt x="400" y="11"/>
                  </a:lnTo>
                  <a:lnTo>
                    <a:pt x="418" y="22"/>
                  </a:lnTo>
                  <a:lnTo>
                    <a:pt x="433" y="37"/>
                  </a:lnTo>
                  <a:lnTo>
                    <a:pt x="445" y="56"/>
                  </a:lnTo>
                  <a:lnTo>
                    <a:pt x="452" y="76"/>
                  </a:lnTo>
                  <a:lnTo>
                    <a:pt x="455" y="99"/>
                  </a:lnTo>
                  <a:lnTo>
                    <a:pt x="452" y="122"/>
                  </a:lnTo>
                  <a:lnTo>
                    <a:pt x="445" y="143"/>
                  </a:lnTo>
                  <a:lnTo>
                    <a:pt x="433" y="161"/>
                  </a:lnTo>
                  <a:lnTo>
                    <a:pt x="418" y="177"/>
                  </a:lnTo>
                  <a:lnTo>
                    <a:pt x="400" y="189"/>
                  </a:lnTo>
                  <a:lnTo>
                    <a:pt x="379" y="196"/>
                  </a:lnTo>
                  <a:lnTo>
                    <a:pt x="356" y="198"/>
                  </a:lnTo>
                  <a:lnTo>
                    <a:pt x="99" y="198"/>
                  </a:lnTo>
                  <a:lnTo>
                    <a:pt x="77" y="196"/>
                  </a:lnTo>
                  <a:lnTo>
                    <a:pt x="56" y="189"/>
                  </a:lnTo>
                  <a:lnTo>
                    <a:pt x="37" y="177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4" y="122"/>
                  </a:lnTo>
                  <a:lnTo>
                    <a:pt x="0" y="99"/>
                  </a:lnTo>
                  <a:lnTo>
                    <a:pt x="4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31"/>
            <p:cNvSpPr>
              <a:spLocks/>
            </p:cNvSpPr>
            <p:nvPr/>
          </p:nvSpPr>
          <p:spPr bwMode="auto">
            <a:xfrm>
              <a:off x="10147300" y="3851276"/>
              <a:ext cx="73025" cy="30163"/>
            </a:xfrm>
            <a:custGeom>
              <a:avLst/>
              <a:gdLst>
                <a:gd name="T0" fmla="*/ 99 w 454"/>
                <a:gd name="T1" fmla="*/ 0 h 198"/>
                <a:gd name="T2" fmla="*/ 356 w 454"/>
                <a:gd name="T3" fmla="*/ 0 h 198"/>
                <a:gd name="T4" fmla="*/ 379 w 454"/>
                <a:gd name="T5" fmla="*/ 4 h 198"/>
                <a:gd name="T6" fmla="*/ 399 w 454"/>
                <a:gd name="T7" fmla="*/ 11 h 198"/>
                <a:gd name="T8" fmla="*/ 417 w 454"/>
                <a:gd name="T9" fmla="*/ 22 h 198"/>
                <a:gd name="T10" fmla="*/ 433 w 454"/>
                <a:gd name="T11" fmla="*/ 37 h 198"/>
                <a:gd name="T12" fmla="*/ 444 w 454"/>
                <a:gd name="T13" fmla="*/ 56 h 198"/>
                <a:gd name="T14" fmla="*/ 452 w 454"/>
                <a:gd name="T15" fmla="*/ 76 h 198"/>
                <a:gd name="T16" fmla="*/ 454 w 454"/>
                <a:gd name="T17" fmla="*/ 99 h 198"/>
                <a:gd name="T18" fmla="*/ 452 w 454"/>
                <a:gd name="T19" fmla="*/ 122 h 198"/>
                <a:gd name="T20" fmla="*/ 444 w 454"/>
                <a:gd name="T21" fmla="*/ 143 h 198"/>
                <a:gd name="T22" fmla="*/ 433 w 454"/>
                <a:gd name="T23" fmla="*/ 161 h 198"/>
                <a:gd name="T24" fmla="*/ 417 w 454"/>
                <a:gd name="T25" fmla="*/ 177 h 198"/>
                <a:gd name="T26" fmla="*/ 399 w 454"/>
                <a:gd name="T27" fmla="*/ 189 h 198"/>
                <a:gd name="T28" fmla="*/ 379 w 454"/>
                <a:gd name="T29" fmla="*/ 196 h 198"/>
                <a:gd name="T30" fmla="*/ 356 w 454"/>
                <a:gd name="T31" fmla="*/ 198 h 198"/>
                <a:gd name="T32" fmla="*/ 99 w 454"/>
                <a:gd name="T33" fmla="*/ 198 h 198"/>
                <a:gd name="T34" fmla="*/ 76 w 454"/>
                <a:gd name="T35" fmla="*/ 196 h 198"/>
                <a:gd name="T36" fmla="*/ 56 w 454"/>
                <a:gd name="T37" fmla="*/ 189 h 198"/>
                <a:gd name="T38" fmla="*/ 37 w 454"/>
                <a:gd name="T39" fmla="*/ 177 h 198"/>
                <a:gd name="T40" fmla="*/ 22 w 454"/>
                <a:gd name="T41" fmla="*/ 161 h 198"/>
                <a:gd name="T42" fmla="*/ 10 w 454"/>
                <a:gd name="T43" fmla="*/ 143 h 198"/>
                <a:gd name="T44" fmla="*/ 2 w 454"/>
                <a:gd name="T45" fmla="*/ 122 h 198"/>
                <a:gd name="T46" fmla="*/ 0 w 454"/>
                <a:gd name="T47" fmla="*/ 99 h 198"/>
                <a:gd name="T48" fmla="*/ 2 w 454"/>
                <a:gd name="T49" fmla="*/ 76 h 198"/>
                <a:gd name="T50" fmla="*/ 10 w 454"/>
                <a:gd name="T51" fmla="*/ 56 h 198"/>
                <a:gd name="T52" fmla="*/ 22 w 454"/>
                <a:gd name="T53" fmla="*/ 37 h 198"/>
                <a:gd name="T54" fmla="*/ 37 w 454"/>
                <a:gd name="T55" fmla="*/ 22 h 198"/>
                <a:gd name="T56" fmla="*/ 56 w 454"/>
                <a:gd name="T57" fmla="*/ 11 h 198"/>
                <a:gd name="T58" fmla="*/ 76 w 454"/>
                <a:gd name="T59" fmla="*/ 4 h 198"/>
                <a:gd name="T60" fmla="*/ 99 w 4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4" h="198">
                  <a:moveTo>
                    <a:pt x="99" y="0"/>
                  </a:moveTo>
                  <a:lnTo>
                    <a:pt x="356" y="0"/>
                  </a:lnTo>
                  <a:lnTo>
                    <a:pt x="379" y="4"/>
                  </a:lnTo>
                  <a:lnTo>
                    <a:pt x="399" y="11"/>
                  </a:lnTo>
                  <a:lnTo>
                    <a:pt x="417" y="22"/>
                  </a:lnTo>
                  <a:lnTo>
                    <a:pt x="433" y="37"/>
                  </a:lnTo>
                  <a:lnTo>
                    <a:pt x="444" y="56"/>
                  </a:lnTo>
                  <a:lnTo>
                    <a:pt x="452" y="76"/>
                  </a:lnTo>
                  <a:lnTo>
                    <a:pt x="454" y="99"/>
                  </a:lnTo>
                  <a:lnTo>
                    <a:pt x="452" y="122"/>
                  </a:lnTo>
                  <a:lnTo>
                    <a:pt x="444" y="143"/>
                  </a:lnTo>
                  <a:lnTo>
                    <a:pt x="433" y="161"/>
                  </a:lnTo>
                  <a:lnTo>
                    <a:pt x="417" y="177"/>
                  </a:lnTo>
                  <a:lnTo>
                    <a:pt x="399" y="189"/>
                  </a:lnTo>
                  <a:lnTo>
                    <a:pt x="379" y="196"/>
                  </a:lnTo>
                  <a:lnTo>
                    <a:pt x="356" y="198"/>
                  </a:lnTo>
                  <a:lnTo>
                    <a:pt x="99" y="198"/>
                  </a:lnTo>
                  <a:lnTo>
                    <a:pt x="76" y="196"/>
                  </a:lnTo>
                  <a:lnTo>
                    <a:pt x="56" y="189"/>
                  </a:lnTo>
                  <a:lnTo>
                    <a:pt x="37" y="177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6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7" name="Group 846"/>
          <p:cNvGrpSpPr/>
          <p:nvPr/>
        </p:nvGrpSpPr>
        <p:grpSpPr>
          <a:xfrm>
            <a:off x="9080647" y="3548063"/>
            <a:ext cx="569913" cy="382588"/>
            <a:chOff x="9121775" y="3548063"/>
            <a:chExt cx="569913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1" name="Freeform 236"/>
            <p:cNvSpPr>
              <a:spLocks/>
            </p:cNvSpPr>
            <p:nvPr/>
          </p:nvSpPr>
          <p:spPr bwMode="auto">
            <a:xfrm>
              <a:off x="9321800" y="3548063"/>
              <a:ext cx="369888" cy="382588"/>
            </a:xfrm>
            <a:custGeom>
              <a:avLst/>
              <a:gdLst>
                <a:gd name="T0" fmla="*/ 102 w 2335"/>
                <a:gd name="T1" fmla="*/ 0 h 2415"/>
                <a:gd name="T2" fmla="*/ 2234 w 2335"/>
                <a:gd name="T3" fmla="*/ 0 h 2415"/>
                <a:gd name="T4" fmla="*/ 2257 w 2335"/>
                <a:gd name="T5" fmla="*/ 3 h 2415"/>
                <a:gd name="T6" fmla="*/ 2278 w 2335"/>
                <a:gd name="T7" fmla="*/ 10 h 2415"/>
                <a:gd name="T8" fmla="*/ 2297 w 2335"/>
                <a:gd name="T9" fmla="*/ 22 h 2415"/>
                <a:gd name="T10" fmla="*/ 2313 w 2335"/>
                <a:gd name="T11" fmla="*/ 39 h 2415"/>
                <a:gd name="T12" fmla="*/ 2325 w 2335"/>
                <a:gd name="T13" fmla="*/ 57 h 2415"/>
                <a:gd name="T14" fmla="*/ 2333 w 2335"/>
                <a:gd name="T15" fmla="*/ 79 h 2415"/>
                <a:gd name="T16" fmla="*/ 2335 w 2335"/>
                <a:gd name="T17" fmla="*/ 102 h 2415"/>
                <a:gd name="T18" fmla="*/ 2335 w 2335"/>
                <a:gd name="T19" fmla="*/ 2314 h 2415"/>
                <a:gd name="T20" fmla="*/ 2333 w 2335"/>
                <a:gd name="T21" fmla="*/ 2337 h 2415"/>
                <a:gd name="T22" fmla="*/ 2325 w 2335"/>
                <a:gd name="T23" fmla="*/ 2358 h 2415"/>
                <a:gd name="T24" fmla="*/ 2313 w 2335"/>
                <a:gd name="T25" fmla="*/ 2377 h 2415"/>
                <a:gd name="T26" fmla="*/ 2297 w 2335"/>
                <a:gd name="T27" fmla="*/ 2392 h 2415"/>
                <a:gd name="T28" fmla="*/ 2278 w 2335"/>
                <a:gd name="T29" fmla="*/ 2404 h 2415"/>
                <a:gd name="T30" fmla="*/ 2257 w 2335"/>
                <a:gd name="T31" fmla="*/ 2412 h 2415"/>
                <a:gd name="T32" fmla="*/ 2234 w 2335"/>
                <a:gd name="T33" fmla="*/ 2415 h 2415"/>
                <a:gd name="T34" fmla="*/ 1647 w 2335"/>
                <a:gd name="T35" fmla="*/ 2415 h 2415"/>
                <a:gd name="T36" fmla="*/ 1624 w 2335"/>
                <a:gd name="T37" fmla="*/ 2412 h 2415"/>
                <a:gd name="T38" fmla="*/ 1603 w 2335"/>
                <a:gd name="T39" fmla="*/ 2404 h 2415"/>
                <a:gd name="T40" fmla="*/ 1583 w 2335"/>
                <a:gd name="T41" fmla="*/ 2392 h 2415"/>
                <a:gd name="T42" fmla="*/ 1568 w 2335"/>
                <a:gd name="T43" fmla="*/ 2377 h 2415"/>
                <a:gd name="T44" fmla="*/ 1556 w 2335"/>
                <a:gd name="T45" fmla="*/ 2358 h 2415"/>
                <a:gd name="T46" fmla="*/ 1548 w 2335"/>
                <a:gd name="T47" fmla="*/ 2337 h 2415"/>
                <a:gd name="T48" fmla="*/ 1546 w 2335"/>
                <a:gd name="T49" fmla="*/ 2314 h 2415"/>
                <a:gd name="T50" fmla="*/ 1548 w 2335"/>
                <a:gd name="T51" fmla="*/ 2291 h 2415"/>
                <a:gd name="T52" fmla="*/ 1556 w 2335"/>
                <a:gd name="T53" fmla="*/ 2269 h 2415"/>
                <a:gd name="T54" fmla="*/ 1568 w 2335"/>
                <a:gd name="T55" fmla="*/ 2251 h 2415"/>
                <a:gd name="T56" fmla="*/ 1583 w 2335"/>
                <a:gd name="T57" fmla="*/ 2234 h 2415"/>
                <a:gd name="T58" fmla="*/ 1603 w 2335"/>
                <a:gd name="T59" fmla="*/ 2222 h 2415"/>
                <a:gd name="T60" fmla="*/ 1624 w 2335"/>
                <a:gd name="T61" fmla="*/ 2215 h 2415"/>
                <a:gd name="T62" fmla="*/ 1647 w 2335"/>
                <a:gd name="T63" fmla="*/ 2213 h 2415"/>
                <a:gd name="T64" fmla="*/ 2133 w 2335"/>
                <a:gd name="T65" fmla="*/ 2213 h 2415"/>
                <a:gd name="T66" fmla="*/ 2133 w 2335"/>
                <a:gd name="T67" fmla="*/ 203 h 2415"/>
                <a:gd name="T68" fmla="*/ 102 w 2335"/>
                <a:gd name="T69" fmla="*/ 203 h 2415"/>
                <a:gd name="T70" fmla="*/ 79 w 2335"/>
                <a:gd name="T71" fmla="*/ 200 h 2415"/>
                <a:gd name="T72" fmla="*/ 57 w 2335"/>
                <a:gd name="T73" fmla="*/ 192 h 2415"/>
                <a:gd name="T74" fmla="*/ 38 w 2335"/>
                <a:gd name="T75" fmla="*/ 180 h 2415"/>
                <a:gd name="T76" fmla="*/ 23 w 2335"/>
                <a:gd name="T77" fmla="*/ 165 h 2415"/>
                <a:gd name="T78" fmla="*/ 11 w 2335"/>
                <a:gd name="T79" fmla="*/ 146 h 2415"/>
                <a:gd name="T80" fmla="*/ 4 w 2335"/>
                <a:gd name="T81" fmla="*/ 125 h 2415"/>
                <a:gd name="T82" fmla="*/ 0 w 2335"/>
                <a:gd name="T83" fmla="*/ 102 h 2415"/>
                <a:gd name="T84" fmla="*/ 4 w 2335"/>
                <a:gd name="T85" fmla="*/ 79 h 2415"/>
                <a:gd name="T86" fmla="*/ 11 w 2335"/>
                <a:gd name="T87" fmla="*/ 57 h 2415"/>
                <a:gd name="T88" fmla="*/ 23 w 2335"/>
                <a:gd name="T89" fmla="*/ 39 h 2415"/>
                <a:gd name="T90" fmla="*/ 38 w 2335"/>
                <a:gd name="T91" fmla="*/ 22 h 2415"/>
                <a:gd name="T92" fmla="*/ 57 w 2335"/>
                <a:gd name="T93" fmla="*/ 10 h 2415"/>
                <a:gd name="T94" fmla="*/ 79 w 2335"/>
                <a:gd name="T95" fmla="*/ 3 h 2415"/>
                <a:gd name="T96" fmla="*/ 102 w 2335"/>
                <a:gd name="T97" fmla="*/ 0 h 2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35" h="2415">
                  <a:moveTo>
                    <a:pt x="102" y="0"/>
                  </a:moveTo>
                  <a:lnTo>
                    <a:pt x="2234" y="0"/>
                  </a:lnTo>
                  <a:lnTo>
                    <a:pt x="2257" y="3"/>
                  </a:lnTo>
                  <a:lnTo>
                    <a:pt x="2278" y="10"/>
                  </a:lnTo>
                  <a:lnTo>
                    <a:pt x="2297" y="22"/>
                  </a:lnTo>
                  <a:lnTo>
                    <a:pt x="2313" y="39"/>
                  </a:lnTo>
                  <a:lnTo>
                    <a:pt x="2325" y="57"/>
                  </a:lnTo>
                  <a:lnTo>
                    <a:pt x="2333" y="79"/>
                  </a:lnTo>
                  <a:lnTo>
                    <a:pt x="2335" y="102"/>
                  </a:lnTo>
                  <a:lnTo>
                    <a:pt x="2335" y="2314"/>
                  </a:lnTo>
                  <a:lnTo>
                    <a:pt x="2333" y="2337"/>
                  </a:lnTo>
                  <a:lnTo>
                    <a:pt x="2325" y="2358"/>
                  </a:lnTo>
                  <a:lnTo>
                    <a:pt x="2313" y="2377"/>
                  </a:lnTo>
                  <a:lnTo>
                    <a:pt x="2297" y="2392"/>
                  </a:lnTo>
                  <a:lnTo>
                    <a:pt x="2278" y="2404"/>
                  </a:lnTo>
                  <a:lnTo>
                    <a:pt x="2257" y="2412"/>
                  </a:lnTo>
                  <a:lnTo>
                    <a:pt x="2234" y="2415"/>
                  </a:lnTo>
                  <a:lnTo>
                    <a:pt x="1647" y="2415"/>
                  </a:lnTo>
                  <a:lnTo>
                    <a:pt x="1624" y="2412"/>
                  </a:lnTo>
                  <a:lnTo>
                    <a:pt x="1603" y="2404"/>
                  </a:lnTo>
                  <a:lnTo>
                    <a:pt x="1583" y="2392"/>
                  </a:lnTo>
                  <a:lnTo>
                    <a:pt x="1568" y="2377"/>
                  </a:lnTo>
                  <a:lnTo>
                    <a:pt x="1556" y="2358"/>
                  </a:lnTo>
                  <a:lnTo>
                    <a:pt x="1548" y="2337"/>
                  </a:lnTo>
                  <a:lnTo>
                    <a:pt x="1546" y="2314"/>
                  </a:lnTo>
                  <a:lnTo>
                    <a:pt x="1548" y="2291"/>
                  </a:lnTo>
                  <a:lnTo>
                    <a:pt x="1556" y="2269"/>
                  </a:lnTo>
                  <a:lnTo>
                    <a:pt x="1568" y="2251"/>
                  </a:lnTo>
                  <a:lnTo>
                    <a:pt x="1583" y="2234"/>
                  </a:lnTo>
                  <a:lnTo>
                    <a:pt x="1603" y="2222"/>
                  </a:lnTo>
                  <a:lnTo>
                    <a:pt x="1624" y="2215"/>
                  </a:lnTo>
                  <a:lnTo>
                    <a:pt x="1647" y="2213"/>
                  </a:lnTo>
                  <a:lnTo>
                    <a:pt x="2133" y="2213"/>
                  </a:lnTo>
                  <a:lnTo>
                    <a:pt x="2133" y="203"/>
                  </a:lnTo>
                  <a:lnTo>
                    <a:pt x="102" y="203"/>
                  </a:lnTo>
                  <a:lnTo>
                    <a:pt x="79" y="200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5"/>
                  </a:lnTo>
                  <a:lnTo>
                    <a:pt x="11" y="146"/>
                  </a:lnTo>
                  <a:lnTo>
                    <a:pt x="4" y="125"/>
                  </a:lnTo>
                  <a:lnTo>
                    <a:pt x="0" y="102"/>
                  </a:lnTo>
                  <a:lnTo>
                    <a:pt x="4" y="79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37"/>
            <p:cNvSpPr>
              <a:spLocks/>
            </p:cNvSpPr>
            <p:nvPr/>
          </p:nvSpPr>
          <p:spPr bwMode="auto">
            <a:xfrm>
              <a:off x="9121775" y="3548063"/>
              <a:ext cx="373063" cy="382588"/>
            </a:xfrm>
            <a:custGeom>
              <a:avLst/>
              <a:gdLst>
                <a:gd name="T0" fmla="*/ 101 w 2348"/>
                <a:gd name="T1" fmla="*/ 0 h 2415"/>
                <a:gd name="T2" fmla="*/ 743 w 2348"/>
                <a:gd name="T3" fmla="*/ 0 h 2415"/>
                <a:gd name="T4" fmla="*/ 766 w 2348"/>
                <a:gd name="T5" fmla="*/ 3 h 2415"/>
                <a:gd name="T6" fmla="*/ 788 w 2348"/>
                <a:gd name="T7" fmla="*/ 10 h 2415"/>
                <a:gd name="T8" fmla="*/ 806 w 2348"/>
                <a:gd name="T9" fmla="*/ 22 h 2415"/>
                <a:gd name="T10" fmla="*/ 822 w 2348"/>
                <a:gd name="T11" fmla="*/ 39 h 2415"/>
                <a:gd name="T12" fmla="*/ 834 w 2348"/>
                <a:gd name="T13" fmla="*/ 57 h 2415"/>
                <a:gd name="T14" fmla="*/ 842 w 2348"/>
                <a:gd name="T15" fmla="*/ 79 h 2415"/>
                <a:gd name="T16" fmla="*/ 844 w 2348"/>
                <a:gd name="T17" fmla="*/ 102 h 2415"/>
                <a:gd name="T18" fmla="*/ 842 w 2348"/>
                <a:gd name="T19" fmla="*/ 125 h 2415"/>
                <a:gd name="T20" fmla="*/ 834 w 2348"/>
                <a:gd name="T21" fmla="*/ 146 h 2415"/>
                <a:gd name="T22" fmla="*/ 822 w 2348"/>
                <a:gd name="T23" fmla="*/ 165 h 2415"/>
                <a:gd name="T24" fmla="*/ 806 w 2348"/>
                <a:gd name="T25" fmla="*/ 180 h 2415"/>
                <a:gd name="T26" fmla="*/ 788 w 2348"/>
                <a:gd name="T27" fmla="*/ 192 h 2415"/>
                <a:gd name="T28" fmla="*/ 766 w 2348"/>
                <a:gd name="T29" fmla="*/ 200 h 2415"/>
                <a:gd name="T30" fmla="*/ 743 w 2348"/>
                <a:gd name="T31" fmla="*/ 203 h 2415"/>
                <a:gd name="T32" fmla="*/ 202 w 2348"/>
                <a:gd name="T33" fmla="*/ 203 h 2415"/>
                <a:gd name="T34" fmla="*/ 202 w 2348"/>
                <a:gd name="T35" fmla="*/ 2213 h 2415"/>
                <a:gd name="T36" fmla="*/ 2246 w 2348"/>
                <a:gd name="T37" fmla="*/ 2213 h 2415"/>
                <a:gd name="T38" fmla="*/ 2269 w 2348"/>
                <a:gd name="T39" fmla="*/ 2215 h 2415"/>
                <a:gd name="T40" fmla="*/ 2291 w 2348"/>
                <a:gd name="T41" fmla="*/ 2222 h 2415"/>
                <a:gd name="T42" fmla="*/ 2310 w 2348"/>
                <a:gd name="T43" fmla="*/ 2234 h 2415"/>
                <a:gd name="T44" fmla="*/ 2325 w 2348"/>
                <a:gd name="T45" fmla="*/ 2251 h 2415"/>
                <a:gd name="T46" fmla="*/ 2337 w 2348"/>
                <a:gd name="T47" fmla="*/ 2269 h 2415"/>
                <a:gd name="T48" fmla="*/ 2344 w 2348"/>
                <a:gd name="T49" fmla="*/ 2291 h 2415"/>
                <a:gd name="T50" fmla="*/ 2348 w 2348"/>
                <a:gd name="T51" fmla="*/ 2314 h 2415"/>
                <a:gd name="T52" fmla="*/ 2344 w 2348"/>
                <a:gd name="T53" fmla="*/ 2337 h 2415"/>
                <a:gd name="T54" fmla="*/ 2337 w 2348"/>
                <a:gd name="T55" fmla="*/ 2358 h 2415"/>
                <a:gd name="T56" fmla="*/ 2325 w 2348"/>
                <a:gd name="T57" fmla="*/ 2377 h 2415"/>
                <a:gd name="T58" fmla="*/ 2310 w 2348"/>
                <a:gd name="T59" fmla="*/ 2392 h 2415"/>
                <a:gd name="T60" fmla="*/ 2291 w 2348"/>
                <a:gd name="T61" fmla="*/ 2404 h 2415"/>
                <a:gd name="T62" fmla="*/ 2269 w 2348"/>
                <a:gd name="T63" fmla="*/ 2412 h 2415"/>
                <a:gd name="T64" fmla="*/ 2246 w 2348"/>
                <a:gd name="T65" fmla="*/ 2415 h 2415"/>
                <a:gd name="T66" fmla="*/ 101 w 2348"/>
                <a:gd name="T67" fmla="*/ 2415 h 2415"/>
                <a:gd name="T68" fmla="*/ 78 w 2348"/>
                <a:gd name="T69" fmla="*/ 2412 h 2415"/>
                <a:gd name="T70" fmla="*/ 57 w 2348"/>
                <a:gd name="T71" fmla="*/ 2404 h 2415"/>
                <a:gd name="T72" fmla="*/ 38 w 2348"/>
                <a:gd name="T73" fmla="*/ 2392 h 2415"/>
                <a:gd name="T74" fmla="*/ 22 w 2348"/>
                <a:gd name="T75" fmla="*/ 2377 h 2415"/>
                <a:gd name="T76" fmla="*/ 10 w 2348"/>
                <a:gd name="T77" fmla="*/ 2358 h 2415"/>
                <a:gd name="T78" fmla="*/ 2 w 2348"/>
                <a:gd name="T79" fmla="*/ 2337 h 2415"/>
                <a:gd name="T80" fmla="*/ 0 w 2348"/>
                <a:gd name="T81" fmla="*/ 2314 h 2415"/>
                <a:gd name="T82" fmla="*/ 0 w 2348"/>
                <a:gd name="T83" fmla="*/ 102 h 2415"/>
                <a:gd name="T84" fmla="*/ 2 w 2348"/>
                <a:gd name="T85" fmla="*/ 79 h 2415"/>
                <a:gd name="T86" fmla="*/ 10 w 2348"/>
                <a:gd name="T87" fmla="*/ 57 h 2415"/>
                <a:gd name="T88" fmla="*/ 22 w 2348"/>
                <a:gd name="T89" fmla="*/ 39 h 2415"/>
                <a:gd name="T90" fmla="*/ 38 w 2348"/>
                <a:gd name="T91" fmla="*/ 22 h 2415"/>
                <a:gd name="T92" fmla="*/ 57 w 2348"/>
                <a:gd name="T93" fmla="*/ 10 h 2415"/>
                <a:gd name="T94" fmla="*/ 78 w 2348"/>
                <a:gd name="T95" fmla="*/ 3 h 2415"/>
                <a:gd name="T96" fmla="*/ 101 w 2348"/>
                <a:gd name="T97" fmla="*/ 0 h 2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8" h="2415">
                  <a:moveTo>
                    <a:pt x="101" y="0"/>
                  </a:moveTo>
                  <a:lnTo>
                    <a:pt x="743" y="0"/>
                  </a:lnTo>
                  <a:lnTo>
                    <a:pt x="766" y="3"/>
                  </a:lnTo>
                  <a:lnTo>
                    <a:pt x="788" y="10"/>
                  </a:lnTo>
                  <a:lnTo>
                    <a:pt x="806" y="22"/>
                  </a:lnTo>
                  <a:lnTo>
                    <a:pt x="822" y="39"/>
                  </a:lnTo>
                  <a:lnTo>
                    <a:pt x="834" y="57"/>
                  </a:lnTo>
                  <a:lnTo>
                    <a:pt x="842" y="79"/>
                  </a:lnTo>
                  <a:lnTo>
                    <a:pt x="844" y="102"/>
                  </a:lnTo>
                  <a:lnTo>
                    <a:pt x="842" y="125"/>
                  </a:lnTo>
                  <a:lnTo>
                    <a:pt x="834" y="146"/>
                  </a:lnTo>
                  <a:lnTo>
                    <a:pt x="822" y="165"/>
                  </a:lnTo>
                  <a:lnTo>
                    <a:pt x="806" y="180"/>
                  </a:lnTo>
                  <a:lnTo>
                    <a:pt x="788" y="192"/>
                  </a:lnTo>
                  <a:lnTo>
                    <a:pt x="766" y="200"/>
                  </a:lnTo>
                  <a:lnTo>
                    <a:pt x="743" y="203"/>
                  </a:lnTo>
                  <a:lnTo>
                    <a:pt x="202" y="203"/>
                  </a:lnTo>
                  <a:lnTo>
                    <a:pt x="202" y="2213"/>
                  </a:lnTo>
                  <a:lnTo>
                    <a:pt x="2246" y="2213"/>
                  </a:lnTo>
                  <a:lnTo>
                    <a:pt x="2269" y="2215"/>
                  </a:lnTo>
                  <a:lnTo>
                    <a:pt x="2291" y="2222"/>
                  </a:lnTo>
                  <a:lnTo>
                    <a:pt x="2310" y="2234"/>
                  </a:lnTo>
                  <a:lnTo>
                    <a:pt x="2325" y="2251"/>
                  </a:lnTo>
                  <a:lnTo>
                    <a:pt x="2337" y="2269"/>
                  </a:lnTo>
                  <a:lnTo>
                    <a:pt x="2344" y="2291"/>
                  </a:lnTo>
                  <a:lnTo>
                    <a:pt x="2348" y="2314"/>
                  </a:lnTo>
                  <a:lnTo>
                    <a:pt x="2344" y="2337"/>
                  </a:lnTo>
                  <a:lnTo>
                    <a:pt x="2337" y="2358"/>
                  </a:lnTo>
                  <a:lnTo>
                    <a:pt x="2325" y="2377"/>
                  </a:lnTo>
                  <a:lnTo>
                    <a:pt x="2310" y="2392"/>
                  </a:lnTo>
                  <a:lnTo>
                    <a:pt x="2291" y="2404"/>
                  </a:lnTo>
                  <a:lnTo>
                    <a:pt x="2269" y="2412"/>
                  </a:lnTo>
                  <a:lnTo>
                    <a:pt x="2246" y="2415"/>
                  </a:lnTo>
                  <a:lnTo>
                    <a:pt x="101" y="2415"/>
                  </a:lnTo>
                  <a:lnTo>
                    <a:pt x="78" y="2412"/>
                  </a:lnTo>
                  <a:lnTo>
                    <a:pt x="57" y="2404"/>
                  </a:lnTo>
                  <a:lnTo>
                    <a:pt x="38" y="2392"/>
                  </a:lnTo>
                  <a:lnTo>
                    <a:pt x="22" y="2377"/>
                  </a:lnTo>
                  <a:lnTo>
                    <a:pt x="10" y="2358"/>
                  </a:lnTo>
                  <a:lnTo>
                    <a:pt x="2" y="2337"/>
                  </a:lnTo>
                  <a:lnTo>
                    <a:pt x="0" y="2314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39"/>
            <p:cNvSpPr>
              <a:spLocks/>
            </p:cNvSpPr>
            <p:nvPr/>
          </p:nvSpPr>
          <p:spPr bwMode="auto">
            <a:xfrm>
              <a:off x="9185275" y="3611563"/>
              <a:ext cx="263525" cy="255588"/>
            </a:xfrm>
            <a:custGeom>
              <a:avLst/>
              <a:gdLst>
                <a:gd name="T0" fmla="*/ 1554 w 1655"/>
                <a:gd name="T1" fmla="*/ 0 h 1605"/>
                <a:gd name="T2" fmla="*/ 1599 w 1655"/>
                <a:gd name="T3" fmla="*/ 10 h 1605"/>
                <a:gd name="T4" fmla="*/ 1633 w 1655"/>
                <a:gd name="T5" fmla="*/ 39 h 1605"/>
                <a:gd name="T6" fmla="*/ 1652 w 1655"/>
                <a:gd name="T7" fmla="*/ 78 h 1605"/>
                <a:gd name="T8" fmla="*/ 1652 w 1655"/>
                <a:gd name="T9" fmla="*/ 125 h 1605"/>
                <a:gd name="T10" fmla="*/ 1633 w 1655"/>
                <a:gd name="T11" fmla="*/ 165 h 1605"/>
                <a:gd name="T12" fmla="*/ 1599 w 1655"/>
                <a:gd name="T13" fmla="*/ 192 h 1605"/>
                <a:gd name="T14" fmla="*/ 1554 w 1655"/>
                <a:gd name="T15" fmla="*/ 203 h 1605"/>
                <a:gd name="T16" fmla="*/ 525 w 1655"/>
                <a:gd name="T17" fmla="*/ 252 h 1605"/>
                <a:gd name="T18" fmla="*/ 482 w 1655"/>
                <a:gd name="T19" fmla="*/ 342 h 1605"/>
                <a:gd name="T20" fmla="*/ 420 w 1655"/>
                <a:gd name="T21" fmla="*/ 421 h 1605"/>
                <a:gd name="T22" fmla="*/ 341 w 1655"/>
                <a:gd name="T23" fmla="*/ 483 h 1605"/>
                <a:gd name="T24" fmla="*/ 251 w 1655"/>
                <a:gd name="T25" fmla="*/ 526 h 1605"/>
                <a:gd name="T26" fmla="*/ 202 w 1655"/>
                <a:gd name="T27" fmla="*/ 1064 h 1605"/>
                <a:gd name="T28" fmla="*/ 297 w 1655"/>
                <a:gd name="T29" fmla="*/ 1098 h 1605"/>
                <a:gd name="T30" fmla="*/ 382 w 1655"/>
                <a:gd name="T31" fmla="*/ 1151 h 1605"/>
                <a:gd name="T32" fmla="*/ 451 w 1655"/>
                <a:gd name="T33" fmla="*/ 1221 h 1605"/>
                <a:gd name="T34" fmla="*/ 506 w 1655"/>
                <a:gd name="T35" fmla="*/ 1305 h 1605"/>
                <a:gd name="T36" fmla="*/ 539 w 1655"/>
                <a:gd name="T37" fmla="*/ 1400 h 1605"/>
                <a:gd name="T38" fmla="*/ 551 w 1655"/>
                <a:gd name="T39" fmla="*/ 1504 h 1605"/>
                <a:gd name="T40" fmla="*/ 541 w 1655"/>
                <a:gd name="T41" fmla="*/ 1548 h 1605"/>
                <a:gd name="T42" fmla="*/ 513 w 1655"/>
                <a:gd name="T43" fmla="*/ 1583 h 1605"/>
                <a:gd name="T44" fmla="*/ 473 w 1655"/>
                <a:gd name="T45" fmla="*/ 1603 h 1605"/>
                <a:gd name="T46" fmla="*/ 427 w 1655"/>
                <a:gd name="T47" fmla="*/ 1603 h 1605"/>
                <a:gd name="T48" fmla="*/ 387 w 1655"/>
                <a:gd name="T49" fmla="*/ 1583 h 1605"/>
                <a:gd name="T50" fmla="*/ 360 w 1655"/>
                <a:gd name="T51" fmla="*/ 1548 h 1605"/>
                <a:gd name="T52" fmla="*/ 349 w 1655"/>
                <a:gd name="T53" fmla="*/ 1504 h 1605"/>
                <a:gd name="T54" fmla="*/ 337 w 1655"/>
                <a:gd name="T55" fmla="*/ 1425 h 1605"/>
                <a:gd name="T56" fmla="*/ 301 w 1655"/>
                <a:gd name="T57" fmla="*/ 1357 h 1605"/>
                <a:gd name="T58" fmla="*/ 248 w 1655"/>
                <a:gd name="T59" fmla="*/ 1303 h 1605"/>
                <a:gd name="T60" fmla="*/ 179 w 1655"/>
                <a:gd name="T61" fmla="*/ 1268 h 1605"/>
                <a:gd name="T62" fmla="*/ 101 w 1655"/>
                <a:gd name="T63" fmla="*/ 1256 h 1605"/>
                <a:gd name="T64" fmla="*/ 56 w 1655"/>
                <a:gd name="T65" fmla="*/ 1245 h 1605"/>
                <a:gd name="T66" fmla="*/ 21 w 1655"/>
                <a:gd name="T67" fmla="*/ 1217 h 1605"/>
                <a:gd name="T68" fmla="*/ 2 w 1655"/>
                <a:gd name="T69" fmla="*/ 1177 h 1605"/>
                <a:gd name="T70" fmla="*/ 0 w 1655"/>
                <a:gd name="T71" fmla="*/ 451 h 1605"/>
                <a:gd name="T72" fmla="*/ 9 w 1655"/>
                <a:gd name="T73" fmla="*/ 406 h 1605"/>
                <a:gd name="T74" fmla="*/ 38 w 1655"/>
                <a:gd name="T75" fmla="*/ 373 h 1605"/>
                <a:gd name="T76" fmla="*/ 77 w 1655"/>
                <a:gd name="T77" fmla="*/ 353 h 1605"/>
                <a:gd name="T78" fmla="*/ 141 w 1655"/>
                <a:gd name="T79" fmla="*/ 347 h 1605"/>
                <a:gd name="T80" fmla="*/ 215 w 1655"/>
                <a:gd name="T81" fmla="*/ 323 h 1605"/>
                <a:gd name="T82" fmla="*/ 276 w 1655"/>
                <a:gd name="T83" fmla="*/ 277 h 1605"/>
                <a:gd name="T84" fmla="*/ 322 w 1655"/>
                <a:gd name="T85" fmla="*/ 216 h 1605"/>
                <a:gd name="T86" fmla="*/ 346 w 1655"/>
                <a:gd name="T87" fmla="*/ 142 h 1605"/>
                <a:gd name="T88" fmla="*/ 352 w 1655"/>
                <a:gd name="T89" fmla="*/ 78 h 1605"/>
                <a:gd name="T90" fmla="*/ 372 w 1655"/>
                <a:gd name="T91" fmla="*/ 39 h 1605"/>
                <a:gd name="T92" fmla="*/ 405 w 1655"/>
                <a:gd name="T93" fmla="*/ 10 h 1605"/>
                <a:gd name="T94" fmla="*/ 450 w 1655"/>
                <a:gd name="T9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55" h="1605">
                  <a:moveTo>
                    <a:pt x="450" y="0"/>
                  </a:moveTo>
                  <a:lnTo>
                    <a:pt x="1554" y="0"/>
                  </a:lnTo>
                  <a:lnTo>
                    <a:pt x="1577" y="3"/>
                  </a:lnTo>
                  <a:lnTo>
                    <a:pt x="1599" y="10"/>
                  </a:lnTo>
                  <a:lnTo>
                    <a:pt x="1617" y="22"/>
                  </a:lnTo>
                  <a:lnTo>
                    <a:pt x="1633" y="39"/>
                  </a:lnTo>
                  <a:lnTo>
                    <a:pt x="1645" y="57"/>
                  </a:lnTo>
                  <a:lnTo>
                    <a:pt x="1652" y="78"/>
                  </a:lnTo>
                  <a:lnTo>
                    <a:pt x="1655" y="102"/>
                  </a:lnTo>
                  <a:lnTo>
                    <a:pt x="1652" y="125"/>
                  </a:lnTo>
                  <a:lnTo>
                    <a:pt x="1645" y="146"/>
                  </a:lnTo>
                  <a:lnTo>
                    <a:pt x="1633" y="165"/>
                  </a:lnTo>
                  <a:lnTo>
                    <a:pt x="1617" y="180"/>
                  </a:lnTo>
                  <a:lnTo>
                    <a:pt x="1599" y="192"/>
                  </a:lnTo>
                  <a:lnTo>
                    <a:pt x="1577" y="200"/>
                  </a:lnTo>
                  <a:lnTo>
                    <a:pt x="1554" y="203"/>
                  </a:lnTo>
                  <a:lnTo>
                    <a:pt x="540" y="203"/>
                  </a:lnTo>
                  <a:lnTo>
                    <a:pt x="525" y="252"/>
                  </a:lnTo>
                  <a:lnTo>
                    <a:pt x="506" y="299"/>
                  </a:lnTo>
                  <a:lnTo>
                    <a:pt x="482" y="342"/>
                  </a:lnTo>
                  <a:lnTo>
                    <a:pt x="452" y="383"/>
                  </a:lnTo>
                  <a:lnTo>
                    <a:pt x="420" y="421"/>
                  </a:lnTo>
                  <a:lnTo>
                    <a:pt x="382" y="453"/>
                  </a:lnTo>
                  <a:lnTo>
                    <a:pt x="341" y="483"/>
                  </a:lnTo>
                  <a:lnTo>
                    <a:pt x="298" y="507"/>
                  </a:lnTo>
                  <a:lnTo>
                    <a:pt x="251" y="526"/>
                  </a:lnTo>
                  <a:lnTo>
                    <a:pt x="202" y="541"/>
                  </a:lnTo>
                  <a:lnTo>
                    <a:pt x="202" y="1064"/>
                  </a:lnTo>
                  <a:lnTo>
                    <a:pt x="251" y="1078"/>
                  </a:lnTo>
                  <a:lnTo>
                    <a:pt x="297" y="1098"/>
                  </a:lnTo>
                  <a:lnTo>
                    <a:pt x="340" y="1123"/>
                  </a:lnTo>
                  <a:lnTo>
                    <a:pt x="382" y="1151"/>
                  </a:lnTo>
                  <a:lnTo>
                    <a:pt x="419" y="1184"/>
                  </a:lnTo>
                  <a:lnTo>
                    <a:pt x="451" y="1221"/>
                  </a:lnTo>
                  <a:lnTo>
                    <a:pt x="481" y="1261"/>
                  </a:lnTo>
                  <a:lnTo>
                    <a:pt x="506" y="1305"/>
                  </a:lnTo>
                  <a:lnTo>
                    <a:pt x="525" y="1351"/>
                  </a:lnTo>
                  <a:lnTo>
                    <a:pt x="539" y="1400"/>
                  </a:lnTo>
                  <a:lnTo>
                    <a:pt x="548" y="1452"/>
                  </a:lnTo>
                  <a:lnTo>
                    <a:pt x="551" y="1504"/>
                  </a:lnTo>
                  <a:lnTo>
                    <a:pt x="549" y="1527"/>
                  </a:lnTo>
                  <a:lnTo>
                    <a:pt x="541" y="1548"/>
                  </a:lnTo>
                  <a:lnTo>
                    <a:pt x="529" y="1567"/>
                  </a:lnTo>
                  <a:lnTo>
                    <a:pt x="513" y="1583"/>
                  </a:lnTo>
                  <a:lnTo>
                    <a:pt x="495" y="1595"/>
                  </a:lnTo>
                  <a:lnTo>
                    <a:pt x="473" y="1603"/>
                  </a:lnTo>
                  <a:lnTo>
                    <a:pt x="450" y="1605"/>
                  </a:lnTo>
                  <a:lnTo>
                    <a:pt x="427" y="1603"/>
                  </a:lnTo>
                  <a:lnTo>
                    <a:pt x="405" y="1595"/>
                  </a:lnTo>
                  <a:lnTo>
                    <a:pt x="387" y="1583"/>
                  </a:lnTo>
                  <a:lnTo>
                    <a:pt x="372" y="1567"/>
                  </a:lnTo>
                  <a:lnTo>
                    <a:pt x="360" y="1548"/>
                  </a:lnTo>
                  <a:lnTo>
                    <a:pt x="352" y="1527"/>
                  </a:lnTo>
                  <a:lnTo>
                    <a:pt x="349" y="1504"/>
                  </a:lnTo>
                  <a:lnTo>
                    <a:pt x="346" y="1464"/>
                  </a:lnTo>
                  <a:lnTo>
                    <a:pt x="337" y="1425"/>
                  </a:lnTo>
                  <a:lnTo>
                    <a:pt x="322" y="1389"/>
                  </a:lnTo>
                  <a:lnTo>
                    <a:pt x="301" y="1357"/>
                  </a:lnTo>
                  <a:lnTo>
                    <a:pt x="276" y="1329"/>
                  </a:lnTo>
                  <a:lnTo>
                    <a:pt x="248" y="1303"/>
                  </a:lnTo>
                  <a:lnTo>
                    <a:pt x="215" y="1283"/>
                  </a:lnTo>
                  <a:lnTo>
                    <a:pt x="179" y="1268"/>
                  </a:lnTo>
                  <a:lnTo>
                    <a:pt x="141" y="1259"/>
                  </a:lnTo>
                  <a:lnTo>
                    <a:pt x="101" y="1256"/>
                  </a:lnTo>
                  <a:lnTo>
                    <a:pt x="77" y="1252"/>
                  </a:lnTo>
                  <a:lnTo>
                    <a:pt x="56" y="1245"/>
                  </a:lnTo>
                  <a:lnTo>
                    <a:pt x="38" y="1233"/>
                  </a:lnTo>
                  <a:lnTo>
                    <a:pt x="21" y="1217"/>
                  </a:lnTo>
                  <a:lnTo>
                    <a:pt x="9" y="1199"/>
                  </a:lnTo>
                  <a:lnTo>
                    <a:pt x="2" y="1177"/>
                  </a:lnTo>
                  <a:lnTo>
                    <a:pt x="0" y="1154"/>
                  </a:lnTo>
                  <a:lnTo>
                    <a:pt x="0" y="451"/>
                  </a:lnTo>
                  <a:lnTo>
                    <a:pt x="2" y="428"/>
                  </a:lnTo>
                  <a:lnTo>
                    <a:pt x="9" y="406"/>
                  </a:lnTo>
                  <a:lnTo>
                    <a:pt x="21" y="388"/>
                  </a:lnTo>
                  <a:lnTo>
                    <a:pt x="38" y="373"/>
                  </a:lnTo>
                  <a:lnTo>
                    <a:pt x="56" y="361"/>
                  </a:lnTo>
                  <a:lnTo>
                    <a:pt x="77" y="353"/>
                  </a:lnTo>
                  <a:lnTo>
                    <a:pt x="101" y="350"/>
                  </a:lnTo>
                  <a:lnTo>
                    <a:pt x="141" y="347"/>
                  </a:lnTo>
                  <a:lnTo>
                    <a:pt x="179" y="338"/>
                  </a:lnTo>
                  <a:lnTo>
                    <a:pt x="215" y="323"/>
                  </a:lnTo>
                  <a:lnTo>
                    <a:pt x="248" y="302"/>
                  </a:lnTo>
                  <a:lnTo>
                    <a:pt x="276" y="277"/>
                  </a:lnTo>
                  <a:lnTo>
                    <a:pt x="301" y="249"/>
                  </a:lnTo>
                  <a:lnTo>
                    <a:pt x="322" y="216"/>
                  </a:lnTo>
                  <a:lnTo>
                    <a:pt x="337" y="180"/>
                  </a:lnTo>
                  <a:lnTo>
                    <a:pt x="346" y="142"/>
                  </a:lnTo>
                  <a:lnTo>
                    <a:pt x="349" y="102"/>
                  </a:lnTo>
                  <a:lnTo>
                    <a:pt x="352" y="78"/>
                  </a:lnTo>
                  <a:lnTo>
                    <a:pt x="360" y="57"/>
                  </a:lnTo>
                  <a:lnTo>
                    <a:pt x="372" y="39"/>
                  </a:lnTo>
                  <a:lnTo>
                    <a:pt x="387" y="22"/>
                  </a:lnTo>
                  <a:lnTo>
                    <a:pt x="405" y="10"/>
                  </a:lnTo>
                  <a:lnTo>
                    <a:pt x="427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40"/>
            <p:cNvSpPr>
              <a:spLocks/>
            </p:cNvSpPr>
            <p:nvPr/>
          </p:nvSpPr>
          <p:spPr bwMode="auto">
            <a:xfrm>
              <a:off x="9359900" y="3611563"/>
              <a:ext cx="268288" cy="255588"/>
            </a:xfrm>
            <a:custGeom>
              <a:avLst/>
              <a:gdLst>
                <a:gd name="T0" fmla="*/ 1261 w 1688"/>
                <a:gd name="T1" fmla="*/ 3 h 1605"/>
                <a:gd name="T2" fmla="*/ 1301 w 1688"/>
                <a:gd name="T3" fmla="*/ 22 h 1605"/>
                <a:gd name="T4" fmla="*/ 1328 w 1688"/>
                <a:gd name="T5" fmla="*/ 57 h 1605"/>
                <a:gd name="T6" fmla="*/ 1339 w 1688"/>
                <a:gd name="T7" fmla="*/ 102 h 1605"/>
                <a:gd name="T8" fmla="*/ 1351 w 1688"/>
                <a:gd name="T9" fmla="*/ 180 h 1605"/>
                <a:gd name="T10" fmla="*/ 1387 w 1688"/>
                <a:gd name="T11" fmla="*/ 249 h 1605"/>
                <a:gd name="T12" fmla="*/ 1440 w 1688"/>
                <a:gd name="T13" fmla="*/ 302 h 1605"/>
                <a:gd name="T14" fmla="*/ 1509 w 1688"/>
                <a:gd name="T15" fmla="*/ 338 h 1605"/>
                <a:gd name="T16" fmla="*/ 1587 w 1688"/>
                <a:gd name="T17" fmla="*/ 350 h 1605"/>
                <a:gd name="T18" fmla="*/ 1632 w 1688"/>
                <a:gd name="T19" fmla="*/ 361 h 1605"/>
                <a:gd name="T20" fmla="*/ 1667 w 1688"/>
                <a:gd name="T21" fmla="*/ 388 h 1605"/>
                <a:gd name="T22" fmla="*/ 1686 w 1688"/>
                <a:gd name="T23" fmla="*/ 428 h 1605"/>
                <a:gd name="T24" fmla="*/ 1688 w 1688"/>
                <a:gd name="T25" fmla="*/ 1154 h 1605"/>
                <a:gd name="T26" fmla="*/ 1679 w 1688"/>
                <a:gd name="T27" fmla="*/ 1199 h 1605"/>
                <a:gd name="T28" fmla="*/ 1650 w 1688"/>
                <a:gd name="T29" fmla="*/ 1233 h 1605"/>
                <a:gd name="T30" fmla="*/ 1611 w 1688"/>
                <a:gd name="T31" fmla="*/ 1252 h 1605"/>
                <a:gd name="T32" fmla="*/ 1547 w 1688"/>
                <a:gd name="T33" fmla="*/ 1259 h 1605"/>
                <a:gd name="T34" fmla="*/ 1473 w 1688"/>
                <a:gd name="T35" fmla="*/ 1283 h 1605"/>
                <a:gd name="T36" fmla="*/ 1412 w 1688"/>
                <a:gd name="T37" fmla="*/ 1329 h 1605"/>
                <a:gd name="T38" fmla="*/ 1366 w 1688"/>
                <a:gd name="T39" fmla="*/ 1389 h 1605"/>
                <a:gd name="T40" fmla="*/ 1342 w 1688"/>
                <a:gd name="T41" fmla="*/ 1464 h 1605"/>
                <a:gd name="T42" fmla="*/ 1336 w 1688"/>
                <a:gd name="T43" fmla="*/ 1527 h 1605"/>
                <a:gd name="T44" fmla="*/ 1316 w 1688"/>
                <a:gd name="T45" fmla="*/ 1567 h 1605"/>
                <a:gd name="T46" fmla="*/ 1283 w 1688"/>
                <a:gd name="T47" fmla="*/ 1595 h 1605"/>
                <a:gd name="T48" fmla="*/ 1238 w 1688"/>
                <a:gd name="T49" fmla="*/ 1605 h 1605"/>
                <a:gd name="T50" fmla="*/ 78 w 1688"/>
                <a:gd name="T51" fmla="*/ 1603 h 1605"/>
                <a:gd name="T52" fmla="*/ 38 w 1688"/>
                <a:gd name="T53" fmla="*/ 1583 h 1605"/>
                <a:gd name="T54" fmla="*/ 11 w 1688"/>
                <a:gd name="T55" fmla="*/ 1548 h 1605"/>
                <a:gd name="T56" fmla="*/ 0 w 1688"/>
                <a:gd name="T57" fmla="*/ 1504 h 1605"/>
                <a:gd name="T58" fmla="*/ 11 w 1688"/>
                <a:gd name="T59" fmla="*/ 1459 h 1605"/>
                <a:gd name="T60" fmla="*/ 38 w 1688"/>
                <a:gd name="T61" fmla="*/ 1425 h 1605"/>
                <a:gd name="T62" fmla="*/ 78 w 1688"/>
                <a:gd name="T63" fmla="*/ 1406 h 1605"/>
                <a:gd name="T64" fmla="*/ 1148 w 1688"/>
                <a:gd name="T65" fmla="*/ 1403 h 1605"/>
                <a:gd name="T66" fmla="*/ 1182 w 1688"/>
                <a:gd name="T67" fmla="*/ 1307 h 1605"/>
                <a:gd name="T68" fmla="*/ 1236 w 1688"/>
                <a:gd name="T69" fmla="*/ 1222 h 1605"/>
                <a:gd name="T70" fmla="*/ 1306 w 1688"/>
                <a:gd name="T71" fmla="*/ 1152 h 1605"/>
                <a:gd name="T72" fmla="*/ 1390 w 1688"/>
                <a:gd name="T73" fmla="*/ 1098 h 1605"/>
                <a:gd name="T74" fmla="*/ 1486 w 1688"/>
                <a:gd name="T75" fmla="*/ 1064 h 1605"/>
                <a:gd name="T76" fmla="*/ 1437 w 1688"/>
                <a:gd name="T77" fmla="*/ 526 h 1605"/>
                <a:gd name="T78" fmla="*/ 1348 w 1688"/>
                <a:gd name="T79" fmla="*/ 483 h 1605"/>
                <a:gd name="T80" fmla="*/ 1269 w 1688"/>
                <a:gd name="T81" fmla="*/ 421 h 1605"/>
                <a:gd name="T82" fmla="*/ 1207 w 1688"/>
                <a:gd name="T83" fmla="*/ 343 h 1605"/>
                <a:gd name="T84" fmla="*/ 1163 w 1688"/>
                <a:gd name="T85" fmla="*/ 254 h 1605"/>
                <a:gd name="T86" fmla="*/ 1140 w 1688"/>
                <a:gd name="T87" fmla="*/ 154 h 1605"/>
                <a:gd name="T88" fmla="*/ 1139 w 1688"/>
                <a:gd name="T89" fmla="*/ 78 h 1605"/>
                <a:gd name="T90" fmla="*/ 1159 w 1688"/>
                <a:gd name="T91" fmla="*/ 39 h 1605"/>
                <a:gd name="T92" fmla="*/ 1193 w 1688"/>
                <a:gd name="T93" fmla="*/ 10 h 1605"/>
                <a:gd name="T94" fmla="*/ 1238 w 1688"/>
                <a:gd name="T95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8" h="1605">
                  <a:moveTo>
                    <a:pt x="1238" y="0"/>
                  </a:moveTo>
                  <a:lnTo>
                    <a:pt x="1261" y="3"/>
                  </a:lnTo>
                  <a:lnTo>
                    <a:pt x="1283" y="10"/>
                  </a:lnTo>
                  <a:lnTo>
                    <a:pt x="1301" y="22"/>
                  </a:lnTo>
                  <a:lnTo>
                    <a:pt x="1316" y="39"/>
                  </a:lnTo>
                  <a:lnTo>
                    <a:pt x="1328" y="57"/>
                  </a:lnTo>
                  <a:lnTo>
                    <a:pt x="1336" y="78"/>
                  </a:lnTo>
                  <a:lnTo>
                    <a:pt x="1339" y="102"/>
                  </a:lnTo>
                  <a:lnTo>
                    <a:pt x="1342" y="142"/>
                  </a:lnTo>
                  <a:lnTo>
                    <a:pt x="1351" y="180"/>
                  </a:lnTo>
                  <a:lnTo>
                    <a:pt x="1366" y="216"/>
                  </a:lnTo>
                  <a:lnTo>
                    <a:pt x="1387" y="249"/>
                  </a:lnTo>
                  <a:lnTo>
                    <a:pt x="1412" y="277"/>
                  </a:lnTo>
                  <a:lnTo>
                    <a:pt x="1440" y="302"/>
                  </a:lnTo>
                  <a:lnTo>
                    <a:pt x="1473" y="323"/>
                  </a:lnTo>
                  <a:lnTo>
                    <a:pt x="1509" y="338"/>
                  </a:lnTo>
                  <a:lnTo>
                    <a:pt x="1547" y="347"/>
                  </a:lnTo>
                  <a:lnTo>
                    <a:pt x="1587" y="350"/>
                  </a:lnTo>
                  <a:lnTo>
                    <a:pt x="1611" y="353"/>
                  </a:lnTo>
                  <a:lnTo>
                    <a:pt x="1632" y="361"/>
                  </a:lnTo>
                  <a:lnTo>
                    <a:pt x="1650" y="373"/>
                  </a:lnTo>
                  <a:lnTo>
                    <a:pt x="1667" y="388"/>
                  </a:lnTo>
                  <a:lnTo>
                    <a:pt x="1679" y="406"/>
                  </a:lnTo>
                  <a:lnTo>
                    <a:pt x="1686" y="428"/>
                  </a:lnTo>
                  <a:lnTo>
                    <a:pt x="1688" y="451"/>
                  </a:lnTo>
                  <a:lnTo>
                    <a:pt x="1688" y="1154"/>
                  </a:lnTo>
                  <a:lnTo>
                    <a:pt x="1686" y="1177"/>
                  </a:lnTo>
                  <a:lnTo>
                    <a:pt x="1679" y="1199"/>
                  </a:lnTo>
                  <a:lnTo>
                    <a:pt x="1667" y="1217"/>
                  </a:lnTo>
                  <a:lnTo>
                    <a:pt x="1650" y="1233"/>
                  </a:lnTo>
                  <a:lnTo>
                    <a:pt x="1632" y="1245"/>
                  </a:lnTo>
                  <a:lnTo>
                    <a:pt x="1611" y="1252"/>
                  </a:lnTo>
                  <a:lnTo>
                    <a:pt x="1587" y="1256"/>
                  </a:lnTo>
                  <a:lnTo>
                    <a:pt x="1547" y="1259"/>
                  </a:lnTo>
                  <a:lnTo>
                    <a:pt x="1509" y="1268"/>
                  </a:lnTo>
                  <a:lnTo>
                    <a:pt x="1473" y="1283"/>
                  </a:lnTo>
                  <a:lnTo>
                    <a:pt x="1440" y="1303"/>
                  </a:lnTo>
                  <a:lnTo>
                    <a:pt x="1412" y="1329"/>
                  </a:lnTo>
                  <a:lnTo>
                    <a:pt x="1387" y="1357"/>
                  </a:lnTo>
                  <a:lnTo>
                    <a:pt x="1366" y="1389"/>
                  </a:lnTo>
                  <a:lnTo>
                    <a:pt x="1351" y="1425"/>
                  </a:lnTo>
                  <a:lnTo>
                    <a:pt x="1342" y="1464"/>
                  </a:lnTo>
                  <a:lnTo>
                    <a:pt x="1339" y="1504"/>
                  </a:lnTo>
                  <a:lnTo>
                    <a:pt x="1336" y="1527"/>
                  </a:lnTo>
                  <a:lnTo>
                    <a:pt x="1328" y="1548"/>
                  </a:lnTo>
                  <a:lnTo>
                    <a:pt x="1316" y="1567"/>
                  </a:lnTo>
                  <a:lnTo>
                    <a:pt x="1301" y="1583"/>
                  </a:lnTo>
                  <a:lnTo>
                    <a:pt x="1283" y="1595"/>
                  </a:lnTo>
                  <a:lnTo>
                    <a:pt x="1261" y="1603"/>
                  </a:lnTo>
                  <a:lnTo>
                    <a:pt x="1238" y="1605"/>
                  </a:lnTo>
                  <a:lnTo>
                    <a:pt x="101" y="1605"/>
                  </a:lnTo>
                  <a:lnTo>
                    <a:pt x="78" y="1603"/>
                  </a:lnTo>
                  <a:lnTo>
                    <a:pt x="56" y="1595"/>
                  </a:lnTo>
                  <a:lnTo>
                    <a:pt x="38" y="1583"/>
                  </a:lnTo>
                  <a:lnTo>
                    <a:pt x="23" y="1567"/>
                  </a:lnTo>
                  <a:lnTo>
                    <a:pt x="11" y="1548"/>
                  </a:lnTo>
                  <a:lnTo>
                    <a:pt x="3" y="1527"/>
                  </a:lnTo>
                  <a:lnTo>
                    <a:pt x="0" y="1504"/>
                  </a:lnTo>
                  <a:lnTo>
                    <a:pt x="3" y="1481"/>
                  </a:lnTo>
                  <a:lnTo>
                    <a:pt x="11" y="1459"/>
                  </a:lnTo>
                  <a:lnTo>
                    <a:pt x="23" y="1441"/>
                  </a:lnTo>
                  <a:lnTo>
                    <a:pt x="38" y="1425"/>
                  </a:lnTo>
                  <a:lnTo>
                    <a:pt x="56" y="1413"/>
                  </a:lnTo>
                  <a:lnTo>
                    <a:pt x="78" y="1406"/>
                  </a:lnTo>
                  <a:lnTo>
                    <a:pt x="101" y="1403"/>
                  </a:lnTo>
                  <a:lnTo>
                    <a:pt x="1148" y="1403"/>
                  </a:lnTo>
                  <a:lnTo>
                    <a:pt x="1163" y="1354"/>
                  </a:lnTo>
                  <a:lnTo>
                    <a:pt x="1182" y="1307"/>
                  </a:lnTo>
                  <a:lnTo>
                    <a:pt x="1206" y="1263"/>
                  </a:lnTo>
                  <a:lnTo>
                    <a:pt x="1236" y="1222"/>
                  </a:lnTo>
                  <a:lnTo>
                    <a:pt x="1268" y="1185"/>
                  </a:lnTo>
                  <a:lnTo>
                    <a:pt x="1306" y="1152"/>
                  </a:lnTo>
                  <a:lnTo>
                    <a:pt x="1347" y="1123"/>
                  </a:lnTo>
                  <a:lnTo>
                    <a:pt x="1390" y="1098"/>
                  </a:lnTo>
                  <a:lnTo>
                    <a:pt x="1437" y="1078"/>
                  </a:lnTo>
                  <a:lnTo>
                    <a:pt x="1486" y="1064"/>
                  </a:lnTo>
                  <a:lnTo>
                    <a:pt x="1486" y="541"/>
                  </a:lnTo>
                  <a:lnTo>
                    <a:pt x="1437" y="526"/>
                  </a:lnTo>
                  <a:lnTo>
                    <a:pt x="1391" y="508"/>
                  </a:lnTo>
                  <a:lnTo>
                    <a:pt x="1348" y="483"/>
                  </a:lnTo>
                  <a:lnTo>
                    <a:pt x="1306" y="454"/>
                  </a:lnTo>
                  <a:lnTo>
                    <a:pt x="1269" y="421"/>
                  </a:lnTo>
                  <a:lnTo>
                    <a:pt x="1237" y="384"/>
                  </a:lnTo>
                  <a:lnTo>
                    <a:pt x="1207" y="343"/>
                  </a:lnTo>
                  <a:lnTo>
                    <a:pt x="1182" y="300"/>
                  </a:lnTo>
                  <a:lnTo>
                    <a:pt x="1163" y="254"/>
                  </a:lnTo>
                  <a:lnTo>
                    <a:pt x="1149" y="205"/>
                  </a:lnTo>
                  <a:lnTo>
                    <a:pt x="1140" y="154"/>
                  </a:lnTo>
                  <a:lnTo>
                    <a:pt x="1137" y="102"/>
                  </a:lnTo>
                  <a:lnTo>
                    <a:pt x="1139" y="78"/>
                  </a:lnTo>
                  <a:lnTo>
                    <a:pt x="1147" y="57"/>
                  </a:lnTo>
                  <a:lnTo>
                    <a:pt x="1159" y="39"/>
                  </a:lnTo>
                  <a:lnTo>
                    <a:pt x="1175" y="22"/>
                  </a:lnTo>
                  <a:lnTo>
                    <a:pt x="1193" y="10"/>
                  </a:lnTo>
                  <a:lnTo>
                    <a:pt x="1215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41"/>
            <p:cNvSpPr>
              <a:spLocks noEditPoints="1"/>
            </p:cNvSpPr>
            <p:nvPr/>
          </p:nvSpPr>
          <p:spPr bwMode="auto">
            <a:xfrm>
              <a:off x="9361488" y="3662363"/>
              <a:ext cx="90488" cy="152400"/>
            </a:xfrm>
            <a:custGeom>
              <a:avLst/>
              <a:gdLst>
                <a:gd name="T0" fmla="*/ 370 w 568"/>
                <a:gd name="T1" fmla="*/ 752 h 966"/>
                <a:gd name="T2" fmla="*/ 420 w 568"/>
                <a:gd name="T3" fmla="*/ 724 h 966"/>
                <a:gd name="T4" fmla="*/ 442 w 568"/>
                <a:gd name="T5" fmla="*/ 691 h 966"/>
                <a:gd name="T6" fmla="*/ 446 w 568"/>
                <a:gd name="T7" fmla="*/ 660 h 966"/>
                <a:gd name="T8" fmla="*/ 446 w 568"/>
                <a:gd name="T9" fmla="*/ 637 h 966"/>
                <a:gd name="T10" fmla="*/ 437 w 568"/>
                <a:gd name="T11" fmla="*/ 605 h 966"/>
                <a:gd name="T12" fmla="*/ 407 w 568"/>
                <a:gd name="T13" fmla="*/ 572 h 966"/>
                <a:gd name="T14" fmla="*/ 345 w 568"/>
                <a:gd name="T15" fmla="*/ 549 h 966"/>
                <a:gd name="T16" fmla="*/ 177 w 568"/>
                <a:gd name="T17" fmla="*/ 224 h 966"/>
                <a:gd name="T18" fmla="*/ 138 w 568"/>
                <a:gd name="T19" fmla="*/ 254 h 966"/>
                <a:gd name="T20" fmla="*/ 124 w 568"/>
                <a:gd name="T21" fmla="*/ 288 h 966"/>
                <a:gd name="T22" fmla="*/ 122 w 568"/>
                <a:gd name="T23" fmla="*/ 314 h 966"/>
                <a:gd name="T24" fmla="*/ 124 w 568"/>
                <a:gd name="T25" fmla="*/ 340 h 966"/>
                <a:gd name="T26" fmla="*/ 138 w 568"/>
                <a:gd name="T27" fmla="*/ 374 h 966"/>
                <a:gd name="T28" fmla="*/ 177 w 568"/>
                <a:gd name="T29" fmla="*/ 404 h 966"/>
                <a:gd name="T30" fmla="*/ 223 w 568"/>
                <a:gd name="T31" fmla="*/ 210 h 966"/>
                <a:gd name="T32" fmla="*/ 335 w 568"/>
                <a:gd name="T33" fmla="*/ 1 h 966"/>
                <a:gd name="T34" fmla="*/ 344 w 568"/>
                <a:gd name="T35" fmla="*/ 10 h 966"/>
                <a:gd name="T36" fmla="*/ 388 w 568"/>
                <a:gd name="T37" fmla="*/ 95 h 966"/>
                <a:gd name="T38" fmla="*/ 492 w 568"/>
                <a:gd name="T39" fmla="*/ 144 h 966"/>
                <a:gd name="T40" fmla="*/ 553 w 568"/>
                <a:gd name="T41" fmla="*/ 227 h 966"/>
                <a:gd name="T42" fmla="*/ 567 w 568"/>
                <a:gd name="T43" fmla="*/ 304 h 966"/>
                <a:gd name="T44" fmla="*/ 558 w 568"/>
                <a:gd name="T45" fmla="*/ 313 h 966"/>
                <a:gd name="T46" fmla="*/ 456 w 568"/>
                <a:gd name="T47" fmla="*/ 313 h 966"/>
                <a:gd name="T48" fmla="*/ 447 w 568"/>
                <a:gd name="T49" fmla="*/ 305 h 966"/>
                <a:gd name="T50" fmla="*/ 443 w 568"/>
                <a:gd name="T51" fmla="*/ 280 h 966"/>
                <a:gd name="T52" fmla="*/ 422 w 568"/>
                <a:gd name="T53" fmla="*/ 245 h 966"/>
                <a:gd name="T54" fmla="*/ 371 w 568"/>
                <a:gd name="T55" fmla="*/ 216 h 966"/>
                <a:gd name="T56" fmla="*/ 385 w 568"/>
                <a:gd name="T57" fmla="*/ 434 h 966"/>
                <a:gd name="T58" fmla="*/ 484 w 568"/>
                <a:gd name="T59" fmla="*/ 477 h 966"/>
                <a:gd name="T60" fmla="*/ 546 w 568"/>
                <a:gd name="T61" fmla="*/ 551 h 966"/>
                <a:gd name="T62" fmla="*/ 568 w 568"/>
                <a:gd name="T63" fmla="*/ 654 h 966"/>
                <a:gd name="T64" fmla="*/ 546 w 568"/>
                <a:gd name="T65" fmla="*/ 755 h 966"/>
                <a:gd name="T66" fmla="*/ 484 w 568"/>
                <a:gd name="T67" fmla="*/ 829 h 966"/>
                <a:gd name="T68" fmla="*/ 385 w 568"/>
                <a:gd name="T69" fmla="*/ 872 h 966"/>
                <a:gd name="T70" fmla="*/ 344 w 568"/>
                <a:gd name="T71" fmla="*/ 957 h 966"/>
                <a:gd name="T72" fmla="*/ 335 w 568"/>
                <a:gd name="T73" fmla="*/ 966 h 966"/>
                <a:gd name="T74" fmla="*/ 233 w 568"/>
                <a:gd name="T75" fmla="*/ 966 h 966"/>
                <a:gd name="T76" fmla="*/ 224 w 568"/>
                <a:gd name="T77" fmla="*/ 957 h 966"/>
                <a:gd name="T78" fmla="*/ 180 w 568"/>
                <a:gd name="T79" fmla="*/ 872 h 966"/>
                <a:gd name="T80" fmla="*/ 76 w 568"/>
                <a:gd name="T81" fmla="*/ 823 h 966"/>
                <a:gd name="T82" fmla="*/ 15 w 568"/>
                <a:gd name="T83" fmla="*/ 741 h 966"/>
                <a:gd name="T84" fmla="*/ 1 w 568"/>
                <a:gd name="T85" fmla="*/ 663 h 966"/>
                <a:gd name="T86" fmla="*/ 10 w 568"/>
                <a:gd name="T87" fmla="*/ 654 h 966"/>
                <a:gd name="T88" fmla="*/ 112 w 568"/>
                <a:gd name="T89" fmla="*/ 654 h 966"/>
                <a:gd name="T90" fmla="*/ 121 w 568"/>
                <a:gd name="T91" fmla="*/ 662 h 966"/>
                <a:gd name="T92" fmla="*/ 125 w 568"/>
                <a:gd name="T93" fmla="*/ 687 h 966"/>
                <a:gd name="T94" fmla="*/ 146 w 568"/>
                <a:gd name="T95" fmla="*/ 722 h 966"/>
                <a:gd name="T96" fmla="*/ 197 w 568"/>
                <a:gd name="T97" fmla="*/ 750 h 966"/>
                <a:gd name="T98" fmla="*/ 183 w 568"/>
                <a:gd name="T99" fmla="*/ 534 h 966"/>
                <a:gd name="T100" fmla="*/ 84 w 568"/>
                <a:gd name="T101" fmla="*/ 490 h 966"/>
                <a:gd name="T102" fmla="*/ 22 w 568"/>
                <a:gd name="T103" fmla="*/ 415 h 966"/>
                <a:gd name="T104" fmla="*/ 0 w 568"/>
                <a:gd name="T105" fmla="*/ 314 h 966"/>
                <a:gd name="T106" fmla="*/ 22 w 568"/>
                <a:gd name="T107" fmla="*/ 213 h 966"/>
                <a:gd name="T108" fmla="*/ 84 w 568"/>
                <a:gd name="T109" fmla="*/ 139 h 966"/>
                <a:gd name="T110" fmla="*/ 183 w 568"/>
                <a:gd name="T111" fmla="*/ 94 h 966"/>
                <a:gd name="T112" fmla="*/ 224 w 568"/>
                <a:gd name="T113" fmla="*/ 10 h 966"/>
                <a:gd name="T114" fmla="*/ 233 w 568"/>
                <a:gd name="T115" fmla="*/ 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8" h="966">
                  <a:moveTo>
                    <a:pt x="345" y="549"/>
                  </a:moveTo>
                  <a:lnTo>
                    <a:pt x="345" y="757"/>
                  </a:lnTo>
                  <a:lnTo>
                    <a:pt x="370" y="752"/>
                  </a:lnTo>
                  <a:lnTo>
                    <a:pt x="391" y="744"/>
                  </a:lnTo>
                  <a:lnTo>
                    <a:pt x="407" y="734"/>
                  </a:lnTo>
                  <a:lnTo>
                    <a:pt x="420" y="724"/>
                  </a:lnTo>
                  <a:lnTo>
                    <a:pt x="430" y="712"/>
                  </a:lnTo>
                  <a:lnTo>
                    <a:pt x="437" y="701"/>
                  </a:lnTo>
                  <a:lnTo>
                    <a:pt x="442" y="691"/>
                  </a:lnTo>
                  <a:lnTo>
                    <a:pt x="444" y="680"/>
                  </a:lnTo>
                  <a:lnTo>
                    <a:pt x="446" y="669"/>
                  </a:lnTo>
                  <a:lnTo>
                    <a:pt x="446" y="660"/>
                  </a:lnTo>
                  <a:lnTo>
                    <a:pt x="446" y="654"/>
                  </a:lnTo>
                  <a:lnTo>
                    <a:pt x="446" y="646"/>
                  </a:lnTo>
                  <a:lnTo>
                    <a:pt x="446" y="637"/>
                  </a:lnTo>
                  <a:lnTo>
                    <a:pt x="444" y="627"/>
                  </a:lnTo>
                  <a:lnTo>
                    <a:pt x="442" y="617"/>
                  </a:lnTo>
                  <a:lnTo>
                    <a:pt x="437" y="605"/>
                  </a:lnTo>
                  <a:lnTo>
                    <a:pt x="430" y="594"/>
                  </a:lnTo>
                  <a:lnTo>
                    <a:pt x="420" y="583"/>
                  </a:lnTo>
                  <a:lnTo>
                    <a:pt x="407" y="572"/>
                  </a:lnTo>
                  <a:lnTo>
                    <a:pt x="391" y="563"/>
                  </a:lnTo>
                  <a:lnTo>
                    <a:pt x="370" y="556"/>
                  </a:lnTo>
                  <a:lnTo>
                    <a:pt x="345" y="549"/>
                  </a:lnTo>
                  <a:close/>
                  <a:moveTo>
                    <a:pt x="223" y="210"/>
                  </a:moveTo>
                  <a:lnTo>
                    <a:pt x="198" y="216"/>
                  </a:lnTo>
                  <a:lnTo>
                    <a:pt x="177" y="224"/>
                  </a:lnTo>
                  <a:lnTo>
                    <a:pt x="161" y="233"/>
                  </a:lnTo>
                  <a:lnTo>
                    <a:pt x="148" y="243"/>
                  </a:lnTo>
                  <a:lnTo>
                    <a:pt x="138" y="254"/>
                  </a:lnTo>
                  <a:lnTo>
                    <a:pt x="131" y="266"/>
                  </a:lnTo>
                  <a:lnTo>
                    <a:pt x="126" y="277"/>
                  </a:lnTo>
                  <a:lnTo>
                    <a:pt x="124" y="288"/>
                  </a:lnTo>
                  <a:lnTo>
                    <a:pt x="122" y="298"/>
                  </a:lnTo>
                  <a:lnTo>
                    <a:pt x="122" y="306"/>
                  </a:lnTo>
                  <a:lnTo>
                    <a:pt x="122" y="314"/>
                  </a:lnTo>
                  <a:lnTo>
                    <a:pt x="122" y="322"/>
                  </a:lnTo>
                  <a:lnTo>
                    <a:pt x="122" y="330"/>
                  </a:lnTo>
                  <a:lnTo>
                    <a:pt x="124" y="340"/>
                  </a:lnTo>
                  <a:lnTo>
                    <a:pt x="126" y="351"/>
                  </a:lnTo>
                  <a:lnTo>
                    <a:pt x="131" y="362"/>
                  </a:lnTo>
                  <a:lnTo>
                    <a:pt x="138" y="374"/>
                  </a:lnTo>
                  <a:lnTo>
                    <a:pt x="148" y="385"/>
                  </a:lnTo>
                  <a:lnTo>
                    <a:pt x="161" y="394"/>
                  </a:lnTo>
                  <a:lnTo>
                    <a:pt x="177" y="404"/>
                  </a:lnTo>
                  <a:lnTo>
                    <a:pt x="198" y="412"/>
                  </a:lnTo>
                  <a:lnTo>
                    <a:pt x="223" y="418"/>
                  </a:lnTo>
                  <a:lnTo>
                    <a:pt x="223" y="210"/>
                  </a:lnTo>
                  <a:close/>
                  <a:moveTo>
                    <a:pt x="237" y="0"/>
                  </a:moveTo>
                  <a:lnTo>
                    <a:pt x="331" y="0"/>
                  </a:lnTo>
                  <a:lnTo>
                    <a:pt x="335" y="1"/>
                  </a:lnTo>
                  <a:lnTo>
                    <a:pt x="339" y="4"/>
                  </a:lnTo>
                  <a:lnTo>
                    <a:pt x="343" y="6"/>
                  </a:lnTo>
                  <a:lnTo>
                    <a:pt x="344" y="10"/>
                  </a:lnTo>
                  <a:lnTo>
                    <a:pt x="345" y="15"/>
                  </a:lnTo>
                  <a:lnTo>
                    <a:pt x="345" y="87"/>
                  </a:lnTo>
                  <a:lnTo>
                    <a:pt x="388" y="95"/>
                  </a:lnTo>
                  <a:lnTo>
                    <a:pt x="427" y="107"/>
                  </a:lnTo>
                  <a:lnTo>
                    <a:pt x="461" y="123"/>
                  </a:lnTo>
                  <a:lnTo>
                    <a:pt x="492" y="144"/>
                  </a:lnTo>
                  <a:lnTo>
                    <a:pt x="517" y="168"/>
                  </a:lnTo>
                  <a:lnTo>
                    <a:pt x="537" y="195"/>
                  </a:lnTo>
                  <a:lnTo>
                    <a:pt x="553" y="227"/>
                  </a:lnTo>
                  <a:lnTo>
                    <a:pt x="562" y="262"/>
                  </a:lnTo>
                  <a:lnTo>
                    <a:pt x="568" y="300"/>
                  </a:lnTo>
                  <a:lnTo>
                    <a:pt x="567" y="304"/>
                  </a:lnTo>
                  <a:lnTo>
                    <a:pt x="566" y="308"/>
                  </a:lnTo>
                  <a:lnTo>
                    <a:pt x="562" y="311"/>
                  </a:lnTo>
                  <a:lnTo>
                    <a:pt x="558" y="313"/>
                  </a:lnTo>
                  <a:lnTo>
                    <a:pt x="554" y="314"/>
                  </a:lnTo>
                  <a:lnTo>
                    <a:pt x="460" y="314"/>
                  </a:lnTo>
                  <a:lnTo>
                    <a:pt x="456" y="313"/>
                  </a:lnTo>
                  <a:lnTo>
                    <a:pt x="452" y="312"/>
                  </a:lnTo>
                  <a:lnTo>
                    <a:pt x="449" y="308"/>
                  </a:lnTo>
                  <a:lnTo>
                    <a:pt x="447" y="305"/>
                  </a:lnTo>
                  <a:lnTo>
                    <a:pt x="446" y="301"/>
                  </a:lnTo>
                  <a:lnTo>
                    <a:pt x="445" y="291"/>
                  </a:lnTo>
                  <a:lnTo>
                    <a:pt x="443" y="280"/>
                  </a:lnTo>
                  <a:lnTo>
                    <a:pt x="438" y="268"/>
                  </a:lnTo>
                  <a:lnTo>
                    <a:pt x="432" y="256"/>
                  </a:lnTo>
                  <a:lnTo>
                    <a:pt x="422" y="245"/>
                  </a:lnTo>
                  <a:lnTo>
                    <a:pt x="409" y="234"/>
                  </a:lnTo>
                  <a:lnTo>
                    <a:pt x="392" y="225"/>
                  </a:lnTo>
                  <a:lnTo>
                    <a:pt x="371" y="216"/>
                  </a:lnTo>
                  <a:lnTo>
                    <a:pt x="345" y="210"/>
                  </a:lnTo>
                  <a:lnTo>
                    <a:pt x="345" y="426"/>
                  </a:lnTo>
                  <a:lnTo>
                    <a:pt x="385" y="434"/>
                  </a:lnTo>
                  <a:lnTo>
                    <a:pt x="422" y="445"/>
                  </a:lnTo>
                  <a:lnTo>
                    <a:pt x="455" y="460"/>
                  </a:lnTo>
                  <a:lnTo>
                    <a:pt x="484" y="477"/>
                  </a:lnTo>
                  <a:lnTo>
                    <a:pt x="509" y="499"/>
                  </a:lnTo>
                  <a:lnTo>
                    <a:pt x="530" y="524"/>
                  </a:lnTo>
                  <a:lnTo>
                    <a:pt x="546" y="551"/>
                  </a:lnTo>
                  <a:lnTo>
                    <a:pt x="558" y="583"/>
                  </a:lnTo>
                  <a:lnTo>
                    <a:pt x="566" y="617"/>
                  </a:lnTo>
                  <a:lnTo>
                    <a:pt x="568" y="654"/>
                  </a:lnTo>
                  <a:lnTo>
                    <a:pt x="566" y="689"/>
                  </a:lnTo>
                  <a:lnTo>
                    <a:pt x="558" y="724"/>
                  </a:lnTo>
                  <a:lnTo>
                    <a:pt x="546" y="755"/>
                  </a:lnTo>
                  <a:lnTo>
                    <a:pt x="530" y="783"/>
                  </a:lnTo>
                  <a:lnTo>
                    <a:pt x="509" y="807"/>
                  </a:lnTo>
                  <a:lnTo>
                    <a:pt x="484" y="829"/>
                  </a:lnTo>
                  <a:lnTo>
                    <a:pt x="455" y="847"/>
                  </a:lnTo>
                  <a:lnTo>
                    <a:pt x="422" y="861"/>
                  </a:lnTo>
                  <a:lnTo>
                    <a:pt x="385" y="872"/>
                  </a:lnTo>
                  <a:lnTo>
                    <a:pt x="345" y="880"/>
                  </a:lnTo>
                  <a:lnTo>
                    <a:pt x="345" y="953"/>
                  </a:lnTo>
                  <a:lnTo>
                    <a:pt x="344" y="957"/>
                  </a:lnTo>
                  <a:lnTo>
                    <a:pt x="343" y="961"/>
                  </a:lnTo>
                  <a:lnTo>
                    <a:pt x="339" y="964"/>
                  </a:lnTo>
                  <a:lnTo>
                    <a:pt x="335" y="966"/>
                  </a:lnTo>
                  <a:lnTo>
                    <a:pt x="331" y="966"/>
                  </a:lnTo>
                  <a:lnTo>
                    <a:pt x="237" y="966"/>
                  </a:lnTo>
                  <a:lnTo>
                    <a:pt x="233" y="966"/>
                  </a:lnTo>
                  <a:lnTo>
                    <a:pt x="229" y="964"/>
                  </a:lnTo>
                  <a:lnTo>
                    <a:pt x="226" y="961"/>
                  </a:lnTo>
                  <a:lnTo>
                    <a:pt x="224" y="957"/>
                  </a:lnTo>
                  <a:lnTo>
                    <a:pt x="223" y="953"/>
                  </a:lnTo>
                  <a:lnTo>
                    <a:pt x="223" y="880"/>
                  </a:lnTo>
                  <a:lnTo>
                    <a:pt x="180" y="872"/>
                  </a:lnTo>
                  <a:lnTo>
                    <a:pt x="141" y="860"/>
                  </a:lnTo>
                  <a:lnTo>
                    <a:pt x="107" y="844"/>
                  </a:lnTo>
                  <a:lnTo>
                    <a:pt x="76" y="823"/>
                  </a:lnTo>
                  <a:lnTo>
                    <a:pt x="51" y="799"/>
                  </a:lnTo>
                  <a:lnTo>
                    <a:pt x="31" y="772"/>
                  </a:lnTo>
                  <a:lnTo>
                    <a:pt x="15" y="741"/>
                  </a:lnTo>
                  <a:lnTo>
                    <a:pt x="6" y="706"/>
                  </a:lnTo>
                  <a:lnTo>
                    <a:pt x="0" y="668"/>
                  </a:lnTo>
                  <a:lnTo>
                    <a:pt x="1" y="663"/>
                  </a:lnTo>
                  <a:lnTo>
                    <a:pt x="2" y="659"/>
                  </a:lnTo>
                  <a:lnTo>
                    <a:pt x="6" y="656"/>
                  </a:lnTo>
                  <a:lnTo>
                    <a:pt x="10" y="654"/>
                  </a:lnTo>
                  <a:lnTo>
                    <a:pt x="14" y="654"/>
                  </a:lnTo>
                  <a:lnTo>
                    <a:pt x="108" y="654"/>
                  </a:lnTo>
                  <a:lnTo>
                    <a:pt x="112" y="654"/>
                  </a:lnTo>
                  <a:lnTo>
                    <a:pt x="116" y="656"/>
                  </a:lnTo>
                  <a:lnTo>
                    <a:pt x="119" y="658"/>
                  </a:lnTo>
                  <a:lnTo>
                    <a:pt x="121" y="662"/>
                  </a:lnTo>
                  <a:lnTo>
                    <a:pt x="122" y="666"/>
                  </a:lnTo>
                  <a:lnTo>
                    <a:pt x="123" y="676"/>
                  </a:lnTo>
                  <a:lnTo>
                    <a:pt x="125" y="687"/>
                  </a:lnTo>
                  <a:lnTo>
                    <a:pt x="130" y="699"/>
                  </a:lnTo>
                  <a:lnTo>
                    <a:pt x="136" y="710"/>
                  </a:lnTo>
                  <a:lnTo>
                    <a:pt x="146" y="722"/>
                  </a:lnTo>
                  <a:lnTo>
                    <a:pt x="159" y="733"/>
                  </a:lnTo>
                  <a:lnTo>
                    <a:pt x="176" y="743"/>
                  </a:lnTo>
                  <a:lnTo>
                    <a:pt x="197" y="750"/>
                  </a:lnTo>
                  <a:lnTo>
                    <a:pt x="223" y="757"/>
                  </a:lnTo>
                  <a:lnTo>
                    <a:pt x="223" y="540"/>
                  </a:lnTo>
                  <a:lnTo>
                    <a:pt x="183" y="534"/>
                  </a:lnTo>
                  <a:lnTo>
                    <a:pt x="146" y="523"/>
                  </a:lnTo>
                  <a:lnTo>
                    <a:pt x="113" y="508"/>
                  </a:lnTo>
                  <a:lnTo>
                    <a:pt x="84" y="490"/>
                  </a:lnTo>
                  <a:lnTo>
                    <a:pt x="59" y="468"/>
                  </a:lnTo>
                  <a:lnTo>
                    <a:pt x="38" y="443"/>
                  </a:lnTo>
                  <a:lnTo>
                    <a:pt x="22" y="415"/>
                  </a:lnTo>
                  <a:lnTo>
                    <a:pt x="10" y="385"/>
                  </a:lnTo>
                  <a:lnTo>
                    <a:pt x="2" y="351"/>
                  </a:lnTo>
                  <a:lnTo>
                    <a:pt x="0" y="314"/>
                  </a:lnTo>
                  <a:lnTo>
                    <a:pt x="2" y="277"/>
                  </a:lnTo>
                  <a:lnTo>
                    <a:pt x="10" y="243"/>
                  </a:lnTo>
                  <a:lnTo>
                    <a:pt x="22" y="213"/>
                  </a:lnTo>
                  <a:lnTo>
                    <a:pt x="38" y="184"/>
                  </a:lnTo>
                  <a:lnTo>
                    <a:pt x="59" y="159"/>
                  </a:lnTo>
                  <a:lnTo>
                    <a:pt x="84" y="139"/>
                  </a:lnTo>
                  <a:lnTo>
                    <a:pt x="113" y="120"/>
                  </a:lnTo>
                  <a:lnTo>
                    <a:pt x="146" y="106"/>
                  </a:lnTo>
                  <a:lnTo>
                    <a:pt x="183" y="94"/>
                  </a:lnTo>
                  <a:lnTo>
                    <a:pt x="223" y="87"/>
                  </a:lnTo>
                  <a:lnTo>
                    <a:pt x="223" y="15"/>
                  </a:lnTo>
                  <a:lnTo>
                    <a:pt x="224" y="10"/>
                  </a:lnTo>
                  <a:lnTo>
                    <a:pt x="225" y="6"/>
                  </a:lnTo>
                  <a:lnTo>
                    <a:pt x="229" y="4"/>
                  </a:lnTo>
                  <a:lnTo>
                    <a:pt x="233" y="1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8145153" y="3525838"/>
            <a:ext cx="569913" cy="427038"/>
            <a:chOff x="8153400" y="3525838"/>
            <a:chExt cx="569913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2" name="Freeform 247"/>
            <p:cNvSpPr>
              <a:spLocks/>
            </p:cNvSpPr>
            <p:nvPr/>
          </p:nvSpPr>
          <p:spPr bwMode="auto">
            <a:xfrm>
              <a:off x="8480425" y="3525838"/>
              <a:ext cx="192088" cy="217488"/>
            </a:xfrm>
            <a:custGeom>
              <a:avLst/>
              <a:gdLst>
                <a:gd name="T0" fmla="*/ 639 w 1210"/>
                <a:gd name="T1" fmla="*/ 10 h 1377"/>
                <a:gd name="T2" fmla="*/ 811 w 1210"/>
                <a:gd name="T3" fmla="*/ 64 h 1377"/>
                <a:gd name="T4" fmla="*/ 962 w 1210"/>
                <a:gd name="T5" fmla="*/ 161 h 1377"/>
                <a:gd name="T6" fmla="*/ 1086 w 1210"/>
                <a:gd name="T7" fmla="*/ 295 h 1377"/>
                <a:gd name="T8" fmla="*/ 1169 w 1210"/>
                <a:gd name="T9" fmla="*/ 453 h 1377"/>
                <a:gd name="T10" fmla="*/ 1208 w 1210"/>
                <a:gd name="T11" fmla="*/ 628 h 1377"/>
                <a:gd name="T12" fmla="*/ 1200 w 1210"/>
                <a:gd name="T13" fmla="*/ 810 h 1377"/>
                <a:gd name="T14" fmla="*/ 1146 w 1210"/>
                <a:gd name="T15" fmla="*/ 980 h 1377"/>
                <a:gd name="T16" fmla="*/ 1049 w 1210"/>
                <a:gd name="T17" fmla="*/ 1132 h 1377"/>
                <a:gd name="T18" fmla="*/ 914 w 1210"/>
                <a:gd name="T19" fmla="*/ 1254 h 1377"/>
                <a:gd name="T20" fmla="*/ 755 w 1210"/>
                <a:gd name="T21" fmla="*/ 1336 h 1377"/>
                <a:gd name="T22" fmla="*/ 579 w 1210"/>
                <a:gd name="T23" fmla="*/ 1375 h 1377"/>
                <a:gd name="T24" fmla="*/ 396 w 1210"/>
                <a:gd name="T25" fmla="*/ 1368 h 1377"/>
                <a:gd name="T26" fmla="*/ 225 w 1210"/>
                <a:gd name="T27" fmla="*/ 1314 h 1377"/>
                <a:gd name="T28" fmla="*/ 73 w 1210"/>
                <a:gd name="T29" fmla="*/ 1217 h 1377"/>
                <a:gd name="T30" fmla="*/ 5 w 1210"/>
                <a:gd name="T31" fmla="*/ 1139 h 1377"/>
                <a:gd name="T32" fmla="*/ 5 w 1210"/>
                <a:gd name="T33" fmla="*/ 1077 h 1377"/>
                <a:gd name="T34" fmla="*/ 46 w 1210"/>
                <a:gd name="T35" fmla="*/ 1025 h 1377"/>
                <a:gd name="T36" fmla="*/ 108 w 1210"/>
                <a:gd name="T37" fmla="*/ 1012 h 1377"/>
                <a:gd name="T38" fmla="*/ 167 w 1210"/>
                <a:gd name="T39" fmla="*/ 1039 h 1377"/>
                <a:gd name="T40" fmla="*/ 295 w 1210"/>
                <a:gd name="T41" fmla="*/ 1132 h 1377"/>
                <a:gd name="T42" fmla="*/ 442 w 1210"/>
                <a:gd name="T43" fmla="*/ 1178 h 1377"/>
                <a:gd name="T44" fmla="*/ 594 w 1210"/>
                <a:gd name="T45" fmla="*/ 1178 h 1377"/>
                <a:gd name="T46" fmla="*/ 740 w 1210"/>
                <a:gd name="T47" fmla="*/ 1132 h 1377"/>
                <a:gd name="T48" fmla="*/ 869 w 1210"/>
                <a:gd name="T49" fmla="*/ 1039 h 1377"/>
                <a:gd name="T50" fmla="*/ 957 w 1210"/>
                <a:gd name="T51" fmla="*/ 922 h 1377"/>
                <a:gd name="T52" fmla="*/ 1005 w 1210"/>
                <a:gd name="T53" fmla="*/ 786 h 1377"/>
                <a:gd name="T54" fmla="*/ 1013 w 1210"/>
                <a:gd name="T55" fmla="*/ 640 h 1377"/>
                <a:gd name="T56" fmla="*/ 977 w 1210"/>
                <a:gd name="T57" fmla="*/ 499 h 1377"/>
                <a:gd name="T58" fmla="*/ 903 w 1210"/>
                <a:gd name="T59" fmla="*/ 375 h 1377"/>
                <a:gd name="T60" fmla="*/ 786 w 1210"/>
                <a:gd name="T61" fmla="*/ 272 h 1377"/>
                <a:gd name="T62" fmla="*/ 644 w 1210"/>
                <a:gd name="T63" fmla="*/ 210 h 1377"/>
                <a:gd name="T64" fmla="*/ 492 w 1210"/>
                <a:gd name="T65" fmla="*/ 195 h 1377"/>
                <a:gd name="T66" fmla="*/ 343 w 1210"/>
                <a:gd name="T67" fmla="*/ 226 h 1377"/>
                <a:gd name="T68" fmla="*/ 207 w 1210"/>
                <a:gd name="T69" fmla="*/ 304 h 1377"/>
                <a:gd name="T70" fmla="*/ 129 w 1210"/>
                <a:gd name="T71" fmla="*/ 362 h 1377"/>
                <a:gd name="T72" fmla="*/ 66 w 1210"/>
                <a:gd name="T73" fmla="*/ 362 h 1377"/>
                <a:gd name="T74" fmla="*/ 14 w 1210"/>
                <a:gd name="T75" fmla="*/ 322 h 1377"/>
                <a:gd name="T76" fmla="*/ 0 w 1210"/>
                <a:gd name="T77" fmla="*/ 260 h 1377"/>
                <a:gd name="T78" fmla="*/ 29 w 1210"/>
                <a:gd name="T79" fmla="*/ 202 h 1377"/>
                <a:gd name="T80" fmla="*/ 172 w 1210"/>
                <a:gd name="T81" fmla="*/ 91 h 1377"/>
                <a:gd name="T82" fmla="*/ 338 w 1210"/>
                <a:gd name="T83" fmla="*/ 23 h 1377"/>
                <a:gd name="T84" fmla="*/ 518 w 1210"/>
                <a:gd name="T85" fmla="*/ 0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10" h="1377">
                  <a:moveTo>
                    <a:pt x="518" y="0"/>
                  </a:moveTo>
                  <a:lnTo>
                    <a:pt x="579" y="3"/>
                  </a:lnTo>
                  <a:lnTo>
                    <a:pt x="639" y="10"/>
                  </a:lnTo>
                  <a:lnTo>
                    <a:pt x="698" y="23"/>
                  </a:lnTo>
                  <a:lnTo>
                    <a:pt x="755" y="42"/>
                  </a:lnTo>
                  <a:lnTo>
                    <a:pt x="811" y="64"/>
                  </a:lnTo>
                  <a:lnTo>
                    <a:pt x="863" y="91"/>
                  </a:lnTo>
                  <a:lnTo>
                    <a:pt x="914" y="124"/>
                  </a:lnTo>
                  <a:lnTo>
                    <a:pt x="962" y="161"/>
                  </a:lnTo>
                  <a:lnTo>
                    <a:pt x="1008" y="202"/>
                  </a:lnTo>
                  <a:lnTo>
                    <a:pt x="1049" y="247"/>
                  </a:lnTo>
                  <a:lnTo>
                    <a:pt x="1086" y="295"/>
                  </a:lnTo>
                  <a:lnTo>
                    <a:pt x="1119" y="345"/>
                  </a:lnTo>
                  <a:lnTo>
                    <a:pt x="1146" y="398"/>
                  </a:lnTo>
                  <a:lnTo>
                    <a:pt x="1169" y="453"/>
                  </a:lnTo>
                  <a:lnTo>
                    <a:pt x="1187" y="510"/>
                  </a:lnTo>
                  <a:lnTo>
                    <a:pt x="1200" y="569"/>
                  </a:lnTo>
                  <a:lnTo>
                    <a:pt x="1208" y="628"/>
                  </a:lnTo>
                  <a:lnTo>
                    <a:pt x="1210" y="689"/>
                  </a:lnTo>
                  <a:lnTo>
                    <a:pt x="1208" y="750"/>
                  </a:lnTo>
                  <a:lnTo>
                    <a:pt x="1200" y="810"/>
                  </a:lnTo>
                  <a:lnTo>
                    <a:pt x="1187" y="869"/>
                  </a:lnTo>
                  <a:lnTo>
                    <a:pt x="1169" y="925"/>
                  </a:lnTo>
                  <a:lnTo>
                    <a:pt x="1146" y="980"/>
                  </a:lnTo>
                  <a:lnTo>
                    <a:pt x="1119" y="1033"/>
                  </a:lnTo>
                  <a:lnTo>
                    <a:pt x="1086" y="1083"/>
                  </a:lnTo>
                  <a:lnTo>
                    <a:pt x="1049" y="1132"/>
                  </a:lnTo>
                  <a:lnTo>
                    <a:pt x="1008" y="1176"/>
                  </a:lnTo>
                  <a:lnTo>
                    <a:pt x="962" y="1217"/>
                  </a:lnTo>
                  <a:lnTo>
                    <a:pt x="914" y="1254"/>
                  </a:lnTo>
                  <a:lnTo>
                    <a:pt x="863" y="1287"/>
                  </a:lnTo>
                  <a:lnTo>
                    <a:pt x="811" y="1314"/>
                  </a:lnTo>
                  <a:lnTo>
                    <a:pt x="755" y="1336"/>
                  </a:lnTo>
                  <a:lnTo>
                    <a:pt x="698" y="1355"/>
                  </a:lnTo>
                  <a:lnTo>
                    <a:pt x="639" y="1368"/>
                  </a:lnTo>
                  <a:lnTo>
                    <a:pt x="579" y="1375"/>
                  </a:lnTo>
                  <a:lnTo>
                    <a:pt x="518" y="1377"/>
                  </a:lnTo>
                  <a:lnTo>
                    <a:pt x="457" y="1375"/>
                  </a:lnTo>
                  <a:lnTo>
                    <a:pt x="396" y="1368"/>
                  </a:lnTo>
                  <a:lnTo>
                    <a:pt x="338" y="1355"/>
                  </a:lnTo>
                  <a:lnTo>
                    <a:pt x="281" y="1336"/>
                  </a:lnTo>
                  <a:lnTo>
                    <a:pt x="225" y="1314"/>
                  </a:lnTo>
                  <a:lnTo>
                    <a:pt x="172" y="1287"/>
                  </a:lnTo>
                  <a:lnTo>
                    <a:pt x="121" y="1254"/>
                  </a:lnTo>
                  <a:lnTo>
                    <a:pt x="73" y="1217"/>
                  </a:lnTo>
                  <a:lnTo>
                    <a:pt x="29" y="1176"/>
                  </a:lnTo>
                  <a:lnTo>
                    <a:pt x="14" y="1159"/>
                  </a:lnTo>
                  <a:lnTo>
                    <a:pt x="5" y="1139"/>
                  </a:lnTo>
                  <a:lnTo>
                    <a:pt x="0" y="1118"/>
                  </a:lnTo>
                  <a:lnTo>
                    <a:pt x="0" y="1097"/>
                  </a:lnTo>
                  <a:lnTo>
                    <a:pt x="5" y="1077"/>
                  </a:lnTo>
                  <a:lnTo>
                    <a:pt x="14" y="1057"/>
                  </a:lnTo>
                  <a:lnTo>
                    <a:pt x="29" y="1039"/>
                  </a:lnTo>
                  <a:lnTo>
                    <a:pt x="46" y="1025"/>
                  </a:lnTo>
                  <a:lnTo>
                    <a:pt x="66" y="1016"/>
                  </a:lnTo>
                  <a:lnTo>
                    <a:pt x="86" y="1012"/>
                  </a:lnTo>
                  <a:lnTo>
                    <a:pt x="108" y="1012"/>
                  </a:lnTo>
                  <a:lnTo>
                    <a:pt x="129" y="1016"/>
                  </a:lnTo>
                  <a:lnTo>
                    <a:pt x="148" y="1025"/>
                  </a:lnTo>
                  <a:lnTo>
                    <a:pt x="167" y="1039"/>
                  </a:lnTo>
                  <a:lnTo>
                    <a:pt x="207" y="1075"/>
                  </a:lnTo>
                  <a:lnTo>
                    <a:pt x="249" y="1106"/>
                  </a:lnTo>
                  <a:lnTo>
                    <a:pt x="295" y="1132"/>
                  </a:lnTo>
                  <a:lnTo>
                    <a:pt x="343" y="1152"/>
                  </a:lnTo>
                  <a:lnTo>
                    <a:pt x="392" y="1167"/>
                  </a:lnTo>
                  <a:lnTo>
                    <a:pt x="442" y="1178"/>
                  </a:lnTo>
                  <a:lnTo>
                    <a:pt x="492" y="1183"/>
                  </a:lnTo>
                  <a:lnTo>
                    <a:pt x="543" y="1183"/>
                  </a:lnTo>
                  <a:lnTo>
                    <a:pt x="594" y="1178"/>
                  </a:lnTo>
                  <a:lnTo>
                    <a:pt x="644" y="1167"/>
                  </a:lnTo>
                  <a:lnTo>
                    <a:pt x="693" y="1152"/>
                  </a:lnTo>
                  <a:lnTo>
                    <a:pt x="740" y="1132"/>
                  </a:lnTo>
                  <a:lnTo>
                    <a:pt x="786" y="1106"/>
                  </a:lnTo>
                  <a:lnTo>
                    <a:pt x="829" y="1075"/>
                  </a:lnTo>
                  <a:lnTo>
                    <a:pt x="869" y="1039"/>
                  </a:lnTo>
                  <a:lnTo>
                    <a:pt x="903" y="1003"/>
                  </a:lnTo>
                  <a:lnTo>
                    <a:pt x="931" y="964"/>
                  </a:lnTo>
                  <a:lnTo>
                    <a:pt x="957" y="922"/>
                  </a:lnTo>
                  <a:lnTo>
                    <a:pt x="977" y="878"/>
                  </a:lnTo>
                  <a:lnTo>
                    <a:pt x="994" y="833"/>
                  </a:lnTo>
                  <a:lnTo>
                    <a:pt x="1005" y="786"/>
                  </a:lnTo>
                  <a:lnTo>
                    <a:pt x="1013" y="738"/>
                  </a:lnTo>
                  <a:lnTo>
                    <a:pt x="1015" y="689"/>
                  </a:lnTo>
                  <a:lnTo>
                    <a:pt x="1013" y="640"/>
                  </a:lnTo>
                  <a:lnTo>
                    <a:pt x="1005" y="592"/>
                  </a:lnTo>
                  <a:lnTo>
                    <a:pt x="994" y="545"/>
                  </a:lnTo>
                  <a:lnTo>
                    <a:pt x="977" y="499"/>
                  </a:lnTo>
                  <a:lnTo>
                    <a:pt x="957" y="456"/>
                  </a:lnTo>
                  <a:lnTo>
                    <a:pt x="931" y="415"/>
                  </a:lnTo>
                  <a:lnTo>
                    <a:pt x="903" y="375"/>
                  </a:lnTo>
                  <a:lnTo>
                    <a:pt x="869" y="339"/>
                  </a:lnTo>
                  <a:lnTo>
                    <a:pt x="829" y="304"/>
                  </a:lnTo>
                  <a:lnTo>
                    <a:pt x="786" y="272"/>
                  </a:lnTo>
                  <a:lnTo>
                    <a:pt x="740" y="246"/>
                  </a:lnTo>
                  <a:lnTo>
                    <a:pt x="693" y="226"/>
                  </a:lnTo>
                  <a:lnTo>
                    <a:pt x="644" y="210"/>
                  </a:lnTo>
                  <a:lnTo>
                    <a:pt x="594" y="200"/>
                  </a:lnTo>
                  <a:lnTo>
                    <a:pt x="543" y="195"/>
                  </a:lnTo>
                  <a:lnTo>
                    <a:pt x="492" y="195"/>
                  </a:lnTo>
                  <a:lnTo>
                    <a:pt x="442" y="200"/>
                  </a:lnTo>
                  <a:lnTo>
                    <a:pt x="392" y="210"/>
                  </a:lnTo>
                  <a:lnTo>
                    <a:pt x="343" y="226"/>
                  </a:lnTo>
                  <a:lnTo>
                    <a:pt x="295" y="246"/>
                  </a:lnTo>
                  <a:lnTo>
                    <a:pt x="249" y="272"/>
                  </a:lnTo>
                  <a:lnTo>
                    <a:pt x="207" y="304"/>
                  </a:lnTo>
                  <a:lnTo>
                    <a:pt x="167" y="339"/>
                  </a:lnTo>
                  <a:lnTo>
                    <a:pt x="148" y="353"/>
                  </a:lnTo>
                  <a:lnTo>
                    <a:pt x="129" y="362"/>
                  </a:lnTo>
                  <a:lnTo>
                    <a:pt x="108" y="366"/>
                  </a:lnTo>
                  <a:lnTo>
                    <a:pt x="86" y="366"/>
                  </a:lnTo>
                  <a:lnTo>
                    <a:pt x="66" y="362"/>
                  </a:lnTo>
                  <a:lnTo>
                    <a:pt x="46" y="353"/>
                  </a:lnTo>
                  <a:lnTo>
                    <a:pt x="29" y="339"/>
                  </a:lnTo>
                  <a:lnTo>
                    <a:pt x="14" y="322"/>
                  </a:lnTo>
                  <a:lnTo>
                    <a:pt x="5" y="301"/>
                  </a:lnTo>
                  <a:lnTo>
                    <a:pt x="0" y="281"/>
                  </a:lnTo>
                  <a:lnTo>
                    <a:pt x="0" y="260"/>
                  </a:lnTo>
                  <a:lnTo>
                    <a:pt x="5" y="239"/>
                  </a:lnTo>
                  <a:lnTo>
                    <a:pt x="14" y="219"/>
                  </a:lnTo>
                  <a:lnTo>
                    <a:pt x="29" y="202"/>
                  </a:lnTo>
                  <a:lnTo>
                    <a:pt x="73" y="161"/>
                  </a:lnTo>
                  <a:lnTo>
                    <a:pt x="121" y="124"/>
                  </a:lnTo>
                  <a:lnTo>
                    <a:pt x="172" y="91"/>
                  </a:lnTo>
                  <a:lnTo>
                    <a:pt x="225" y="64"/>
                  </a:lnTo>
                  <a:lnTo>
                    <a:pt x="281" y="42"/>
                  </a:lnTo>
                  <a:lnTo>
                    <a:pt x="338" y="23"/>
                  </a:lnTo>
                  <a:lnTo>
                    <a:pt x="396" y="10"/>
                  </a:lnTo>
                  <a:lnTo>
                    <a:pt x="457" y="3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48"/>
            <p:cNvSpPr>
              <a:spLocks noEditPoints="1"/>
            </p:cNvSpPr>
            <p:nvPr/>
          </p:nvSpPr>
          <p:spPr bwMode="auto">
            <a:xfrm>
              <a:off x="8526463" y="3575050"/>
              <a:ext cx="71438" cy="119063"/>
            </a:xfrm>
            <a:custGeom>
              <a:avLst/>
              <a:gdLst>
                <a:gd name="T0" fmla="*/ 294 w 445"/>
                <a:gd name="T1" fmla="*/ 585 h 754"/>
                <a:gd name="T2" fmla="*/ 336 w 445"/>
                <a:gd name="T3" fmla="*/ 557 h 754"/>
                <a:gd name="T4" fmla="*/ 349 w 445"/>
                <a:gd name="T5" fmla="*/ 525 h 754"/>
                <a:gd name="T6" fmla="*/ 350 w 445"/>
                <a:gd name="T7" fmla="*/ 503 h 754"/>
                <a:gd name="T8" fmla="*/ 343 w 445"/>
                <a:gd name="T9" fmla="*/ 472 h 754"/>
                <a:gd name="T10" fmla="*/ 312 w 445"/>
                <a:gd name="T11" fmla="*/ 442 h 754"/>
                <a:gd name="T12" fmla="*/ 175 w 445"/>
                <a:gd name="T13" fmla="*/ 164 h 754"/>
                <a:gd name="T14" fmla="*/ 119 w 445"/>
                <a:gd name="T15" fmla="*/ 187 h 754"/>
                <a:gd name="T16" fmla="*/ 99 w 445"/>
                <a:gd name="T17" fmla="*/ 219 h 754"/>
                <a:gd name="T18" fmla="*/ 96 w 445"/>
                <a:gd name="T19" fmla="*/ 245 h 754"/>
                <a:gd name="T20" fmla="*/ 99 w 445"/>
                <a:gd name="T21" fmla="*/ 271 h 754"/>
                <a:gd name="T22" fmla="*/ 119 w 445"/>
                <a:gd name="T23" fmla="*/ 302 h 754"/>
                <a:gd name="T24" fmla="*/ 175 w 445"/>
                <a:gd name="T25" fmla="*/ 326 h 754"/>
                <a:gd name="T26" fmla="*/ 260 w 445"/>
                <a:gd name="T27" fmla="*/ 0 h 754"/>
                <a:gd name="T28" fmla="*/ 269 w 445"/>
                <a:gd name="T29" fmla="*/ 6 h 754"/>
                <a:gd name="T30" fmla="*/ 271 w 445"/>
                <a:gd name="T31" fmla="*/ 68 h 754"/>
                <a:gd name="T32" fmla="*/ 371 w 445"/>
                <a:gd name="T33" fmla="*/ 102 h 754"/>
                <a:gd name="T34" fmla="*/ 431 w 445"/>
                <a:gd name="T35" fmla="*/ 170 h 754"/>
                <a:gd name="T36" fmla="*/ 445 w 445"/>
                <a:gd name="T37" fmla="*/ 237 h 754"/>
                <a:gd name="T38" fmla="*/ 438 w 445"/>
                <a:gd name="T39" fmla="*/ 244 h 754"/>
                <a:gd name="T40" fmla="*/ 357 w 445"/>
                <a:gd name="T41" fmla="*/ 244 h 754"/>
                <a:gd name="T42" fmla="*/ 350 w 445"/>
                <a:gd name="T43" fmla="*/ 235 h 754"/>
                <a:gd name="T44" fmla="*/ 342 w 445"/>
                <a:gd name="T45" fmla="*/ 206 h 754"/>
                <a:gd name="T46" fmla="*/ 311 w 445"/>
                <a:gd name="T47" fmla="*/ 177 h 754"/>
                <a:gd name="T48" fmla="*/ 271 w 445"/>
                <a:gd name="T49" fmla="*/ 333 h 754"/>
                <a:gd name="T50" fmla="*/ 365 w 445"/>
                <a:gd name="T51" fmla="*/ 363 h 754"/>
                <a:gd name="T52" fmla="*/ 424 w 445"/>
                <a:gd name="T53" fmla="*/ 422 h 754"/>
                <a:gd name="T54" fmla="*/ 445 w 445"/>
                <a:gd name="T55" fmla="*/ 509 h 754"/>
                <a:gd name="T56" fmla="*/ 424 w 445"/>
                <a:gd name="T57" fmla="*/ 596 h 754"/>
                <a:gd name="T58" fmla="*/ 365 w 445"/>
                <a:gd name="T59" fmla="*/ 656 h 754"/>
                <a:gd name="T60" fmla="*/ 271 w 445"/>
                <a:gd name="T61" fmla="*/ 685 h 754"/>
                <a:gd name="T62" fmla="*/ 269 w 445"/>
                <a:gd name="T63" fmla="*/ 749 h 754"/>
                <a:gd name="T64" fmla="*/ 260 w 445"/>
                <a:gd name="T65" fmla="*/ 754 h 754"/>
                <a:gd name="T66" fmla="*/ 180 w 445"/>
                <a:gd name="T67" fmla="*/ 752 h 754"/>
                <a:gd name="T68" fmla="*/ 175 w 445"/>
                <a:gd name="T69" fmla="*/ 743 h 754"/>
                <a:gd name="T70" fmla="*/ 103 w 445"/>
                <a:gd name="T71" fmla="*/ 667 h 754"/>
                <a:gd name="T72" fmla="*/ 29 w 445"/>
                <a:gd name="T73" fmla="*/ 610 h 754"/>
                <a:gd name="T74" fmla="*/ 0 w 445"/>
                <a:gd name="T75" fmla="*/ 521 h 754"/>
                <a:gd name="T76" fmla="*/ 4 w 445"/>
                <a:gd name="T77" fmla="*/ 511 h 754"/>
                <a:gd name="T78" fmla="*/ 85 w 445"/>
                <a:gd name="T79" fmla="*/ 509 h 754"/>
                <a:gd name="T80" fmla="*/ 95 w 445"/>
                <a:gd name="T81" fmla="*/ 516 h 754"/>
                <a:gd name="T82" fmla="*/ 99 w 445"/>
                <a:gd name="T83" fmla="*/ 538 h 754"/>
                <a:gd name="T84" fmla="*/ 121 w 445"/>
                <a:gd name="T85" fmla="*/ 569 h 754"/>
                <a:gd name="T86" fmla="*/ 175 w 445"/>
                <a:gd name="T87" fmla="*/ 590 h 754"/>
                <a:gd name="T88" fmla="*/ 109 w 445"/>
                <a:gd name="T89" fmla="*/ 405 h 754"/>
                <a:gd name="T90" fmla="*/ 37 w 445"/>
                <a:gd name="T91" fmla="*/ 354 h 754"/>
                <a:gd name="T92" fmla="*/ 2 w 445"/>
                <a:gd name="T93" fmla="*/ 276 h 754"/>
                <a:gd name="T94" fmla="*/ 10 w 445"/>
                <a:gd name="T95" fmla="*/ 184 h 754"/>
                <a:gd name="T96" fmla="*/ 57 w 445"/>
                <a:gd name="T97" fmla="*/ 115 h 754"/>
                <a:gd name="T98" fmla="*/ 140 w 445"/>
                <a:gd name="T99" fmla="*/ 75 h 754"/>
                <a:gd name="T100" fmla="*/ 175 w 445"/>
                <a:gd name="T101" fmla="*/ 8 h 754"/>
                <a:gd name="T102" fmla="*/ 183 w 445"/>
                <a:gd name="T103" fmla="*/ 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5" h="754">
                  <a:moveTo>
                    <a:pt x="271" y="428"/>
                  </a:moveTo>
                  <a:lnTo>
                    <a:pt x="271" y="590"/>
                  </a:lnTo>
                  <a:lnTo>
                    <a:pt x="294" y="585"/>
                  </a:lnTo>
                  <a:lnTo>
                    <a:pt x="312" y="576"/>
                  </a:lnTo>
                  <a:lnTo>
                    <a:pt x="326" y="567"/>
                  </a:lnTo>
                  <a:lnTo>
                    <a:pt x="336" y="557"/>
                  </a:lnTo>
                  <a:lnTo>
                    <a:pt x="343" y="546"/>
                  </a:lnTo>
                  <a:lnTo>
                    <a:pt x="347" y="535"/>
                  </a:lnTo>
                  <a:lnTo>
                    <a:pt x="349" y="525"/>
                  </a:lnTo>
                  <a:lnTo>
                    <a:pt x="350" y="517"/>
                  </a:lnTo>
                  <a:lnTo>
                    <a:pt x="350" y="509"/>
                  </a:lnTo>
                  <a:lnTo>
                    <a:pt x="350" y="503"/>
                  </a:lnTo>
                  <a:lnTo>
                    <a:pt x="349" y="493"/>
                  </a:lnTo>
                  <a:lnTo>
                    <a:pt x="347" y="483"/>
                  </a:lnTo>
                  <a:lnTo>
                    <a:pt x="343" y="472"/>
                  </a:lnTo>
                  <a:lnTo>
                    <a:pt x="336" y="461"/>
                  </a:lnTo>
                  <a:lnTo>
                    <a:pt x="326" y="452"/>
                  </a:lnTo>
                  <a:lnTo>
                    <a:pt x="312" y="442"/>
                  </a:lnTo>
                  <a:lnTo>
                    <a:pt x="294" y="434"/>
                  </a:lnTo>
                  <a:lnTo>
                    <a:pt x="271" y="428"/>
                  </a:lnTo>
                  <a:close/>
                  <a:moveTo>
                    <a:pt x="175" y="164"/>
                  </a:moveTo>
                  <a:lnTo>
                    <a:pt x="151" y="170"/>
                  </a:lnTo>
                  <a:lnTo>
                    <a:pt x="133" y="178"/>
                  </a:lnTo>
                  <a:lnTo>
                    <a:pt x="119" y="187"/>
                  </a:lnTo>
                  <a:lnTo>
                    <a:pt x="109" y="197"/>
                  </a:lnTo>
                  <a:lnTo>
                    <a:pt x="102" y="208"/>
                  </a:lnTo>
                  <a:lnTo>
                    <a:pt x="99" y="219"/>
                  </a:lnTo>
                  <a:lnTo>
                    <a:pt x="97" y="229"/>
                  </a:lnTo>
                  <a:lnTo>
                    <a:pt x="96" y="237"/>
                  </a:lnTo>
                  <a:lnTo>
                    <a:pt x="96" y="245"/>
                  </a:lnTo>
                  <a:lnTo>
                    <a:pt x="96" y="251"/>
                  </a:lnTo>
                  <a:lnTo>
                    <a:pt x="97" y="261"/>
                  </a:lnTo>
                  <a:lnTo>
                    <a:pt x="99" y="271"/>
                  </a:lnTo>
                  <a:lnTo>
                    <a:pt x="102" y="282"/>
                  </a:lnTo>
                  <a:lnTo>
                    <a:pt x="109" y="293"/>
                  </a:lnTo>
                  <a:lnTo>
                    <a:pt x="119" y="302"/>
                  </a:lnTo>
                  <a:lnTo>
                    <a:pt x="133" y="312"/>
                  </a:lnTo>
                  <a:lnTo>
                    <a:pt x="151" y="320"/>
                  </a:lnTo>
                  <a:lnTo>
                    <a:pt x="175" y="326"/>
                  </a:lnTo>
                  <a:lnTo>
                    <a:pt x="175" y="164"/>
                  </a:lnTo>
                  <a:close/>
                  <a:moveTo>
                    <a:pt x="186" y="0"/>
                  </a:moveTo>
                  <a:lnTo>
                    <a:pt x="260" y="0"/>
                  </a:lnTo>
                  <a:lnTo>
                    <a:pt x="263" y="1"/>
                  </a:lnTo>
                  <a:lnTo>
                    <a:pt x="267" y="2"/>
                  </a:lnTo>
                  <a:lnTo>
                    <a:pt x="269" y="6"/>
                  </a:lnTo>
                  <a:lnTo>
                    <a:pt x="270" y="8"/>
                  </a:lnTo>
                  <a:lnTo>
                    <a:pt x="271" y="11"/>
                  </a:lnTo>
                  <a:lnTo>
                    <a:pt x="271" y="68"/>
                  </a:lnTo>
                  <a:lnTo>
                    <a:pt x="308" y="75"/>
                  </a:lnTo>
                  <a:lnTo>
                    <a:pt x="342" y="87"/>
                  </a:lnTo>
                  <a:lnTo>
                    <a:pt x="371" y="102"/>
                  </a:lnTo>
                  <a:lnTo>
                    <a:pt x="396" y="121"/>
                  </a:lnTo>
                  <a:lnTo>
                    <a:pt x="416" y="144"/>
                  </a:lnTo>
                  <a:lnTo>
                    <a:pt x="431" y="170"/>
                  </a:lnTo>
                  <a:lnTo>
                    <a:pt x="441" y="200"/>
                  </a:lnTo>
                  <a:lnTo>
                    <a:pt x="445" y="233"/>
                  </a:lnTo>
                  <a:lnTo>
                    <a:pt x="445" y="237"/>
                  </a:lnTo>
                  <a:lnTo>
                    <a:pt x="443" y="241"/>
                  </a:lnTo>
                  <a:lnTo>
                    <a:pt x="441" y="243"/>
                  </a:lnTo>
                  <a:lnTo>
                    <a:pt x="438" y="244"/>
                  </a:lnTo>
                  <a:lnTo>
                    <a:pt x="434" y="245"/>
                  </a:lnTo>
                  <a:lnTo>
                    <a:pt x="360" y="245"/>
                  </a:lnTo>
                  <a:lnTo>
                    <a:pt x="357" y="244"/>
                  </a:lnTo>
                  <a:lnTo>
                    <a:pt x="354" y="242"/>
                  </a:lnTo>
                  <a:lnTo>
                    <a:pt x="350" y="238"/>
                  </a:lnTo>
                  <a:lnTo>
                    <a:pt x="350" y="235"/>
                  </a:lnTo>
                  <a:lnTo>
                    <a:pt x="349" y="226"/>
                  </a:lnTo>
                  <a:lnTo>
                    <a:pt x="346" y="217"/>
                  </a:lnTo>
                  <a:lnTo>
                    <a:pt x="342" y="206"/>
                  </a:lnTo>
                  <a:lnTo>
                    <a:pt x="335" y="195"/>
                  </a:lnTo>
                  <a:lnTo>
                    <a:pt x="325" y="185"/>
                  </a:lnTo>
                  <a:lnTo>
                    <a:pt x="311" y="177"/>
                  </a:lnTo>
                  <a:lnTo>
                    <a:pt x="294" y="169"/>
                  </a:lnTo>
                  <a:lnTo>
                    <a:pt x="271" y="164"/>
                  </a:lnTo>
                  <a:lnTo>
                    <a:pt x="271" y="333"/>
                  </a:lnTo>
                  <a:lnTo>
                    <a:pt x="306" y="339"/>
                  </a:lnTo>
                  <a:lnTo>
                    <a:pt x="337" y="349"/>
                  </a:lnTo>
                  <a:lnTo>
                    <a:pt x="365" y="363"/>
                  </a:lnTo>
                  <a:lnTo>
                    <a:pt x="388" y="379"/>
                  </a:lnTo>
                  <a:lnTo>
                    <a:pt x="409" y="400"/>
                  </a:lnTo>
                  <a:lnTo>
                    <a:pt x="424" y="422"/>
                  </a:lnTo>
                  <a:lnTo>
                    <a:pt x="436" y="448"/>
                  </a:lnTo>
                  <a:lnTo>
                    <a:pt x="443" y="478"/>
                  </a:lnTo>
                  <a:lnTo>
                    <a:pt x="445" y="509"/>
                  </a:lnTo>
                  <a:lnTo>
                    <a:pt x="443" y="540"/>
                  </a:lnTo>
                  <a:lnTo>
                    <a:pt x="436" y="570"/>
                  </a:lnTo>
                  <a:lnTo>
                    <a:pt x="424" y="596"/>
                  </a:lnTo>
                  <a:lnTo>
                    <a:pt x="409" y="619"/>
                  </a:lnTo>
                  <a:lnTo>
                    <a:pt x="388" y="639"/>
                  </a:lnTo>
                  <a:lnTo>
                    <a:pt x="365" y="656"/>
                  </a:lnTo>
                  <a:lnTo>
                    <a:pt x="337" y="669"/>
                  </a:lnTo>
                  <a:lnTo>
                    <a:pt x="306" y="679"/>
                  </a:lnTo>
                  <a:lnTo>
                    <a:pt x="271" y="685"/>
                  </a:lnTo>
                  <a:lnTo>
                    <a:pt x="271" y="743"/>
                  </a:lnTo>
                  <a:lnTo>
                    <a:pt x="270" y="746"/>
                  </a:lnTo>
                  <a:lnTo>
                    <a:pt x="269" y="749"/>
                  </a:lnTo>
                  <a:lnTo>
                    <a:pt x="267" y="752"/>
                  </a:lnTo>
                  <a:lnTo>
                    <a:pt x="263" y="753"/>
                  </a:lnTo>
                  <a:lnTo>
                    <a:pt x="260" y="754"/>
                  </a:lnTo>
                  <a:lnTo>
                    <a:pt x="186" y="754"/>
                  </a:lnTo>
                  <a:lnTo>
                    <a:pt x="183" y="753"/>
                  </a:lnTo>
                  <a:lnTo>
                    <a:pt x="180" y="752"/>
                  </a:lnTo>
                  <a:lnTo>
                    <a:pt x="177" y="749"/>
                  </a:lnTo>
                  <a:lnTo>
                    <a:pt x="175" y="746"/>
                  </a:lnTo>
                  <a:lnTo>
                    <a:pt x="175" y="743"/>
                  </a:lnTo>
                  <a:lnTo>
                    <a:pt x="175" y="685"/>
                  </a:lnTo>
                  <a:lnTo>
                    <a:pt x="137" y="679"/>
                  </a:lnTo>
                  <a:lnTo>
                    <a:pt x="103" y="667"/>
                  </a:lnTo>
                  <a:lnTo>
                    <a:pt x="74" y="652"/>
                  </a:lnTo>
                  <a:lnTo>
                    <a:pt x="50" y="632"/>
                  </a:lnTo>
                  <a:lnTo>
                    <a:pt x="29" y="610"/>
                  </a:lnTo>
                  <a:lnTo>
                    <a:pt x="15" y="584"/>
                  </a:lnTo>
                  <a:lnTo>
                    <a:pt x="6" y="553"/>
                  </a:lnTo>
                  <a:lnTo>
                    <a:pt x="0" y="521"/>
                  </a:lnTo>
                  <a:lnTo>
                    <a:pt x="1" y="517"/>
                  </a:lnTo>
                  <a:lnTo>
                    <a:pt x="2" y="513"/>
                  </a:lnTo>
                  <a:lnTo>
                    <a:pt x="4" y="511"/>
                  </a:lnTo>
                  <a:lnTo>
                    <a:pt x="8" y="510"/>
                  </a:lnTo>
                  <a:lnTo>
                    <a:pt x="11" y="509"/>
                  </a:lnTo>
                  <a:lnTo>
                    <a:pt x="85" y="509"/>
                  </a:lnTo>
                  <a:lnTo>
                    <a:pt x="89" y="510"/>
                  </a:lnTo>
                  <a:lnTo>
                    <a:pt x="93" y="512"/>
                  </a:lnTo>
                  <a:lnTo>
                    <a:pt x="95" y="516"/>
                  </a:lnTo>
                  <a:lnTo>
                    <a:pt x="96" y="519"/>
                  </a:lnTo>
                  <a:lnTo>
                    <a:pt x="97" y="529"/>
                  </a:lnTo>
                  <a:lnTo>
                    <a:pt x="99" y="538"/>
                  </a:lnTo>
                  <a:lnTo>
                    <a:pt x="103" y="548"/>
                  </a:lnTo>
                  <a:lnTo>
                    <a:pt x="111" y="559"/>
                  </a:lnTo>
                  <a:lnTo>
                    <a:pt x="121" y="569"/>
                  </a:lnTo>
                  <a:lnTo>
                    <a:pt x="135" y="577"/>
                  </a:lnTo>
                  <a:lnTo>
                    <a:pt x="152" y="585"/>
                  </a:lnTo>
                  <a:lnTo>
                    <a:pt x="175" y="590"/>
                  </a:lnTo>
                  <a:lnTo>
                    <a:pt x="175" y="421"/>
                  </a:lnTo>
                  <a:lnTo>
                    <a:pt x="140" y="415"/>
                  </a:lnTo>
                  <a:lnTo>
                    <a:pt x="109" y="405"/>
                  </a:lnTo>
                  <a:lnTo>
                    <a:pt x="81" y="391"/>
                  </a:lnTo>
                  <a:lnTo>
                    <a:pt x="57" y="375"/>
                  </a:lnTo>
                  <a:lnTo>
                    <a:pt x="37" y="354"/>
                  </a:lnTo>
                  <a:lnTo>
                    <a:pt x="21" y="331"/>
                  </a:lnTo>
                  <a:lnTo>
                    <a:pt x="10" y="305"/>
                  </a:lnTo>
                  <a:lnTo>
                    <a:pt x="2" y="276"/>
                  </a:lnTo>
                  <a:lnTo>
                    <a:pt x="0" y="245"/>
                  </a:lnTo>
                  <a:lnTo>
                    <a:pt x="2" y="213"/>
                  </a:lnTo>
                  <a:lnTo>
                    <a:pt x="10" y="184"/>
                  </a:lnTo>
                  <a:lnTo>
                    <a:pt x="21" y="158"/>
                  </a:lnTo>
                  <a:lnTo>
                    <a:pt x="37" y="136"/>
                  </a:lnTo>
                  <a:lnTo>
                    <a:pt x="57" y="115"/>
                  </a:lnTo>
                  <a:lnTo>
                    <a:pt x="81" y="98"/>
                  </a:lnTo>
                  <a:lnTo>
                    <a:pt x="109" y="85"/>
                  </a:lnTo>
                  <a:lnTo>
                    <a:pt x="140" y="75"/>
                  </a:lnTo>
                  <a:lnTo>
                    <a:pt x="175" y="68"/>
                  </a:lnTo>
                  <a:lnTo>
                    <a:pt x="175" y="11"/>
                  </a:lnTo>
                  <a:lnTo>
                    <a:pt x="175" y="8"/>
                  </a:lnTo>
                  <a:lnTo>
                    <a:pt x="177" y="6"/>
                  </a:lnTo>
                  <a:lnTo>
                    <a:pt x="180" y="2"/>
                  </a:lnTo>
                  <a:lnTo>
                    <a:pt x="183" y="1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50"/>
            <p:cNvSpPr>
              <a:spLocks noEditPoints="1"/>
            </p:cNvSpPr>
            <p:nvPr/>
          </p:nvSpPr>
          <p:spPr bwMode="auto">
            <a:xfrm>
              <a:off x="8153400" y="3646488"/>
              <a:ext cx="569913" cy="306388"/>
            </a:xfrm>
            <a:custGeom>
              <a:avLst/>
              <a:gdLst>
                <a:gd name="T0" fmla="*/ 654 w 3590"/>
                <a:gd name="T1" fmla="*/ 773 h 1929"/>
                <a:gd name="T2" fmla="*/ 474 w 3590"/>
                <a:gd name="T3" fmla="*/ 837 h 1929"/>
                <a:gd name="T4" fmla="*/ 280 w 3590"/>
                <a:gd name="T5" fmla="*/ 815 h 1929"/>
                <a:gd name="T6" fmla="*/ 387 w 3590"/>
                <a:gd name="T7" fmla="*/ 196 h 1929"/>
                <a:gd name="T8" fmla="*/ 263 w 3590"/>
                <a:gd name="T9" fmla="*/ 260 h 1929"/>
                <a:gd name="T10" fmla="*/ 200 w 3590"/>
                <a:gd name="T11" fmla="*/ 383 h 1929"/>
                <a:gd name="T12" fmla="*/ 222 w 3590"/>
                <a:gd name="T13" fmla="*/ 524 h 1929"/>
                <a:gd name="T14" fmla="*/ 320 w 3590"/>
                <a:gd name="T15" fmla="*/ 621 h 1929"/>
                <a:gd name="T16" fmla="*/ 461 w 3590"/>
                <a:gd name="T17" fmla="*/ 643 h 1929"/>
                <a:gd name="T18" fmla="*/ 585 w 3590"/>
                <a:gd name="T19" fmla="*/ 580 h 1929"/>
                <a:gd name="T20" fmla="*/ 649 w 3590"/>
                <a:gd name="T21" fmla="*/ 457 h 1929"/>
                <a:gd name="T22" fmla="*/ 627 w 3590"/>
                <a:gd name="T23" fmla="*/ 316 h 1929"/>
                <a:gd name="T24" fmla="*/ 529 w 3590"/>
                <a:gd name="T25" fmla="*/ 218 h 1929"/>
                <a:gd name="T26" fmla="*/ 98 w 3590"/>
                <a:gd name="T27" fmla="*/ 0 h 1929"/>
                <a:gd name="T28" fmla="*/ 813 w 3590"/>
                <a:gd name="T29" fmla="*/ 20 h 1929"/>
                <a:gd name="T30" fmla="*/ 849 w 3590"/>
                <a:gd name="T31" fmla="*/ 96 h 1929"/>
                <a:gd name="T32" fmla="*/ 1475 w 3590"/>
                <a:gd name="T33" fmla="*/ 145 h 1929"/>
                <a:gd name="T34" fmla="*/ 1662 w 3590"/>
                <a:gd name="T35" fmla="*/ 233 h 1929"/>
                <a:gd name="T36" fmla="*/ 2329 w 3590"/>
                <a:gd name="T37" fmla="*/ 891 h 1929"/>
                <a:gd name="T38" fmla="*/ 2374 w 3590"/>
                <a:gd name="T39" fmla="*/ 1052 h 1929"/>
                <a:gd name="T40" fmla="*/ 3330 w 3590"/>
                <a:gd name="T41" fmla="*/ 1103 h 1929"/>
                <a:gd name="T42" fmla="*/ 3487 w 3590"/>
                <a:gd name="T43" fmla="*/ 1193 h 1929"/>
                <a:gd name="T44" fmla="*/ 3577 w 3590"/>
                <a:gd name="T45" fmla="*/ 1347 h 1929"/>
                <a:gd name="T46" fmla="*/ 3577 w 3590"/>
                <a:gd name="T47" fmla="*/ 1532 h 1929"/>
                <a:gd name="T48" fmla="*/ 3487 w 3590"/>
                <a:gd name="T49" fmla="*/ 1685 h 1929"/>
                <a:gd name="T50" fmla="*/ 3330 w 3590"/>
                <a:gd name="T51" fmla="*/ 1774 h 1929"/>
                <a:gd name="T52" fmla="*/ 2540 w 3590"/>
                <a:gd name="T53" fmla="*/ 1784 h 1929"/>
                <a:gd name="T54" fmla="*/ 2475 w 3590"/>
                <a:gd name="T55" fmla="*/ 1733 h 1929"/>
                <a:gd name="T56" fmla="*/ 2475 w 3590"/>
                <a:gd name="T57" fmla="*/ 1648 h 1929"/>
                <a:gd name="T58" fmla="*/ 2540 w 3590"/>
                <a:gd name="T59" fmla="*/ 1596 h 1929"/>
                <a:gd name="T60" fmla="*/ 3298 w 3590"/>
                <a:gd name="T61" fmla="*/ 1580 h 1929"/>
                <a:gd name="T62" fmla="*/ 3382 w 3590"/>
                <a:gd name="T63" fmla="*/ 1499 h 1929"/>
                <a:gd name="T64" fmla="*/ 3382 w 3590"/>
                <a:gd name="T65" fmla="*/ 1379 h 1929"/>
                <a:gd name="T66" fmla="*/ 3298 w 3590"/>
                <a:gd name="T67" fmla="*/ 1297 h 1929"/>
                <a:gd name="T68" fmla="*/ 2274 w 3590"/>
                <a:gd name="T69" fmla="*/ 1285 h 1929"/>
                <a:gd name="T70" fmla="*/ 2127 w 3590"/>
                <a:gd name="T71" fmla="*/ 1366 h 1929"/>
                <a:gd name="T72" fmla="*/ 1963 w 3590"/>
                <a:gd name="T73" fmla="*/ 1366 h 1929"/>
                <a:gd name="T74" fmla="*/ 1816 w 3590"/>
                <a:gd name="T75" fmla="*/ 1284 h 1929"/>
                <a:gd name="T76" fmla="*/ 1209 w 3590"/>
                <a:gd name="T77" fmla="*/ 1283 h 1929"/>
                <a:gd name="T78" fmla="*/ 1143 w 3590"/>
                <a:gd name="T79" fmla="*/ 1231 h 1929"/>
                <a:gd name="T80" fmla="*/ 1143 w 3590"/>
                <a:gd name="T81" fmla="*/ 1145 h 1929"/>
                <a:gd name="T82" fmla="*/ 1209 w 3590"/>
                <a:gd name="T83" fmla="*/ 1093 h 1929"/>
                <a:gd name="T84" fmla="*/ 1194 w 3590"/>
                <a:gd name="T85" fmla="*/ 671 h 1929"/>
                <a:gd name="T86" fmla="*/ 1185 w 3590"/>
                <a:gd name="T87" fmla="*/ 589 h 1929"/>
                <a:gd name="T88" fmla="*/ 1245 w 3590"/>
                <a:gd name="T89" fmla="*/ 528 h 1929"/>
                <a:gd name="T90" fmla="*/ 1328 w 3590"/>
                <a:gd name="T91" fmla="*/ 537 h 1929"/>
                <a:gd name="T92" fmla="*/ 1995 w 3590"/>
                <a:gd name="T93" fmla="*/ 1172 h 1929"/>
                <a:gd name="T94" fmla="*/ 2095 w 3590"/>
                <a:gd name="T95" fmla="*/ 1172 h 1929"/>
                <a:gd name="T96" fmla="*/ 2156 w 3590"/>
                <a:gd name="T97" fmla="*/ 1124 h 1929"/>
                <a:gd name="T98" fmla="*/ 2176 w 3590"/>
                <a:gd name="T99" fmla="*/ 1027 h 1929"/>
                <a:gd name="T100" fmla="*/ 1567 w 3590"/>
                <a:gd name="T101" fmla="*/ 407 h 1929"/>
                <a:gd name="T102" fmla="*/ 1443 w 3590"/>
                <a:gd name="T103" fmla="*/ 336 h 1929"/>
                <a:gd name="T104" fmla="*/ 849 w 3590"/>
                <a:gd name="T105" fmla="*/ 1593 h 1929"/>
                <a:gd name="T106" fmla="*/ 2164 w 3590"/>
                <a:gd name="T107" fmla="*/ 1614 h 1929"/>
                <a:gd name="T108" fmla="*/ 2201 w 3590"/>
                <a:gd name="T109" fmla="*/ 1690 h 1929"/>
                <a:gd name="T110" fmla="*/ 2164 w 3590"/>
                <a:gd name="T111" fmla="*/ 1766 h 1929"/>
                <a:gd name="T112" fmla="*/ 849 w 3590"/>
                <a:gd name="T113" fmla="*/ 1787 h 1929"/>
                <a:gd name="T114" fmla="*/ 828 w 3590"/>
                <a:gd name="T115" fmla="*/ 1893 h 1929"/>
                <a:gd name="T116" fmla="*/ 752 w 3590"/>
                <a:gd name="T117" fmla="*/ 1929 h 1929"/>
                <a:gd name="T118" fmla="*/ 37 w 3590"/>
                <a:gd name="T119" fmla="*/ 1907 h 1929"/>
                <a:gd name="T120" fmla="*/ 0 w 3590"/>
                <a:gd name="T121" fmla="*/ 1833 h 1929"/>
                <a:gd name="T122" fmla="*/ 22 w 3590"/>
                <a:gd name="T123" fmla="*/ 36 h 1929"/>
                <a:gd name="T124" fmla="*/ 98 w 3590"/>
                <a:gd name="T125" fmla="*/ 0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90" h="1929">
                  <a:moveTo>
                    <a:pt x="195" y="773"/>
                  </a:moveTo>
                  <a:lnTo>
                    <a:pt x="195" y="1735"/>
                  </a:lnTo>
                  <a:lnTo>
                    <a:pt x="654" y="1735"/>
                  </a:lnTo>
                  <a:lnTo>
                    <a:pt x="654" y="773"/>
                  </a:lnTo>
                  <a:lnTo>
                    <a:pt x="612" y="796"/>
                  </a:lnTo>
                  <a:lnTo>
                    <a:pt x="569" y="815"/>
                  </a:lnTo>
                  <a:lnTo>
                    <a:pt x="523" y="829"/>
                  </a:lnTo>
                  <a:lnTo>
                    <a:pt x="474" y="837"/>
                  </a:lnTo>
                  <a:lnTo>
                    <a:pt x="424" y="840"/>
                  </a:lnTo>
                  <a:lnTo>
                    <a:pt x="374" y="837"/>
                  </a:lnTo>
                  <a:lnTo>
                    <a:pt x="326" y="829"/>
                  </a:lnTo>
                  <a:lnTo>
                    <a:pt x="280" y="815"/>
                  </a:lnTo>
                  <a:lnTo>
                    <a:pt x="236" y="796"/>
                  </a:lnTo>
                  <a:lnTo>
                    <a:pt x="195" y="773"/>
                  </a:lnTo>
                  <a:close/>
                  <a:moveTo>
                    <a:pt x="424" y="194"/>
                  </a:moveTo>
                  <a:lnTo>
                    <a:pt x="387" y="196"/>
                  </a:lnTo>
                  <a:lnTo>
                    <a:pt x="352" y="204"/>
                  </a:lnTo>
                  <a:lnTo>
                    <a:pt x="320" y="218"/>
                  </a:lnTo>
                  <a:lnTo>
                    <a:pt x="290" y="237"/>
                  </a:lnTo>
                  <a:lnTo>
                    <a:pt x="263" y="260"/>
                  </a:lnTo>
                  <a:lnTo>
                    <a:pt x="240" y="286"/>
                  </a:lnTo>
                  <a:lnTo>
                    <a:pt x="222" y="316"/>
                  </a:lnTo>
                  <a:lnTo>
                    <a:pt x="209" y="348"/>
                  </a:lnTo>
                  <a:lnTo>
                    <a:pt x="200" y="383"/>
                  </a:lnTo>
                  <a:lnTo>
                    <a:pt x="197" y="420"/>
                  </a:lnTo>
                  <a:lnTo>
                    <a:pt x="200" y="457"/>
                  </a:lnTo>
                  <a:lnTo>
                    <a:pt x="209" y="491"/>
                  </a:lnTo>
                  <a:lnTo>
                    <a:pt x="222" y="524"/>
                  </a:lnTo>
                  <a:lnTo>
                    <a:pt x="240" y="553"/>
                  </a:lnTo>
                  <a:lnTo>
                    <a:pt x="263" y="580"/>
                  </a:lnTo>
                  <a:lnTo>
                    <a:pt x="290" y="603"/>
                  </a:lnTo>
                  <a:lnTo>
                    <a:pt x="320" y="621"/>
                  </a:lnTo>
                  <a:lnTo>
                    <a:pt x="352" y="634"/>
                  </a:lnTo>
                  <a:lnTo>
                    <a:pt x="387" y="643"/>
                  </a:lnTo>
                  <a:lnTo>
                    <a:pt x="424" y="646"/>
                  </a:lnTo>
                  <a:lnTo>
                    <a:pt x="461" y="643"/>
                  </a:lnTo>
                  <a:lnTo>
                    <a:pt x="496" y="634"/>
                  </a:lnTo>
                  <a:lnTo>
                    <a:pt x="529" y="621"/>
                  </a:lnTo>
                  <a:lnTo>
                    <a:pt x="559" y="603"/>
                  </a:lnTo>
                  <a:lnTo>
                    <a:pt x="585" y="580"/>
                  </a:lnTo>
                  <a:lnTo>
                    <a:pt x="608" y="553"/>
                  </a:lnTo>
                  <a:lnTo>
                    <a:pt x="627" y="524"/>
                  </a:lnTo>
                  <a:lnTo>
                    <a:pt x="641" y="491"/>
                  </a:lnTo>
                  <a:lnTo>
                    <a:pt x="649" y="457"/>
                  </a:lnTo>
                  <a:lnTo>
                    <a:pt x="652" y="420"/>
                  </a:lnTo>
                  <a:lnTo>
                    <a:pt x="649" y="383"/>
                  </a:lnTo>
                  <a:lnTo>
                    <a:pt x="641" y="348"/>
                  </a:lnTo>
                  <a:lnTo>
                    <a:pt x="627" y="316"/>
                  </a:lnTo>
                  <a:lnTo>
                    <a:pt x="608" y="286"/>
                  </a:lnTo>
                  <a:lnTo>
                    <a:pt x="585" y="260"/>
                  </a:lnTo>
                  <a:lnTo>
                    <a:pt x="559" y="237"/>
                  </a:lnTo>
                  <a:lnTo>
                    <a:pt x="529" y="218"/>
                  </a:lnTo>
                  <a:lnTo>
                    <a:pt x="496" y="204"/>
                  </a:lnTo>
                  <a:lnTo>
                    <a:pt x="461" y="196"/>
                  </a:lnTo>
                  <a:lnTo>
                    <a:pt x="424" y="194"/>
                  </a:lnTo>
                  <a:close/>
                  <a:moveTo>
                    <a:pt x="98" y="0"/>
                  </a:moveTo>
                  <a:lnTo>
                    <a:pt x="752" y="0"/>
                  </a:lnTo>
                  <a:lnTo>
                    <a:pt x="773" y="2"/>
                  </a:lnTo>
                  <a:lnTo>
                    <a:pt x="794" y="10"/>
                  </a:lnTo>
                  <a:lnTo>
                    <a:pt x="813" y="20"/>
                  </a:lnTo>
                  <a:lnTo>
                    <a:pt x="828" y="36"/>
                  </a:lnTo>
                  <a:lnTo>
                    <a:pt x="839" y="54"/>
                  </a:lnTo>
                  <a:lnTo>
                    <a:pt x="846" y="75"/>
                  </a:lnTo>
                  <a:lnTo>
                    <a:pt x="849" y="96"/>
                  </a:lnTo>
                  <a:lnTo>
                    <a:pt x="849" y="134"/>
                  </a:lnTo>
                  <a:lnTo>
                    <a:pt x="1370" y="134"/>
                  </a:lnTo>
                  <a:lnTo>
                    <a:pt x="1423" y="136"/>
                  </a:lnTo>
                  <a:lnTo>
                    <a:pt x="1475" y="145"/>
                  </a:lnTo>
                  <a:lnTo>
                    <a:pt x="1525" y="159"/>
                  </a:lnTo>
                  <a:lnTo>
                    <a:pt x="1574" y="178"/>
                  </a:lnTo>
                  <a:lnTo>
                    <a:pt x="1620" y="203"/>
                  </a:lnTo>
                  <a:lnTo>
                    <a:pt x="1662" y="233"/>
                  </a:lnTo>
                  <a:lnTo>
                    <a:pt x="1703" y="267"/>
                  </a:lnTo>
                  <a:lnTo>
                    <a:pt x="2277" y="824"/>
                  </a:lnTo>
                  <a:lnTo>
                    <a:pt x="2305" y="856"/>
                  </a:lnTo>
                  <a:lnTo>
                    <a:pt x="2329" y="891"/>
                  </a:lnTo>
                  <a:lnTo>
                    <a:pt x="2349" y="929"/>
                  </a:lnTo>
                  <a:lnTo>
                    <a:pt x="2362" y="969"/>
                  </a:lnTo>
                  <a:lnTo>
                    <a:pt x="2370" y="1010"/>
                  </a:lnTo>
                  <a:lnTo>
                    <a:pt x="2374" y="1052"/>
                  </a:lnTo>
                  <a:lnTo>
                    <a:pt x="2370" y="1091"/>
                  </a:lnTo>
                  <a:lnTo>
                    <a:pt x="3236" y="1091"/>
                  </a:lnTo>
                  <a:lnTo>
                    <a:pt x="3284" y="1094"/>
                  </a:lnTo>
                  <a:lnTo>
                    <a:pt x="3330" y="1103"/>
                  </a:lnTo>
                  <a:lnTo>
                    <a:pt x="3374" y="1118"/>
                  </a:lnTo>
                  <a:lnTo>
                    <a:pt x="3415" y="1139"/>
                  </a:lnTo>
                  <a:lnTo>
                    <a:pt x="3453" y="1164"/>
                  </a:lnTo>
                  <a:lnTo>
                    <a:pt x="3487" y="1193"/>
                  </a:lnTo>
                  <a:lnTo>
                    <a:pt x="3516" y="1226"/>
                  </a:lnTo>
                  <a:lnTo>
                    <a:pt x="3542" y="1263"/>
                  </a:lnTo>
                  <a:lnTo>
                    <a:pt x="3562" y="1303"/>
                  </a:lnTo>
                  <a:lnTo>
                    <a:pt x="3577" y="1347"/>
                  </a:lnTo>
                  <a:lnTo>
                    <a:pt x="3587" y="1392"/>
                  </a:lnTo>
                  <a:lnTo>
                    <a:pt x="3590" y="1439"/>
                  </a:lnTo>
                  <a:lnTo>
                    <a:pt x="3587" y="1486"/>
                  </a:lnTo>
                  <a:lnTo>
                    <a:pt x="3577" y="1532"/>
                  </a:lnTo>
                  <a:lnTo>
                    <a:pt x="3562" y="1574"/>
                  </a:lnTo>
                  <a:lnTo>
                    <a:pt x="3542" y="1614"/>
                  </a:lnTo>
                  <a:lnTo>
                    <a:pt x="3516" y="1652"/>
                  </a:lnTo>
                  <a:lnTo>
                    <a:pt x="3487" y="1685"/>
                  </a:lnTo>
                  <a:lnTo>
                    <a:pt x="3453" y="1715"/>
                  </a:lnTo>
                  <a:lnTo>
                    <a:pt x="3415" y="1740"/>
                  </a:lnTo>
                  <a:lnTo>
                    <a:pt x="3374" y="1760"/>
                  </a:lnTo>
                  <a:lnTo>
                    <a:pt x="3330" y="1774"/>
                  </a:lnTo>
                  <a:lnTo>
                    <a:pt x="3284" y="1784"/>
                  </a:lnTo>
                  <a:lnTo>
                    <a:pt x="3236" y="1787"/>
                  </a:lnTo>
                  <a:lnTo>
                    <a:pt x="2562" y="1787"/>
                  </a:lnTo>
                  <a:lnTo>
                    <a:pt x="2540" y="1784"/>
                  </a:lnTo>
                  <a:lnTo>
                    <a:pt x="2520" y="1777"/>
                  </a:lnTo>
                  <a:lnTo>
                    <a:pt x="2501" y="1766"/>
                  </a:lnTo>
                  <a:lnTo>
                    <a:pt x="2486" y="1750"/>
                  </a:lnTo>
                  <a:lnTo>
                    <a:pt x="2475" y="1733"/>
                  </a:lnTo>
                  <a:lnTo>
                    <a:pt x="2467" y="1712"/>
                  </a:lnTo>
                  <a:lnTo>
                    <a:pt x="2465" y="1690"/>
                  </a:lnTo>
                  <a:lnTo>
                    <a:pt x="2467" y="1668"/>
                  </a:lnTo>
                  <a:lnTo>
                    <a:pt x="2475" y="1648"/>
                  </a:lnTo>
                  <a:lnTo>
                    <a:pt x="2486" y="1629"/>
                  </a:lnTo>
                  <a:lnTo>
                    <a:pt x="2501" y="1614"/>
                  </a:lnTo>
                  <a:lnTo>
                    <a:pt x="2520" y="1603"/>
                  </a:lnTo>
                  <a:lnTo>
                    <a:pt x="2540" y="1596"/>
                  </a:lnTo>
                  <a:lnTo>
                    <a:pt x="2562" y="1593"/>
                  </a:lnTo>
                  <a:lnTo>
                    <a:pt x="3236" y="1593"/>
                  </a:lnTo>
                  <a:lnTo>
                    <a:pt x="3268" y="1590"/>
                  </a:lnTo>
                  <a:lnTo>
                    <a:pt x="3298" y="1580"/>
                  </a:lnTo>
                  <a:lnTo>
                    <a:pt x="3326" y="1566"/>
                  </a:lnTo>
                  <a:lnTo>
                    <a:pt x="3348" y="1548"/>
                  </a:lnTo>
                  <a:lnTo>
                    <a:pt x="3368" y="1525"/>
                  </a:lnTo>
                  <a:lnTo>
                    <a:pt x="3382" y="1499"/>
                  </a:lnTo>
                  <a:lnTo>
                    <a:pt x="3392" y="1470"/>
                  </a:lnTo>
                  <a:lnTo>
                    <a:pt x="3395" y="1439"/>
                  </a:lnTo>
                  <a:lnTo>
                    <a:pt x="3392" y="1408"/>
                  </a:lnTo>
                  <a:lnTo>
                    <a:pt x="3382" y="1379"/>
                  </a:lnTo>
                  <a:lnTo>
                    <a:pt x="3368" y="1353"/>
                  </a:lnTo>
                  <a:lnTo>
                    <a:pt x="3348" y="1330"/>
                  </a:lnTo>
                  <a:lnTo>
                    <a:pt x="3326" y="1311"/>
                  </a:lnTo>
                  <a:lnTo>
                    <a:pt x="3298" y="1297"/>
                  </a:lnTo>
                  <a:lnTo>
                    <a:pt x="3268" y="1288"/>
                  </a:lnTo>
                  <a:lnTo>
                    <a:pt x="3236" y="1285"/>
                  </a:lnTo>
                  <a:lnTo>
                    <a:pt x="2276" y="1285"/>
                  </a:lnTo>
                  <a:lnTo>
                    <a:pt x="2274" y="1285"/>
                  </a:lnTo>
                  <a:lnTo>
                    <a:pt x="2240" y="1313"/>
                  </a:lnTo>
                  <a:lnTo>
                    <a:pt x="2204" y="1336"/>
                  </a:lnTo>
                  <a:lnTo>
                    <a:pt x="2166" y="1353"/>
                  </a:lnTo>
                  <a:lnTo>
                    <a:pt x="2127" y="1366"/>
                  </a:lnTo>
                  <a:lnTo>
                    <a:pt x="2087" y="1374"/>
                  </a:lnTo>
                  <a:lnTo>
                    <a:pt x="2045" y="1376"/>
                  </a:lnTo>
                  <a:lnTo>
                    <a:pt x="2004" y="1374"/>
                  </a:lnTo>
                  <a:lnTo>
                    <a:pt x="1963" y="1366"/>
                  </a:lnTo>
                  <a:lnTo>
                    <a:pt x="1923" y="1353"/>
                  </a:lnTo>
                  <a:lnTo>
                    <a:pt x="1885" y="1335"/>
                  </a:lnTo>
                  <a:lnTo>
                    <a:pt x="1849" y="1312"/>
                  </a:lnTo>
                  <a:lnTo>
                    <a:pt x="1816" y="1284"/>
                  </a:lnTo>
                  <a:lnTo>
                    <a:pt x="1810" y="1285"/>
                  </a:lnTo>
                  <a:lnTo>
                    <a:pt x="1805" y="1285"/>
                  </a:lnTo>
                  <a:lnTo>
                    <a:pt x="1231" y="1285"/>
                  </a:lnTo>
                  <a:lnTo>
                    <a:pt x="1209" y="1283"/>
                  </a:lnTo>
                  <a:lnTo>
                    <a:pt x="1188" y="1275"/>
                  </a:lnTo>
                  <a:lnTo>
                    <a:pt x="1171" y="1263"/>
                  </a:lnTo>
                  <a:lnTo>
                    <a:pt x="1155" y="1248"/>
                  </a:lnTo>
                  <a:lnTo>
                    <a:pt x="1143" y="1231"/>
                  </a:lnTo>
                  <a:lnTo>
                    <a:pt x="1137" y="1210"/>
                  </a:lnTo>
                  <a:lnTo>
                    <a:pt x="1134" y="1187"/>
                  </a:lnTo>
                  <a:lnTo>
                    <a:pt x="1137" y="1166"/>
                  </a:lnTo>
                  <a:lnTo>
                    <a:pt x="1143" y="1145"/>
                  </a:lnTo>
                  <a:lnTo>
                    <a:pt x="1155" y="1127"/>
                  </a:lnTo>
                  <a:lnTo>
                    <a:pt x="1171" y="1112"/>
                  </a:lnTo>
                  <a:lnTo>
                    <a:pt x="1188" y="1101"/>
                  </a:lnTo>
                  <a:lnTo>
                    <a:pt x="1209" y="1093"/>
                  </a:lnTo>
                  <a:lnTo>
                    <a:pt x="1231" y="1091"/>
                  </a:lnTo>
                  <a:lnTo>
                    <a:pt x="1619" y="1091"/>
                  </a:lnTo>
                  <a:lnTo>
                    <a:pt x="1209" y="688"/>
                  </a:lnTo>
                  <a:lnTo>
                    <a:pt x="1194" y="671"/>
                  </a:lnTo>
                  <a:lnTo>
                    <a:pt x="1186" y="652"/>
                  </a:lnTo>
                  <a:lnTo>
                    <a:pt x="1180" y="631"/>
                  </a:lnTo>
                  <a:lnTo>
                    <a:pt x="1180" y="609"/>
                  </a:lnTo>
                  <a:lnTo>
                    <a:pt x="1185" y="589"/>
                  </a:lnTo>
                  <a:lnTo>
                    <a:pt x="1194" y="568"/>
                  </a:lnTo>
                  <a:lnTo>
                    <a:pt x="1208" y="551"/>
                  </a:lnTo>
                  <a:lnTo>
                    <a:pt x="1225" y="537"/>
                  </a:lnTo>
                  <a:lnTo>
                    <a:pt x="1245" y="528"/>
                  </a:lnTo>
                  <a:lnTo>
                    <a:pt x="1266" y="523"/>
                  </a:lnTo>
                  <a:lnTo>
                    <a:pt x="1287" y="523"/>
                  </a:lnTo>
                  <a:lnTo>
                    <a:pt x="1309" y="527"/>
                  </a:lnTo>
                  <a:lnTo>
                    <a:pt x="1328" y="537"/>
                  </a:lnTo>
                  <a:lnTo>
                    <a:pt x="1346" y="550"/>
                  </a:lnTo>
                  <a:lnTo>
                    <a:pt x="1951" y="1144"/>
                  </a:lnTo>
                  <a:lnTo>
                    <a:pt x="1971" y="1160"/>
                  </a:lnTo>
                  <a:lnTo>
                    <a:pt x="1995" y="1172"/>
                  </a:lnTo>
                  <a:lnTo>
                    <a:pt x="2019" y="1180"/>
                  </a:lnTo>
                  <a:lnTo>
                    <a:pt x="2045" y="1182"/>
                  </a:lnTo>
                  <a:lnTo>
                    <a:pt x="2070" y="1180"/>
                  </a:lnTo>
                  <a:lnTo>
                    <a:pt x="2095" y="1172"/>
                  </a:lnTo>
                  <a:lnTo>
                    <a:pt x="2118" y="1160"/>
                  </a:lnTo>
                  <a:lnTo>
                    <a:pt x="2139" y="1144"/>
                  </a:lnTo>
                  <a:lnTo>
                    <a:pt x="2140" y="1143"/>
                  </a:lnTo>
                  <a:lnTo>
                    <a:pt x="2156" y="1124"/>
                  </a:lnTo>
                  <a:lnTo>
                    <a:pt x="2168" y="1102"/>
                  </a:lnTo>
                  <a:lnTo>
                    <a:pt x="2176" y="1078"/>
                  </a:lnTo>
                  <a:lnTo>
                    <a:pt x="2178" y="1052"/>
                  </a:lnTo>
                  <a:lnTo>
                    <a:pt x="2176" y="1027"/>
                  </a:lnTo>
                  <a:lnTo>
                    <a:pt x="2168" y="1003"/>
                  </a:lnTo>
                  <a:lnTo>
                    <a:pt x="2156" y="982"/>
                  </a:lnTo>
                  <a:lnTo>
                    <a:pt x="2140" y="962"/>
                  </a:lnTo>
                  <a:lnTo>
                    <a:pt x="1567" y="407"/>
                  </a:lnTo>
                  <a:lnTo>
                    <a:pt x="1539" y="383"/>
                  </a:lnTo>
                  <a:lnTo>
                    <a:pt x="1509" y="364"/>
                  </a:lnTo>
                  <a:lnTo>
                    <a:pt x="1476" y="348"/>
                  </a:lnTo>
                  <a:lnTo>
                    <a:pt x="1443" y="336"/>
                  </a:lnTo>
                  <a:lnTo>
                    <a:pt x="1407" y="330"/>
                  </a:lnTo>
                  <a:lnTo>
                    <a:pt x="1370" y="328"/>
                  </a:lnTo>
                  <a:lnTo>
                    <a:pt x="849" y="328"/>
                  </a:lnTo>
                  <a:lnTo>
                    <a:pt x="849" y="1593"/>
                  </a:lnTo>
                  <a:lnTo>
                    <a:pt x="2103" y="1592"/>
                  </a:lnTo>
                  <a:lnTo>
                    <a:pt x="2125" y="1596"/>
                  </a:lnTo>
                  <a:lnTo>
                    <a:pt x="2145" y="1603"/>
                  </a:lnTo>
                  <a:lnTo>
                    <a:pt x="2164" y="1614"/>
                  </a:lnTo>
                  <a:lnTo>
                    <a:pt x="2179" y="1629"/>
                  </a:lnTo>
                  <a:lnTo>
                    <a:pt x="2190" y="1648"/>
                  </a:lnTo>
                  <a:lnTo>
                    <a:pt x="2198" y="1667"/>
                  </a:lnTo>
                  <a:lnTo>
                    <a:pt x="2201" y="1690"/>
                  </a:lnTo>
                  <a:lnTo>
                    <a:pt x="2198" y="1712"/>
                  </a:lnTo>
                  <a:lnTo>
                    <a:pt x="2190" y="1732"/>
                  </a:lnTo>
                  <a:lnTo>
                    <a:pt x="2179" y="1750"/>
                  </a:lnTo>
                  <a:lnTo>
                    <a:pt x="2164" y="1766"/>
                  </a:lnTo>
                  <a:lnTo>
                    <a:pt x="2145" y="1777"/>
                  </a:lnTo>
                  <a:lnTo>
                    <a:pt x="2125" y="1784"/>
                  </a:lnTo>
                  <a:lnTo>
                    <a:pt x="2103" y="1787"/>
                  </a:lnTo>
                  <a:lnTo>
                    <a:pt x="849" y="1787"/>
                  </a:lnTo>
                  <a:lnTo>
                    <a:pt x="849" y="1833"/>
                  </a:lnTo>
                  <a:lnTo>
                    <a:pt x="846" y="1854"/>
                  </a:lnTo>
                  <a:lnTo>
                    <a:pt x="839" y="1875"/>
                  </a:lnTo>
                  <a:lnTo>
                    <a:pt x="828" y="1893"/>
                  </a:lnTo>
                  <a:lnTo>
                    <a:pt x="813" y="1907"/>
                  </a:lnTo>
                  <a:lnTo>
                    <a:pt x="794" y="1919"/>
                  </a:lnTo>
                  <a:lnTo>
                    <a:pt x="773" y="1927"/>
                  </a:lnTo>
                  <a:lnTo>
                    <a:pt x="752" y="1929"/>
                  </a:lnTo>
                  <a:lnTo>
                    <a:pt x="98" y="1929"/>
                  </a:lnTo>
                  <a:lnTo>
                    <a:pt x="75" y="1927"/>
                  </a:lnTo>
                  <a:lnTo>
                    <a:pt x="54" y="1919"/>
                  </a:lnTo>
                  <a:lnTo>
                    <a:pt x="37" y="1907"/>
                  </a:lnTo>
                  <a:lnTo>
                    <a:pt x="22" y="1893"/>
                  </a:lnTo>
                  <a:lnTo>
                    <a:pt x="10" y="1875"/>
                  </a:lnTo>
                  <a:lnTo>
                    <a:pt x="2" y="1854"/>
                  </a:lnTo>
                  <a:lnTo>
                    <a:pt x="0" y="1833"/>
                  </a:lnTo>
                  <a:lnTo>
                    <a:pt x="0" y="96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0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5" name="Group 864"/>
          <p:cNvGrpSpPr/>
          <p:nvPr/>
        </p:nvGrpSpPr>
        <p:grpSpPr>
          <a:xfrm>
            <a:off x="7290621" y="3454400"/>
            <a:ext cx="407988" cy="568325"/>
            <a:chOff x="7272338" y="3454400"/>
            <a:chExt cx="4079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256"/>
            <p:cNvSpPr>
              <a:spLocks/>
            </p:cNvSpPr>
            <p:nvPr/>
          </p:nvSpPr>
          <p:spPr bwMode="auto">
            <a:xfrm>
              <a:off x="7394576" y="3727450"/>
              <a:ext cx="192088" cy="220663"/>
            </a:xfrm>
            <a:custGeom>
              <a:avLst/>
              <a:gdLst>
                <a:gd name="T0" fmla="*/ 643 w 1216"/>
                <a:gd name="T1" fmla="*/ 11 h 1384"/>
                <a:gd name="T2" fmla="*/ 814 w 1216"/>
                <a:gd name="T3" fmla="*/ 64 h 1384"/>
                <a:gd name="T4" fmla="*/ 966 w 1216"/>
                <a:gd name="T5" fmla="*/ 161 h 1384"/>
                <a:gd name="T6" fmla="*/ 1090 w 1216"/>
                <a:gd name="T7" fmla="*/ 296 h 1384"/>
                <a:gd name="T8" fmla="*/ 1173 w 1216"/>
                <a:gd name="T9" fmla="*/ 454 h 1384"/>
                <a:gd name="T10" fmla="*/ 1212 w 1216"/>
                <a:gd name="T11" fmla="*/ 631 h 1384"/>
                <a:gd name="T12" fmla="*/ 1205 w 1216"/>
                <a:gd name="T13" fmla="*/ 813 h 1384"/>
                <a:gd name="T14" fmla="*/ 1150 w 1216"/>
                <a:gd name="T15" fmla="*/ 984 h 1384"/>
                <a:gd name="T16" fmla="*/ 1053 w 1216"/>
                <a:gd name="T17" fmla="*/ 1136 h 1384"/>
                <a:gd name="T18" fmla="*/ 918 w 1216"/>
                <a:gd name="T19" fmla="*/ 1259 h 1384"/>
                <a:gd name="T20" fmla="*/ 758 w 1216"/>
                <a:gd name="T21" fmla="*/ 1343 h 1384"/>
                <a:gd name="T22" fmla="*/ 582 w 1216"/>
                <a:gd name="T23" fmla="*/ 1381 h 1384"/>
                <a:gd name="T24" fmla="*/ 399 w 1216"/>
                <a:gd name="T25" fmla="*/ 1373 h 1384"/>
                <a:gd name="T26" fmla="*/ 227 w 1216"/>
                <a:gd name="T27" fmla="*/ 1319 h 1384"/>
                <a:gd name="T28" fmla="*/ 75 w 1216"/>
                <a:gd name="T29" fmla="*/ 1222 h 1384"/>
                <a:gd name="T30" fmla="*/ 5 w 1216"/>
                <a:gd name="T31" fmla="*/ 1141 h 1384"/>
                <a:gd name="T32" fmla="*/ 5 w 1216"/>
                <a:gd name="T33" fmla="*/ 1074 h 1384"/>
                <a:gd name="T34" fmla="*/ 49 w 1216"/>
                <a:gd name="T35" fmla="*/ 1018 h 1384"/>
                <a:gd name="T36" fmla="*/ 115 w 1216"/>
                <a:gd name="T37" fmla="*/ 1004 h 1384"/>
                <a:gd name="T38" fmla="*/ 177 w 1216"/>
                <a:gd name="T39" fmla="*/ 1034 h 1384"/>
                <a:gd name="T40" fmla="*/ 293 w 1216"/>
                <a:gd name="T41" fmla="*/ 1119 h 1384"/>
                <a:gd name="T42" fmla="*/ 426 w 1216"/>
                <a:gd name="T43" fmla="*/ 1166 h 1384"/>
                <a:gd name="T44" fmla="*/ 569 w 1216"/>
                <a:gd name="T45" fmla="*/ 1174 h 1384"/>
                <a:gd name="T46" fmla="*/ 706 w 1216"/>
                <a:gd name="T47" fmla="*/ 1139 h 1384"/>
                <a:gd name="T48" fmla="*/ 828 w 1216"/>
                <a:gd name="T49" fmla="*/ 1066 h 1384"/>
                <a:gd name="T50" fmla="*/ 925 w 1216"/>
                <a:gd name="T51" fmla="*/ 960 h 1384"/>
                <a:gd name="T52" fmla="*/ 986 w 1216"/>
                <a:gd name="T53" fmla="*/ 833 h 1384"/>
                <a:gd name="T54" fmla="*/ 1007 w 1216"/>
                <a:gd name="T55" fmla="*/ 692 h 1384"/>
                <a:gd name="T56" fmla="*/ 986 w 1216"/>
                <a:gd name="T57" fmla="*/ 551 h 1384"/>
                <a:gd name="T58" fmla="*/ 925 w 1216"/>
                <a:gd name="T59" fmla="*/ 424 h 1384"/>
                <a:gd name="T60" fmla="*/ 828 w 1216"/>
                <a:gd name="T61" fmla="*/ 318 h 1384"/>
                <a:gd name="T62" fmla="*/ 706 w 1216"/>
                <a:gd name="T63" fmla="*/ 245 h 1384"/>
                <a:gd name="T64" fmla="*/ 569 w 1216"/>
                <a:gd name="T65" fmla="*/ 210 h 1384"/>
                <a:gd name="T66" fmla="*/ 426 w 1216"/>
                <a:gd name="T67" fmla="*/ 218 h 1384"/>
                <a:gd name="T68" fmla="*/ 293 w 1216"/>
                <a:gd name="T69" fmla="*/ 264 h 1384"/>
                <a:gd name="T70" fmla="*/ 177 w 1216"/>
                <a:gd name="T71" fmla="*/ 350 h 1384"/>
                <a:gd name="T72" fmla="*/ 115 w 1216"/>
                <a:gd name="T73" fmla="*/ 379 h 1384"/>
                <a:gd name="T74" fmla="*/ 49 w 1216"/>
                <a:gd name="T75" fmla="*/ 364 h 1384"/>
                <a:gd name="T76" fmla="*/ 5 w 1216"/>
                <a:gd name="T77" fmla="*/ 310 h 1384"/>
                <a:gd name="T78" fmla="*/ 5 w 1216"/>
                <a:gd name="T79" fmla="*/ 243 h 1384"/>
                <a:gd name="T80" fmla="*/ 75 w 1216"/>
                <a:gd name="T81" fmla="*/ 161 h 1384"/>
                <a:gd name="T82" fmla="*/ 227 w 1216"/>
                <a:gd name="T83" fmla="*/ 64 h 1384"/>
                <a:gd name="T84" fmla="*/ 399 w 1216"/>
                <a:gd name="T85" fmla="*/ 11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16" h="1384">
                  <a:moveTo>
                    <a:pt x="521" y="0"/>
                  </a:moveTo>
                  <a:lnTo>
                    <a:pt x="582" y="2"/>
                  </a:lnTo>
                  <a:lnTo>
                    <a:pt x="643" y="11"/>
                  </a:lnTo>
                  <a:lnTo>
                    <a:pt x="702" y="24"/>
                  </a:lnTo>
                  <a:lnTo>
                    <a:pt x="758" y="41"/>
                  </a:lnTo>
                  <a:lnTo>
                    <a:pt x="814" y="64"/>
                  </a:lnTo>
                  <a:lnTo>
                    <a:pt x="867" y="92"/>
                  </a:lnTo>
                  <a:lnTo>
                    <a:pt x="918" y="124"/>
                  </a:lnTo>
                  <a:lnTo>
                    <a:pt x="966" y="161"/>
                  </a:lnTo>
                  <a:lnTo>
                    <a:pt x="1012" y="203"/>
                  </a:lnTo>
                  <a:lnTo>
                    <a:pt x="1053" y="247"/>
                  </a:lnTo>
                  <a:lnTo>
                    <a:pt x="1090" y="296"/>
                  </a:lnTo>
                  <a:lnTo>
                    <a:pt x="1123" y="346"/>
                  </a:lnTo>
                  <a:lnTo>
                    <a:pt x="1150" y="399"/>
                  </a:lnTo>
                  <a:lnTo>
                    <a:pt x="1173" y="454"/>
                  </a:lnTo>
                  <a:lnTo>
                    <a:pt x="1192" y="512"/>
                  </a:lnTo>
                  <a:lnTo>
                    <a:pt x="1205" y="570"/>
                  </a:lnTo>
                  <a:lnTo>
                    <a:pt x="1212" y="631"/>
                  </a:lnTo>
                  <a:lnTo>
                    <a:pt x="1216" y="692"/>
                  </a:lnTo>
                  <a:lnTo>
                    <a:pt x="1212" y="753"/>
                  </a:lnTo>
                  <a:lnTo>
                    <a:pt x="1205" y="813"/>
                  </a:lnTo>
                  <a:lnTo>
                    <a:pt x="1192" y="872"/>
                  </a:lnTo>
                  <a:lnTo>
                    <a:pt x="1173" y="928"/>
                  </a:lnTo>
                  <a:lnTo>
                    <a:pt x="1150" y="984"/>
                  </a:lnTo>
                  <a:lnTo>
                    <a:pt x="1123" y="1037"/>
                  </a:lnTo>
                  <a:lnTo>
                    <a:pt x="1090" y="1088"/>
                  </a:lnTo>
                  <a:lnTo>
                    <a:pt x="1053" y="1136"/>
                  </a:lnTo>
                  <a:lnTo>
                    <a:pt x="1012" y="1181"/>
                  </a:lnTo>
                  <a:lnTo>
                    <a:pt x="966" y="1222"/>
                  </a:lnTo>
                  <a:lnTo>
                    <a:pt x="918" y="1259"/>
                  </a:lnTo>
                  <a:lnTo>
                    <a:pt x="867" y="1292"/>
                  </a:lnTo>
                  <a:lnTo>
                    <a:pt x="814" y="1319"/>
                  </a:lnTo>
                  <a:lnTo>
                    <a:pt x="758" y="1343"/>
                  </a:lnTo>
                  <a:lnTo>
                    <a:pt x="702" y="1360"/>
                  </a:lnTo>
                  <a:lnTo>
                    <a:pt x="643" y="1373"/>
                  </a:lnTo>
                  <a:lnTo>
                    <a:pt x="582" y="1381"/>
                  </a:lnTo>
                  <a:lnTo>
                    <a:pt x="521" y="1384"/>
                  </a:lnTo>
                  <a:lnTo>
                    <a:pt x="459" y="1381"/>
                  </a:lnTo>
                  <a:lnTo>
                    <a:pt x="399" y="1373"/>
                  </a:lnTo>
                  <a:lnTo>
                    <a:pt x="341" y="1360"/>
                  </a:lnTo>
                  <a:lnTo>
                    <a:pt x="283" y="1343"/>
                  </a:lnTo>
                  <a:lnTo>
                    <a:pt x="227" y="1319"/>
                  </a:lnTo>
                  <a:lnTo>
                    <a:pt x="174" y="1292"/>
                  </a:lnTo>
                  <a:lnTo>
                    <a:pt x="124" y="1259"/>
                  </a:lnTo>
                  <a:lnTo>
                    <a:pt x="75" y="1222"/>
                  </a:lnTo>
                  <a:lnTo>
                    <a:pt x="31" y="1181"/>
                  </a:lnTo>
                  <a:lnTo>
                    <a:pt x="15" y="1163"/>
                  </a:lnTo>
                  <a:lnTo>
                    <a:pt x="5" y="1141"/>
                  </a:lnTo>
                  <a:lnTo>
                    <a:pt x="0" y="1119"/>
                  </a:lnTo>
                  <a:lnTo>
                    <a:pt x="0" y="1097"/>
                  </a:lnTo>
                  <a:lnTo>
                    <a:pt x="5" y="1074"/>
                  </a:lnTo>
                  <a:lnTo>
                    <a:pt x="15" y="1053"/>
                  </a:lnTo>
                  <a:lnTo>
                    <a:pt x="31" y="1034"/>
                  </a:lnTo>
                  <a:lnTo>
                    <a:pt x="49" y="1018"/>
                  </a:lnTo>
                  <a:lnTo>
                    <a:pt x="70" y="1009"/>
                  </a:lnTo>
                  <a:lnTo>
                    <a:pt x="93" y="1004"/>
                  </a:lnTo>
                  <a:lnTo>
                    <a:pt x="115" y="1004"/>
                  </a:lnTo>
                  <a:lnTo>
                    <a:pt x="138" y="1009"/>
                  </a:lnTo>
                  <a:lnTo>
                    <a:pt x="159" y="1018"/>
                  </a:lnTo>
                  <a:lnTo>
                    <a:pt x="177" y="1034"/>
                  </a:lnTo>
                  <a:lnTo>
                    <a:pt x="213" y="1066"/>
                  </a:lnTo>
                  <a:lnTo>
                    <a:pt x="251" y="1094"/>
                  </a:lnTo>
                  <a:lnTo>
                    <a:pt x="293" y="1119"/>
                  </a:lnTo>
                  <a:lnTo>
                    <a:pt x="335" y="1139"/>
                  </a:lnTo>
                  <a:lnTo>
                    <a:pt x="380" y="1155"/>
                  </a:lnTo>
                  <a:lnTo>
                    <a:pt x="426" y="1166"/>
                  </a:lnTo>
                  <a:lnTo>
                    <a:pt x="472" y="1174"/>
                  </a:lnTo>
                  <a:lnTo>
                    <a:pt x="521" y="1176"/>
                  </a:lnTo>
                  <a:lnTo>
                    <a:pt x="569" y="1174"/>
                  </a:lnTo>
                  <a:lnTo>
                    <a:pt x="616" y="1166"/>
                  </a:lnTo>
                  <a:lnTo>
                    <a:pt x="663" y="1155"/>
                  </a:lnTo>
                  <a:lnTo>
                    <a:pt x="706" y="1139"/>
                  </a:lnTo>
                  <a:lnTo>
                    <a:pt x="750" y="1119"/>
                  </a:lnTo>
                  <a:lnTo>
                    <a:pt x="790" y="1094"/>
                  </a:lnTo>
                  <a:lnTo>
                    <a:pt x="828" y="1066"/>
                  </a:lnTo>
                  <a:lnTo>
                    <a:pt x="864" y="1034"/>
                  </a:lnTo>
                  <a:lnTo>
                    <a:pt x="897" y="998"/>
                  </a:lnTo>
                  <a:lnTo>
                    <a:pt x="925" y="960"/>
                  </a:lnTo>
                  <a:lnTo>
                    <a:pt x="949" y="920"/>
                  </a:lnTo>
                  <a:lnTo>
                    <a:pt x="970" y="877"/>
                  </a:lnTo>
                  <a:lnTo>
                    <a:pt x="986" y="833"/>
                  </a:lnTo>
                  <a:lnTo>
                    <a:pt x="997" y="787"/>
                  </a:lnTo>
                  <a:lnTo>
                    <a:pt x="1004" y="740"/>
                  </a:lnTo>
                  <a:lnTo>
                    <a:pt x="1007" y="692"/>
                  </a:lnTo>
                  <a:lnTo>
                    <a:pt x="1004" y="644"/>
                  </a:lnTo>
                  <a:lnTo>
                    <a:pt x="997" y="596"/>
                  </a:lnTo>
                  <a:lnTo>
                    <a:pt x="986" y="551"/>
                  </a:lnTo>
                  <a:lnTo>
                    <a:pt x="970" y="506"/>
                  </a:lnTo>
                  <a:lnTo>
                    <a:pt x="949" y="464"/>
                  </a:lnTo>
                  <a:lnTo>
                    <a:pt x="925" y="424"/>
                  </a:lnTo>
                  <a:lnTo>
                    <a:pt x="897" y="385"/>
                  </a:lnTo>
                  <a:lnTo>
                    <a:pt x="864" y="350"/>
                  </a:lnTo>
                  <a:lnTo>
                    <a:pt x="828" y="318"/>
                  </a:lnTo>
                  <a:lnTo>
                    <a:pt x="790" y="289"/>
                  </a:lnTo>
                  <a:lnTo>
                    <a:pt x="750" y="264"/>
                  </a:lnTo>
                  <a:lnTo>
                    <a:pt x="706" y="245"/>
                  </a:lnTo>
                  <a:lnTo>
                    <a:pt x="663" y="229"/>
                  </a:lnTo>
                  <a:lnTo>
                    <a:pt x="616" y="218"/>
                  </a:lnTo>
                  <a:lnTo>
                    <a:pt x="569" y="210"/>
                  </a:lnTo>
                  <a:lnTo>
                    <a:pt x="521" y="208"/>
                  </a:lnTo>
                  <a:lnTo>
                    <a:pt x="472" y="210"/>
                  </a:lnTo>
                  <a:lnTo>
                    <a:pt x="426" y="218"/>
                  </a:lnTo>
                  <a:lnTo>
                    <a:pt x="380" y="229"/>
                  </a:lnTo>
                  <a:lnTo>
                    <a:pt x="335" y="245"/>
                  </a:lnTo>
                  <a:lnTo>
                    <a:pt x="293" y="264"/>
                  </a:lnTo>
                  <a:lnTo>
                    <a:pt x="251" y="289"/>
                  </a:lnTo>
                  <a:lnTo>
                    <a:pt x="213" y="318"/>
                  </a:lnTo>
                  <a:lnTo>
                    <a:pt x="177" y="350"/>
                  </a:lnTo>
                  <a:lnTo>
                    <a:pt x="159" y="364"/>
                  </a:lnTo>
                  <a:lnTo>
                    <a:pt x="138" y="375"/>
                  </a:lnTo>
                  <a:lnTo>
                    <a:pt x="115" y="379"/>
                  </a:lnTo>
                  <a:lnTo>
                    <a:pt x="93" y="379"/>
                  </a:lnTo>
                  <a:lnTo>
                    <a:pt x="70" y="375"/>
                  </a:lnTo>
                  <a:lnTo>
                    <a:pt x="49" y="364"/>
                  </a:lnTo>
                  <a:lnTo>
                    <a:pt x="31" y="350"/>
                  </a:lnTo>
                  <a:lnTo>
                    <a:pt x="15" y="331"/>
                  </a:lnTo>
                  <a:lnTo>
                    <a:pt x="5" y="310"/>
                  </a:lnTo>
                  <a:lnTo>
                    <a:pt x="0" y="287"/>
                  </a:lnTo>
                  <a:lnTo>
                    <a:pt x="0" y="264"/>
                  </a:lnTo>
                  <a:lnTo>
                    <a:pt x="5" y="243"/>
                  </a:lnTo>
                  <a:lnTo>
                    <a:pt x="15" y="221"/>
                  </a:lnTo>
                  <a:lnTo>
                    <a:pt x="31" y="203"/>
                  </a:lnTo>
                  <a:lnTo>
                    <a:pt x="75" y="161"/>
                  </a:lnTo>
                  <a:lnTo>
                    <a:pt x="124" y="124"/>
                  </a:lnTo>
                  <a:lnTo>
                    <a:pt x="174" y="92"/>
                  </a:lnTo>
                  <a:lnTo>
                    <a:pt x="227" y="64"/>
                  </a:lnTo>
                  <a:lnTo>
                    <a:pt x="283" y="41"/>
                  </a:lnTo>
                  <a:lnTo>
                    <a:pt x="341" y="24"/>
                  </a:lnTo>
                  <a:lnTo>
                    <a:pt x="399" y="11"/>
                  </a:lnTo>
                  <a:lnTo>
                    <a:pt x="459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57"/>
            <p:cNvSpPr>
              <a:spLocks noEditPoints="1"/>
            </p:cNvSpPr>
            <p:nvPr/>
          </p:nvSpPr>
          <p:spPr bwMode="auto">
            <a:xfrm>
              <a:off x="7442201" y="3778250"/>
              <a:ext cx="69850" cy="119063"/>
            </a:xfrm>
            <a:custGeom>
              <a:avLst/>
              <a:gdLst>
                <a:gd name="T0" fmla="*/ 292 w 442"/>
                <a:gd name="T1" fmla="*/ 580 h 747"/>
                <a:gd name="T2" fmla="*/ 333 w 442"/>
                <a:gd name="T3" fmla="*/ 552 h 747"/>
                <a:gd name="T4" fmla="*/ 346 w 442"/>
                <a:gd name="T5" fmla="*/ 520 h 747"/>
                <a:gd name="T6" fmla="*/ 348 w 442"/>
                <a:gd name="T7" fmla="*/ 498 h 747"/>
                <a:gd name="T8" fmla="*/ 340 w 442"/>
                <a:gd name="T9" fmla="*/ 468 h 747"/>
                <a:gd name="T10" fmla="*/ 311 w 442"/>
                <a:gd name="T11" fmla="*/ 438 h 747"/>
                <a:gd name="T12" fmla="*/ 173 w 442"/>
                <a:gd name="T13" fmla="*/ 162 h 747"/>
                <a:gd name="T14" fmla="*/ 118 w 442"/>
                <a:gd name="T15" fmla="*/ 185 h 747"/>
                <a:gd name="T16" fmla="*/ 97 w 442"/>
                <a:gd name="T17" fmla="*/ 217 h 747"/>
                <a:gd name="T18" fmla="*/ 95 w 442"/>
                <a:gd name="T19" fmla="*/ 243 h 747"/>
                <a:gd name="T20" fmla="*/ 97 w 442"/>
                <a:gd name="T21" fmla="*/ 269 h 747"/>
                <a:gd name="T22" fmla="*/ 118 w 442"/>
                <a:gd name="T23" fmla="*/ 300 h 747"/>
                <a:gd name="T24" fmla="*/ 173 w 442"/>
                <a:gd name="T25" fmla="*/ 323 h 747"/>
                <a:gd name="T26" fmla="*/ 257 w 442"/>
                <a:gd name="T27" fmla="*/ 0 h 747"/>
                <a:gd name="T28" fmla="*/ 266 w 442"/>
                <a:gd name="T29" fmla="*/ 4 h 747"/>
                <a:gd name="T30" fmla="*/ 268 w 442"/>
                <a:gd name="T31" fmla="*/ 67 h 747"/>
                <a:gd name="T32" fmla="*/ 368 w 442"/>
                <a:gd name="T33" fmla="*/ 100 h 747"/>
                <a:gd name="T34" fmla="*/ 427 w 442"/>
                <a:gd name="T35" fmla="*/ 169 h 747"/>
                <a:gd name="T36" fmla="*/ 441 w 442"/>
                <a:gd name="T37" fmla="*/ 235 h 747"/>
                <a:gd name="T38" fmla="*/ 435 w 442"/>
                <a:gd name="T39" fmla="*/ 242 h 747"/>
                <a:gd name="T40" fmla="*/ 354 w 442"/>
                <a:gd name="T41" fmla="*/ 242 h 747"/>
                <a:gd name="T42" fmla="*/ 346 w 442"/>
                <a:gd name="T43" fmla="*/ 233 h 747"/>
                <a:gd name="T44" fmla="*/ 339 w 442"/>
                <a:gd name="T45" fmla="*/ 204 h 747"/>
                <a:gd name="T46" fmla="*/ 308 w 442"/>
                <a:gd name="T47" fmla="*/ 175 h 747"/>
                <a:gd name="T48" fmla="*/ 268 w 442"/>
                <a:gd name="T49" fmla="*/ 329 h 747"/>
                <a:gd name="T50" fmla="*/ 362 w 442"/>
                <a:gd name="T51" fmla="*/ 360 h 747"/>
                <a:gd name="T52" fmla="*/ 421 w 442"/>
                <a:gd name="T53" fmla="*/ 419 h 747"/>
                <a:gd name="T54" fmla="*/ 442 w 442"/>
                <a:gd name="T55" fmla="*/ 505 h 747"/>
                <a:gd name="T56" fmla="*/ 421 w 442"/>
                <a:gd name="T57" fmla="*/ 591 h 747"/>
                <a:gd name="T58" fmla="*/ 362 w 442"/>
                <a:gd name="T59" fmla="*/ 651 h 747"/>
                <a:gd name="T60" fmla="*/ 268 w 442"/>
                <a:gd name="T61" fmla="*/ 681 h 747"/>
                <a:gd name="T62" fmla="*/ 266 w 442"/>
                <a:gd name="T63" fmla="*/ 743 h 747"/>
                <a:gd name="T64" fmla="*/ 257 w 442"/>
                <a:gd name="T65" fmla="*/ 747 h 747"/>
                <a:gd name="T66" fmla="*/ 178 w 442"/>
                <a:gd name="T67" fmla="*/ 745 h 747"/>
                <a:gd name="T68" fmla="*/ 173 w 442"/>
                <a:gd name="T69" fmla="*/ 737 h 747"/>
                <a:gd name="T70" fmla="*/ 103 w 442"/>
                <a:gd name="T71" fmla="*/ 662 h 747"/>
                <a:gd name="T72" fmla="*/ 30 w 442"/>
                <a:gd name="T73" fmla="*/ 605 h 747"/>
                <a:gd name="T74" fmla="*/ 0 w 442"/>
                <a:gd name="T75" fmla="*/ 516 h 747"/>
                <a:gd name="T76" fmla="*/ 5 w 442"/>
                <a:gd name="T77" fmla="*/ 507 h 747"/>
                <a:gd name="T78" fmla="*/ 84 w 442"/>
                <a:gd name="T79" fmla="*/ 505 h 747"/>
                <a:gd name="T80" fmla="*/ 94 w 442"/>
                <a:gd name="T81" fmla="*/ 511 h 747"/>
                <a:gd name="T82" fmla="*/ 98 w 442"/>
                <a:gd name="T83" fmla="*/ 533 h 747"/>
                <a:gd name="T84" fmla="*/ 120 w 442"/>
                <a:gd name="T85" fmla="*/ 564 h 747"/>
                <a:gd name="T86" fmla="*/ 173 w 442"/>
                <a:gd name="T87" fmla="*/ 585 h 747"/>
                <a:gd name="T88" fmla="*/ 108 w 442"/>
                <a:gd name="T89" fmla="*/ 402 h 747"/>
                <a:gd name="T90" fmla="*/ 36 w 442"/>
                <a:gd name="T91" fmla="*/ 351 h 747"/>
                <a:gd name="T92" fmla="*/ 3 w 442"/>
                <a:gd name="T93" fmla="*/ 274 h 747"/>
                <a:gd name="T94" fmla="*/ 9 w 442"/>
                <a:gd name="T95" fmla="*/ 182 h 747"/>
                <a:gd name="T96" fmla="*/ 56 w 442"/>
                <a:gd name="T97" fmla="*/ 114 h 747"/>
                <a:gd name="T98" fmla="*/ 139 w 442"/>
                <a:gd name="T99" fmla="*/ 73 h 747"/>
                <a:gd name="T100" fmla="*/ 174 w 442"/>
                <a:gd name="T101" fmla="*/ 7 h 747"/>
                <a:gd name="T102" fmla="*/ 181 w 442"/>
                <a:gd name="T103" fmla="*/ 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2" h="747">
                  <a:moveTo>
                    <a:pt x="268" y="425"/>
                  </a:moveTo>
                  <a:lnTo>
                    <a:pt x="268" y="585"/>
                  </a:lnTo>
                  <a:lnTo>
                    <a:pt x="292" y="580"/>
                  </a:lnTo>
                  <a:lnTo>
                    <a:pt x="311" y="571"/>
                  </a:lnTo>
                  <a:lnTo>
                    <a:pt x="324" y="563"/>
                  </a:lnTo>
                  <a:lnTo>
                    <a:pt x="333" y="552"/>
                  </a:lnTo>
                  <a:lnTo>
                    <a:pt x="340" y="541"/>
                  </a:lnTo>
                  <a:lnTo>
                    <a:pt x="344" y="531"/>
                  </a:lnTo>
                  <a:lnTo>
                    <a:pt x="346" y="520"/>
                  </a:lnTo>
                  <a:lnTo>
                    <a:pt x="348" y="512"/>
                  </a:lnTo>
                  <a:lnTo>
                    <a:pt x="348" y="505"/>
                  </a:lnTo>
                  <a:lnTo>
                    <a:pt x="348" y="498"/>
                  </a:lnTo>
                  <a:lnTo>
                    <a:pt x="346" y="489"/>
                  </a:lnTo>
                  <a:lnTo>
                    <a:pt x="344" y="479"/>
                  </a:lnTo>
                  <a:lnTo>
                    <a:pt x="340" y="468"/>
                  </a:lnTo>
                  <a:lnTo>
                    <a:pt x="333" y="457"/>
                  </a:lnTo>
                  <a:lnTo>
                    <a:pt x="324" y="448"/>
                  </a:lnTo>
                  <a:lnTo>
                    <a:pt x="311" y="438"/>
                  </a:lnTo>
                  <a:lnTo>
                    <a:pt x="292" y="430"/>
                  </a:lnTo>
                  <a:lnTo>
                    <a:pt x="268" y="425"/>
                  </a:lnTo>
                  <a:close/>
                  <a:moveTo>
                    <a:pt x="173" y="162"/>
                  </a:moveTo>
                  <a:lnTo>
                    <a:pt x="151" y="168"/>
                  </a:lnTo>
                  <a:lnTo>
                    <a:pt x="132" y="175"/>
                  </a:lnTo>
                  <a:lnTo>
                    <a:pt x="118" y="185"/>
                  </a:lnTo>
                  <a:lnTo>
                    <a:pt x="108" y="196"/>
                  </a:lnTo>
                  <a:lnTo>
                    <a:pt x="102" y="206"/>
                  </a:lnTo>
                  <a:lnTo>
                    <a:pt x="97" y="217"/>
                  </a:lnTo>
                  <a:lnTo>
                    <a:pt x="96" y="226"/>
                  </a:lnTo>
                  <a:lnTo>
                    <a:pt x="95" y="235"/>
                  </a:lnTo>
                  <a:lnTo>
                    <a:pt x="95" y="243"/>
                  </a:lnTo>
                  <a:lnTo>
                    <a:pt x="95" y="249"/>
                  </a:lnTo>
                  <a:lnTo>
                    <a:pt x="96" y="258"/>
                  </a:lnTo>
                  <a:lnTo>
                    <a:pt x="97" y="269"/>
                  </a:lnTo>
                  <a:lnTo>
                    <a:pt x="102" y="278"/>
                  </a:lnTo>
                  <a:lnTo>
                    <a:pt x="108" y="289"/>
                  </a:lnTo>
                  <a:lnTo>
                    <a:pt x="118" y="300"/>
                  </a:lnTo>
                  <a:lnTo>
                    <a:pt x="132" y="309"/>
                  </a:lnTo>
                  <a:lnTo>
                    <a:pt x="151" y="317"/>
                  </a:lnTo>
                  <a:lnTo>
                    <a:pt x="173" y="323"/>
                  </a:lnTo>
                  <a:lnTo>
                    <a:pt x="173" y="162"/>
                  </a:lnTo>
                  <a:close/>
                  <a:moveTo>
                    <a:pt x="184" y="0"/>
                  </a:moveTo>
                  <a:lnTo>
                    <a:pt x="257" y="0"/>
                  </a:lnTo>
                  <a:lnTo>
                    <a:pt x="260" y="1"/>
                  </a:lnTo>
                  <a:lnTo>
                    <a:pt x="264" y="2"/>
                  </a:lnTo>
                  <a:lnTo>
                    <a:pt x="266" y="4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68" y="67"/>
                  </a:lnTo>
                  <a:lnTo>
                    <a:pt x="306" y="74"/>
                  </a:lnTo>
                  <a:lnTo>
                    <a:pt x="339" y="85"/>
                  </a:lnTo>
                  <a:lnTo>
                    <a:pt x="368" y="100"/>
                  </a:lnTo>
                  <a:lnTo>
                    <a:pt x="392" y="120"/>
                  </a:lnTo>
                  <a:lnTo>
                    <a:pt x="413" y="143"/>
                  </a:lnTo>
                  <a:lnTo>
                    <a:pt x="427" y="169"/>
                  </a:lnTo>
                  <a:lnTo>
                    <a:pt x="437" y="198"/>
                  </a:lnTo>
                  <a:lnTo>
                    <a:pt x="441" y="232"/>
                  </a:lnTo>
                  <a:lnTo>
                    <a:pt x="441" y="235"/>
                  </a:lnTo>
                  <a:lnTo>
                    <a:pt x="440" y="238"/>
                  </a:lnTo>
                  <a:lnTo>
                    <a:pt x="437" y="240"/>
                  </a:lnTo>
                  <a:lnTo>
                    <a:pt x="435" y="242"/>
                  </a:lnTo>
                  <a:lnTo>
                    <a:pt x="430" y="243"/>
                  </a:lnTo>
                  <a:lnTo>
                    <a:pt x="357" y="243"/>
                  </a:lnTo>
                  <a:lnTo>
                    <a:pt x="354" y="242"/>
                  </a:lnTo>
                  <a:lnTo>
                    <a:pt x="351" y="239"/>
                  </a:lnTo>
                  <a:lnTo>
                    <a:pt x="348" y="236"/>
                  </a:lnTo>
                  <a:lnTo>
                    <a:pt x="346" y="233"/>
                  </a:lnTo>
                  <a:lnTo>
                    <a:pt x="345" y="224"/>
                  </a:lnTo>
                  <a:lnTo>
                    <a:pt x="343" y="214"/>
                  </a:lnTo>
                  <a:lnTo>
                    <a:pt x="339" y="204"/>
                  </a:lnTo>
                  <a:lnTo>
                    <a:pt x="332" y="194"/>
                  </a:lnTo>
                  <a:lnTo>
                    <a:pt x="322" y="184"/>
                  </a:lnTo>
                  <a:lnTo>
                    <a:pt x="308" y="175"/>
                  </a:lnTo>
                  <a:lnTo>
                    <a:pt x="291" y="168"/>
                  </a:lnTo>
                  <a:lnTo>
                    <a:pt x="268" y="162"/>
                  </a:lnTo>
                  <a:lnTo>
                    <a:pt x="268" y="329"/>
                  </a:lnTo>
                  <a:lnTo>
                    <a:pt x="303" y="336"/>
                  </a:lnTo>
                  <a:lnTo>
                    <a:pt x="334" y="346"/>
                  </a:lnTo>
                  <a:lnTo>
                    <a:pt x="362" y="360"/>
                  </a:lnTo>
                  <a:lnTo>
                    <a:pt x="386" y="376"/>
                  </a:lnTo>
                  <a:lnTo>
                    <a:pt x="405" y="396"/>
                  </a:lnTo>
                  <a:lnTo>
                    <a:pt x="421" y="419"/>
                  </a:lnTo>
                  <a:lnTo>
                    <a:pt x="432" y="444"/>
                  </a:lnTo>
                  <a:lnTo>
                    <a:pt x="439" y="474"/>
                  </a:lnTo>
                  <a:lnTo>
                    <a:pt x="442" y="505"/>
                  </a:lnTo>
                  <a:lnTo>
                    <a:pt x="439" y="537"/>
                  </a:lnTo>
                  <a:lnTo>
                    <a:pt x="432" y="565"/>
                  </a:lnTo>
                  <a:lnTo>
                    <a:pt x="421" y="591"/>
                  </a:lnTo>
                  <a:lnTo>
                    <a:pt x="405" y="614"/>
                  </a:lnTo>
                  <a:lnTo>
                    <a:pt x="386" y="634"/>
                  </a:lnTo>
                  <a:lnTo>
                    <a:pt x="362" y="651"/>
                  </a:lnTo>
                  <a:lnTo>
                    <a:pt x="334" y="665"/>
                  </a:lnTo>
                  <a:lnTo>
                    <a:pt x="303" y="674"/>
                  </a:lnTo>
                  <a:lnTo>
                    <a:pt x="268" y="681"/>
                  </a:lnTo>
                  <a:lnTo>
                    <a:pt x="268" y="737"/>
                  </a:lnTo>
                  <a:lnTo>
                    <a:pt x="268" y="741"/>
                  </a:lnTo>
                  <a:lnTo>
                    <a:pt x="266" y="743"/>
                  </a:lnTo>
                  <a:lnTo>
                    <a:pt x="264" y="745"/>
                  </a:lnTo>
                  <a:lnTo>
                    <a:pt x="260" y="747"/>
                  </a:lnTo>
                  <a:lnTo>
                    <a:pt x="257" y="747"/>
                  </a:lnTo>
                  <a:lnTo>
                    <a:pt x="184" y="747"/>
                  </a:lnTo>
                  <a:lnTo>
                    <a:pt x="181" y="747"/>
                  </a:lnTo>
                  <a:lnTo>
                    <a:pt x="178" y="745"/>
                  </a:lnTo>
                  <a:lnTo>
                    <a:pt x="176" y="743"/>
                  </a:lnTo>
                  <a:lnTo>
                    <a:pt x="174" y="741"/>
                  </a:lnTo>
                  <a:lnTo>
                    <a:pt x="173" y="737"/>
                  </a:lnTo>
                  <a:lnTo>
                    <a:pt x="173" y="681"/>
                  </a:lnTo>
                  <a:lnTo>
                    <a:pt x="136" y="673"/>
                  </a:lnTo>
                  <a:lnTo>
                    <a:pt x="103" y="662"/>
                  </a:lnTo>
                  <a:lnTo>
                    <a:pt x="74" y="647"/>
                  </a:lnTo>
                  <a:lnTo>
                    <a:pt x="49" y="628"/>
                  </a:lnTo>
                  <a:lnTo>
                    <a:pt x="30" y="605"/>
                  </a:lnTo>
                  <a:lnTo>
                    <a:pt x="15" y="579"/>
                  </a:lnTo>
                  <a:lnTo>
                    <a:pt x="5" y="550"/>
                  </a:lnTo>
                  <a:lnTo>
                    <a:pt x="0" y="516"/>
                  </a:lnTo>
                  <a:lnTo>
                    <a:pt x="1" y="513"/>
                  </a:lnTo>
                  <a:lnTo>
                    <a:pt x="3" y="509"/>
                  </a:lnTo>
                  <a:lnTo>
                    <a:pt x="5" y="507"/>
                  </a:lnTo>
                  <a:lnTo>
                    <a:pt x="8" y="505"/>
                  </a:lnTo>
                  <a:lnTo>
                    <a:pt x="11" y="505"/>
                  </a:lnTo>
                  <a:lnTo>
                    <a:pt x="84" y="505"/>
                  </a:lnTo>
                  <a:lnTo>
                    <a:pt x="89" y="506"/>
                  </a:lnTo>
                  <a:lnTo>
                    <a:pt x="92" y="508"/>
                  </a:lnTo>
                  <a:lnTo>
                    <a:pt x="94" y="511"/>
                  </a:lnTo>
                  <a:lnTo>
                    <a:pt x="95" y="515"/>
                  </a:lnTo>
                  <a:lnTo>
                    <a:pt x="96" y="524"/>
                  </a:lnTo>
                  <a:lnTo>
                    <a:pt x="98" y="533"/>
                  </a:lnTo>
                  <a:lnTo>
                    <a:pt x="103" y="544"/>
                  </a:lnTo>
                  <a:lnTo>
                    <a:pt x="110" y="554"/>
                  </a:lnTo>
                  <a:lnTo>
                    <a:pt x="120" y="564"/>
                  </a:lnTo>
                  <a:lnTo>
                    <a:pt x="133" y="572"/>
                  </a:lnTo>
                  <a:lnTo>
                    <a:pt x="152" y="580"/>
                  </a:lnTo>
                  <a:lnTo>
                    <a:pt x="173" y="585"/>
                  </a:lnTo>
                  <a:lnTo>
                    <a:pt x="173" y="418"/>
                  </a:lnTo>
                  <a:lnTo>
                    <a:pt x="139" y="412"/>
                  </a:lnTo>
                  <a:lnTo>
                    <a:pt x="108" y="402"/>
                  </a:lnTo>
                  <a:lnTo>
                    <a:pt x="80" y="388"/>
                  </a:lnTo>
                  <a:lnTo>
                    <a:pt x="56" y="372"/>
                  </a:lnTo>
                  <a:lnTo>
                    <a:pt x="36" y="351"/>
                  </a:lnTo>
                  <a:lnTo>
                    <a:pt x="21" y="328"/>
                  </a:lnTo>
                  <a:lnTo>
                    <a:pt x="9" y="302"/>
                  </a:lnTo>
                  <a:lnTo>
                    <a:pt x="3" y="274"/>
                  </a:lnTo>
                  <a:lnTo>
                    <a:pt x="0" y="243"/>
                  </a:lnTo>
                  <a:lnTo>
                    <a:pt x="3" y="211"/>
                  </a:lnTo>
                  <a:lnTo>
                    <a:pt x="9" y="182"/>
                  </a:lnTo>
                  <a:lnTo>
                    <a:pt x="21" y="157"/>
                  </a:lnTo>
                  <a:lnTo>
                    <a:pt x="36" y="133"/>
                  </a:lnTo>
                  <a:lnTo>
                    <a:pt x="56" y="114"/>
                  </a:lnTo>
                  <a:lnTo>
                    <a:pt x="80" y="97"/>
                  </a:lnTo>
                  <a:lnTo>
                    <a:pt x="108" y="83"/>
                  </a:lnTo>
                  <a:lnTo>
                    <a:pt x="139" y="73"/>
                  </a:lnTo>
                  <a:lnTo>
                    <a:pt x="173" y="67"/>
                  </a:lnTo>
                  <a:lnTo>
                    <a:pt x="173" y="10"/>
                  </a:lnTo>
                  <a:lnTo>
                    <a:pt x="174" y="7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1" y="1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59"/>
            <p:cNvSpPr>
              <a:spLocks noEditPoints="1"/>
            </p:cNvSpPr>
            <p:nvPr/>
          </p:nvSpPr>
          <p:spPr bwMode="auto">
            <a:xfrm>
              <a:off x="7272338" y="3454400"/>
              <a:ext cx="407988" cy="568325"/>
            </a:xfrm>
            <a:custGeom>
              <a:avLst/>
              <a:gdLst>
                <a:gd name="T0" fmla="*/ 1145 w 2576"/>
                <a:gd name="T1" fmla="*/ 813 h 3580"/>
                <a:gd name="T2" fmla="*/ 1680 w 2576"/>
                <a:gd name="T3" fmla="*/ 208 h 3580"/>
                <a:gd name="T4" fmla="*/ 1784 w 2576"/>
                <a:gd name="T5" fmla="*/ 0 h 3580"/>
                <a:gd name="T6" fmla="*/ 1850 w 2576"/>
                <a:gd name="T7" fmla="*/ 23 h 3580"/>
                <a:gd name="T8" fmla="*/ 1886 w 2576"/>
                <a:gd name="T9" fmla="*/ 80 h 3580"/>
                <a:gd name="T10" fmla="*/ 1886 w 2576"/>
                <a:gd name="T11" fmla="*/ 668 h 3580"/>
                <a:gd name="T12" fmla="*/ 1853 w 2576"/>
                <a:gd name="T13" fmla="*/ 725 h 3580"/>
                <a:gd name="T14" fmla="*/ 1516 w 2576"/>
                <a:gd name="T15" fmla="*/ 1010 h 3580"/>
                <a:gd name="T16" fmla="*/ 1810 w 2576"/>
                <a:gd name="T17" fmla="*/ 1498 h 3580"/>
                <a:gd name="T18" fmla="*/ 1794 w 2576"/>
                <a:gd name="T19" fmla="*/ 1563 h 3580"/>
                <a:gd name="T20" fmla="*/ 1743 w 2576"/>
                <a:gd name="T21" fmla="*/ 1606 h 3580"/>
                <a:gd name="T22" fmla="*/ 1685 w 2576"/>
                <a:gd name="T23" fmla="*/ 1611 h 3580"/>
                <a:gd name="T24" fmla="*/ 1631 w 2576"/>
                <a:gd name="T25" fmla="*/ 1582 h 3580"/>
                <a:gd name="T26" fmla="*/ 959 w 2576"/>
                <a:gd name="T27" fmla="*/ 1564 h 3580"/>
                <a:gd name="T28" fmla="*/ 911 w 2576"/>
                <a:gd name="T29" fmla="*/ 1604 h 3580"/>
                <a:gd name="T30" fmla="*/ 851 w 2576"/>
                <a:gd name="T31" fmla="*/ 1611 h 3580"/>
                <a:gd name="T32" fmla="*/ 796 w 2576"/>
                <a:gd name="T33" fmla="*/ 1582 h 3580"/>
                <a:gd name="T34" fmla="*/ 766 w 2576"/>
                <a:gd name="T35" fmla="*/ 1521 h 3580"/>
                <a:gd name="T36" fmla="*/ 781 w 2576"/>
                <a:gd name="T37" fmla="*/ 1454 h 3580"/>
                <a:gd name="T38" fmla="*/ 882 w 2576"/>
                <a:gd name="T39" fmla="*/ 1099 h 3580"/>
                <a:gd name="T40" fmla="*/ 673 w 2576"/>
                <a:gd name="T41" fmla="*/ 1213 h 3580"/>
                <a:gd name="T42" fmla="*/ 496 w 2576"/>
                <a:gd name="T43" fmla="*/ 1367 h 3580"/>
                <a:gd name="T44" fmla="*/ 356 w 2576"/>
                <a:gd name="T45" fmla="*/ 1556 h 3580"/>
                <a:gd name="T46" fmla="*/ 259 w 2576"/>
                <a:gd name="T47" fmla="*/ 1773 h 3580"/>
                <a:gd name="T48" fmla="*/ 212 w 2576"/>
                <a:gd name="T49" fmla="*/ 2012 h 3580"/>
                <a:gd name="T50" fmla="*/ 2367 w 2576"/>
                <a:gd name="T51" fmla="*/ 3372 h 3580"/>
                <a:gd name="T52" fmla="*/ 2357 w 2576"/>
                <a:gd name="T53" fmla="*/ 1944 h 3580"/>
                <a:gd name="T54" fmla="*/ 2302 w 2576"/>
                <a:gd name="T55" fmla="*/ 1726 h 3580"/>
                <a:gd name="T56" fmla="*/ 2203 w 2576"/>
                <a:gd name="T57" fmla="*/ 1526 h 3580"/>
                <a:gd name="T58" fmla="*/ 2065 w 2576"/>
                <a:gd name="T59" fmla="*/ 1350 h 3580"/>
                <a:gd name="T60" fmla="*/ 1934 w 2576"/>
                <a:gd name="T61" fmla="*/ 1230 h 3580"/>
                <a:gd name="T62" fmla="*/ 1911 w 2576"/>
                <a:gd name="T63" fmla="*/ 1166 h 3580"/>
                <a:gd name="T64" fmla="*/ 1932 w 2576"/>
                <a:gd name="T65" fmla="*/ 1101 h 3580"/>
                <a:gd name="T66" fmla="*/ 1991 w 2576"/>
                <a:gd name="T67" fmla="*/ 1064 h 3580"/>
                <a:gd name="T68" fmla="*/ 2059 w 2576"/>
                <a:gd name="T69" fmla="*/ 1071 h 3580"/>
                <a:gd name="T70" fmla="*/ 2207 w 2576"/>
                <a:gd name="T71" fmla="*/ 1196 h 3580"/>
                <a:gd name="T72" fmla="*/ 2364 w 2576"/>
                <a:gd name="T73" fmla="*/ 1389 h 3580"/>
                <a:gd name="T74" fmla="*/ 2480 w 2576"/>
                <a:gd name="T75" fmla="*/ 1608 h 3580"/>
                <a:gd name="T76" fmla="*/ 2552 w 2576"/>
                <a:gd name="T77" fmla="*/ 1845 h 3580"/>
                <a:gd name="T78" fmla="*/ 2576 w 2576"/>
                <a:gd name="T79" fmla="*/ 2096 h 3580"/>
                <a:gd name="T80" fmla="*/ 2566 w 2576"/>
                <a:gd name="T81" fmla="*/ 3521 h 3580"/>
                <a:gd name="T82" fmla="*/ 2518 w 2576"/>
                <a:gd name="T83" fmla="*/ 3569 h 3580"/>
                <a:gd name="T84" fmla="*/ 104 w 2576"/>
                <a:gd name="T85" fmla="*/ 3580 h 3580"/>
                <a:gd name="T86" fmla="*/ 39 w 2576"/>
                <a:gd name="T87" fmla="*/ 3557 h 3580"/>
                <a:gd name="T88" fmla="*/ 3 w 2576"/>
                <a:gd name="T89" fmla="*/ 3500 h 3580"/>
                <a:gd name="T90" fmla="*/ 3 w 2576"/>
                <a:gd name="T91" fmla="*/ 2002 h 3580"/>
                <a:gd name="T92" fmla="*/ 53 w 2576"/>
                <a:gd name="T93" fmla="*/ 1730 h 3580"/>
                <a:gd name="T94" fmla="*/ 158 w 2576"/>
                <a:gd name="T95" fmla="*/ 1482 h 3580"/>
                <a:gd name="T96" fmla="*/ 309 w 2576"/>
                <a:gd name="T97" fmla="*/ 1263 h 3580"/>
                <a:gd name="T98" fmla="*/ 502 w 2576"/>
                <a:gd name="T99" fmla="*/ 1081 h 3580"/>
                <a:gd name="T100" fmla="*/ 729 w 2576"/>
                <a:gd name="T101" fmla="*/ 939 h 3580"/>
                <a:gd name="T102" fmla="*/ 724 w 2576"/>
                <a:gd name="T103" fmla="*/ 725 h 3580"/>
                <a:gd name="T104" fmla="*/ 690 w 2576"/>
                <a:gd name="T105" fmla="*/ 668 h 3580"/>
                <a:gd name="T106" fmla="*/ 690 w 2576"/>
                <a:gd name="T107" fmla="*/ 80 h 3580"/>
                <a:gd name="T108" fmla="*/ 727 w 2576"/>
                <a:gd name="T109" fmla="*/ 23 h 3580"/>
                <a:gd name="T110" fmla="*/ 792 w 2576"/>
                <a:gd name="T111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76" h="3580">
                  <a:moveTo>
                    <a:pt x="897" y="208"/>
                  </a:moveTo>
                  <a:lnTo>
                    <a:pt x="897" y="598"/>
                  </a:lnTo>
                  <a:lnTo>
                    <a:pt x="1145" y="813"/>
                  </a:lnTo>
                  <a:lnTo>
                    <a:pt x="1432" y="813"/>
                  </a:lnTo>
                  <a:lnTo>
                    <a:pt x="1680" y="598"/>
                  </a:lnTo>
                  <a:lnTo>
                    <a:pt x="1680" y="208"/>
                  </a:lnTo>
                  <a:lnTo>
                    <a:pt x="897" y="208"/>
                  </a:lnTo>
                  <a:close/>
                  <a:moveTo>
                    <a:pt x="792" y="0"/>
                  </a:moveTo>
                  <a:lnTo>
                    <a:pt x="1784" y="0"/>
                  </a:lnTo>
                  <a:lnTo>
                    <a:pt x="1808" y="3"/>
                  </a:lnTo>
                  <a:lnTo>
                    <a:pt x="1830" y="11"/>
                  </a:lnTo>
                  <a:lnTo>
                    <a:pt x="1850" y="23"/>
                  </a:lnTo>
                  <a:lnTo>
                    <a:pt x="1866" y="39"/>
                  </a:lnTo>
                  <a:lnTo>
                    <a:pt x="1878" y="59"/>
                  </a:lnTo>
                  <a:lnTo>
                    <a:pt x="1886" y="80"/>
                  </a:lnTo>
                  <a:lnTo>
                    <a:pt x="1889" y="104"/>
                  </a:lnTo>
                  <a:lnTo>
                    <a:pt x="1889" y="645"/>
                  </a:lnTo>
                  <a:lnTo>
                    <a:pt x="1886" y="668"/>
                  </a:lnTo>
                  <a:lnTo>
                    <a:pt x="1879" y="689"/>
                  </a:lnTo>
                  <a:lnTo>
                    <a:pt x="1868" y="708"/>
                  </a:lnTo>
                  <a:lnTo>
                    <a:pt x="1853" y="725"/>
                  </a:lnTo>
                  <a:lnTo>
                    <a:pt x="1539" y="995"/>
                  </a:lnTo>
                  <a:lnTo>
                    <a:pt x="1528" y="1003"/>
                  </a:lnTo>
                  <a:lnTo>
                    <a:pt x="1516" y="1010"/>
                  </a:lnTo>
                  <a:lnTo>
                    <a:pt x="1794" y="1454"/>
                  </a:lnTo>
                  <a:lnTo>
                    <a:pt x="1805" y="1475"/>
                  </a:lnTo>
                  <a:lnTo>
                    <a:pt x="1810" y="1498"/>
                  </a:lnTo>
                  <a:lnTo>
                    <a:pt x="1810" y="1521"/>
                  </a:lnTo>
                  <a:lnTo>
                    <a:pt x="1804" y="1543"/>
                  </a:lnTo>
                  <a:lnTo>
                    <a:pt x="1794" y="1563"/>
                  </a:lnTo>
                  <a:lnTo>
                    <a:pt x="1780" y="1582"/>
                  </a:lnTo>
                  <a:lnTo>
                    <a:pt x="1762" y="1597"/>
                  </a:lnTo>
                  <a:lnTo>
                    <a:pt x="1743" y="1606"/>
                  </a:lnTo>
                  <a:lnTo>
                    <a:pt x="1725" y="1611"/>
                  </a:lnTo>
                  <a:lnTo>
                    <a:pt x="1706" y="1613"/>
                  </a:lnTo>
                  <a:lnTo>
                    <a:pt x="1685" y="1611"/>
                  </a:lnTo>
                  <a:lnTo>
                    <a:pt x="1666" y="1604"/>
                  </a:lnTo>
                  <a:lnTo>
                    <a:pt x="1647" y="1595"/>
                  </a:lnTo>
                  <a:lnTo>
                    <a:pt x="1631" y="1582"/>
                  </a:lnTo>
                  <a:lnTo>
                    <a:pt x="1617" y="1564"/>
                  </a:lnTo>
                  <a:lnTo>
                    <a:pt x="1288" y="1040"/>
                  </a:lnTo>
                  <a:lnTo>
                    <a:pt x="959" y="1564"/>
                  </a:lnTo>
                  <a:lnTo>
                    <a:pt x="946" y="1582"/>
                  </a:lnTo>
                  <a:lnTo>
                    <a:pt x="929" y="1595"/>
                  </a:lnTo>
                  <a:lnTo>
                    <a:pt x="911" y="1604"/>
                  </a:lnTo>
                  <a:lnTo>
                    <a:pt x="891" y="1611"/>
                  </a:lnTo>
                  <a:lnTo>
                    <a:pt x="870" y="1613"/>
                  </a:lnTo>
                  <a:lnTo>
                    <a:pt x="851" y="1611"/>
                  </a:lnTo>
                  <a:lnTo>
                    <a:pt x="832" y="1606"/>
                  </a:lnTo>
                  <a:lnTo>
                    <a:pt x="815" y="1597"/>
                  </a:lnTo>
                  <a:lnTo>
                    <a:pt x="796" y="1582"/>
                  </a:lnTo>
                  <a:lnTo>
                    <a:pt x="781" y="1563"/>
                  </a:lnTo>
                  <a:lnTo>
                    <a:pt x="771" y="1543"/>
                  </a:lnTo>
                  <a:lnTo>
                    <a:pt x="766" y="1521"/>
                  </a:lnTo>
                  <a:lnTo>
                    <a:pt x="766" y="1498"/>
                  </a:lnTo>
                  <a:lnTo>
                    <a:pt x="771" y="1475"/>
                  </a:lnTo>
                  <a:lnTo>
                    <a:pt x="781" y="1454"/>
                  </a:lnTo>
                  <a:lnTo>
                    <a:pt x="1035" y="1050"/>
                  </a:lnTo>
                  <a:lnTo>
                    <a:pt x="957" y="1072"/>
                  </a:lnTo>
                  <a:lnTo>
                    <a:pt x="882" y="1099"/>
                  </a:lnTo>
                  <a:lnTo>
                    <a:pt x="809" y="1133"/>
                  </a:lnTo>
                  <a:lnTo>
                    <a:pt x="740" y="1169"/>
                  </a:lnTo>
                  <a:lnTo>
                    <a:pt x="673" y="1213"/>
                  </a:lnTo>
                  <a:lnTo>
                    <a:pt x="610" y="1260"/>
                  </a:lnTo>
                  <a:lnTo>
                    <a:pt x="552" y="1310"/>
                  </a:lnTo>
                  <a:lnTo>
                    <a:pt x="496" y="1367"/>
                  </a:lnTo>
                  <a:lnTo>
                    <a:pt x="445" y="1427"/>
                  </a:lnTo>
                  <a:lnTo>
                    <a:pt x="397" y="1489"/>
                  </a:lnTo>
                  <a:lnTo>
                    <a:pt x="356" y="1556"/>
                  </a:lnTo>
                  <a:lnTo>
                    <a:pt x="318" y="1625"/>
                  </a:lnTo>
                  <a:lnTo>
                    <a:pt x="286" y="1698"/>
                  </a:lnTo>
                  <a:lnTo>
                    <a:pt x="259" y="1773"/>
                  </a:lnTo>
                  <a:lnTo>
                    <a:pt x="237" y="1851"/>
                  </a:lnTo>
                  <a:lnTo>
                    <a:pt x="222" y="1931"/>
                  </a:lnTo>
                  <a:lnTo>
                    <a:pt x="212" y="2012"/>
                  </a:lnTo>
                  <a:lnTo>
                    <a:pt x="209" y="2096"/>
                  </a:lnTo>
                  <a:lnTo>
                    <a:pt x="209" y="3372"/>
                  </a:lnTo>
                  <a:lnTo>
                    <a:pt x="2367" y="3372"/>
                  </a:lnTo>
                  <a:lnTo>
                    <a:pt x="2367" y="2096"/>
                  </a:lnTo>
                  <a:lnTo>
                    <a:pt x="2364" y="2020"/>
                  </a:lnTo>
                  <a:lnTo>
                    <a:pt x="2357" y="1944"/>
                  </a:lnTo>
                  <a:lnTo>
                    <a:pt x="2344" y="1870"/>
                  </a:lnTo>
                  <a:lnTo>
                    <a:pt x="2325" y="1798"/>
                  </a:lnTo>
                  <a:lnTo>
                    <a:pt x="2302" y="1726"/>
                  </a:lnTo>
                  <a:lnTo>
                    <a:pt x="2274" y="1658"/>
                  </a:lnTo>
                  <a:lnTo>
                    <a:pt x="2241" y="1590"/>
                  </a:lnTo>
                  <a:lnTo>
                    <a:pt x="2203" y="1526"/>
                  </a:lnTo>
                  <a:lnTo>
                    <a:pt x="2162" y="1465"/>
                  </a:lnTo>
                  <a:lnTo>
                    <a:pt x="2115" y="1405"/>
                  </a:lnTo>
                  <a:lnTo>
                    <a:pt x="2065" y="1350"/>
                  </a:lnTo>
                  <a:lnTo>
                    <a:pt x="2010" y="1296"/>
                  </a:lnTo>
                  <a:lnTo>
                    <a:pt x="1951" y="1248"/>
                  </a:lnTo>
                  <a:lnTo>
                    <a:pt x="1934" y="1230"/>
                  </a:lnTo>
                  <a:lnTo>
                    <a:pt x="1922" y="1211"/>
                  </a:lnTo>
                  <a:lnTo>
                    <a:pt x="1914" y="1189"/>
                  </a:lnTo>
                  <a:lnTo>
                    <a:pt x="1911" y="1166"/>
                  </a:lnTo>
                  <a:lnTo>
                    <a:pt x="1913" y="1143"/>
                  </a:lnTo>
                  <a:lnTo>
                    <a:pt x="1920" y="1122"/>
                  </a:lnTo>
                  <a:lnTo>
                    <a:pt x="1932" y="1101"/>
                  </a:lnTo>
                  <a:lnTo>
                    <a:pt x="1950" y="1084"/>
                  </a:lnTo>
                  <a:lnTo>
                    <a:pt x="1969" y="1072"/>
                  </a:lnTo>
                  <a:lnTo>
                    <a:pt x="1991" y="1064"/>
                  </a:lnTo>
                  <a:lnTo>
                    <a:pt x="2014" y="1061"/>
                  </a:lnTo>
                  <a:lnTo>
                    <a:pt x="2037" y="1063"/>
                  </a:lnTo>
                  <a:lnTo>
                    <a:pt x="2059" y="1071"/>
                  </a:lnTo>
                  <a:lnTo>
                    <a:pt x="2079" y="1083"/>
                  </a:lnTo>
                  <a:lnTo>
                    <a:pt x="2145" y="1138"/>
                  </a:lnTo>
                  <a:lnTo>
                    <a:pt x="2207" y="1196"/>
                  </a:lnTo>
                  <a:lnTo>
                    <a:pt x="2263" y="1257"/>
                  </a:lnTo>
                  <a:lnTo>
                    <a:pt x="2315" y="1321"/>
                  </a:lnTo>
                  <a:lnTo>
                    <a:pt x="2364" y="1389"/>
                  </a:lnTo>
                  <a:lnTo>
                    <a:pt x="2407" y="1459"/>
                  </a:lnTo>
                  <a:lnTo>
                    <a:pt x="2446" y="1532"/>
                  </a:lnTo>
                  <a:lnTo>
                    <a:pt x="2480" y="1608"/>
                  </a:lnTo>
                  <a:lnTo>
                    <a:pt x="2509" y="1685"/>
                  </a:lnTo>
                  <a:lnTo>
                    <a:pt x="2533" y="1764"/>
                  </a:lnTo>
                  <a:lnTo>
                    <a:pt x="2552" y="1845"/>
                  </a:lnTo>
                  <a:lnTo>
                    <a:pt x="2565" y="1928"/>
                  </a:lnTo>
                  <a:lnTo>
                    <a:pt x="2573" y="2011"/>
                  </a:lnTo>
                  <a:lnTo>
                    <a:pt x="2576" y="2096"/>
                  </a:lnTo>
                  <a:lnTo>
                    <a:pt x="2576" y="3476"/>
                  </a:lnTo>
                  <a:lnTo>
                    <a:pt x="2573" y="3500"/>
                  </a:lnTo>
                  <a:lnTo>
                    <a:pt x="2566" y="3521"/>
                  </a:lnTo>
                  <a:lnTo>
                    <a:pt x="2553" y="3541"/>
                  </a:lnTo>
                  <a:lnTo>
                    <a:pt x="2536" y="3557"/>
                  </a:lnTo>
                  <a:lnTo>
                    <a:pt x="2518" y="3569"/>
                  </a:lnTo>
                  <a:lnTo>
                    <a:pt x="2495" y="3577"/>
                  </a:lnTo>
                  <a:lnTo>
                    <a:pt x="2471" y="3580"/>
                  </a:lnTo>
                  <a:lnTo>
                    <a:pt x="104" y="3580"/>
                  </a:lnTo>
                  <a:lnTo>
                    <a:pt x="80" y="3577"/>
                  </a:lnTo>
                  <a:lnTo>
                    <a:pt x="59" y="3569"/>
                  </a:lnTo>
                  <a:lnTo>
                    <a:pt x="39" y="3557"/>
                  </a:lnTo>
                  <a:lnTo>
                    <a:pt x="23" y="3541"/>
                  </a:lnTo>
                  <a:lnTo>
                    <a:pt x="11" y="3521"/>
                  </a:lnTo>
                  <a:lnTo>
                    <a:pt x="3" y="3500"/>
                  </a:lnTo>
                  <a:lnTo>
                    <a:pt x="0" y="3476"/>
                  </a:lnTo>
                  <a:lnTo>
                    <a:pt x="0" y="2096"/>
                  </a:lnTo>
                  <a:lnTo>
                    <a:pt x="3" y="2002"/>
                  </a:lnTo>
                  <a:lnTo>
                    <a:pt x="14" y="1909"/>
                  </a:lnTo>
                  <a:lnTo>
                    <a:pt x="30" y="1818"/>
                  </a:lnTo>
                  <a:lnTo>
                    <a:pt x="53" y="1730"/>
                  </a:lnTo>
                  <a:lnTo>
                    <a:pt x="83" y="1645"/>
                  </a:lnTo>
                  <a:lnTo>
                    <a:pt x="117" y="1562"/>
                  </a:lnTo>
                  <a:lnTo>
                    <a:pt x="158" y="1482"/>
                  </a:lnTo>
                  <a:lnTo>
                    <a:pt x="202" y="1406"/>
                  </a:lnTo>
                  <a:lnTo>
                    <a:pt x="253" y="1332"/>
                  </a:lnTo>
                  <a:lnTo>
                    <a:pt x="309" y="1263"/>
                  </a:lnTo>
                  <a:lnTo>
                    <a:pt x="369" y="1198"/>
                  </a:lnTo>
                  <a:lnTo>
                    <a:pt x="433" y="1137"/>
                  </a:lnTo>
                  <a:lnTo>
                    <a:pt x="502" y="1081"/>
                  </a:lnTo>
                  <a:lnTo>
                    <a:pt x="573" y="1028"/>
                  </a:lnTo>
                  <a:lnTo>
                    <a:pt x="650" y="982"/>
                  </a:lnTo>
                  <a:lnTo>
                    <a:pt x="729" y="939"/>
                  </a:lnTo>
                  <a:lnTo>
                    <a:pt x="811" y="904"/>
                  </a:lnTo>
                  <a:lnTo>
                    <a:pt x="895" y="873"/>
                  </a:lnTo>
                  <a:lnTo>
                    <a:pt x="724" y="725"/>
                  </a:lnTo>
                  <a:lnTo>
                    <a:pt x="708" y="708"/>
                  </a:lnTo>
                  <a:lnTo>
                    <a:pt x="697" y="689"/>
                  </a:lnTo>
                  <a:lnTo>
                    <a:pt x="690" y="668"/>
                  </a:lnTo>
                  <a:lnTo>
                    <a:pt x="688" y="645"/>
                  </a:lnTo>
                  <a:lnTo>
                    <a:pt x="688" y="104"/>
                  </a:lnTo>
                  <a:lnTo>
                    <a:pt x="690" y="80"/>
                  </a:lnTo>
                  <a:lnTo>
                    <a:pt x="699" y="59"/>
                  </a:lnTo>
                  <a:lnTo>
                    <a:pt x="710" y="39"/>
                  </a:lnTo>
                  <a:lnTo>
                    <a:pt x="727" y="23"/>
                  </a:lnTo>
                  <a:lnTo>
                    <a:pt x="746" y="11"/>
                  </a:lnTo>
                  <a:lnTo>
                    <a:pt x="768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6274165" y="3454400"/>
            <a:ext cx="569913" cy="568325"/>
            <a:chOff x="6248400" y="3454400"/>
            <a:chExt cx="56991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3" name="Freeform 268"/>
            <p:cNvSpPr>
              <a:spLocks noEditPoints="1"/>
            </p:cNvSpPr>
            <p:nvPr/>
          </p:nvSpPr>
          <p:spPr bwMode="auto">
            <a:xfrm>
              <a:off x="6248400" y="3644900"/>
              <a:ext cx="379413" cy="377825"/>
            </a:xfrm>
            <a:custGeom>
              <a:avLst/>
              <a:gdLst>
                <a:gd name="T0" fmla="*/ 2061 w 2387"/>
                <a:gd name="T1" fmla="*/ 1884 h 2381"/>
                <a:gd name="T2" fmla="*/ 230 w 2387"/>
                <a:gd name="T3" fmla="*/ 591 h 2381"/>
                <a:gd name="T4" fmla="*/ 593 w 2387"/>
                <a:gd name="T5" fmla="*/ 0 h 2381"/>
                <a:gd name="T6" fmla="*/ 608 w 2387"/>
                <a:gd name="T7" fmla="*/ 1 h 2381"/>
                <a:gd name="T8" fmla="*/ 622 w 2387"/>
                <a:gd name="T9" fmla="*/ 4 h 2381"/>
                <a:gd name="T10" fmla="*/ 629 w 2387"/>
                <a:gd name="T11" fmla="*/ 6 h 2381"/>
                <a:gd name="T12" fmla="*/ 640 w 2387"/>
                <a:gd name="T13" fmla="*/ 12 h 2381"/>
                <a:gd name="T14" fmla="*/ 654 w 2387"/>
                <a:gd name="T15" fmla="*/ 21 h 2381"/>
                <a:gd name="T16" fmla="*/ 666 w 2387"/>
                <a:gd name="T17" fmla="*/ 33 h 2381"/>
                <a:gd name="T18" fmla="*/ 672 w 2387"/>
                <a:gd name="T19" fmla="*/ 41 h 2381"/>
                <a:gd name="T20" fmla="*/ 680 w 2387"/>
                <a:gd name="T21" fmla="*/ 56 h 2381"/>
                <a:gd name="T22" fmla="*/ 684 w 2387"/>
                <a:gd name="T23" fmla="*/ 67 h 2381"/>
                <a:gd name="T24" fmla="*/ 688 w 2387"/>
                <a:gd name="T25" fmla="*/ 83 h 2381"/>
                <a:gd name="T26" fmla="*/ 688 w 2387"/>
                <a:gd name="T27" fmla="*/ 1694 h 2381"/>
                <a:gd name="T28" fmla="*/ 2303 w 2387"/>
                <a:gd name="T29" fmla="*/ 1694 h 2381"/>
                <a:gd name="T30" fmla="*/ 2319 w 2387"/>
                <a:gd name="T31" fmla="*/ 1698 h 2381"/>
                <a:gd name="T32" fmla="*/ 2330 w 2387"/>
                <a:gd name="T33" fmla="*/ 1702 h 2381"/>
                <a:gd name="T34" fmla="*/ 2344 w 2387"/>
                <a:gd name="T35" fmla="*/ 1709 h 2381"/>
                <a:gd name="T36" fmla="*/ 2353 w 2387"/>
                <a:gd name="T37" fmla="*/ 1716 h 2381"/>
                <a:gd name="T38" fmla="*/ 2365 w 2387"/>
                <a:gd name="T39" fmla="*/ 1728 h 2381"/>
                <a:gd name="T40" fmla="*/ 2375 w 2387"/>
                <a:gd name="T41" fmla="*/ 1742 h 2381"/>
                <a:gd name="T42" fmla="*/ 2380 w 2387"/>
                <a:gd name="T43" fmla="*/ 1753 h 2381"/>
                <a:gd name="T44" fmla="*/ 2383 w 2387"/>
                <a:gd name="T45" fmla="*/ 1759 h 2381"/>
                <a:gd name="T46" fmla="*/ 2386 w 2387"/>
                <a:gd name="T47" fmla="*/ 1773 h 2381"/>
                <a:gd name="T48" fmla="*/ 2387 w 2387"/>
                <a:gd name="T49" fmla="*/ 1789 h 2381"/>
                <a:gd name="T50" fmla="*/ 2387 w 2387"/>
                <a:gd name="T51" fmla="*/ 1802 h 2381"/>
                <a:gd name="T52" fmla="*/ 2384 w 2387"/>
                <a:gd name="T53" fmla="*/ 1814 h 2381"/>
                <a:gd name="T54" fmla="*/ 2379 w 2387"/>
                <a:gd name="T55" fmla="*/ 1828 h 2381"/>
                <a:gd name="T56" fmla="*/ 2373 w 2387"/>
                <a:gd name="T57" fmla="*/ 1840 h 2381"/>
                <a:gd name="T58" fmla="*/ 2364 w 2387"/>
                <a:gd name="T59" fmla="*/ 1852 h 2381"/>
                <a:gd name="T60" fmla="*/ 1861 w 2387"/>
                <a:gd name="T61" fmla="*/ 2353 h 2381"/>
                <a:gd name="T62" fmla="*/ 1812 w 2387"/>
                <a:gd name="T63" fmla="*/ 2379 h 2381"/>
                <a:gd name="T64" fmla="*/ 1757 w 2387"/>
                <a:gd name="T65" fmla="*/ 2373 h 2381"/>
                <a:gd name="T66" fmla="*/ 1257 w 2387"/>
                <a:gd name="T67" fmla="*/ 1884 h 2381"/>
                <a:gd name="T68" fmla="*/ 551 w 2387"/>
                <a:gd name="T69" fmla="*/ 1875 h 2381"/>
                <a:gd name="T70" fmla="*/ 506 w 2387"/>
                <a:gd name="T71" fmla="*/ 1831 h 2381"/>
                <a:gd name="T72" fmla="*/ 496 w 2387"/>
                <a:gd name="T73" fmla="*/ 1127 h 2381"/>
                <a:gd name="T74" fmla="*/ 4 w 2387"/>
                <a:gd name="T75" fmla="*/ 622 h 2381"/>
                <a:gd name="T76" fmla="*/ 4 w 2387"/>
                <a:gd name="T77" fmla="*/ 560 h 2381"/>
                <a:gd name="T78" fmla="*/ 524 w 2387"/>
                <a:gd name="T79" fmla="*/ 27 h 2381"/>
                <a:gd name="T80" fmla="*/ 534 w 2387"/>
                <a:gd name="T81" fmla="*/ 19 h 2381"/>
                <a:gd name="T82" fmla="*/ 547 w 2387"/>
                <a:gd name="T83" fmla="*/ 11 h 2381"/>
                <a:gd name="T84" fmla="*/ 559 w 2387"/>
                <a:gd name="T85" fmla="*/ 5 h 2381"/>
                <a:gd name="T86" fmla="*/ 573 w 2387"/>
                <a:gd name="T87" fmla="*/ 1 h 2381"/>
                <a:gd name="T88" fmla="*/ 590 w 2387"/>
                <a:gd name="T89" fmla="*/ 0 h 2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87" h="2381">
                  <a:moveTo>
                    <a:pt x="1527" y="1884"/>
                  </a:moveTo>
                  <a:lnTo>
                    <a:pt x="1794" y="2151"/>
                  </a:lnTo>
                  <a:lnTo>
                    <a:pt x="2061" y="1884"/>
                  </a:lnTo>
                  <a:lnTo>
                    <a:pt x="1527" y="1884"/>
                  </a:lnTo>
                  <a:close/>
                  <a:moveTo>
                    <a:pt x="497" y="325"/>
                  </a:moveTo>
                  <a:lnTo>
                    <a:pt x="230" y="591"/>
                  </a:lnTo>
                  <a:lnTo>
                    <a:pt x="497" y="857"/>
                  </a:lnTo>
                  <a:lnTo>
                    <a:pt x="497" y="325"/>
                  </a:lnTo>
                  <a:close/>
                  <a:moveTo>
                    <a:pt x="593" y="0"/>
                  </a:moveTo>
                  <a:lnTo>
                    <a:pt x="601" y="0"/>
                  </a:lnTo>
                  <a:lnTo>
                    <a:pt x="602" y="0"/>
                  </a:lnTo>
                  <a:lnTo>
                    <a:pt x="608" y="1"/>
                  </a:lnTo>
                  <a:lnTo>
                    <a:pt x="615" y="2"/>
                  </a:lnTo>
                  <a:lnTo>
                    <a:pt x="617" y="3"/>
                  </a:lnTo>
                  <a:lnTo>
                    <a:pt x="622" y="4"/>
                  </a:lnTo>
                  <a:lnTo>
                    <a:pt x="629" y="6"/>
                  </a:lnTo>
                  <a:lnTo>
                    <a:pt x="629" y="6"/>
                  </a:lnTo>
                  <a:lnTo>
                    <a:pt x="629" y="6"/>
                  </a:lnTo>
                  <a:lnTo>
                    <a:pt x="631" y="7"/>
                  </a:lnTo>
                  <a:lnTo>
                    <a:pt x="636" y="11"/>
                  </a:lnTo>
                  <a:lnTo>
                    <a:pt x="640" y="12"/>
                  </a:lnTo>
                  <a:lnTo>
                    <a:pt x="645" y="15"/>
                  </a:lnTo>
                  <a:lnTo>
                    <a:pt x="646" y="16"/>
                  </a:lnTo>
                  <a:lnTo>
                    <a:pt x="654" y="21"/>
                  </a:lnTo>
                  <a:lnTo>
                    <a:pt x="659" y="27"/>
                  </a:lnTo>
                  <a:lnTo>
                    <a:pt x="660" y="28"/>
                  </a:lnTo>
                  <a:lnTo>
                    <a:pt x="666" y="33"/>
                  </a:lnTo>
                  <a:lnTo>
                    <a:pt x="667" y="34"/>
                  </a:lnTo>
                  <a:lnTo>
                    <a:pt x="671" y="41"/>
                  </a:lnTo>
                  <a:lnTo>
                    <a:pt x="672" y="41"/>
                  </a:lnTo>
                  <a:lnTo>
                    <a:pt x="676" y="49"/>
                  </a:lnTo>
                  <a:lnTo>
                    <a:pt x="678" y="51"/>
                  </a:lnTo>
                  <a:lnTo>
                    <a:pt x="680" y="56"/>
                  </a:lnTo>
                  <a:lnTo>
                    <a:pt x="681" y="58"/>
                  </a:lnTo>
                  <a:lnTo>
                    <a:pt x="683" y="65"/>
                  </a:lnTo>
                  <a:lnTo>
                    <a:pt x="684" y="67"/>
                  </a:lnTo>
                  <a:lnTo>
                    <a:pt x="685" y="75"/>
                  </a:lnTo>
                  <a:lnTo>
                    <a:pt x="687" y="77"/>
                  </a:lnTo>
                  <a:lnTo>
                    <a:pt x="688" y="83"/>
                  </a:lnTo>
                  <a:lnTo>
                    <a:pt x="688" y="85"/>
                  </a:lnTo>
                  <a:lnTo>
                    <a:pt x="688" y="94"/>
                  </a:lnTo>
                  <a:lnTo>
                    <a:pt x="688" y="1694"/>
                  </a:lnTo>
                  <a:lnTo>
                    <a:pt x="2292" y="1694"/>
                  </a:lnTo>
                  <a:lnTo>
                    <a:pt x="2301" y="1694"/>
                  </a:lnTo>
                  <a:lnTo>
                    <a:pt x="2303" y="1694"/>
                  </a:lnTo>
                  <a:lnTo>
                    <a:pt x="2309" y="1695"/>
                  </a:lnTo>
                  <a:lnTo>
                    <a:pt x="2312" y="1696"/>
                  </a:lnTo>
                  <a:lnTo>
                    <a:pt x="2319" y="1698"/>
                  </a:lnTo>
                  <a:lnTo>
                    <a:pt x="2322" y="1699"/>
                  </a:lnTo>
                  <a:lnTo>
                    <a:pt x="2328" y="1701"/>
                  </a:lnTo>
                  <a:lnTo>
                    <a:pt x="2330" y="1702"/>
                  </a:lnTo>
                  <a:lnTo>
                    <a:pt x="2336" y="1704"/>
                  </a:lnTo>
                  <a:lnTo>
                    <a:pt x="2338" y="1706"/>
                  </a:lnTo>
                  <a:lnTo>
                    <a:pt x="2344" y="1709"/>
                  </a:lnTo>
                  <a:lnTo>
                    <a:pt x="2347" y="1711"/>
                  </a:lnTo>
                  <a:lnTo>
                    <a:pt x="2352" y="1715"/>
                  </a:lnTo>
                  <a:lnTo>
                    <a:pt x="2353" y="1716"/>
                  </a:lnTo>
                  <a:lnTo>
                    <a:pt x="2359" y="1720"/>
                  </a:lnTo>
                  <a:lnTo>
                    <a:pt x="2360" y="1722"/>
                  </a:lnTo>
                  <a:lnTo>
                    <a:pt x="2365" y="1728"/>
                  </a:lnTo>
                  <a:lnTo>
                    <a:pt x="2371" y="1736"/>
                  </a:lnTo>
                  <a:lnTo>
                    <a:pt x="2372" y="1738"/>
                  </a:lnTo>
                  <a:lnTo>
                    <a:pt x="2375" y="1742"/>
                  </a:lnTo>
                  <a:lnTo>
                    <a:pt x="2376" y="1745"/>
                  </a:lnTo>
                  <a:lnTo>
                    <a:pt x="2379" y="1750"/>
                  </a:lnTo>
                  <a:lnTo>
                    <a:pt x="2380" y="1753"/>
                  </a:lnTo>
                  <a:lnTo>
                    <a:pt x="2380" y="1753"/>
                  </a:lnTo>
                  <a:lnTo>
                    <a:pt x="2380" y="1753"/>
                  </a:lnTo>
                  <a:lnTo>
                    <a:pt x="2383" y="1759"/>
                  </a:lnTo>
                  <a:lnTo>
                    <a:pt x="2384" y="1765"/>
                  </a:lnTo>
                  <a:lnTo>
                    <a:pt x="2385" y="1767"/>
                  </a:lnTo>
                  <a:lnTo>
                    <a:pt x="2386" y="1773"/>
                  </a:lnTo>
                  <a:lnTo>
                    <a:pt x="2387" y="1780"/>
                  </a:lnTo>
                  <a:lnTo>
                    <a:pt x="2387" y="1781"/>
                  </a:lnTo>
                  <a:lnTo>
                    <a:pt x="2387" y="1789"/>
                  </a:lnTo>
                  <a:lnTo>
                    <a:pt x="2387" y="1792"/>
                  </a:lnTo>
                  <a:lnTo>
                    <a:pt x="2387" y="1796"/>
                  </a:lnTo>
                  <a:lnTo>
                    <a:pt x="2387" y="1802"/>
                  </a:lnTo>
                  <a:lnTo>
                    <a:pt x="2386" y="1807"/>
                  </a:lnTo>
                  <a:lnTo>
                    <a:pt x="2386" y="1808"/>
                  </a:lnTo>
                  <a:lnTo>
                    <a:pt x="2384" y="1814"/>
                  </a:lnTo>
                  <a:lnTo>
                    <a:pt x="2383" y="1820"/>
                  </a:lnTo>
                  <a:lnTo>
                    <a:pt x="2381" y="1822"/>
                  </a:lnTo>
                  <a:lnTo>
                    <a:pt x="2379" y="1828"/>
                  </a:lnTo>
                  <a:lnTo>
                    <a:pt x="2376" y="1833"/>
                  </a:lnTo>
                  <a:lnTo>
                    <a:pt x="2376" y="1834"/>
                  </a:lnTo>
                  <a:lnTo>
                    <a:pt x="2373" y="1840"/>
                  </a:lnTo>
                  <a:lnTo>
                    <a:pt x="2369" y="1845"/>
                  </a:lnTo>
                  <a:lnTo>
                    <a:pt x="2367" y="1847"/>
                  </a:lnTo>
                  <a:lnTo>
                    <a:pt x="2364" y="1852"/>
                  </a:lnTo>
                  <a:lnTo>
                    <a:pt x="2360" y="1857"/>
                  </a:lnTo>
                  <a:lnTo>
                    <a:pt x="2360" y="1857"/>
                  </a:lnTo>
                  <a:lnTo>
                    <a:pt x="1861" y="2353"/>
                  </a:lnTo>
                  <a:lnTo>
                    <a:pt x="1847" y="2365"/>
                  </a:lnTo>
                  <a:lnTo>
                    <a:pt x="1831" y="2373"/>
                  </a:lnTo>
                  <a:lnTo>
                    <a:pt x="1812" y="2379"/>
                  </a:lnTo>
                  <a:lnTo>
                    <a:pt x="1793" y="2381"/>
                  </a:lnTo>
                  <a:lnTo>
                    <a:pt x="1776" y="2379"/>
                  </a:lnTo>
                  <a:lnTo>
                    <a:pt x="1757" y="2373"/>
                  </a:lnTo>
                  <a:lnTo>
                    <a:pt x="1741" y="2365"/>
                  </a:lnTo>
                  <a:lnTo>
                    <a:pt x="1727" y="2353"/>
                  </a:lnTo>
                  <a:lnTo>
                    <a:pt x="1257" y="1884"/>
                  </a:lnTo>
                  <a:lnTo>
                    <a:pt x="592" y="1884"/>
                  </a:lnTo>
                  <a:lnTo>
                    <a:pt x="570" y="1882"/>
                  </a:lnTo>
                  <a:lnTo>
                    <a:pt x="551" y="1875"/>
                  </a:lnTo>
                  <a:lnTo>
                    <a:pt x="532" y="1864"/>
                  </a:lnTo>
                  <a:lnTo>
                    <a:pt x="518" y="1849"/>
                  </a:lnTo>
                  <a:lnTo>
                    <a:pt x="506" y="1831"/>
                  </a:lnTo>
                  <a:lnTo>
                    <a:pt x="499" y="1811"/>
                  </a:lnTo>
                  <a:lnTo>
                    <a:pt x="496" y="1790"/>
                  </a:lnTo>
                  <a:lnTo>
                    <a:pt x="496" y="1127"/>
                  </a:lnTo>
                  <a:lnTo>
                    <a:pt x="27" y="658"/>
                  </a:lnTo>
                  <a:lnTo>
                    <a:pt x="13" y="641"/>
                  </a:lnTo>
                  <a:lnTo>
                    <a:pt x="4" y="622"/>
                  </a:lnTo>
                  <a:lnTo>
                    <a:pt x="0" y="602"/>
                  </a:lnTo>
                  <a:lnTo>
                    <a:pt x="0" y="580"/>
                  </a:lnTo>
                  <a:lnTo>
                    <a:pt x="4" y="560"/>
                  </a:lnTo>
                  <a:lnTo>
                    <a:pt x="13" y="541"/>
                  </a:lnTo>
                  <a:lnTo>
                    <a:pt x="27" y="524"/>
                  </a:lnTo>
                  <a:lnTo>
                    <a:pt x="524" y="27"/>
                  </a:lnTo>
                  <a:lnTo>
                    <a:pt x="526" y="27"/>
                  </a:lnTo>
                  <a:lnTo>
                    <a:pt x="530" y="23"/>
                  </a:lnTo>
                  <a:lnTo>
                    <a:pt x="534" y="19"/>
                  </a:lnTo>
                  <a:lnTo>
                    <a:pt x="536" y="17"/>
                  </a:lnTo>
                  <a:lnTo>
                    <a:pt x="542" y="14"/>
                  </a:lnTo>
                  <a:lnTo>
                    <a:pt x="547" y="11"/>
                  </a:lnTo>
                  <a:lnTo>
                    <a:pt x="548" y="10"/>
                  </a:lnTo>
                  <a:lnTo>
                    <a:pt x="554" y="7"/>
                  </a:lnTo>
                  <a:lnTo>
                    <a:pt x="559" y="5"/>
                  </a:lnTo>
                  <a:lnTo>
                    <a:pt x="561" y="4"/>
                  </a:lnTo>
                  <a:lnTo>
                    <a:pt x="568" y="3"/>
                  </a:lnTo>
                  <a:lnTo>
                    <a:pt x="573" y="1"/>
                  </a:lnTo>
                  <a:lnTo>
                    <a:pt x="574" y="1"/>
                  </a:lnTo>
                  <a:lnTo>
                    <a:pt x="585" y="0"/>
                  </a:lnTo>
                  <a:lnTo>
                    <a:pt x="590" y="0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69"/>
            <p:cNvSpPr>
              <a:spLocks noEditPoints="1"/>
            </p:cNvSpPr>
            <p:nvPr/>
          </p:nvSpPr>
          <p:spPr bwMode="auto">
            <a:xfrm>
              <a:off x="6327775" y="3454400"/>
              <a:ext cx="490538" cy="377825"/>
            </a:xfrm>
            <a:custGeom>
              <a:avLst/>
              <a:gdLst>
                <a:gd name="T0" fmla="*/ 2594 w 3091"/>
                <a:gd name="T1" fmla="*/ 2056 h 2381"/>
                <a:gd name="T2" fmla="*/ 2594 w 3091"/>
                <a:gd name="T3" fmla="*/ 1524 h 2381"/>
                <a:gd name="T4" fmla="*/ 1030 w 3091"/>
                <a:gd name="T5" fmla="*/ 497 h 2381"/>
                <a:gd name="T6" fmla="*/ 1297 w 3091"/>
                <a:gd name="T7" fmla="*/ 230 h 2381"/>
                <a:gd name="T8" fmla="*/ 1315 w 3091"/>
                <a:gd name="T9" fmla="*/ 2 h 2381"/>
                <a:gd name="T10" fmla="*/ 1350 w 3091"/>
                <a:gd name="T11" fmla="*/ 16 h 2381"/>
                <a:gd name="T12" fmla="*/ 1834 w 3091"/>
                <a:gd name="T13" fmla="*/ 497 h 2381"/>
                <a:gd name="T14" fmla="*/ 2521 w 3091"/>
                <a:gd name="T15" fmla="*/ 499 h 2381"/>
                <a:gd name="T16" fmla="*/ 2559 w 3091"/>
                <a:gd name="T17" fmla="*/ 517 h 2381"/>
                <a:gd name="T18" fmla="*/ 2585 w 3091"/>
                <a:gd name="T19" fmla="*/ 550 h 2381"/>
                <a:gd name="T20" fmla="*/ 2594 w 3091"/>
                <a:gd name="T21" fmla="*/ 591 h 2381"/>
                <a:gd name="T22" fmla="*/ 3064 w 3091"/>
                <a:gd name="T23" fmla="*/ 1723 h 2381"/>
                <a:gd name="T24" fmla="*/ 3087 w 3091"/>
                <a:gd name="T25" fmla="*/ 1759 h 2381"/>
                <a:gd name="T26" fmla="*/ 3091 w 3091"/>
                <a:gd name="T27" fmla="*/ 1801 h 2381"/>
                <a:gd name="T28" fmla="*/ 3078 w 3091"/>
                <a:gd name="T29" fmla="*/ 1840 h 2381"/>
                <a:gd name="T30" fmla="*/ 2567 w 3091"/>
                <a:gd name="T31" fmla="*/ 2354 h 2381"/>
                <a:gd name="T32" fmla="*/ 2559 w 3091"/>
                <a:gd name="T33" fmla="*/ 2360 h 2381"/>
                <a:gd name="T34" fmla="*/ 2551 w 3091"/>
                <a:gd name="T35" fmla="*/ 2366 h 2381"/>
                <a:gd name="T36" fmla="*/ 2544 w 3091"/>
                <a:gd name="T37" fmla="*/ 2370 h 2381"/>
                <a:gd name="T38" fmla="*/ 2535 w 3091"/>
                <a:gd name="T39" fmla="*/ 2375 h 2381"/>
                <a:gd name="T40" fmla="*/ 2526 w 3091"/>
                <a:gd name="T41" fmla="*/ 2378 h 2381"/>
                <a:gd name="T42" fmla="*/ 2518 w 3091"/>
                <a:gd name="T43" fmla="*/ 2380 h 2381"/>
                <a:gd name="T44" fmla="*/ 2508 w 3091"/>
                <a:gd name="T45" fmla="*/ 2381 h 2381"/>
                <a:gd name="T46" fmla="*/ 2489 w 3091"/>
                <a:gd name="T47" fmla="*/ 2381 h 2381"/>
                <a:gd name="T48" fmla="*/ 2480 w 3091"/>
                <a:gd name="T49" fmla="*/ 2380 h 2381"/>
                <a:gd name="T50" fmla="*/ 2471 w 3091"/>
                <a:gd name="T51" fmla="*/ 2378 h 2381"/>
                <a:gd name="T52" fmla="*/ 2462 w 3091"/>
                <a:gd name="T53" fmla="*/ 2375 h 2381"/>
                <a:gd name="T54" fmla="*/ 2460 w 3091"/>
                <a:gd name="T55" fmla="*/ 2374 h 2381"/>
                <a:gd name="T56" fmla="*/ 2451 w 3091"/>
                <a:gd name="T57" fmla="*/ 2369 h 2381"/>
                <a:gd name="T58" fmla="*/ 2445 w 3091"/>
                <a:gd name="T59" fmla="*/ 2365 h 2381"/>
                <a:gd name="T60" fmla="*/ 2432 w 3091"/>
                <a:gd name="T61" fmla="*/ 2354 h 2381"/>
                <a:gd name="T62" fmla="*/ 2425 w 3091"/>
                <a:gd name="T63" fmla="*/ 2348 h 2381"/>
                <a:gd name="T64" fmla="*/ 2420 w 3091"/>
                <a:gd name="T65" fmla="*/ 2340 h 2381"/>
                <a:gd name="T66" fmla="*/ 2415 w 3091"/>
                <a:gd name="T67" fmla="*/ 2332 h 2381"/>
                <a:gd name="T68" fmla="*/ 2411 w 3091"/>
                <a:gd name="T69" fmla="*/ 2325 h 2381"/>
                <a:gd name="T70" fmla="*/ 2408 w 3091"/>
                <a:gd name="T71" fmla="*/ 2316 h 2381"/>
                <a:gd name="T72" fmla="*/ 2406 w 3091"/>
                <a:gd name="T73" fmla="*/ 2306 h 2381"/>
                <a:gd name="T74" fmla="*/ 2403 w 3091"/>
                <a:gd name="T75" fmla="*/ 2298 h 2381"/>
                <a:gd name="T76" fmla="*/ 2403 w 3091"/>
                <a:gd name="T77" fmla="*/ 2286 h 2381"/>
                <a:gd name="T78" fmla="*/ 95 w 3091"/>
                <a:gd name="T79" fmla="*/ 687 h 2381"/>
                <a:gd name="T80" fmla="*/ 54 w 3091"/>
                <a:gd name="T81" fmla="*/ 678 h 2381"/>
                <a:gd name="T82" fmla="*/ 21 w 3091"/>
                <a:gd name="T83" fmla="*/ 652 h 2381"/>
                <a:gd name="T84" fmla="*/ 2 w 3091"/>
                <a:gd name="T85" fmla="*/ 614 h 2381"/>
                <a:gd name="T86" fmla="*/ 2 w 3091"/>
                <a:gd name="T87" fmla="*/ 570 h 2381"/>
                <a:gd name="T88" fmla="*/ 21 w 3091"/>
                <a:gd name="T89" fmla="*/ 532 h 2381"/>
                <a:gd name="T90" fmla="*/ 54 w 3091"/>
                <a:gd name="T91" fmla="*/ 506 h 2381"/>
                <a:gd name="T92" fmla="*/ 95 w 3091"/>
                <a:gd name="T93" fmla="*/ 497 h 2381"/>
                <a:gd name="T94" fmla="*/ 1230 w 3091"/>
                <a:gd name="T95" fmla="*/ 28 h 2381"/>
                <a:gd name="T96" fmla="*/ 1260 w 3091"/>
                <a:gd name="T97" fmla="*/ 8 h 2381"/>
                <a:gd name="T98" fmla="*/ 1297 w 3091"/>
                <a:gd name="T99" fmla="*/ 0 h 2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1" h="2381">
                  <a:moveTo>
                    <a:pt x="2594" y="1524"/>
                  </a:moveTo>
                  <a:lnTo>
                    <a:pt x="2594" y="2056"/>
                  </a:lnTo>
                  <a:lnTo>
                    <a:pt x="2861" y="1790"/>
                  </a:lnTo>
                  <a:lnTo>
                    <a:pt x="2594" y="1524"/>
                  </a:lnTo>
                  <a:close/>
                  <a:moveTo>
                    <a:pt x="1297" y="230"/>
                  </a:moveTo>
                  <a:lnTo>
                    <a:pt x="1030" y="497"/>
                  </a:lnTo>
                  <a:lnTo>
                    <a:pt x="1564" y="497"/>
                  </a:lnTo>
                  <a:lnTo>
                    <a:pt x="1297" y="230"/>
                  </a:lnTo>
                  <a:close/>
                  <a:moveTo>
                    <a:pt x="1297" y="0"/>
                  </a:moveTo>
                  <a:lnTo>
                    <a:pt x="1315" y="2"/>
                  </a:lnTo>
                  <a:lnTo>
                    <a:pt x="1334" y="8"/>
                  </a:lnTo>
                  <a:lnTo>
                    <a:pt x="1350" y="16"/>
                  </a:lnTo>
                  <a:lnTo>
                    <a:pt x="1364" y="28"/>
                  </a:lnTo>
                  <a:lnTo>
                    <a:pt x="1834" y="497"/>
                  </a:lnTo>
                  <a:lnTo>
                    <a:pt x="2499" y="497"/>
                  </a:lnTo>
                  <a:lnTo>
                    <a:pt x="2521" y="499"/>
                  </a:lnTo>
                  <a:lnTo>
                    <a:pt x="2540" y="506"/>
                  </a:lnTo>
                  <a:lnTo>
                    <a:pt x="2559" y="517"/>
                  </a:lnTo>
                  <a:lnTo>
                    <a:pt x="2573" y="532"/>
                  </a:lnTo>
                  <a:lnTo>
                    <a:pt x="2585" y="550"/>
                  </a:lnTo>
                  <a:lnTo>
                    <a:pt x="2592" y="570"/>
                  </a:lnTo>
                  <a:lnTo>
                    <a:pt x="2594" y="591"/>
                  </a:lnTo>
                  <a:lnTo>
                    <a:pt x="2594" y="1254"/>
                  </a:lnTo>
                  <a:lnTo>
                    <a:pt x="3064" y="1723"/>
                  </a:lnTo>
                  <a:lnTo>
                    <a:pt x="3078" y="1740"/>
                  </a:lnTo>
                  <a:lnTo>
                    <a:pt x="3087" y="1759"/>
                  </a:lnTo>
                  <a:lnTo>
                    <a:pt x="3091" y="1779"/>
                  </a:lnTo>
                  <a:lnTo>
                    <a:pt x="3091" y="1801"/>
                  </a:lnTo>
                  <a:lnTo>
                    <a:pt x="3087" y="1821"/>
                  </a:lnTo>
                  <a:lnTo>
                    <a:pt x="3078" y="1840"/>
                  </a:lnTo>
                  <a:lnTo>
                    <a:pt x="3064" y="1857"/>
                  </a:lnTo>
                  <a:lnTo>
                    <a:pt x="2567" y="2354"/>
                  </a:lnTo>
                  <a:lnTo>
                    <a:pt x="2562" y="2357"/>
                  </a:lnTo>
                  <a:lnTo>
                    <a:pt x="2559" y="2360"/>
                  </a:lnTo>
                  <a:lnTo>
                    <a:pt x="2556" y="2363"/>
                  </a:lnTo>
                  <a:lnTo>
                    <a:pt x="2551" y="2366"/>
                  </a:lnTo>
                  <a:lnTo>
                    <a:pt x="2548" y="2368"/>
                  </a:lnTo>
                  <a:lnTo>
                    <a:pt x="2544" y="2370"/>
                  </a:lnTo>
                  <a:lnTo>
                    <a:pt x="2540" y="2373"/>
                  </a:lnTo>
                  <a:lnTo>
                    <a:pt x="2535" y="2375"/>
                  </a:lnTo>
                  <a:lnTo>
                    <a:pt x="2532" y="2376"/>
                  </a:lnTo>
                  <a:lnTo>
                    <a:pt x="2526" y="2378"/>
                  </a:lnTo>
                  <a:lnTo>
                    <a:pt x="2523" y="2378"/>
                  </a:lnTo>
                  <a:lnTo>
                    <a:pt x="2518" y="2380"/>
                  </a:lnTo>
                  <a:lnTo>
                    <a:pt x="2512" y="2380"/>
                  </a:lnTo>
                  <a:lnTo>
                    <a:pt x="2508" y="2381"/>
                  </a:lnTo>
                  <a:lnTo>
                    <a:pt x="2498" y="2381"/>
                  </a:lnTo>
                  <a:lnTo>
                    <a:pt x="2489" y="2381"/>
                  </a:lnTo>
                  <a:lnTo>
                    <a:pt x="2485" y="2381"/>
                  </a:lnTo>
                  <a:lnTo>
                    <a:pt x="2480" y="2380"/>
                  </a:lnTo>
                  <a:lnTo>
                    <a:pt x="2474" y="2378"/>
                  </a:lnTo>
                  <a:lnTo>
                    <a:pt x="2471" y="2378"/>
                  </a:lnTo>
                  <a:lnTo>
                    <a:pt x="2464" y="2376"/>
                  </a:lnTo>
                  <a:lnTo>
                    <a:pt x="2462" y="2375"/>
                  </a:lnTo>
                  <a:lnTo>
                    <a:pt x="2462" y="2375"/>
                  </a:lnTo>
                  <a:lnTo>
                    <a:pt x="2460" y="2374"/>
                  </a:lnTo>
                  <a:lnTo>
                    <a:pt x="2455" y="2370"/>
                  </a:lnTo>
                  <a:lnTo>
                    <a:pt x="2451" y="2369"/>
                  </a:lnTo>
                  <a:lnTo>
                    <a:pt x="2446" y="2366"/>
                  </a:lnTo>
                  <a:lnTo>
                    <a:pt x="2445" y="2365"/>
                  </a:lnTo>
                  <a:lnTo>
                    <a:pt x="2437" y="2360"/>
                  </a:lnTo>
                  <a:lnTo>
                    <a:pt x="2432" y="2354"/>
                  </a:lnTo>
                  <a:lnTo>
                    <a:pt x="2431" y="2353"/>
                  </a:lnTo>
                  <a:lnTo>
                    <a:pt x="2425" y="2348"/>
                  </a:lnTo>
                  <a:lnTo>
                    <a:pt x="2424" y="2347"/>
                  </a:lnTo>
                  <a:lnTo>
                    <a:pt x="2420" y="2340"/>
                  </a:lnTo>
                  <a:lnTo>
                    <a:pt x="2419" y="2340"/>
                  </a:lnTo>
                  <a:lnTo>
                    <a:pt x="2415" y="2332"/>
                  </a:lnTo>
                  <a:lnTo>
                    <a:pt x="2413" y="2330"/>
                  </a:lnTo>
                  <a:lnTo>
                    <a:pt x="2411" y="2325"/>
                  </a:lnTo>
                  <a:lnTo>
                    <a:pt x="2410" y="2323"/>
                  </a:lnTo>
                  <a:lnTo>
                    <a:pt x="2408" y="2316"/>
                  </a:lnTo>
                  <a:lnTo>
                    <a:pt x="2407" y="2314"/>
                  </a:lnTo>
                  <a:lnTo>
                    <a:pt x="2406" y="2306"/>
                  </a:lnTo>
                  <a:lnTo>
                    <a:pt x="2404" y="2304"/>
                  </a:lnTo>
                  <a:lnTo>
                    <a:pt x="2403" y="2298"/>
                  </a:lnTo>
                  <a:lnTo>
                    <a:pt x="2403" y="2296"/>
                  </a:lnTo>
                  <a:lnTo>
                    <a:pt x="2403" y="2286"/>
                  </a:lnTo>
                  <a:lnTo>
                    <a:pt x="2403" y="687"/>
                  </a:lnTo>
                  <a:lnTo>
                    <a:pt x="95" y="687"/>
                  </a:lnTo>
                  <a:lnTo>
                    <a:pt x="73" y="685"/>
                  </a:lnTo>
                  <a:lnTo>
                    <a:pt x="54" y="678"/>
                  </a:lnTo>
                  <a:lnTo>
                    <a:pt x="35" y="666"/>
                  </a:lnTo>
                  <a:lnTo>
                    <a:pt x="21" y="652"/>
                  </a:lnTo>
                  <a:lnTo>
                    <a:pt x="9" y="634"/>
                  </a:lnTo>
                  <a:lnTo>
                    <a:pt x="2" y="614"/>
                  </a:lnTo>
                  <a:lnTo>
                    <a:pt x="0" y="591"/>
                  </a:lnTo>
                  <a:lnTo>
                    <a:pt x="2" y="570"/>
                  </a:lnTo>
                  <a:lnTo>
                    <a:pt x="9" y="550"/>
                  </a:lnTo>
                  <a:lnTo>
                    <a:pt x="21" y="532"/>
                  </a:lnTo>
                  <a:lnTo>
                    <a:pt x="35" y="517"/>
                  </a:lnTo>
                  <a:lnTo>
                    <a:pt x="54" y="506"/>
                  </a:lnTo>
                  <a:lnTo>
                    <a:pt x="73" y="499"/>
                  </a:lnTo>
                  <a:lnTo>
                    <a:pt x="95" y="497"/>
                  </a:lnTo>
                  <a:lnTo>
                    <a:pt x="760" y="497"/>
                  </a:lnTo>
                  <a:lnTo>
                    <a:pt x="1230" y="28"/>
                  </a:lnTo>
                  <a:lnTo>
                    <a:pt x="1244" y="16"/>
                  </a:lnTo>
                  <a:lnTo>
                    <a:pt x="1260" y="8"/>
                  </a:lnTo>
                  <a:lnTo>
                    <a:pt x="1279" y="2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70"/>
            <p:cNvSpPr>
              <a:spLocks/>
            </p:cNvSpPr>
            <p:nvPr/>
          </p:nvSpPr>
          <p:spPr bwMode="auto">
            <a:xfrm>
              <a:off x="6483350" y="3576638"/>
              <a:ext cx="100013" cy="100013"/>
            </a:xfrm>
            <a:custGeom>
              <a:avLst/>
              <a:gdLst>
                <a:gd name="T0" fmla="*/ 362 w 630"/>
                <a:gd name="T1" fmla="*/ 3 h 630"/>
                <a:gd name="T2" fmla="*/ 448 w 630"/>
                <a:gd name="T3" fmla="*/ 29 h 630"/>
                <a:gd name="T4" fmla="*/ 522 w 630"/>
                <a:gd name="T5" fmla="*/ 77 h 630"/>
                <a:gd name="T6" fmla="*/ 580 w 630"/>
                <a:gd name="T7" fmla="*/ 143 h 630"/>
                <a:gd name="T8" fmla="*/ 617 w 630"/>
                <a:gd name="T9" fmla="*/ 223 h 630"/>
                <a:gd name="T10" fmla="*/ 630 w 630"/>
                <a:gd name="T11" fmla="*/ 315 h 630"/>
                <a:gd name="T12" fmla="*/ 617 w 630"/>
                <a:gd name="T13" fmla="*/ 406 h 630"/>
                <a:gd name="T14" fmla="*/ 580 w 630"/>
                <a:gd name="T15" fmla="*/ 486 h 630"/>
                <a:gd name="T16" fmla="*/ 522 w 630"/>
                <a:gd name="T17" fmla="*/ 552 h 630"/>
                <a:gd name="T18" fmla="*/ 448 w 630"/>
                <a:gd name="T19" fmla="*/ 600 h 630"/>
                <a:gd name="T20" fmla="*/ 362 w 630"/>
                <a:gd name="T21" fmla="*/ 626 h 630"/>
                <a:gd name="T22" fmla="*/ 268 w 630"/>
                <a:gd name="T23" fmla="*/ 626 h 630"/>
                <a:gd name="T24" fmla="*/ 182 w 630"/>
                <a:gd name="T25" fmla="*/ 600 h 630"/>
                <a:gd name="T26" fmla="*/ 108 w 630"/>
                <a:gd name="T27" fmla="*/ 552 h 630"/>
                <a:gd name="T28" fmla="*/ 50 w 630"/>
                <a:gd name="T29" fmla="*/ 486 h 630"/>
                <a:gd name="T30" fmla="*/ 13 w 630"/>
                <a:gd name="T31" fmla="*/ 406 h 630"/>
                <a:gd name="T32" fmla="*/ 0 w 630"/>
                <a:gd name="T33" fmla="*/ 315 h 630"/>
                <a:gd name="T34" fmla="*/ 9 w 630"/>
                <a:gd name="T35" fmla="*/ 272 h 630"/>
                <a:gd name="T36" fmla="*/ 35 w 630"/>
                <a:gd name="T37" fmla="*/ 240 h 630"/>
                <a:gd name="T38" fmla="*/ 72 w 630"/>
                <a:gd name="T39" fmla="*/ 221 h 630"/>
                <a:gd name="T40" fmla="*/ 117 w 630"/>
                <a:gd name="T41" fmla="*/ 221 h 630"/>
                <a:gd name="T42" fmla="*/ 155 w 630"/>
                <a:gd name="T43" fmla="*/ 240 h 630"/>
                <a:gd name="T44" fmla="*/ 181 w 630"/>
                <a:gd name="T45" fmla="*/ 272 h 630"/>
                <a:gd name="T46" fmla="*/ 191 w 630"/>
                <a:gd name="T47" fmla="*/ 315 h 630"/>
                <a:gd name="T48" fmla="*/ 203 w 630"/>
                <a:gd name="T49" fmla="*/ 369 h 630"/>
                <a:gd name="T50" fmla="*/ 237 w 630"/>
                <a:gd name="T51" fmla="*/ 411 h 630"/>
                <a:gd name="T52" fmla="*/ 287 w 630"/>
                <a:gd name="T53" fmla="*/ 436 h 630"/>
                <a:gd name="T54" fmla="*/ 343 w 630"/>
                <a:gd name="T55" fmla="*/ 436 h 630"/>
                <a:gd name="T56" fmla="*/ 392 w 630"/>
                <a:gd name="T57" fmla="*/ 411 h 630"/>
                <a:gd name="T58" fmla="*/ 427 w 630"/>
                <a:gd name="T59" fmla="*/ 369 h 630"/>
                <a:gd name="T60" fmla="*/ 439 w 630"/>
                <a:gd name="T61" fmla="*/ 315 h 630"/>
                <a:gd name="T62" fmla="*/ 427 w 630"/>
                <a:gd name="T63" fmla="*/ 260 h 630"/>
                <a:gd name="T64" fmla="*/ 392 w 630"/>
                <a:gd name="T65" fmla="*/ 218 h 630"/>
                <a:gd name="T66" fmla="*/ 343 w 630"/>
                <a:gd name="T67" fmla="*/ 194 h 630"/>
                <a:gd name="T68" fmla="*/ 293 w 630"/>
                <a:gd name="T69" fmla="*/ 188 h 630"/>
                <a:gd name="T70" fmla="*/ 255 w 630"/>
                <a:gd name="T71" fmla="*/ 169 h 630"/>
                <a:gd name="T72" fmla="*/ 229 w 630"/>
                <a:gd name="T73" fmla="*/ 137 h 630"/>
                <a:gd name="T74" fmla="*/ 219 w 630"/>
                <a:gd name="T75" fmla="*/ 95 h 630"/>
                <a:gd name="T76" fmla="*/ 229 w 630"/>
                <a:gd name="T77" fmla="*/ 53 h 630"/>
                <a:gd name="T78" fmla="*/ 255 w 630"/>
                <a:gd name="T79" fmla="*/ 21 h 630"/>
                <a:gd name="T80" fmla="*/ 293 w 630"/>
                <a:gd name="T81" fmla="*/ 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0" h="630">
                  <a:moveTo>
                    <a:pt x="315" y="0"/>
                  </a:moveTo>
                  <a:lnTo>
                    <a:pt x="362" y="3"/>
                  </a:lnTo>
                  <a:lnTo>
                    <a:pt x="406" y="13"/>
                  </a:lnTo>
                  <a:lnTo>
                    <a:pt x="448" y="29"/>
                  </a:lnTo>
                  <a:lnTo>
                    <a:pt x="487" y="51"/>
                  </a:lnTo>
                  <a:lnTo>
                    <a:pt x="522" y="77"/>
                  </a:lnTo>
                  <a:lnTo>
                    <a:pt x="553" y="108"/>
                  </a:lnTo>
                  <a:lnTo>
                    <a:pt x="580" y="143"/>
                  </a:lnTo>
                  <a:lnTo>
                    <a:pt x="601" y="182"/>
                  </a:lnTo>
                  <a:lnTo>
                    <a:pt x="617" y="223"/>
                  </a:lnTo>
                  <a:lnTo>
                    <a:pt x="627" y="268"/>
                  </a:lnTo>
                  <a:lnTo>
                    <a:pt x="630" y="315"/>
                  </a:lnTo>
                  <a:lnTo>
                    <a:pt x="627" y="361"/>
                  </a:lnTo>
                  <a:lnTo>
                    <a:pt x="617" y="406"/>
                  </a:lnTo>
                  <a:lnTo>
                    <a:pt x="601" y="447"/>
                  </a:lnTo>
                  <a:lnTo>
                    <a:pt x="580" y="486"/>
                  </a:lnTo>
                  <a:lnTo>
                    <a:pt x="553" y="522"/>
                  </a:lnTo>
                  <a:lnTo>
                    <a:pt x="522" y="552"/>
                  </a:lnTo>
                  <a:lnTo>
                    <a:pt x="487" y="579"/>
                  </a:lnTo>
                  <a:lnTo>
                    <a:pt x="448" y="600"/>
                  </a:lnTo>
                  <a:lnTo>
                    <a:pt x="406" y="616"/>
                  </a:lnTo>
                  <a:lnTo>
                    <a:pt x="362" y="626"/>
                  </a:lnTo>
                  <a:lnTo>
                    <a:pt x="315" y="630"/>
                  </a:lnTo>
                  <a:lnTo>
                    <a:pt x="268" y="626"/>
                  </a:lnTo>
                  <a:lnTo>
                    <a:pt x="224" y="616"/>
                  </a:lnTo>
                  <a:lnTo>
                    <a:pt x="182" y="600"/>
                  </a:lnTo>
                  <a:lnTo>
                    <a:pt x="143" y="579"/>
                  </a:lnTo>
                  <a:lnTo>
                    <a:pt x="108" y="552"/>
                  </a:lnTo>
                  <a:lnTo>
                    <a:pt x="77" y="522"/>
                  </a:lnTo>
                  <a:lnTo>
                    <a:pt x="50" y="486"/>
                  </a:lnTo>
                  <a:lnTo>
                    <a:pt x="29" y="447"/>
                  </a:lnTo>
                  <a:lnTo>
                    <a:pt x="13" y="406"/>
                  </a:lnTo>
                  <a:lnTo>
                    <a:pt x="3" y="361"/>
                  </a:lnTo>
                  <a:lnTo>
                    <a:pt x="0" y="315"/>
                  </a:lnTo>
                  <a:lnTo>
                    <a:pt x="2" y="293"/>
                  </a:lnTo>
                  <a:lnTo>
                    <a:pt x="9" y="272"/>
                  </a:lnTo>
                  <a:lnTo>
                    <a:pt x="20" y="255"/>
                  </a:lnTo>
                  <a:lnTo>
                    <a:pt x="35" y="240"/>
                  </a:lnTo>
                  <a:lnTo>
                    <a:pt x="53" y="229"/>
                  </a:lnTo>
                  <a:lnTo>
                    <a:pt x="72" y="221"/>
                  </a:lnTo>
                  <a:lnTo>
                    <a:pt x="95" y="219"/>
                  </a:lnTo>
                  <a:lnTo>
                    <a:pt x="117" y="221"/>
                  </a:lnTo>
                  <a:lnTo>
                    <a:pt x="137" y="229"/>
                  </a:lnTo>
                  <a:lnTo>
                    <a:pt x="155" y="240"/>
                  </a:lnTo>
                  <a:lnTo>
                    <a:pt x="169" y="255"/>
                  </a:lnTo>
                  <a:lnTo>
                    <a:pt x="181" y="272"/>
                  </a:lnTo>
                  <a:lnTo>
                    <a:pt x="188" y="293"/>
                  </a:lnTo>
                  <a:lnTo>
                    <a:pt x="191" y="315"/>
                  </a:lnTo>
                  <a:lnTo>
                    <a:pt x="194" y="343"/>
                  </a:lnTo>
                  <a:lnTo>
                    <a:pt x="203" y="369"/>
                  </a:lnTo>
                  <a:lnTo>
                    <a:pt x="218" y="393"/>
                  </a:lnTo>
                  <a:lnTo>
                    <a:pt x="237" y="411"/>
                  </a:lnTo>
                  <a:lnTo>
                    <a:pt x="261" y="426"/>
                  </a:lnTo>
                  <a:lnTo>
                    <a:pt x="287" y="436"/>
                  </a:lnTo>
                  <a:lnTo>
                    <a:pt x="315" y="439"/>
                  </a:lnTo>
                  <a:lnTo>
                    <a:pt x="343" y="436"/>
                  </a:lnTo>
                  <a:lnTo>
                    <a:pt x="369" y="426"/>
                  </a:lnTo>
                  <a:lnTo>
                    <a:pt x="392" y="411"/>
                  </a:lnTo>
                  <a:lnTo>
                    <a:pt x="412" y="393"/>
                  </a:lnTo>
                  <a:lnTo>
                    <a:pt x="427" y="369"/>
                  </a:lnTo>
                  <a:lnTo>
                    <a:pt x="436" y="343"/>
                  </a:lnTo>
                  <a:lnTo>
                    <a:pt x="439" y="315"/>
                  </a:lnTo>
                  <a:lnTo>
                    <a:pt x="436" y="286"/>
                  </a:lnTo>
                  <a:lnTo>
                    <a:pt x="427" y="260"/>
                  </a:lnTo>
                  <a:lnTo>
                    <a:pt x="412" y="238"/>
                  </a:lnTo>
                  <a:lnTo>
                    <a:pt x="392" y="218"/>
                  </a:lnTo>
                  <a:lnTo>
                    <a:pt x="369" y="203"/>
                  </a:lnTo>
                  <a:lnTo>
                    <a:pt x="343" y="194"/>
                  </a:lnTo>
                  <a:lnTo>
                    <a:pt x="315" y="191"/>
                  </a:lnTo>
                  <a:lnTo>
                    <a:pt x="293" y="188"/>
                  </a:lnTo>
                  <a:lnTo>
                    <a:pt x="273" y="181"/>
                  </a:lnTo>
                  <a:lnTo>
                    <a:pt x="255" y="169"/>
                  </a:lnTo>
                  <a:lnTo>
                    <a:pt x="240" y="155"/>
                  </a:lnTo>
                  <a:lnTo>
                    <a:pt x="229" y="137"/>
                  </a:lnTo>
                  <a:lnTo>
                    <a:pt x="221" y="117"/>
                  </a:lnTo>
                  <a:lnTo>
                    <a:pt x="219" y="95"/>
                  </a:lnTo>
                  <a:lnTo>
                    <a:pt x="221" y="74"/>
                  </a:lnTo>
                  <a:lnTo>
                    <a:pt x="229" y="53"/>
                  </a:lnTo>
                  <a:lnTo>
                    <a:pt x="240" y="36"/>
                  </a:lnTo>
                  <a:lnTo>
                    <a:pt x="255" y="21"/>
                  </a:lnTo>
                  <a:lnTo>
                    <a:pt x="273" y="10"/>
                  </a:lnTo>
                  <a:lnTo>
                    <a:pt x="293" y="2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71"/>
            <p:cNvSpPr>
              <a:spLocks/>
            </p:cNvSpPr>
            <p:nvPr/>
          </p:nvSpPr>
          <p:spPr bwMode="auto">
            <a:xfrm>
              <a:off x="6405563" y="3711575"/>
              <a:ext cx="255588" cy="30163"/>
            </a:xfrm>
            <a:custGeom>
              <a:avLst/>
              <a:gdLst>
                <a:gd name="T0" fmla="*/ 96 w 1612"/>
                <a:gd name="T1" fmla="*/ 0 h 191"/>
                <a:gd name="T2" fmla="*/ 1516 w 1612"/>
                <a:gd name="T3" fmla="*/ 0 h 191"/>
                <a:gd name="T4" fmla="*/ 1538 w 1612"/>
                <a:gd name="T5" fmla="*/ 3 h 191"/>
                <a:gd name="T6" fmla="*/ 1558 w 1612"/>
                <a:gd name="T7" fmla="*/ 10 h 191"/>
                <a:gd name="T8" fmla="*/ 1576 w 1612"/>
                <a:gd name="T9" fmla="*/ 21 h 191"/>
                <a:gd name="T10" fmla="*/ 1590 w 1612"/>
                <a:gd name="T11" fmla="*/ 36 h 191"/>
                <a:gd name="T12" fmla="*/ 1602 w 1612"/>
                <a:gd name="T13" fmla="*/ 54 h 191"/>
                <a:gd name="T14" fmla="*/ 1609 w 1612"/>
                <a:gd name="T15" fmla="*/ 74 h 191"/>
                <a:gd name="T16" fmla="*/ 1612 w 1612"/>
                <a:gd name="T17" fmla="*/ 96 h 191"/>
                <a:gd name="T18" fmla="*/ 1609 w 1612"/>
                <a:gd name="T19" fmla="*/ 118 h 191"/>
                <a:gd name="T20" fmla="*/ 1602 w 1612"/>
                <a:gd name="T21" fmla="*/ 138 h 191"/>
                <a:gd name="T22" fmla="*/ 1590 w 1612"/>
                <a:gd name="T23" fmla="*/ 156 h 191"/>
                <a:gd name="T24" fmla="*/ 1576 w 1612"/>
                <a:gd name="T25" fmla="*/ 171 h 191"/>
                <a:gd name="T26" fmla="*/ 1558 w 1612"/>
                <a:gd name="T27" fmla="*/ 182 h 191"/>
                <a:gd name="T28" fmla="*/ 1538 w 1612"/>
                <a:gd name="T29" fmla="*/ 189 h 191"/>
                <a:gd name="T30" fmla="*/ 1516 w 1612"/>
                <a:gd name="T31" fmla="*/ 191 h 191"/>
                <a:gd name="T32" fmla="*/ 96 w 1612"/>
                <a:gd name="T33" fmla="*/ 191 h 191"/>
                <a:gd name="T34" fmla="*/ 74 w 1612"/>
                <a:gd name="T35" fmla="*/ 189 h 191"/>
                <a:gd name="T36" fmla="*/ 54 w 1612"/>
                <a:gd name="T37" fmla="*/ 182 h 191"/>
                <a:gd name="T38" fmla="*/ 36 w 1612"/>
                <a:gd name="T39" fmla="*/ 171 h 191"/>
                <a:gd name="T40" fmla="*/ 22 w 1612"/>
                <a:gd name="T41" fmla="*/ 156 h 191"/>
                <a:gd name="T42" fmla="*/ 10 w 1612"/>
                <a:gd name="T43" fmla="*/ 138 h 191"/>
                <a:gd name="T44" fmla="*/ 3 w 1612"/>
                <a:gd name="T45" fmla="*/ 118 h 191"/>
                <a:gd name="T46" fmla="*/ 0 w 1612"/>
                <a:gd name="T47" fmla="*/ 96 h 191"/>
                <a:gd name="T48" fmla="*/ 3 w 1612"/>
                <a:gd name="T49" fmla="*/ 74 h 191"/>
                <a:gd name="T50" fmla="*/ 10 w 1612"/>
                <a:gd name="T51" fmla="*/ 54 h 191"/>
                <a:gd name="T52" fmla="*/ 22 w 1612"/>
                <a:gd name="T53" fmla="*/ 36 h 191"/>
                <a:gd name="T54" fmla="*/ 36 w 1612"/>
                <a:gd name="T55" fmla="*/ 21 h 191"/>
                <a:gd name="T56" fmla="*/ 54 w 1612"/>
                <a:gd name="T57" fmla="*/ 10 h 191"/>
                <a:gd name="T58" fmla="*/ 74 w 1612"/>
                <a:gd name="T59" fmla="*/ 3 h 191"/>
                <a:gd name="T60" fmla="*/ 96 w 161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12" h="191">
                  <a:moveTo>
                    <a:pt x="96" y="0"/>
                  </a:moveTo>
                  <a:lnTo>
                    <a:pt x="1516" y="0"/>
                  </a:lnTo>
                  <a:lnTo>
                    <a:pt x="1538" y="3"/>
                  </a:lnTo>
                  <a:lnTo>
                    <a:pt x="1558" y="10"/>
                  </a:lnTo>
                  <a:lnTo>
                    <a:pt x="1576" y="21"/>
                  </a:lnTo>
                  <a:lnTo>
                    <a:pt x="1590" y="36"/>
                  </a:lnTo>
                  <a:lnTo>
                    <a:pt x="1602" y="54"/>
                  </a:lnTo>
                  <a:lnTo>
                    <a:pt x="1609" y="74"/>
                  </a:lnTo>
                  <a:lnTo>
                    <a:pt x="1612" y="96"/>
                  </a:lnTo>
                  <a:lnTo>
                    <a:pt x="1609" y="118"/>
                  </a:lnTo>
                  <a:lnTo>
                    <a:pt x="1602" y="138"/>
                  </a:lnTo>
                  <a:lnTo>
                    <a:pt x="1590" y="156"/>
                  </a:lnTo>
                  <a:lnTo>
                    <a:pt x="1576" y="171"/>
                  </a:lnTo>
                  <a:lnTo>
                    <a:pt x="1558" y="182"/>
                  </a:lnTo>
                  <a:lnTo>
                    <a:pt x="1538" y="189"/>
                  </a:lnTo>
                  <a:lnTo>
                    <a:pt x="1516" y="191"/>
                  </a:lnTo>
                  <a:lnTo>
                    <a:pt x="96" y="191"/>
                  </a:lnTo>
                  <a:lnTo>
                    <a:pt x="74" y="189"/>
                  </a:lnTo>
                  <a:lnTo>
                    <a:pt x="54" y="182"/>
                  </a:lnTo>
                  <a:lnTo>
                    <a:pt x="36" y="171"/>
                  </a:lnTo>
                  <a:lnTo>
                    <a:pt x="22" y="156"/>
                  </a:lnTo>
                  <a:lnTo>
                    <a:pt x="10" y="138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72"/>
            <p:cNvSpPr>
              <a:spLocks/>
            </p:cNvSpPr>
            <p:nvPr/>
          </p:nvSpPr>
          <p:spPr bwMode="auto">
            <a:xfrm>
              <a:off x="6405563" y="3779838"/>
              <a:ext cx="255588" cy="30163"/>
            </a:xfrm>
            <a:custGeom>
              <a:avLst/>
              <a:gdLst>
                <a:gd name="T0" fmla="*/ 96 w 1612"/>
                <a:gd name="T1" fmla="*/ 0 h 191"/>
                <a:gd name="T2" fmla="*/ 1516 w 1612"/>
                <a:gd name="T3" fmla="*/ 0 h 191"/>
                <a:gd name="T4" fmla="*/ 1538 w 1612"/>
                <a:gd name="T5" fmla="*/ 4 h 191"/>
                <a:gd name="T6" fmla="*/ 1558 w 1612"/>
                <a:gd name="T7" fmla="*/ 10 h 191"/>
                <a:gd name="T8" fmla="*/ 1576 w 1612"/>
                <a:gd name="T9" fmla="*/ 22 h 191"/>
                <a:gd name="T10" fmla="*/ 1590 w 1612"/>
                <a:gd name="T11" fmla="*/ 36 h 191"/>
                <a:gd name="T12" fmla="*/ 1602 w 1612"/>
                <a:gd name="T13" fmla="*/ 55 h 191"/>
                <a:gd name="T14" fmla="*/ 1609 w 1612"/>
                <a:gd name="T15" fmla="*/ 74 h 191"/>
                <a:gd name="T16" fmla="*/ 1612 w 1612"/>
                <a:gd name="T17" fmla="*/ 96 h 191"/>
                <a:gd name="T18" fmla="*/ 1609 w 1612"/>
                <a:gd name="T19" fmla="*/ 118 h 191"/>
                <a:gd name="T20" fmla="*/ 1602 w 1612"/>
                <a:gd name="T21" fmla="*/ 138 h 191"/>
                <a:gd name="T22" fmla="*/ 1590 w 1612"/>
                <a:gd name="T23" fmla="*/ 155 h 191"/>
                <a:gd name="T24" fmla="*/ 1576 w 1612"/>
                <a:gd name="T25" fmla="*/ 171 h 191"/>
                <a:gd name="T26" fmla="*/ 1558 w 1612"/>
                <a:gd name="T27" fmla="*/ 182 h 191"/>
                <a:gd name="T28" fmla="*/ 1538 w 1612"/>
                <a:gd name="T29" fmla="*/ 189 h 191"/>
                <a:gd name="T30" fmla="*/ 1516 w 1612"/>
                <a:gd name="T31" fmla="*/ 191 h 191"/>
                <a:gd name="T32" fmla="*/ 96 w 1612"/>
                <a:gd name="T33" fmla="*/ 191 h 191"/>
                <a:gd name="T34" fmla="*/ 74 w 1612"/>
                <a:gd name="T35" fmla="*/ 189 h 191"/>
                <a:gd name="T36" fmla="*/ 54 w 1612"/>
                <a:gd name="T37" fmla="*/ 182 h 191"/>
                <a:gd name="T38" fmla="*/ 36 w 1612"/>
                <a:gd name="T39" fmla="*/ 171 h 191"/>
                <a:gd name="T40" fmla="*/ 22 w 1612"/>
                <a:gd name="T41" fmla="*/ 155 h 191"/>
                <a:gd name="T42" fmla="*/ 10 w 1612"/>
                <a:gd name="T43" fmla="*/ 138 h 191"/>
                <a:gd name="T44" fmla="*/ 3 w 1612"/>
                <a:gd name="T45" fmla="*/ 118 h 191"/>
                <a:gd name="T46" fmla="*/ 0 w 1612"/>
                <a:gd name="T47" fmla="*/ 96 h 191"/>
                <a:gd name="T48" fmla="*/ 3 w 1612"/>
                <a:gd name="T49" fmla="*/ 74 h 191"/>
                <a:gd name="T50" fmla="*/ 10 w 1612"/>
                <a:gd name="T51" fmla="*/ 55 h 191"/>
                <a:gd name="T52" fmla="*/ 22 w 1612"/>
                <a:gd name="T53" fmla="*/ 36 h 191"/>
                <a:gd name="T54" fmla="*/ 36 w 1612"/>
                <a:gd name="T55" fmla="*/ 22 h 191"/>
                <a:gd name="T56" fmla="*/ 54 w 1612"/>
                <a:gd name="T57" fmla="*/ 10 h 191"/>
                <a:gd name="T58" fmla="*/ 74 w 1612"/>
                <a:gd name="T59" fmla="*/ 4 h 191"/>
                <a:gd name="T60" fmla="*/ 96 w 161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12" h="191">
                  <a:moveTo>
                    <a:pt x="96" y="0"/>
                  </a:moveTo>
                  <a:lnTo>
                    <a:pt x="1516" y="0"/>
                  </a:lnTo>
                  <a:lnTo>
                    <a:pt x="1538" y="4"/>
                  </a:lnTo>
                  <a:lnTo>
                    <a:pt x="1558" y="10"/>
                  </a:lnTo>
                  <a:lnTo>
                    <a:pt x="1576" y="22"/>
                  </a:lnTo>
                  <a:lnTo>
                    <a:pt x="1590" y="36"/>
                  </a:lnTo>
                  <a:lnTo>
                    <a:pt x="1602" y="55"/>
                  </a:lnTo>
                  <a:lnTo>
                    <a:pt x="1609" y="74"/>
                  </a:lnTo>
                  <a:lnTo>
                    <a:pt x="1612" y="96"/>
                  </a:lnTo>
                  <a:lnTo>
                    <a:pt x="1609" y="118"/>
                  </a:lnTo>
                  <a:lnTo>
                    <a:pt x="1602" y="138"/>
                  </a:lnTo>
                  <a:lnTo>
                    <a:pt x="1590" y="155"/>
                  </a:lnTo>
                  <a:lnTo>
                    <a:pt x="1576" y="171"/>
                  </a:lnTo>
                  <a:lnTo>
                    <a:pt x="1558" y="182"/>
                  </a:lnTo>
                  <a:lnTo>
                    <a:pt x="1538" y="189"/>
                  </a:lnTo>
                  <a:lnTo>
                    <a:pt x="1516" y="191"/>
                  </a:lnTo>
                  <a:lnTo>
                    <a:pt x="96" y="191"/>
                  </a:lnTo>
                  <a:lnTo>
                    <a:pt x="74" y="189"/>
                  </a:lnTo>
                  <a:lnTo>
                    <a:pt x="54" y="182"/>
                  </a:lnTo>
                  <a:lnTo>
                    <a:pt x="36" y="171"/>
                  </a:lnTo>
                  <a:lnTo>
                    <a:pt x="22" y="155"/>
                  </a:lnTo>
                  <a:lnTo>
                    <a:pt x="10" y="138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4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73"/>
            <p:cNvSpPr>
              <a:spLocks/>
            </p:cNvSpPr>
            <p:nvPr/>
          </p:nvSpPr>
          <p:spPr bwMode="auto">
            <a:xfrm>
              <a:off x="6405563" y="3849688"/>
              <a:ext cx="149225" cy="30163"/>
            </a:xfrm>
            <a:custGeom>
              <a:avLst/>
              <a:gdLst>
                <a:gd name="T0" fmla="*/ 96 w 941"/>
                <a:gd name="T1" fmla="*/ 0 h 191"/>
                <a:gd name="T2" fmla="*/ 845 w 941"/>
                <a:gd name="T3" fmla="*/ 0 h 191"/>
                <a:gd name="T4" fmla="*/ 868 w 941"/>
                <a:gd name="T5" fmla="*/ 3 h 191"/>
                <a:gd name="T6" fmla="*/ 888 w 941"/>
                <a:gd name="T7" fmla="*/ 10 h 191"/>
                <a:gd name="T8" fmla="*/ 905 w 941"/>
                <a:gd name="T9" fmla="*/ 21 h 191"/>
                <a:gd name="T10" fmla="*/ 920 w 941"/>
                <a:gd name="T11" fmla="*/ 36 h 191"/>
                <a:gd name="T12" fmla="*/ 931 w 941"/>
                <a:gd name="T13" fmla="*/ 54 h 191"/>
                <a:gd name="T14" fmla="*/ 939 w 941"/>
                <a:gd name="T15" fmla="*/ 73 h 191"/>
                <a:gd name="T16" fmla="*/ 941 w 941"/>
                <a:gd name="T17" fmla="*/ 96 h 191"/>
                <a:gd name="T18" fmla="*/ 939 w 941"/>
                <a:gd name="T19" fmla="*/ 118 h 191"/>
                <a:gd name="T20" fmla="*/ 931 w 941"/>
                <a:gd name="T21" fmla="*/ 137 h 191"/>
                <a:gd name="T22" fmla="*/ 920 w 941"/>
                <a:gd name="T23" fmla="*/ 156 h 191"/>
                <a:gd name="T24" fmla="*/ 905 w 941"/>
                <a:gd name="T25" fmla="*/ 170 h 191"/>
                <a:gd name="T26" fmla="*/ 888 w 941"/>
                <a:gd name="T27" fmla="*/ 182 h 191"/>
                <a:gd name="T28" fmla="*/ 868 w 941"/>
                <a:gd name="T29" fmla="*/ 188 h 191"/>
                <a:gd name="T30" fmla="*/ 845 w 941"/>
                <a:gd name="T31" fmla="*/ 191 h 191"/>
                <a:gd name="T32" fmla="*/ 96 w 941"/>
                <a:gd name="T33" fmla="*/ 191 h 191"/>
                <a:gd name="T34" fmla="*/ 74 w 941"/>
                <a:gd name="T35" fmla="*/ 188 h 191"/>
                <a:gd name="T36" fmla="*/ 54 w 941"/>
                <a:gd name="T37" fmla="*/ 182 h 191"/>
                <a:gd name="T38" fmla="*/ 36 w 941"/>
                <a:gd name="T39" fmla="*/ 170 h 191"/>
                <a:gd name="T40" fmla="*/ 22 w 941"/>
                <a:gd name="T41" fmla="*/ 156 h 191"/>
                <a:gd name="T42" fmla="*/ 10 w 941"/>
                <a:gd name="T43" fmla="*/ 137 h 191"/>
                <a:gd name="T44" fmla="*/ 3 w 941"/>
                <a:gd name="T45" fmla="*/ 118 h 191"/>
                <a:gd name="T46" fmla="*/ 0 w 941"/>
                <a:gd name="T47" fmla="*/ 96 h 191"/>
                <a:gd name="T48" fmla="*/ 3 w 941"/>
                <a:gd name="T49" fmla="*/ 73 h 191"/>
                <a:gd name="T50" fmla="*/ 10 w 941"/>
                <a:gd name="T51" fmla="*/ 54 h 191"/>
                <a:gd name="T52" fmla="*/ 22 w 941"/>
                <a:gd name="T53" fmla="*/ 36 h 191"/>
                <a:gd name="T54" fmla="*/ 36 w 941"/>
                <a:gd name="T55" fmla="*/ 21 h 191"/>
                <a:gd name="T56" fmla="*/ 54 w 941"/>
                <a:gd name="T57" fmla="*/ 10 h 191"/>
                <a:gd name="T58" fmla="*/ 74 w 941"/>
                <a:gd name="T59" fmla="*/ 3 h 191"/>
                <a:gd name="T60" fmla="*/ 96 w 94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1" h="191">
                  <a:moveTo>
                    <a:pt x="96" y="0"/>
                  </a:moveTo>
                  <a:lnTo>
                    <a:pt x="845" y="0"/>
                  </a:lnTo>
                  <a:lnTo>
                    <a:pt x="868" y="3"/>
                  </a:lnTo>
                  <a:lnTo>
                    <a:pt x="888" y="10"/>
                  </a:lnTo>
                  <a:lnTo>
                    <a:pt x="905" y="21"/>
                  </a:lnTo>
                  <a:lnTo>
                    <a:pt x="920" y="36"/>
                  </a:lnTo>
                  <a:lnTo>
                    <a:pt x="931" y="54"/>
                  </a:lnTo>
                  <a:lnTo>
                    <a:pt x="939" y="73"/>
                  </a:lnTo>
                  <a:lnTo>
                    <a:pt x="941" y="96"/>
                  </a:lnTo>
                  <a:lnTo>
                    <a:pt x="939" y="118"/>
                  </a:lnTo>
                  <a:lnTo>
                    <a:pt x="931" y="137"/>
                  </a:lnTo>
                  <a:lnTo>
                    <a:pt x="920" y="156"/>
                  </a:lnTo>
                  <a:lnTo>
                    <a:pt x="905" y="170"/>
                  </a:lnTo>
                  <a:lnTo>
                    <a:pt x="888" y="182"/>
                  </a:lnTo>
                  <a:lnTo>
                    <a:pt x="868" y="188"/>
                  </a:lnTo>
                  <a:lnTo>
                    <a:pt x="845" y="191"/>
                  </a:lnTo>
                  <a:lnTo>
                    <a:pt x="96" y="191"/>
                  </a:lnTo>
                  <a:lnTo>
                    <a:pt x="74" y="188"/>
                  </a:lnTo>
                  <a:lnTo>
                    <a:pt x="54" y="182"/>
                  </a:lnTo>
                  <a:lnTo>
                    <a:pt x="36" y="170"/>
                  </a:lnTo>
                  <a:lnTo>
                    <a:pt x="22" y="156"/>
                  </a:lnTo>
                  <a:lnTo>
                    <a:pt x="10" y="137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3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5425984" y="3454400"/>
            <a:ext cx="395287" cy="568326"/>
            <a:chOff x="5421313" y="3454400"/>
            <a:chExt cx="395287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4" name="Freeform 279"/>
            <p:cNvSpPr>
              <a:spLocks noEditPoints="1"/>
            </p:cNvSpPr>
            <p:nvPr/>
          </p:nvSpPr>
          <p:spPr bwMode="auto">
            <a:xfrm>
              <a:off x="5449888" y="3454400"/>
              <a:ext cx="338137" cy="271463"/>
            </a:xfrm>
            <a:custGeom>
              <a:avLst/>
              <a:gdLst>
                <a:gd name="T0" fmla="*/ 221 w 2135"/>
                <a:gd name="T1" fmla="*/ 207 h 1711"/>
                <a:gd name="T2" fmla="*/ 400 w 2135"/>
                <a:gd name="T3" fmla="*/ 1504 h 1711"/>
                <a:gd name="T4" fmla="*/ 1734 w 2135"/>
                <a:gd name="T5" fmla="*/ 1504 h 1711"/>
                <a:gd name="T6" fmla="*/ 1912 w 2135"/>
                <a:gd name="T7" fmla="*/ 207 h 1711"/>
                <a:gd name="T8" fmla="*/ 221 w 2135"/>
                <a:gd name="T9" fmla="*/ 207 h 1711"/>
                <a:gd name="T10" fmla="*/ 103 w 2135"/>
                <a:gd name="T11" fmla="*/ 0 h 1711"/>
                <a:gd name="T12" fmla="*/ 2032 w 2135"/>
                <a:gd name="T13" fmla="*/ 0 h 1711"/>
                <a:gd name="T14" fmla="*/ 2054 w 2135"/>
                <a:gd name="T15" fmla="*/ 2 h 1711"/>
                <a:gd name="T16" fmla="*/ 2075 w 2135"/>
                <a:gd name="T17" fmla="*/ 10 h 1711"/>
                <a:gd name="T18" fmla="*/ 2094 w 2135"/>
                <a:gd name="T19" fmla="*/ 21 h 1711"/>
                <a:gd name="T20" fmla="*/ 2110 w 2135"/>
                <a:gd name="T21" fmla="*/ 36 h 1711"/>
                <a:gd name="T22" fmla="*/ 2123 w 2135"/>
                <a:gd name="T23" fmla="*/ 54 h 1711"/>
                <a:gd name="T24" fmla="*/ 2132 w 2135"/>
                <a:gd name="T25" fmla="*/ 74 h 1711"/>
                <a:gd name="T26" fmla="*/ 2135 w 2135"/>
                <a:gd name="T27" fmla="*/ 95 h 1711"/>
                <a:gd name="T28" fmla="*/ 2135 w 2135"/>
                <a:gd name="T29" fmla="*/ 118 h 1711"/>
                <a:gd name="T30" fmla="*/ 1927 w 2135"/>
                <a:gd name="T31" fmla="*/ 1621 h 1711"/>
                <a:gd name="T32" fmla="*/ 1921 w 2135"/>
                <a:gd name="T33" fmla="*/ 1646 h 1711"/>
                <a:gd name="T34" fmla="*/ 1909 w 2135"/>
                <a:gd name="T35" fmla="*/ 1667 h 1711"/>
                <a:gd name="T36" fmla="*/ 1893 w 2135"/>
                <a:gd name="T37" fmla="*/ 1685 h 1711"/>
                <a:gd name="T38" fmla="*/ 1872 w 2135"/>
                <a:gd name="T39" fmla="*/ 1699 h 1711"/>
                <a:gd name="T40" fmla="*/ 1850 w 2135"/>
                <a:gd name="T41" fmla="*/ 1708 h 1711"/>
                <a:gd name="T42" fmla="*/ 1825 w 2135"/>
                <a:gd name="T43" fmla="*/ 1711 h 1711"/>
                <a:gd name="T44" fmla="*/ 310 w 2135"/>
                <a:gd name="T45" fmla="*/ 1711 h 1711"/>
                <a:gd name="T46" fmla="*/ 285 w 2135"/>
                <a:gd name="T47" fmla="*/ 1708 h 1711"/>
                <a:gd name="T48" fmla="*/ 263 w 2135"/>
                <a:gd name="T49" fmla="*/ 1699 h 1711"/>
                <a:gd name="T50" fmla="*/ 242 w 2135"/>
                <a:gd name="T51" fmla="*/ 1685 h 1711"/>
                <a:gd name="T52" fmla="*/ 226 w 2135"/>
                <a:gd name="T53" fmla="*/ 1667 h 1711"/>
                <a:gd name="T54" fmla="*/ 214 w 2135"/>
                <a:gd name="T55" fmla="*/ 1646 h 1711"/>
                <a:gd name="T56" fmla="*/ 207 w 2135"/>
                <a:gd name="T57" fmla="*/ 1621 h 1711"/>
                <a:gd name="T58" fmla="*/ 0 w 2135"/>
                <a:gd name="T59" fmla="*/ 118 h 1711"/>
                <a:gd name="T60" fmla="*/ 0 w 2135"/>
                <a:gd name="T61" fmla="*/ 95 h 1711"/>
                <a:gd name="T62" fmla="*/ 3 w 2135"/>
                <a:gd name="T63" fmla="*/ 74 h 1711"/>
                <a:gd name="T64" fmla="*/ 12 w 2135"/>
                <a:gd name="T65" fmla="*/ 54 h 1711"/>
                <a:gd name="T66" fmla="*/ 25 w 2135"/>
                <a:gd name="T67" fmla="*/ 36 h 1711"/>
                <a:gd name="T68" fmla="*/ 41 w 2135"/>
                <a:gd name="T69" fmla="*/ 21 h 1711"/>
                <a:gd name="T70" fmla="*/ 60 w 2135"/>
                <a:gd name="T71" fmla="*/ 10 h 1711"/>
                <a:gd name="T72" fmla="*/ 80 w 2135"/>
                <a:gd name="T73" fmla="*/ 2 h 1711"/>
                <a:gd name="T74" fmla="*/ 103 w 2135"/>
                <a:gd name="T75" fmla="*/ 0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35" h="1711">
                  <a:moveTo>
                    <a:pt x="221" y="207"/>
                  </a:moveTo>
                  <a:lnTo>
                    <a:pt x="400" y="1504"/>
                  </a:lnTo>
                  <a:lnTo>
                    <a:pt x="1734" y="1504"/>
                  </a:lnTo>
                  <a:lnTo>
                    <a:pt x="1912" y="207"/>
                  </a:lnTo>
                  <a:lnTo>
                    <a:pt x="221" y="207"/>
                  </a:lnTo>
                  <a:close/>
                  <a:moveTo>
                    <a:pt x="103" y="0"/>
                  </a:moveTo>
                  <a:lnTo>
                    <a:pt x="2032" y="0"/>
                  </a:lnTo>
                  <a:lnTo>
                    <a:pt x="2054" y="2"/>
                  </a:lnTo>
                  <a:lnTo>
                    <a:pt x="2075" y="10"/>
                  </a:lnTo>
                  <a:lnTo>
                    <a:pt x="2094" y="21"/>
                  </a:lnTo>
                  <a:lnTo>
                    <a:pt x="2110" y="36"/>
                  </a:lnTo>
                  <a:lnTo>
                    <a:pt x="2123" y="54"/>
                  </a:lnTo>
                  <a:lnTo>
                    <a:pt x="2132" y="74"/>
                  </a:lnTo>
                  <a:lnTo>
                    <a:pt x="2135" y="95"/>
                  </a:lnTo>
                  <a:lnTo>
                    <a:pt x="2135" y="118"/>
                  </a:lnTo>
                  <a:lnTo>
                    <a:pt x="1927" y="1621"/>
                  </a:lnTo>
                  <a:lnTo>
                    <a:pt x="1921" y="1646"/>
                  </a:lnTo>
                  <a:lnTo>
                    <a:pt x="1909" y="1667"/>
                  </a:lnTo>
                  <a:lnTo>
                    <a:pt x="1893" y="1685"/>
                  </a:lnTo>
                  <a:lnTo>
                    <a:pt x="1872" y="1699"/>
                  </a:lnTo>
                  <a:lnTo>
                    <a:pt x="1850" y="1708"/>
                  </a:lnTo>
                  <a:lnTo>
                    <a:pt x="1825" y="1711"/>
                  </a:lnTo>
                  <a:lnTo>
                    <a:pt x="310" y="1711"/>
                  </a:lnTo>
                  <a:lnTo>
                    <a:pt x="285" y="1708"/>
                  </a:lnTo>
                  <a:lnTo>
                    <a:pt x="263" y="1699"/>
                  </a:lnTo>
                  <a:lnTo>
                    <a:pt x="242" y="1685"/>
                  </a:lnTo>
                  <a:lnTo>
                    <a:pt x="226" y="1667"/>
                  </a:lnTo>
                  <a:lnTo>
                    <a:pt x="214" y="1646"/>
                  </a:lnTo>
                  <a:lnTo>
                    <a:pt x="207" y="1621"/>
                  </a:lnTo>
                  <a:lnTo>
                    <a:pt x="0" y="118"/>
                  </a:lnTo>
                  <a:lnTo>
                    <a:pt x="0" y="95"/>
                  </a:lnTo>
                  <a:lnTo>
                    <a:pt x="3" y="74"/>
                  </a:lnTo>
                  <a:lnTo>
                    <a:pt x="12" y="54"/>
                  </a:lnTo>
                  <a:lnTo>
                    <a:pt x="25" y="36"/>
                  </a:lnTo>
                  <a:lnTo>
                    <a:pt x="41" y="21"/>
                  </a:lnTo>
                  <a:lnTo>
                    <a:pt x="60" y="10"/>
                  </a:lnTo>
                  <a:lnTo>
                    <a:pt x="80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80"/>
            <p:cNvSpPr>
              <a:spLocks noEditPoints="1"/>
            </p:cNvSpPr>
            <p:nvPr/>
          </p:nvSpPr>
          <p:spPr bwMode="auto">
            <a:xfrm>
              <a:off x="5708650" y="3933825"/>
              <a:ext cx="88900" cy="88900"/>
            </a:xfrm>
            <a:custGeom>
              <a:avLst/>
              <a:gdLst>
                <a:gd name="T0" fmla="*/ 261 w 561"/>
                <a:gd name="T1" fmla="*/ 210 h 560"/>
                <a:gd name="T2" fmla="*/ 229 w 561"/>
                <a:gd name="T3" fmla="*/ 229 h 560"/>
                <a:gd name="T4" fmla="*/ 211 w 561"/>
                <a:gd name="T5" fmla="*/ 261 h 560"/>
                <a:gd name="T6" fmla="*/ 211 w 561"/>
                <a:gd name="T7" fmla="*/ 300 h 560"/>
                <a:gd name="T8" fmla="*/ 229 w 561"/>
                <a:gd name="T9" fmla="*/ 331 h 560"/>
                <a:gd name="T10" fmla="*/ 261 w 561"/>
                <a:gd name="T11" fmla="*/ 350 h 560"/>
                <a:gd name="T12" fmla="*/ 300 w 561"/>
                <a:gd name="T13" fmla="*/ 350 h 560"/>
                <a:gd name="T14" fmla="*/ 333 w 561"/>
                <a:gd name="T15" fmla="*/ 331 h 560"/>
                <a:gd name="T16" fmla="*/ 351 w 561"/>
                <a:gd name="T17" fmla="*/ 300 h 560"/>
                <a:gd name="T18" fmla="*/ 351 w 561"/>
                <a:gd name="T19" fmla="*/ 261 h 560"/>
                <a:gd name="T20" fmla="*/ 333 w 561"/>
                <a:gd name="T21" fmla="*/ 229 h 560"/>
                <a:gd name="T22" fmla="*/ 300 w 561"/>
                <a:gd name="T23" fmla="*/ 210 h 560"/>
                <a:gd name="T24" fmla="*/ 280 w 561"/>
                <a:gd name="T25" fmla="*/ 0 h 560"/>
                <a:gd name="T26" fmla="*/ 362 w 561"/>
                <a:gd name="T27" fmla="*/ 12 h 560"/>
                <a:gd name="T28" fmla="*/ 434 w 561"/>
                <a:gd name="T29" fmla="*/ 46 h 560"/>
                <a:gd name="T30" fmla="*/ 492 w 561"/>
                <a:gd name="T31" fmla="*/ 97 h 560"/>
                <a:gd name="T32" fmla="*/ 534 w 561"/>
                <a:gd name="T33" fmla="*/ 162 h 560"/>
                <a:gd name="T34" fmla="*/ 557 w 561"/>
                <a:gd name="T35" fmla="*/ 239 h 560"/>
                <a:gd name="T36" fmla="*/ 557 w 561"/>
                <a:gd name="T37" fmla="*/ 321 h 560"/>
                <a:gd name="T38" fmla="*/ 534 w 561"/>
                <a:gd name="T39" fmla="*/ 398 h 560"/>
                <a:gd name="T40" fmla="*/ 492 w 561"/>
                <a:gd name="T41" fmla="*/ 463 h 560"/>
                <a:gd name="T42" fmla="*/ 434 w 561"/>
                <a:gd name="T43" fmla="*/ 514 h 560"/>
                <a:gd name="T44" fmla="*/ 362 w 561"/>
                <a:gd name="T45" fmla="*/ 548 h 560"/>
                <a:gd name="T46" fmla="*/ 280 w 561"/>
                <a:gd name="T47" fmla="*/ 560 h 560"/>
                <a:gd name="T48" fmla="*/ 200 w 561"/>
                <a:gd name="T49" fmla="*/ 548 h 560"/>
                <a:gd name="T50" fmla="*/ 129 w 561"/>
                <a:gd name="T51" fmla="*/ 514 h 560"/>
                <a:gd name="T52" fmla="*/ 70 w 561"/>
                <a:gd name="T53" fmla="*/ 463 h 560"/>
                <a:gd name="T54" fmla="*/ 26 w 561"/>
                <a:gd name="T55" fmla="*/ 398 h 560"/>
                <a:gd name="T56" fmla="*/ 4 w 561"/>
                <a:gd name="T57" fmla="*/ 321 h 560"/>
                <a:gd name="T58" fmla="*/ 4 w 561"/>
                <a:gd name="T59" fmla="*/ 239 h 560"/>
                <a:gd name="T60" fmla="*/ 26 w 561"/>
                <a:gd name="T61" fmla="*/ 162 h 560"/>
                <a:gd name="T62" fmla="*/ 70 w 561"/>
                <a:gd name="T63" fmla="*/ 97 h 560"/>
                <a:gd name="T64" fmla="*/ 129 w 561"/>
                <a:gd name="T65" fmla="*/ 46 h 560"/>
                <a:gd name="T66" fmla="*/ 200 w 561"/>
                <a:gd name="T67" fmla="*/ 12 h 560"/>
                <a:gd name="T68" fmla="*/ 280 w 561"/>
                <a:gd name="T6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1" h="560">
                  <a:moveTo>
                    <a:pt x="280" y="207"/>
                  </a:moveTo>
                  <a:lnTo>
                    <a:pt x="261" y="210"/>
                  </a:lnTo>
                  <a:lnTo>
                    <a:pt x="245" y="217"/>
                  </a:lnTo>
                  <a:lnTo>
                    <a:pt x="229" y="229"/>
                  </a:lnTo>
                  <a:lnTo>
                    <a:pt x="219" y="243"/>
                  </a:lnTo>
                  <a:lnTo>
                    <a:pt x="211" y="261"/>
                  </a:lnTo>
                  <a:lnTo>
                    <a:pt x="208" y="280"/>
                  </a:lnTo>
                  <a:lnTo>
                    <a:pt x="211" y="300"/>
                  </a:lnTo>
                  <a:lnTo>
                    <a:pt x="219" y="317"/>
                  </a:lnTo>
                  <a:lnTo>
                    <a:pt x="229" y="331"/>
                  </a:lnTo>
                  <a:lnTo>
                    <a:pt x="245" y="343"/>
                  </a:lnTo>
                  <a:lnTo>
                    <a:pt x="261" y="350"/>
                  </a:lnTo>
                  <a:lnTo>
                    <a:pt x="280" y="353"/>
                  </a:lnTo>
                  <a:lnTo>
                    <a:pt x="300" y="350"/>
                  </a:lnTo>
                  <a:lnTo>
                    <a:pt x="317" y="343"/>
                  </a:lnTo>
                  <a:lnTo>
                    <a:pt x="333" y="331"/>
                  </a:lnTo>
                  <a:lnTo>
                    <a:pt x="343" y="317"/>
                  </a:lnTo>
                  <a:lnTo>
                    <a:pt x="351" y="300"/>
                  </a:lnTo>
                  <a:lnTo>
                    <a:pt x="353" y="280"/>
                  </a:lnTo>
                  <a:lnTo>
                    <a:pt x="351" y="261"/>
                  </a:lnTo>
                  <a:lnTo>
                    <a:pt x="343" y="243"/>
                  </a:lnTo>
                  <a:lnTo>
                    <a:pt x="333" y="229"/>
                  </a:lnTo>
                  <a:lnTo>
                    <a:pt x="317" y="217"/>
                  </a:lnTo>
                  <a:lnTo>
                    <a:pt x="300" y="210"/>
                  </a:lnTo>
                  <a:lnTo>
                    <a:pt x="280" y="207"/>
                  </a:lnTo>
                  <a:close/>
                  <a:moveTo>
                    <a:pt x="280" y="0"/>
                  </a:moveTo>
                  <a:lnTo>
                    <a:pt x="322" y="3"/>
                  </a:lnTo>
                  <a:lnTo>
                    <a:pt x="362" y="12"/>
                  </a:lnTo>
                  <a:lnTo>
                    <a:pt x="399" y="26"/>
                  </a:lnTo>
                  <a:lnTo>
                    <a:pt x="434" y="46"/>
                  </a:lnTo>
                  <a:lnTo>
                    <a:pt x="464" y="69"/>
                  </a:lnTo>
                  <a:lnTo>
                    <a:pt x="492" y="97"/>
                  </a:lnTo>
                  <a:lnTo>
                    <a:pt x="516" y="128"/>
                  </a:lnTo>
                  <a:lnTo>
                    <a:pt x="534" y="162"/>
                  </a:lnTo>
                  <a:lnTo>
                    <a:pt x="549" y="200"/>
                  </a:lnTo>
                  <a:lnTo>
                    <a:pt x="557" y="239"/>
                  </a:lnTo>
                  <a:lnTo>
                    <a:pt x="561" y="280"/>
                  </a:lnTo>
                  <a:lnTo>
                    <a:pt x="557" y="321"/>
                  </a:lnTo>
                  <a:lnTo>
                    <a:pt x="549" y="360"/>
                  </a:lnTo>
                  <a:lnTo>
                    <a:pt x="534" y="398"/>
                  </a:lnTo>
                  <a:lnTo>
                    <a:pt x="516" y="432"/>
                  </a:lnTo>
                  <a:lnTo>
                    <a:pt x="492" y="463"/>
                  </a:lnTo>
                  <a:lnTo>
                    <a:pt x="464" y="492"/>
                  </a:lnTo>
                  <a:lnTo>
                    <a:pt x="434" y="514"/>
                  </a:lnTo>
                  <a:lnTo>
                    <a:pt x="399" y="534"/>
                  </a:lnTo>
                  <a:lnTo>
                    <a:pt x="362" y="548"/>
                  </a:lnTo>
                  <a:lnTo>
                    <a:pt x="322" y="557"/>
                  </a:lnTo>
                  <a:lnTo>
                    <a:pt x="280" y="560"/>
                  </a:lnTo>
                  <a:lnTo>
                    <a:pt x="239" y="557"/>
                  </a:lnTo>
                  <a:lnTo>
                    <a:pt x="200" y="548"/>
                  </a:lnTo>
                  <a:lnTo>
                    <a:pt x="163" y="534"/>
                  </a:lnTo>
                  <a:lnTo>
                    <a:pt x="129" y="514"/>
                  </a:lnTo>
                  <a:lnTo>
                    <a:pt x="97" y="492"/>
                  </a:lnTo>
                  <a:lnTo>
                    <a:pt x="70" y="463"/>
                  </a:lnTo>
                  <a:lnTo>
                    <a:pt x="46" y="432"/>
                  </a:lnTo>
                  <a:lnTo>
                    <a:pt x="26" y="398"/>
                  </a:lnTo>
                  <a:lnTo>
                    <a:pt x="12" y="360"/>
                  </a:lnTo>
                  <a:lnTo>
                    <a:pt x="4" y="321"/>
                  </a:lnTo>
                  <a:lnTo>
                    <a:pt x="0" y="280"/>
                  </a:lnTo>
                  <a:lnTo>
                    <a:pt x="4" y="239"/>
                  </a:lnTo>
                  <a:lnTo>
                    <a:pt x="12" y="200"/>
                  </a:lnTo>
                  <a:lnTo>
                    <a:pt x="26" y="162"/>
                  </a:lnTo>
                  <a:lnTo>
                    <a:pt x="46" y="128"/>
                  </a:lnTo>
                  <a:lnTo>
                    <a:pt x="70" y="97"/>
                  </a:lnTo>
                  <a:lnTo>
                    <a:pt x="97" y="69"/>
                  </a:lnTo>
                  <a:lnTo>
                    <a:pt x="129" y="46"/>
                  </a:lnTo>
                  <a:lnTo>
                    <a:pt x="163" y="26"/>
                  </a:lnTo>
                  <a:lnTo>
                    <a:pt x="200" y="12"/>
                  </a:lnTo>
                  <a:lnTo>
                    <a:pt x="239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81"/>
            <p:cNvSpPr>
              <a:spLocks noEditPoints="1"/>
            </p:cNvSpPr>
            <p:nvPr/>
          </p:nvSpPr>
          <p:spPr bwMode="auto">
            <a:xfrm>
              <a:off x="5421313" y="3681413"/>
              <a:ext cx="395287" cy="341313"/>
            </a:xfrm>
            <a:custGeom>
              <a:avLst/>
              <a:gdLst>
                <a:gd name="T0" fmla="*/ 1182 w 2489"/>
                <a:gd name="T1" fmla="*/ 1832 h 2149"/>
                <a:gd name="T2" fmla="*/ 1193 w 2489"/>
                <a:gd name="T3" fmla="*/ 1920 h 2149"/>
                <a:gd name="T4" fmla="*/ 1281 w 2489"/>
                <a:gd name="T5" fmla="*/ 1932 h 2149"/>
                <a:gd name="T6" fmla="*/ 1314 w 2489"/>
                <a:gd name="T7" fmla="*/ 1850 h 2149"/>
                <a:gd name="T8" fmla="*/ 1244 w 2489"/>
                <a:gd name="T9" fmla="*/ 1796 h 2149"/>
                <a:gd name="T10" fmla="*/ 336 w 2489"/>
                <a:gd name="T11" fmla="*/ 1832 h 2149"/>
                <a:gd name="T12" fmla="*/ 347 w 2489"/>
                <a:gd name="T13" fmla="*/ 1920 h 2149"/>
                <a:gd name="T14" fmla="*/ 435 w 2489"/>
                <a:gd name="T15" fmla="*/ 1932 h 2149"/>
                <a:gd name="T16" fmla="*/ 469 w 2489"/>
                <a:gd name="T17" fmla="*/ 1850 h 2149"/>
                <a:gd name="T18" fmla="*/ 399 w 2489"/>
                <a:gd name="T19" fmla="*/ 1796 h 2149"/>
                <a:gd name="T20" fmla="*/ 185 w 2489"/>
                <a:gd name="T21" fmla="*/ 39 h 2149"/>
                <a:gd name="T22" fmla="*/ 1244 w 2489"/>
                <a:gd name="T23" fmla="*/ 445 h 2149"/>
                <a:gd name="T24" fmla="*/ 1337 w 2489"/>
                <a:gd name="T25" fmla="*/ 502 h 2149"/>
                <a:gd name="T26" fmla="*/ 1325 w 2489"/>
                <a:gd name="T27" fmla="*/ 613 h 2149"/>
                <a:gd name="T28" fmla="*/ 207 w 2489"/>
                <a:gd name="T29" fmla="*/ 652 h 2149"/>
                <a:gd name="T30" fmla="*/ 251 w 2489"/>
                <a:gd name="T31" fmla="*/ 815 h 2149"/>
                <a:gd name="T32" fmla="*/ 2132 w 2489"/>
                <a:gd name="T33" fmla="*/ 858 h 2149"/>
                <a:gd name="T34" fmla="*/ 2256 w 2489"/>
                <a:gd name="T35" fmla="*/ 792 h 2149"/>
                <a:gd name="T36" fmla="*/ 1804 w 2489"/>
                <a:gd name="T37" fmla="*/ 652 h 2149"/>
                <a:gd name="T38" fmla="*/ 1712 w 2489"/>
                <a:gd name="T39" fmla="*/ 593 h 2149"/>
                <a:gd name="T40" fmla="*/ 1724 w 2489"/>
                <a:gd name="T41" fmla="*/ 484 h 2149"/>
                <a:gd name="T42" fmla="*/ 2282 w 2489"/>
                <a:gd name="T43" fmla="*/ 445 h 2149"/>
                <a:gd name="T44" fmla="*/ 2321 w 2489"/>
                <a:gd name="T45" fmla="*/ 23 h 2149"/>
                <a:gd name="T46" fmla="*/ 2431 w 2489"/>
                <a:gd name="T47" fmla="*/ 11 h 2149"/>
                <a:gd name="T48" fmla="*/ 2489 w 2489"/>
                <a:gd name="T49" fmla="*/ 103 h 2149"/>
                <a:gd name="T50" fmla="*/ 2440 w 2489"/>
                <a:gd name="T51" fmla="*/ 888 h 2149"/>
                <a:gd name="T52" fmla="*/ 2271 w 2489"/>
                <a:gd name="T53" fmla="*/ 1037 h 2149"/>
                <a:gd name="T54" fmla="*/ 1348 w 2489"/>
                <a:gd name="T55" fmla="*/ 1243 h 2149"/>
                <a:gd name="T56" fmla="*/ 2171 w 2489"/>
                <a:gd name="T57" fmla="*/ 1282 h 2149"/>
                <a:gd name="T58" fmla="*/ 2183 w 2489"/>
                <a:gd name="T59" fmla="*/ 1393 h 2149"/>
                <a:gd name="T60" fmla="*/ 2089 w 2489"/>
                <a:gd name="T61" fmla="*/ 1450 h 2149"/>
                <a:gd name="T62" fmla="*/ 1449 w 2489"/>
                <a:gd name="T63" fmla="*/ 1678 h 2149"/>
                <a:gd name="T64" fmla="*/ 1524 w 2489"/>
                <a:gd name="T65" fmla="*/ 1869 h 2149"/>
                <a:gd name="T66" fmla="*/ 1456 w 2489"/>
                <a:gd name="T67" fmla="*/ 2052 h 2149"/>
                <a:gd name="T68" fmla="*/ 1286 w 2489"/>
                <a:gd name="T69" fmla="*/ 2146 h 2149"/>
                <a:gd name="T70" fmla="*/ 1092 w 2489"/>
                <a:gd name="T71" fmla="*/ 2103 h 2149"/>
                <a:gd name="T72" fmla="*/ 976 w 2489"/>
                <a:gd name="T73" fmla="*/ 1949 h 2149"/>
                <a:gd name="T74" fmla="*/ 993 w 2489"/>
                <a:gd name="T75" fmla="*/ 1747 h 2149"/>
                <a:gd name="T76" fmla="*/ 1141 w 2489"/>
                <a:gd name="T77" fmla="*/ 1609 h 2149"/>
                <a:gd name="T78" fmla="*/ 574 w 2489"/>
                <a:gd name="T79" fmla="*/ 1651 h 2149"/>
                <a:gd name="T80" fmla="*/ 676 w 2489"/>
                <a:gd name="T81" fmla="*/ 1826 h 2149"/>
                <a:gd name="T82" fmla="*/ 634 w 2489"/>
                <a:gd name="T83" fmla="*/ 2021 h 2149"/>
                <a:gd name="T84" fmla="*/ 480 w 2489"/>
                <a:gd name="T85" fmla="*/ 2137 h 2149"/>
                <a:gd name="T86" fmla="*/ 281 w 2489"/>
                <a:gd name="T87" fmla="*/ 2123 h 2149"/>
                <a:gd name="T88" fmla="*/ 145 w 2489"/>
                <a:gd name="T89" fmla="*/ 1987 h 2149"/>
                <a:gd name="T90" fmla="*/ 132 w 2489"/>
                <a:gd name="T91" fmla="*/ 1784 h 2149"/>
                <a:gd name="T92" fmla="*/ 258 w 2489"/>
                <a:gd name="T93" fmla="*/ 1627 h 2149"/>
                <a:gd name="T94" fmla="*/ 318 w 2489"/>
                <a:gd name="T95" fmla="*/ 1282 h 2149"/>
                <a:gd name="T96" fmla="*/ 1141 w 2489"/>
                <a:gd name="T97" fmla="*/ 1243 h 2149"/>
                <a:gd name="T98" fmla="*/ 218 w 2489"/>
                <a:gd name="T99" fmla="*/ 1037 h 2149"/>
                <a:gd name="T100" fmla="*/ 49 w 2489"/>
                <a:gd name="T101" fmla="*/ 888 h 2149"/>
                <a:gd name="T102" fmla="*/ 0 w 2489"/>
                <a:gd name="T103" fmla="*/ 103 h 2149"/>
                <a:gd name="T104" fmla="*/ 58 w 2489"/>
                <a:gd name="T105" fmla="*/ 11 h 2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9" h="2149">
                  <a:moveTo>
                    <a:pt x="1244" y="1796"/>
                  </a:moveTo>
                  <a:lnTo>
                    <a:pt x="1225" y="1799"/>
                  </a:lnTo>
                  <a:lnTo>
                    <a:pt x="1208" y="1806"/>
                  </a:lnTo>
                  <a:lnTo>
                    <a:pt x="1193" y="1818"/>
                  </a:lnTo>
                  <a:lnTo>
                    <a:pt x="1182" y="1832"/>
                  </a:lnTo>
                  <a:lnTo>
                    <a:pt x="1174" y="1850"/>
                  </a:lnTo>
                  <a:lnTo>
                    <a:pt x="1172" y="1869"/>
                  </a:lnTo>
                  <a:lnTo>
                    <a:pt x="1174" y="1889"/>
                  </a:lnTo>
                  <a:lnTo>
                    <a:pt x="1182" y="1906"/>
                  </a:lnTo>
                  <a:lnTo>
                    <a:pt x="1193" y="1920"/>
                  </a:lnTo>
                  <a:lnTo>
                    <a:pt x="1208" y="1932"/>
                  </a:lnTo>
                  <a:lnTo>
                    <a:pt x="1225" y="1939"/>
                  </a:lnTo>
                  <a:lnTo>
                    <a:pt x="1244" y="1942"/>
                  </a:lnTo>
                  <a:lnTo>
                    <a:pt x="1263" y="1939"/>
                  </a:lnTo>
                  <a:lnTo>
                    <a:pt x="1281" y="1932"/>
                  </a:lnTo>
                  <a:lnTo>
                    <a:pt x="1296" y="1920"/>
                  </a:lnTo>
                  <a:lnTo>
                    <a:pt x="1307" y="1906"/>
                  </a:lnTo>
                  <a:lnTo>
                    <a:pt x="1314" y="1889"/>
                  </a:lnTo>
                  <a:lnTo>
                    <a:pt x="1317" y="1869"/>
                  </a:lnTo>
                  <a:lnTo>
                    <a:pt x="1314" y="1850"/>
                  </a:lnTo>
                  <a:lnTo>
                    <a:pt x="1307" y="1832"/>
                  </a:lnTo>
                  <a:lnTo>
                    <a:pt x="1296" y="1818"/>
                  </a:lnTo>
                  <a:lnTo>
                    <a:pt x="1281" y="1806"/>
                  </a:lnTo>
                  <a:lnTo>
                    <a:pt x="1263" y="1799"/>
                  </a:lnTo>
                  <a:lnTo>
                    <a:pt x="1244" y="1796"/>
                  </a:lnTo>
                  <a:close/>
                  <a:moveTo>
                    <a:pt x="399" y="1796"/>
                  </a:moveTo>
                  <a:lnTo>
                    <a:pt x="380" y="1799"/>
                  </a:lnTo>
                  <a:lnTo>
                    <a:pt x="363" y="1806"/>
                  </a:lnTo>
                  <a:lnTo>
                    <a:pt x="347" y="1818"/>
                  </a:lnTo>
                  <a:lnTo>
                    <a:pt x="336" y="1832"/>
                  </a:lnTo>
                  <a:lnTo>
                    <a:pt x="329" y="1850"/>
                  </a:lnTo>
                  <a:lnTo>
                    <a:pt x="327" y="1869"/>
                  </a:lnTo>
                  <a:lnTo>
                    <a:pt x="329" y="1889"/>
                  </a:lnTo>
                  <a:lnTo>
                    <a:pt x="336" y="1906"/>
                  </a:lnTo>
                  <a:lnTo>
                    <a:pt x="347" y="1920"/>
                  </a:lnTo>
                  <a:lnTo>
                    <a:pt x="363" y="1932"/>
                  </a:lnTo>
                  <a:lnTo>
                    <a:pt x="380" y="1939"/>
                  </a:lnTo>
                  <a:lnTo>
                    <a:pt x="399" y="1942"/>
                  </a:lnTo>
                  <a:lnTo>
                    <a:pt x="418" y="1939"/>
                  </a:lnTo>
                  <a:lnTo>
                    <a:pt x="435" y="1932"/>
                  </a:lnTo>
                  <a:lnTo>
                    <a:pt x="450" y="1920"/>
                  </a:lnTo>
                  <a:lnTo>
                    <a:pt x="461" y="1906"/>
                  </a:lnTo>
                  <a:lnTo>
                    <a:pt x="469" y="1889"/>
                  </a:lnTo>
                  <a:lnTo>
                    <a:pt x="472" y="1869"/>
                  </a:lnTo>
                  <a:lnTo>
                    <a:pt x="469" y="1850"/>
                  </a:lnTo>
                  <a:lnTo>
                    <a:pt x="461" y="1832"/>
                  </a:lnTo>
                  <a:lnTo>
                    <a:pt x="450" y="1818"/>
                  </a:lnTo>
                  <a:lnTo>
                    <a:pt x="435" y="1806"/>
                  </a:lnTo>
                  <a:lnTo>
                    <a:pt x="418" y="1799"/>
                  </a:lnTo>
                  <a:lnTo>
                    <a:pt x="399" y="1796"/>
                  </a:lnTo>
                  <a:close/>
                  <a:moveTo>
                    <a:pt x="103" y="0"/>
                  </a:moveTo>
                  <a:lnTo>
                    <a:pt x="127" y="2"/>
                  </a:lnTo>
                  <a:lnTo>
                    <a:pt x="149" y="11"/>
                  </a:lnTo>
                  <a:lnTo>
                    <a:pt x="168" y="23"/>
                  </a:lnTo>
                  <a:lnTo>
                    <a:pt x="185" y="39"/>
                  </a:lnTo>
                  <a:lnTo>
                    <a:pt x="196" y="57"/>
                  </a:lnTo>
                  <a:lnTo>
                    <a:pt x="204" y="79"/>
                  </a:lnTo>
                  <a:lnTo>
                    <a:pt x="207" y="103"/>
                  </a:lnTo>
                  <a:lnTo>
                    <a:pt x="207" y="445"/>
                  </a:lnTo>
                  <a:lnTo>
                    <a:pt x="1244" y="445"/>
                  </a:lnTo>
                  <a:lnTo>
                    <a:pt x="1268" y="447"/>
                  </a:lnTo>
                  <a:lnTo>
                    <a:pt x="1290" y="454"/>
                  </a:lnTo>
                  <a:lnTo>
                    <a:pt x="1309" y="467"/>
                  </a:lnTo>
                  <a:lnTo>
                    <a:pt x="1325" y="484"/>
                  </a:lnTo>
                  <a:lnTo>
                    <a:pt x="1337" y="502"/>
                  </a:lnTo>
                  <a:lnTo>
                    <a:pt x="1345" y="524"/>
                  </a:lnTo>
                  <a:lnTo>
                    <a:pt x="1348" y="548"/>
                  </a:lnTo>
                  <a:lnTo>
                    <a:pt x="1345" y="572"/>
                  </a:lnTo>
                  <a:lnTo>
                    <a:pt x="1337" y="593"/>
                  </a:lnTo>
                  <a:lnTo>
                    <a:pt x="1325" y="613"/>
                  </a:lnTo>
                  <a:lnTo>
                    <a:pt x="1309" y="629"/>
                  </a:lnTo>
                  <a:lnTo>
                    <a:pt x="1290" y="641"/>
                  </a:lnTo>
                  <a:lnTo>
                    <a:pt x="1268" y="649"/>
                  </a:lnTo>
                  <a:lnTo>
                    <a:pt x="1244" y="652"/>
                  </a:lnTo>
                  <a:lnTo>
                    <a:pt x="207" y="652"/>
                  </a:lnTo>
                  <a:lnTo>
                    <a:pt x="207" y="708"/>
                  </a:lnTo>
                  <a:lnTo>
                    <a:pt x="211" y="739"/>
                  </a:lnTo>
                  <a:lnTo>
                    <a:pt x="219" y="767"/>
                  </a:lnTo>
                  <a:lnTo>
                    <a:pt x="232" y="792"/>
                  </a:lnTo>
                  <a:lnTo>
                    <a:pt x="251" y="815"/>
                  </a:lnTo>
                  <a:lnTo>
                    <a:pt x="274" y="833"/>
                  </a:lnTo>
                  <a:lnTo>
                    <a:pt x="298" y="846"/>
                  </a:lnTo>
                  <a:lnTo>
                    <a:pt x="327" y="855"/>
                  </a:lnTo>
                  <a:lnTo>
                    <a:pt x="357" y="858"/>
                  </a:lnTo>
                  <a:lnTo>
                    <a:pt x="2132" y="858"/>
                  </a:lnTo>
                  <a:lnTo>
                    <a:pt x="2162" y="855"/>
                  </a:lnTo>
                  <a:lnTo>
                    <a:pt x="2190" y="846"/>
                  </a:lnTo>
                  <a:lnTo>
                    <a:pt x="2215" y="833"/>
                  </a:lnTo>
                  <a:lnTo>
                    <a:pt x="2237" y="815"/>
                  </a:lnTo>
                  <a:lnTo>
                    <a:pt x="2256" y="792"/>
                  </a:lnTo>
                  <a:lnTo>
                    <a:pt x="2270" y="767"/>
                  </a:lnTo>
                  <a:lnTo>
                    <a:pt x="2278" y="739"/>
                  </a:lnTo>
                  <a:lnTo>
                    <a:pt x="2282" y="708"/>
                  </a:lnTo>
                  <a:lnTo>
                    <a:pt x="2282" y="652"/>
                  </a:lnTo>
                  <a:lnTo>
                    <a:pt x="1804" y="652"/>
                  </a:lnTo>
                  <a:lnTo>
                    <a:pt x="1781" y="649"/>
                  </a:lnTo>
                  <a:lnTo>
                    <a:pt x="1758" y="641"/>
                  </a:lnTo>
                  <a:lnTo>
                    <a:pt x="1740" y="629"/>
                  </a:lnTo>
                  <a:lnTo>
                    <a:pt x="1724" y="613"/>
                  </a:lnTo>
                  <a:lnTo>
                    <a:pt x="1712" y="593"/>
                  </a:lnTo>
                  <a:lnTo>
                    <a:pt x="1703" y="572"/>
                  </a:lnTo>
                  <a:lnTo>
                    <a:pt x="1701" y="548"/>
                  </a:lnTo>
                  <a:lnTo>
                    <a:pt x="1703" y="524"/>
                  </a:lnTo>
                  <a:lnTo>
                    <a:pt x="1712" y="502"/>
                  </a:lnTo>
                  <a:lnTo>
                    <a:pt x="1724" y="484"/>
                  </a:lnTo>
                  <a:lnTo>
                    <a:pt x="1740" y="467"/>
                  </a:lnTo>
                  <a:lnTo>
                    <a:pt x="1758" y="454"/>
                  </a:lnTo>
                  <a:lnTo>
                    <a:pt x="1781" y="447"/>
                  </a:lnTo>
                  <a:lnTo>
                    <a:pt x="1804" y="445"/>
                  </a:lnTo>
                  <a:lnTo>
                    <a:pt x="2282" y="445"/>
                  </a:lnTo>
                  <a:lnTo>
                    <a:pt x="2282" y="103"/>
                  </a:lnTo>
                  <a:lnTo>
                    <a:pt x="2285" y="79"/>
                  </a:lnTo>
                  <a:lnTo>
                    <a:pt x="2292" y="57"/>
                  </a:lnTo>
                  <a:lnTo>
                    <a:pt x="2304" y="39"/>
                  </a:lnTo>
                  <a:lnTo>
                    <a:pt x="2321" y="23"/>
                  </a:lnTo>
                  <a:lnTo>
                    <a:pt x="2340" y="11"/>
                  </a:lnTo>
                  <a:lnTo>
                    <a:pt x="2362" y="2"/>
                  </a:lnTo>
                  <a:lnTo>
                    <a:pt x="2386" y="0"/>
                  </a:lnTo>
                  <a:lnTo>
                    <a:pt x="2409" y="2"/>
                  </a:lnTo>
                  <a:lnTo>
                    <a:pt x="2431" y="11"/>
                  </a:lnTo>
                  <a:lnTo>
                    <a:pt x="2450" y="23"/>
                  </a:lnTo>
                  <a:lnTo>
                    <a:pt x="2466" y="39"/>
                  </a:lnTo>
                  <a:lnTo>
                    <a:pt x="2478" y="57"/>
                  </a:lnTo>
                  <a:lnTo>
                    <a:pt x="2487" y="79"/>
                  </a:lnTo>
                  <a:lnTo>
                    <a:pt x="2489" y="103"/>
                  </a:lnTo>
                  <a:lnTo>
                    <a:pt x="2489" y="708"/>
                  </a:lnTo>
                  <a:lnTo>
                    <a:pt x="2486" y="757"/>
                  </a:lnTo>
                  <a:lnTo>
                    <a:pt x="2476" y="803"/>
                  </a:lnTo>
                  <a:lnTo>
                    <a:pt x="2461" y="847"/>
                  </a:lnTo>
                  <a:lnTo>
                    <a:pt x="2440" y="888"/>
                  </a:lnTo>
                  <a:lnTo>
                    <a:pt x="2414" y="926"/>
                  </a:lnTo>
                  <a:lnTo>
                    <a:pt x="2385" y="961"/>
                  </a:lnTo>
                  <a:lnTo>
                    <a:pt x="2350" y="991"/>
                  </a:lnTo>
                  <a:lnTo>
                    <a:pt x="2312" y="1016"/>
                  </a:lnTo>
                  <a:lnTo>
                    <a:pt x="2271" y="1037"/>
                  </a:lnTo>
                  <a:lnTo>
                    <a:pt x="2226" y="1053"/>
                  </a:lnTo>
                  <a:lnTo>
                    <a:pt x="2180" y="1062"/>
                  </a:lnTo>
                  <a:lnTo>
                    <a:pt x="2132" y="1065"/>
                  </a:lnTo>
                  <a:lnTo>
                    <a:pt x="1348" y="1065"/>
                  </a:lnTo>
                  <a:lnTo>
                    <a:pt x="1348" y="1243"/>
                  </a:lnTo>
                  <a:lnTo>
                    <a:pt x="2089" y="1243"/>
                  </a:lnTo>
                  <a:lnTo>
                    <a:pt x="2113" y="1246"/>
                  </a:lnTo>
                  <a:lnTo>
                    <a:pt x="2135" y="1254"/>
                  </a:lnTo>
                  <a:lnTo>
                    <a:pt x="2155" y="1266"/>
                  </a:lnTo>
                  <a:lnTo>
                    <a:pt x="2171" y="1282"/>
                  </a:lnTo>
                  <a:lnTo>
                    <a:pt x="2183" y="1302"/>
                  </a:lnTo>
                  <a:lnTo>
                    <a:pt x="2190" y="1323"/>
                  </a:lnTo>
                  <a:lnTo>
                    <a:pt x="2194" y="1347"/>
                  </a:lnTo>
                  <a:lnTo>
                    <a:pt x="2190" y="1371"/>
                  </a:lnTo>
                  <a:lnTo>
                    <a:pt x="2183" y="1393"/>
                  </a:lnTo>
                  <a:lnTo>
                    <a:pt x="2171" y="1412"/>
                  </a:lnTo>
                  <a:lnTo>
                    <a:pt x="2155" y="1428"/>
                  </a:lnTo>
                  <a:lnTo>
                    <a:pt x="2135" y="1441"/>
                  </a:lnTo>
                  <a:lnTo>
                    <a:pt x="2113" y="1448"/>
                  </a:lnTo>
                  <a:lnTo>
                    <a:pt x="2089" y="1450"/>
                  </a:lnTo>
                  <a:lnTo>
                    <a:pt x="1348" y="1450"/>
                  </a:lnTo>
                  <a:lnTo>
                    <a:pt x="1348" y="1609"/>
                  </a:lnTo>
                  <a:lnTo>
                    <a:pt x="1385" y="1627"/>
                  </a:lnTo>
                  <a:lnTo>
                    <a:pt x="1419" y="1651"/>
                  </a:lnTo>
                  <a:lnTo>
                    <a:pt x="1449" y="1678"/>
                  </a:lnTo>
                  <a:lnTo>
                    <a:pt x="1475" y="1711"/>
                  </a:lnTo>
                  <a:lnTo>
                    <a:pt x="1496" y="1747"/>
                  </a:lnTo>
                  <a:lnTo>
                    <a:pt x="1511" y="1784"/>
                  </a:lnTo>
                  <a:lnTo>
                    <a:pt x="1521" y="1826"/>
                  </a:lnTo>
                  <a:lnTo>
                    <a:pt x="1524" y="1869"/>
                  </a:lnTo>
                  <a:lnTo>
                    <a:pt x="1522" y="1910"/>
                  </a:lnTo>
                  <a:lnTo>
                    <a:pt x="1513" y="1949"/>
                  </a:lnTo>
                  <a:lnTo>
                    <a:pt x="1498" y="1987"/>
                  </a:lnTo>
                  <a:lnTo>
                    <a:pt x="1479" y="2021"/>
                  </a:lnTo>
                  <a:lnTo>
                    <a:pt x="1456" y="2052"/>
                  </a:lnTo>
                  <a:lnTo>
                    <a:pt x="1428" y="2081"/>
                  </a:lnTo>
                  <a:lnTo>
                    <a:pt x="1397" y="2103"/>
                  </a:lnTo>
                  <a:lnTo>
                    <a:pt x="1362" y="2123"/>
                  </a:lnTo>
                  <a:lnTo>
                    <a:pt x="1325" y="2137"/>
                  </a:lnTo>
                  <a:lnTo>
                    <a:pt x="1286" y="2146"/>
                  </a:lnTo>
                  <a:lnTo>
                    <a:pt x="1244" y="2149"/>
                  </a:lnTo>
                  <a:lnTo>
                    <a:pt x="1203" y="2146"/>
                  </a:lnTo>
                  <a:lnTo>
                    <a:pt x="1164" y="2137"/>
                  </a:lnTo>
                  <a:lnTo>
                    <a:pt x="1127" y="2123"/>
                  </a:lnTo>
                  <a:lnTo>
                    <a:pt x="1092" y="2103"/>
                  </a:lnTo>
                  <a:lnTo>
                    <a:pt x="1060" y="2081"/>
                  </a:lnTo>
                  <a:lnTo>
                    <a:pt x="1033" y="2052"/>
                  </a:lnTo>
                  <a:lnTo>
                    <a:pt x="1009" y="2021"/>
                  </a:lnTo>
                  <a:lnTo>
                    <a:pt x="990" y="1987"/>
                  </a:lnTo>
                  <a:lnTo>
                    <a:pt x="976" y="1949"/>
                  </a:lnTo>
                  <a:lnTo>
                    <a:pt x="967" y="1910"/>
                  </a:lnTo>
                  <a:lnTo>
                    <a:pt x="964" y="1869"/>
                  </a:lnTo>
                  <a:lnTo>
                    <a:pt x="968" y="1826"/>
                  </a:lnTo>
                  <a:lnTo>
                    <a:pt x="977" y="1784"/>
                  </a:lnTo>
                  <a:lnTo>
                    <a:pt x="993" y="1747"/>
                  </a:lnTo>
                  <a:lnTo>
                    <a:pt x="1014" y="1711"/>
                  </a:lnTo>
                  <a:lnTo>
                    <a:pt x="1040" y="1678"/>
                  </a:lnTo>
                  <a:lnTo>
                    <a:pt x="1069" y="1651"/>
                  </a:lnTo>
                  <a:lnTo>
                    <a:pt x="1104" y="1627"/>
                  </a:lnTo>
                  <a:lnTo>
                    <a:pt x="1141" y="1609"/>
                  </a:lnTo>
                  <a:lnTo>
                    <a:pt x="1141" y="1450"/>
                  </a:lnTo>
                  <a:lnTo>
                    <a:pt x="503" y="1450"/>
                  </a:lnTo>
                  <a:lnTo>
                    <a:pt x="503" y="1609"/>
                  </a:lnTo>
                  <a:lnTo>
                    <a:pt x="539" y="1627"/>
                  </a:lnTo>
                  <a:lnTo>
                    <a:pt x="574" y="1651"/>
                  </a:lnTo>
                  <a:lnTo>
                    <a:pt x="604" y="1678"/>
                  </a:lnTo>
                  <a:lnTo>
                    <a:pt x="630" y="1711"/>
                  </a:lnTo>
                  <a:lnTo>
                    <a:pt x="650" y="1747"/>
                  </a:lnTo>
                  <a:lnTo>
                    <a:pt x="666" y="1784"/>
                  </a:lnTo>
                  <a:lnTo>
                    <a:pt x="676" y="1826"/>
                  </a:lnTo>
                  <a:lnTo>
                    <a:pt x="679" y="1869"/>
                  </a:lnTo>
                  <a:lnTo>
                    <a:pt x="676" y="1910"/>
                  </a:lnTo>
                  <a:lnTo>
                    <a:pt x="668" y="1949"/>
                  </a:lnTo>
                  <a:lnTo>
                    <a:pt x="653" y="1987"/>
                  </a:lnTo>
                  <a:lnTo>
                    <a:pt x="634" y="2021"/>
                  </a:lnTo>
                  <a:lnTo>
                    <a:pt x="610" y="2052"/>
                  </a:lnTo>
                  <a:lnTo>
                    <a:pt x="583" y="2081"/>
                  </a:lnTo>
                  <a:lnTo>
                    <a:pt x="551" y="2103"/>
                  </a:lnTo>
                  <a:lnTo>
                    <a:pt x="517" y="2123"/>
                  </a:lnTo>
                  <a:lnTo>
                    <a:pt x="480" y="2137"/>
                  </a:lnTo>
                  <a:lnTo>
                    <a:pt x="441" y="2146"/>
                  </a:lnTo>
                  <a:lnTo>
                    <a:pt x="399" y="2149"/>
                  </a:lnTo>
                  <a:lnTo>
                    <a:pt x="358" y="2146"/>
                  </a:lnTo>
                  <a:lnTo>
                    <a:pt x="318" y="2137"/>
                  </a:lnTo>
                  <a:lnTo>
                    <a:pt x="281" y="2123"/>
                  </a:lnTo>
                  <a:lnTo>
                    <a:pt x="246" y="2103"/>
                  </a:lnTo>
                  <a:lnTo>
                    <a:pt x="215" y="2081"/>
                  </a:lnTo>
                  <a:lnTo>
                    <a:pt x="188" y="2052"/>
                  </a:lnTo>
                  <a:lnTo>
                    <a:pt x="164" y="2021"/>
                  </a:lnTo>
                  <a:lnTo>
                    <a:pt x="145" y="1987"/>
                  </a:lnTo>
                  <a:lnTo>
                    <a:pt x="131" y="1949"/>
                  </a:lnTo>
                  <a:lnTo>
                    <a:pt x="122" y="1910"/>
                  </a:lnTo>
                  <a:lnTo>
                    <a:pt x="119" y="1869"/>
                  </a:lnTo>
                  <a:lnTo>
                    <a:pt x="123" y="1826"/>
                  </a:lnTo>
                  <a:lnTo>
                    <a:pt x="132" y="1784"/>
                  </a:lnTo>
                  <a:lnTo>
                    <a:pt x="148" y="1747"/>
                  </a:lnTo>
                  <a:lnTo>
                    <a:pt x="168" y="1711"/>
                  </a:lnTo>
                  <a:lnTo>
                    <a:pt x="194" y="1678"/>
                  </a:lnTo>
                  <a:lnTo>
                    <a:pt x="225" y="1651"/>
                  </a:lnTo>
                  <a:lnTo>
                    <a:pt x="258" y="1627"/>
                  </a:lnTo>
                  <a:lnTo>
                    <a:pt x="295" y="1609"/>
                  </a:lnTo>
                  <a:lnTo>
                    <a:pt x="295" y="1347"/>
                  </a:lnTo>
                  <a:lnTo>
                    <a:pt x="298" y="1323"/>
                  </a:lnTo>
                  <a:lnTo>
                    <a:pt x="306" y="1302"/>
                  </a:lnTo>
                  <a:lnTo>
                    <a:pt x="318" y="1282"/>
                  </a:lnTo>
                  <a:lnTo>
                    <a:pt x="334" y="1266"/>
                  </a:lnTo>
                  <a:lnTo>
                    <a:pt x="354" y="1254"/>
                  </a:lnTo>
                  <a:lnTo>
                    <a:pt x="376" y="1246"/>
                  </a:lnTo>
                  <a:lnTo>
                    <a:pt x="399" y="1243"/>
                  </a:lnTo>
                  <a:lnTo>
                    <a:pt x="1141" y="1243"/>
                  </a:lnTo>
                  <a:lnTo>
                    <a:pt x="1141" y="1065"/>
                  </a:lnTo>
                  <a:lnTo>
                    <a:pt x="357" y="1065"/>
                  </a:lnTo>
                  <a:lnTo>
                    <a:pt x="308" y="1062"/>
                  </a:lnTo>
                  <a:lnTo>
                    <a:pt x="263" y="1053"/>
                  </a:lnTo>
                  <a:lnTo>
                    <a:pt x="218" y="1037"/>
                  </a:lnTo>
                  <a:lnTo>
                    <a:pt x="177" y="1016"/>
                  </a:lnTo>
                  <a:lnTo>
                    <a:pt x="139" y="991"/>
                  </a:lnTo>
                  <a:lnTo>
                    <a:pt x="104" y="961"/>
                  </a:lnTo>
                  <a:lnTo>
                    <a:pt x="74" y="926"/>
                  </a:lnTo>
                  <a:lnTo>
                    <a:pt x="49" y="888"/>
                  </a:lnTo>
                  <a:lnTo>
                    <a:pt x="28" y="847"/>
                  </a:lnTo>
                  <a:lnTo>
                    <a:pt x="13" y="803"/>
                  </a:lnTo>
                  <a:lnTo>
                    <a:pt x="3" y="757"/>
                  </a:lnTo>
                  <a:lnTo>
                    <a:pt x="0" y="708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6" name="Group 895"/>
          <p:cNvGrpSpPr/>
          <p:nvPr/>
        </p:nvGrpSpPr>
        <p:grpSpPr>
          <a:xfrm>
            <a:off x="4403177" y="3487738"/>
            <a:ext cx="569913" cy="501650"/>
            <a:chOff x="4419600" y="3487738"/>
            <a:chExt cx="569913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286"/>
            <p:cNvSpPr>
              <a:spLocks/>
            </p:cNvSpPr>
            <p:nvPr/>
          </p:nvSpPr>
          <p:spPr bwMode="auto">
            <a:xfrm>
              <a:off x="4670425" y="3886201"/>
              <a:ext cx="33338" cy="34925"/>
            </a:xfrm>
            <a:custGeom>
              <a:avLst/>
              <a:gdLst>
                <a:gd name="T0" fmla="*/ 209 w 209"/>
                <a:gd name="T1" fmla="*/ 0 h 225"/>
                <a:gd name="T2" fmla="*/ 209 w 209"/>
                <a:gd name="T3" fmla="*/ 225 h 225"/>
                <a:gd name="T4" fmla="*/ 0 w 209"/>
                <a:gd name="T5" fmla="*/ 225 h 225"/>
                <a:gd name="T6" fmla="*/ 38 w 209"/>
                <a:gd name="T7" fmla="*/ 219 h 225"/>
                <a:gd name="T8" fmla="*/ 74 w 209"/>
                <a:gd name="T9" fmla="*/ 207 h 225"/>
                <a:gd name="T10" fmla="*/ 106 w 209"/>
                <a:gd name="T11" fmla="*/ 189 h 225"/>
                <a:gd name="T12" fmla="*/ 136 w 209"/>
                <a:gd name="T13" fmla="*/ 167 h 225"/>
                <a:gd name="T14" fmla="*/ 161 w 209"/>
                <a:gd name="T15" fmla="*/ 140 h 225"/>
                <a:gd name="T16" fmla="*/ 182 w 209"/>
                <a:gd name="T17" fmla="*/ 110 h 225"/>
                <a:gd name="T18" fmla="*/ 197 w 209"/>
                <a:gd name="T19" fmla="*/ 76 h 225"/>
                <a:gd name="T20" fmla="*/ 205 w 209"/>
                <a:gd name="T21" fmla="*/ 39 h 225"/>
                <a:gd name="T22" fmla="*/ 209 w 209"/>
                <a:gd name="T2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25">
                  <a:moveTo>
                    <a:pt x="209" y="0"/>
                  </a:moveTo>
                  <a:lnTo>
                    <a:pt x="209" y="225"/>
                  </a:lnTo>
                  <a:lnTo>
                    <a:pt x="0" y="225"/>
                  </a:lnTo>
                  <a:lnTo>
                    <a:pt x="38" y="219"/>
                  </a:lnTo>
                  <a:lnTo>
                    <a:pt x="74" y="207"/>
                  </a:lnTo>
                  <a:lnTo>
                    <a:pt x="106" y="189"/>
                  </a:lnTo>
                  <a:lnTo>
                    <a:pt x="136" y="167"/>
                  </a:lnTo>
                  <a:lnTo>
                    <a:pt x="161" y="140"/>
                  </a:lnTo>
                  <a:lnTo>
                    <a:pt x="182" y="110"/>
                  </a:lnTo>
                  <a:lnTo>
                    <a:pt x="197" y="76"/>
                  </a:lnTo>
                  <a:lnTo>
                    <a:pt x="205" y="39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87"/>
            <p:cNvSpPr>
              <a:spLocks/>
            </p:cNvSpPr>
            <p:nvPr/>
          </p:nvSpPr>
          <p:spPr bwMode="auto">
            <a:xfrm>
              <a:off x="4705350" y="3886201"/>
              <a:ext cx="34925" cy="36513"/>
            </a:xfrm>
            <a:custGeom>
              <a:avLst/>
              <a:gdLst>
                <a:gd name="T0" fmla="*/ 0 w 225"/>
                <a:gd name="T1" fmla="*/ 0 h 226"/>
                <a:gd name="T2" fmla="*/ 2 w 225"/>
                <a:gd name="T3" fmla="*/ 37 h 226"/>
                <a:gd name="T4" fmla="*/ 11 w 225"/>
                <a:gd name="T5" fmla="*/ 72 h 226"/>
                <a:gd name="T6" fmla="*/ 25 w 225"/>
                <a:gd name="T7" fmla="*/ 104 h 226"/>
                <a:gd name="T8" fmla="*/ 44 w 225"/>
                <a:gd name="T9" fmla="*/ 133 h 226"/>
                <a:gd name="T10" fmla="*/ 66 w 225"/>
                <a:gd name="T11" fmla="*/ 160 h 226"/>
                <a:gd name="T12" fmla="*/ 93 w 225"/>
                <a:gd name="T13" fmla="*/ 182 h 226"/>
                <a:gd name="T14" fmla="*/ 122 w 225"/>
                <a:gd name="T15" fmla="*/ 201 h 226"/>
                <a:gd name="T16" fmla="*/ 155 w 225"/>
                <a:gd name="T17" fmla="*/ 214 h 226"/>
                <a:gd name="T18" fmla="*/ 190 w 225"/>
                <a:gd name="T19" fmla="*/ 223 h 226"/>
                <a:gd name="T20" fmla="*/ 225 w 225"/>
                <a:gd name="T21" fmla="*/ 226 h 226"/>
                <a:gd name="T22" fmla="*/ 0 w 225"/>
                <a:gd name="T23" fmla="*/ 226 h 226"/>
                <a:gd name="T24" fmla="*/ 0 w 225"/>
                <a:gd name="T2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226">
                  <a:moveTo>
                    <a:pt x="0" y="0"/>
                  </a:moveTo>
                  <a:lnTo>
                    <a:pt x="2" y="37"/>
                  </a:lnTo>
                  <a:lnTo>
                    <a:pt x="11" y="72"/>
                  </a:lnTo>
                  <a:lnTo>
                    <a:pt x="25" y="104"/>
                  </a:lnTo>
                  <a:lnTo>
                    <a:pt x="44" y="133"/>
                  </a:lnTo>
                  <a:lnTo>
                    <a:pt x="66" y="160"/>
                  </a:lnTo>
                  <a:lnTo>
                    <a:pt x="93" y="182"/>
                  </a:lnTo>
                  <a:lnTo>
                    <a:pt x="122" y="201"/>
                  </a:lnTo>
                  <a:lnTo>
                    <a:pt x="155" y="214"/>
                  </a:lnTo>
                  <a:lnTo>
                    <a:pt x="190" y="223"/>
                  </a:lnTo>
                  <a:lnTo>
                    <a:pt x="225" y="226"/>
                  </a:lnTo>
                  <a:lnTo>
                    <a:pt x="0" y="2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89"/>
            <p:cNvSpPr>
              <a:spLocks/>
            </p:cNvSpPr>
            <p:nvPr/>
          </p:nvSpPr>
          <p:spPr bwMode="auto">
            <a:xfrm>
              <a:off x="4645025" y="3922713"/>
              <a:ext cx="119063" cy="50800"/>
            </a:xfrm>
            <a:custGeom>
              <a:avLst/>
              <a:gdLst>
                <a:gd name="T0" fmla="*/ 0 w 754"/>
                <a:gd name="T1" fmla="*/ 0 h 325"/>
                <a:gd name="T2" fmla="*/ 754 w 754"/>
                <a:gd name="T3" fmla="*/ 0 h 325"/>
                <a:gd name="T4" fmla="*/ 751 w 754"/>
                <a:gd name="T5" fmla="*/ 44 h 325"/>
                <a:gd name="T6" fmla="*/ 743 w 754"/>
                <a:gd name="T7" fmla="*/ 86 h 325"/>
                <a:gd name="T8" fmla="*/ 728 w 754"/>
                <a:gd name="T9" fmla="*/ 126 h 325"/>
                <a:gd name="T10" fmla="*/ 710 w 754"/>
                <a:gd name="T11" fmla="*/ 164 h 325"/>
                <a:gd name="T12" fmla="*/ 687 w 754"/>
                <a:gd name="T13" fmla="*/ 199 h 325"/>
                <a:gd name="T14" fmla="*/ 659 w 754"/>
                <a:gd name="T15" fmla="*/ 229 h 325"/>
                <a:gd name="T16" fmla="*/ 628 w 754"/>
                <a:gd name="T17" fmla="*/ 258 h 325"/>
                <a:gd name="T18" fmla="*/ 593 w 754"/>
                <a:gd name="T19" fmla="*/ 280 h 325"/>
                <a:gd name="T20" fmla="*/ 555 w 754"/>
                <a:gd name="T21" fmla="*/ 299 h 325"/>
                <a:gd name="T22" fmla="*/ 516 w 754"/>
                <a:gd name="T23" fmla="*/ 313 h 325"/>
                <a:gd name="T24" fmla="*/ 474 w 754"/>
                <a:gd name="T25" fmla="*/ 322 h 325"/>
                <a:gd name="T26" fmla="*/ 429 w 754"/>
                <a:gd name="T27" fmla="*/ 325 h 325"/>
                <a:gd name="T28" fmla="*/ 325 w 754"/>
                <a:gd name="T29" fmla="*/ 325 h 325"/>
                <a:gd name="T30" fmla="*/ 280 w 754"/>
                <a:gd name="T31" fmla="*/ 322 h 325"/>
                <a:gd name="T32" fmla="*/ 238 w 754"/>
                <a:gd name="T33" fmla="*/ 313 h 325"/>
                <a:gd name="T34" fmla="*/ 199 w 754"/>
                <a:gd name="T35" fmla="*/ 299 h 325"/>
                <a:gd name="T36" fmla="*/ 161 w 754"/>
                <a:gd name="T37" fmla="*/ 280 h 325"/>
                <a:gd name="T38" fmla="*/ 126 w 754"/>
                <a:gd name="T39" fmla="*/ 258 h 325"/>
                <a:gd name="T40" fmla="*/ 95 w 754"/>
                <a:gd name="T41" fmla="*/ 229 h 325"/>
                <a:gd name="T42" fmla="*/ 67 w 754"/>
                <a:gd name="T43" fmla="*/ 199 h 325"/>
                <a:gd name="T44" fmla="*/ 44 w 754"/>
                <a:gd name="T45" fmla="*/ 164 h 325"/>
                <a:gd name="T46" fmla="*/ 26 w 754"/>
                <a:gd name="T47" fmla="*/ 126 h 325"/>
                <a:gd name="T48" fmla="*/ 11 w 754"/>
                <a:gd name="T49" fmla="*/ 86 h 325"/>
                <a:gd name="T50" fmla="*/ 3 w 754"/>
                <a:gd name="T51" fmla="*/ 44 h 325"/>
                <a:gd name="T52" fmla="*/ 0 w 754"/>
                <a:gd name="T53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4" h="325">
                  <a:moveTo>
                    <a:pt x="0" y="0"/>
                  </a:moveTo>
                  <a:lnTo>
                    <a:pt x="754" y="0"/>
                  </a:lnTo>
                  <a:lnTo>
                    <a:pt x="751" y="44"/>
                  </a:lnTo>
                  <a:lnTo>
                    <a:pt x="743" y="86"/>
                  </a:lnTo>
                  <a:lnTo>
                    <a:pt x="728" y="126"/>
                  </a:lnTo>
                  <a:lnTo>
                    <a:pt x="710" y="164"/>
                  </a:lnTo>
                  <a:lnTo>
                    <a:pt x="687" y="199"/>
                  </a:lnTo>
                  <a:lnTo>
                    <a:pt x="659" y="229"/>
                  </a:lnTo>
                  <a:lnTo>
                    <a:pt x="628" y="258"/>
                  </a:lnTo>
                  <a:lnTo>
                    <a:pt x="593" y="280"/>
                  </a:lnTo>
                  <a:lnTo>
                    <a:pt x="555" y="299"/>
                  </a:lnTo>
                  <a:lnTo>
                    <a:pt x="516" y="313"/>
                  </a:lnTo>
                  <a:lnTo>
                    <a:pt x="474" y="322"/>
                  </a:lnTo>
                  <a:lnTo>
                    <a:pt x="429" y="325"/>
                  </a:lnTo>
                  <a:lnTo>
                    <a:pt x="325" y="325"/>
                  </a:lnTo>
                  <a:lnTo>
                    <a:pt x="280" y="322"/>
                  </a:lnTo>
                  <a:lnTo>
                    <a:pt x="238" y="313"/>
                  </a:lnTo>
                  <a:lnTo>
                    <a:pt x="199" y="299"/>
                  </a:lnTo>
                  <a:lnTo>
                    <a:pt x="161" y="280"/>
                  </a:lnTo>
                  <a:lnTo>
                    <a:pt x="126" y="258"/>
                  </a:lnTo>
                  <a:lnTo>
                    <a:pt x="95" y="229"/>
                  </a:lnTo>
                  <a:lnTo>
                    <a:pt x="67" y="199"/>
                  </a:lnTo>
                  <a:lnTo>
                    <a:pt x="44" y="164"/>
                  </a:lnTo>
                  <a:lnTo>
                    <a:pt x="26" y="126"/>
                  </a:lnTo>
                  <a:lnTo>
                    <a:pt x="11" y="86"/>
                  </a:lnTo>
                  <a:lnTo>
                    <a:pt x="3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90"/>
            <p:cNvSpPr>
              <a:spLocks noEditPoints="1"/>
            </p:cNvSpPr>
            <p:nvPr/>
          </p:nvSpPr>
          <p:spPr bwMode="auto">
            <a:xfrm>
              <a:off x="4419600" y="3487738"/>
              <a:ext cx="569913" cy="501650"/>
            </a:xfrm>
            <a:custGeom>
              <a:avLst/>
              <a:gdLst>
                <a:gd name="T0" fmla="*/ 1608 w 3590"/>
                <a:gd name="T1" fmla="*/ 2915 h 3159"/>
                <a:gd name="T2" fmla="*/ 1743 w 3590"/>
                <a:gd name="T3" fmla="*/ 2960 h 3159"/>
                <a:gd name="T4" fmla="*/ 1953 w 3590"/>
                <a:gd name="T5" fmla="*/ 2934 h 3159"/>
                <a:gd name="T6" fmla="*/ 2050 w 3590"/>
                <a:gd name="T7" fmla="*/ 2835 h 3159"/>
                <a:gd name="T8" fmla="*/ 2143 w 3590"/>
                <a:gd name="T9" fmla="*/ 212 h 3159"/>
                <a:gd name="T10" fmla="*/ 1995 w 3590"/>
                <a:gd name="T11" fmla="*/ 298 h 3159"/>
                <a:gd name="T12" fmla="*/ 1909 w 3590"/>
                <a:gd name="T13" fmla="*/ 446 h 3159"/>
                <a:gd name="T14" fmla="*/ 1897 w 3590"/>
                <a:gd name="T15" fmla="*/ 2209 h 3159"/>
                <a:gd name="T16" fmla="*/ 3036 w 3590"/>
                <a:gd name="T17" fmla="*/ 2184 h 3159"/>
                <a:gd name="T18" fmla="*/ 2704 w 3590"/>
                <a:gd name="T19" fmla="*/ 917 h 3159"/>
                <a:gd name="T20" fmla="*/ 2623 w 3590"/>
                <a:gd name="T21" fmla="*/ 908 h 3159"/>
                <a:gd name="T22" fmla="*/ 2575 w 3590"/>
                <a:gd name="T23" fmla="*/ 843 h 3159"/>
                <a:gd name="T24" fmla="*/ 554 w 3590"/>
                <a:gd name="T25" fmla="*/ 199 h 3159"/>
                <a:gd name="T26" fmla="*/ 1652 w 3590"/>
                <a:gd name="T27" fmla="*/ 2194 h 3159"/>
                <a:gd name="T28" fmla="*/ 1681 w 3590"/>
                <a:gd name="T29" fmla="*/ 445 h 3159"/>
                <a:gd name="T30" fmla="*/ 1595 w 3590"/>
                <a:gd name="T31" fmla="*/ 297 h 3159"/>
                <a:gd name="T32" fmla="*/ 1447 w 3590"/>
                <a:gd name="T33" fmla="*/ 211 h 3159"/>
                <a:gd name="T34" fmla="*/ 454 w 3590"/>
                <a:gd name="T35" fmla="*/ 0 h 3159"/>
                <a:gd name="T36" fmla="*/ 1530 w 3590"/>
                <a:gd name="T37" fmla="*/ 28 h 3159"/>
                <a:gd name="T38" fmla="*/ 1722 w 3590"/>
                <a:gd name="T39" fmla="*/ 144 h 3159"/>
                <a:gd name="T40" fmla="*/ 1869 w 3590"/>
                <a:gd name="T41" fmla="*/ 144 h 3159"/>
                <a:gd name="T42" fmla="*/ 2060 w 3590"/>
                <a:gd name="T43" fmla="*/ 28 h 3159"/>
                <a:gd name="T44" fmla="*/ 2673 w 3590"/>
                <a:gd name="T45" fmla="*/ 0 h 3159"/>
                <a:gd name="T46" fmla="*/ 2750 w 3590"/>
                <a:gd name="T47" fmla="*/ 38 h 3159"/>
                <a:gd name="T48" fmla="*/ 2772 w 3590"/>
                <a:gd name="T49" fmla="*/ 647 h 3159"/>
                <a:gd name="T50" fmla="*/ 2908 w 3590"/>
                <a:gd name="T51" fmla="*/ 589 h 3159"/>
                <a:gd name="T52" fmla="*/ 3029 w 3590"/>
                <a:gd name="T53" fmla="*/ 100 h 3159"/>
                <a:gd name="T54" fmla="*/ 3066 w 3590"/>
                <a:gd name="T55" fmla="*/ 22 h 3159"/>
                <a:gd name="T56" fmla="*/ 3136 w 3590"/>
                <a:gd name="T57" fmla="*/ 0 h 3159"/>
                <a:gd name="T58" fmla="*/ 3214 w 3590"/>
                <a:gd name="T59" fmla="*/ 38 h 3159"/>
                <a:gd name="T60" fmla="*/ 3236 w 3590"/>
                <a:gd name="T61" fmla="*/ 2284 h 3159"/>
                <a:gd name="T62" fmla="*/ 3198 w 3590"/>
                <a:gd name="T63" fmla="*/ 2361 h 3159"/>
                <a:gd name="T64" fmla="*/ 2023 w 3590"/>
                <a:gd name="T65" fmla="*/ 2383 h 3159"/>
                <a:gd name="T66" fmla="*/ 1926 w 3590"/>
                <a:gd name="T67" fmla="*/ 2430 h 3159"/>
                <a:gd name="T68" fmla="*/ 1901 w 3590"/>
                <a:gd name="T69" fmla="*/ 2537 h 3159"/>
                <a:gd name="T70" fmla="*/ 1964 w 3590"/>
                <a:gd name="T71" fmla="*/ 2620 h 3159"/>
                <a:gd name="T72" fmla="*/ 3391 w 3590"/>
                <a:gd name="T73" fmla="*/ 409 h 3159"/>
                <a:gd name="T74" fmla="*/ 3428 w 3590"/>
                <a:gd name="T75" fmla="*/ 331 h 3159"/>
                <a:gd name="T76" fmla="*/ 3513 w 3590"/>
                <a:gd name="T77" fmla="*/ 312 h 3159"/>
                <a:gd name="T78" fmla="*/ 3580 w 3590"/>
                <a:gd name="T79" fmla="*/ 365 h 3159"/>
                <a:gd name="T80" fmla="*/ 3588 w 3590"/>
                <a:gd name="T81" fmla="*/ 2758 h 3159"/>
                <a:gd name="T82" fmla="*/ 3535 w 3590"/>
                <a:gd name="T83" fmla="*/ 2824 h 3159"/>
                <a:gd name="T84" fmla="*/ 2245 w 3590"/>
                <a:gd name="T85" fmla="*/ 2884 h 3159"/>
                <a:gd name="T86" fmla="*/ 2131 w 3590"/>
                <a:gd name="T87" fmla="*/ 3050 h 3159"/>
                <a:gd name="T88" fmla="*/ 1953 w 3590"/>
                <a:gd name="T89" fmla="*/ 3146 h 3159"/>
                <a:gd name="T90" fmla="*/ 1689 w 3590"/>
                <a:gd name="T91" fmla="*/ 3156 h 3159"/>
                <a:gd name="T92" fmla="*/ 1498 w 3590"/>
                <a:gd name="T93" fmla="*/ 3082 h 3159"/>
                <a:gd name="T94" fmla="*/ 1366 w 3590"/>
                <a:gd name="T95" fmla="*/ 2931 h 3159"/>
                <a:gd name="T96" fmla="*/ 77 w 3590"/>
                <a:gd name="T97" fmla="*/ 2832 h 3159"/>
                <a:gd name="T98" fmla="*/ 10 w 3590"/>
                <a:gd name="T99" fmla="*/ 2778 h 3159"/>
                <a:gd name="T100" fmla="*/ 2 w 3590"/>
                <a:gd name="T101" fmla="*/ 386 h 3159"/>
                <a:gd name="T102" fmla="*/ 55 w 3590"/>
                <a:gd name="T103" fmla="*/ 320 h 3159"/>
                <a:gd name="T104" fmla="*/ 144 w 3590"/>
                <a:gd name="T105" fmla="*/ 320 h 3159"/>
                <a:gd name="T106" fmla="*/ 197 w 3590"/>
                <a:gd name="T107" fmla="*/ 386 h 3159"/>
                <a:gd name="T108" fmla="*/ 1575 w 3590"/>
                <a:gd name="T109" fmla="*/ 2635 h 3159"/>
                <a:gd name="T110" fmla="*/ 1668 w 3590"/>
                <a:gd name="T111" fmla="*/ 2585 h 3159"/>
                <a:gd name="T112" fmla="*/ 1689 w 3590"/>
                <a:gd name="T113" fmla="*/ 2480 h 3159"/>
                <a:gd name="T114" fmla="*/ 1622 w 3590"/>
                <a:gd name="T115" fmla="*/ 2396 h 3159"/>
                <a:gd name="T116" fmla="*/ 431 w 3590"/>
                <a:gd name="T117" fmla="*/ 2380 h 3159"/>
                <a:gd name="T118" fmla="*/ 364 w 3590"/>
                <a:gd name="T119" fmla="*/ 2327 h 3159"/>
                <a:gd name="T120" fmla="*/ 357 w 3590"/>
                <a:gd name="T121" fmla="*/ 76 h 3159"/>
                <a:gd name="T122" fmla="*/ 410 w 3590"/>
                <a:gd name="T123" fmla="*/ 1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0" h="3159">
                  <a:moveTo>
                    <a:pt x="1540" y="2835"/>
                  </a:moveTo>
                  <a:lnTo>
                    <a:pt x="1559" y="2865"/>
                  </a:lnTo>
                  <a:lnTo>
                    <a:pt x="1582" y="2891"/>
                  </a:lnTo>
                  <a:lnTo>
                    <a:pt x="1608" y="2915"/>
                  </a:lnTo>
                  <a:lnTo>
                    <a:pt x="1637" y="2934"/>
                  </a:lnTo>
                  <a:lnTo>
                    <a:pt x="1670" y="2948"/>
                  </a:lnTo>
                  <a:lnTo>
                    <a:pt x="1706" y="2957"/>
                  </a:lnTo>
                  <a:lnTo>
                    <a:pt x="1743" y="2960"/>
                  </a:lnTo>
                  <a:lnTo>
                    <a:pt x="1847" y="2960"/>
                  </a:lnTo>
                  <a:lnTo>
                    <a:pt x="1884" y="2957"/>
                  </a:lnTo>
                  <a:lnTo>
                    <a:pt x="1920" y="2948"/>
                  </a:lnTo>
                  <a:lnTo>
                    <a:pt x="1953" y="2934"/>
                  </a:lnTo>
                  <a:lnTo>
                    <a:pt x="1982" y="2915"/>
                  </a:lnTo>
                  <a:lnTo>
                    <a:pt x="2008" y="2891"/>
                  </a:lnTo>
                  <a:lnTo>
                    <a:pt x="2031" y="2865"/>
                  </a:lnTo>
                  <a:lnTo>
                    <a:pt x="2050" y="2835"/>
                  </a:lnTo>
                  <a:lnTo>
                    <a:pt x="1540" y="2835"/>
                  </a:lnTo>
                  <a:close/>
                  <a:moveTo>
                    <a:pt x="2232" y="200"/>
                  </a:moveTo>
                  <a:lnTo>
                    <a:pt x="2187" y="202"/>
                  </a:lnTo>
                  <a:lnTo>
                    <a:pt x="2143" y="212"/>
                  </a:lnTo>
                  <a:lnTo>
                    <a:pt x="2102" y="226"/>
                  </a:lnTo>
                  <a:lnTo>
                    <a:pt x="2064" y="246"/>
                  </a:lnTo>
                  <a:lnTo>
                    <a:pt x="2028" y="270"/>
                  </a:lnTo>
                  <a:lnTo>
                    <a:pt x="1995" y="298"/>
                  </a:lnTo>
                  <a:lnTo>
                    <a:pt x="1967" y="330"/>
                  </a:lnTo>
                  <a:lnTo>
                    <a:pt x="1943" y="365"/>
                  </a:lnTo>
                  <a:lnTo>
                    <a:pt x="1923" y="405"/>
                  </a:lnTo>
                  <a:lnTo>
                    <a:pt x="1909" y="446"/>
                  </a:lnTo>
                  <a:lnTo>
                    <a:pt x="1901" y="489"/>
                  </a:lnTo>
                  <a:lnTo>
                    <a:pt x="1897" y="534"/>
                  </a:lnTo>
                  <a:lnTo>
                    <a:pt x="1897" y="534"/>
                  </a:lnTo>
                  <a:lnTo>
                    <a:pt x="1897" y="2209"/>
                  </a:lnTo>
                  <a:lnTo>
                    <a:pt x="1938" y="2196"/>
                  </a:lnTo>
                  <a:lnTo>
                    <a:pt x="1980" y="2187"/>
                  </a:lnTo>
                  <a:lnTo>
                    <a:pt x="2023" y="2184"/>
                  </a:lnTo>
                  <a:lnTo>
                    <a:pt x="3036" y="2184"/>
                  </a:lnTo>
                  <a:lnTo>
                    <a:pt x="3036" y="884"/>
                  </a:lnTo>
                  <a:lnTo>
                    <a:pt x="2898" y="805"/>
                  </a:lnTo>
                  <a:lnTo>
                    <a:pt x="2723" y="907"/>
                  </a:lnTo>
                  <a:lnTo>
                    <a:pt x="2704" y="917"/>
                  </a:lnTo>
                  <a:lnTo>
                    <a:pt x="2684" y="921"/>
                  </a:lnTo>
                  <a:lnTo>
                    <a:pt x="2663" y="921"/>
                  </a:lnTo>
                  <a:lnTo>
                    <a:pt x="2642" y="917"/>
                  </a:lnTo>
                  <a:lnTo>
                    <a:pt x="2623" y="908"/>
                  </a:lnTo>
                  <a:lnTo>
                    <a:pt x="2607" y="896"/>
                  </a:lnTo>
                  <a:lnTo>
                    <a:pt x="2592" y="881"/>
                  </a:lnTo>
                  <a:lnTo>
                    <a:pt x="2582" y="862"/>
                  </a:lnTo>
                  <a:lnTo>
                    <a:pt x="2575" y="843"/>
                  </a:lnTo>
                  <a:lnTo>
                    <a:pt x="2573" y="822"/>
                  </a:lnTo>
                  <a:lnTo>
                    <a:pt x="2573" y="200"/>
                  </a:lnTo>
                  <a:lnTo>
                    <a:pt x="2232" y="200"/>
                  </a:lnTo>
                  <a:close/>
                  <a:moveTo>
                    <a:pt x="554" y="199"/>
                  </a:moveTo>
                  <a:lnTo>
                    <a:pt x="554" y="2184"/>
                  </a:lnTo>
                  <a:lnTo>
                    <a:pt x="1567" y="2184"/>
                  </a:lnTo>
                  <a:lnTo>
                    <a:pt x="1610" y="2187"/>
                  </a:lnTo>
                  <a:lnTo>
                    <a:pt x="1652" y="2194"/>
                  </a:lnTo>
                  <a:lnTo>
                    <a:pt x="1693" y="2209"/>
                  </a:lnTo>
                  <a:lnTo>
                    <a:pt x="1693" y="534"/>
                  </a:lnTo>
                  <a:lnTo>
                    <a:pt x="1689" y="488"/>
                  </a:lnTo>
                  <a:lnTo>
                    <a:pt x="1681" y="445"/>
                  </a:lnTo>
                  <a:lnTo>
                    <a:pt x="1667" y="404"/>
                  </a:lnTo>
                  <a:lnTo>
                    <a:pt x="1647" y="364"/>
                  </a:lnTo>
                  <a:lnTo>
                    <a:pt x="1623" y="330"/>
                  </a:lnTo>
                  <a:lnTo>
                    <a:pt x="1595" y="297"/>
                  </a:lnTo>
                  <a:lnTo>
                    <a:pt x="1562" y="269"/>
                  </a:lnTo>
                  <a:lnTo>
                    <a:pt x="1526" y="245"/>
                  </a:lnTo>
                  <a:lnTo>
                    <a:pt x="1488" y="225"/>
                  </a:lnTo>
                  <a:lnTo>
                    <a:pt x="1447" y="211"/>
                  </a:lnTo>
                  <a:lnTo>
                    <a:pt x="1403" y="202"/>
                  </a:lnTo>
                  <a:lnTo>
                    <a:pt x="1358" y="199"/>
                  </a:lnTo>
                  <a:lnTo>
                    <a:pt x="554" y="199"/>
                  </a:lnTo>
                  <a:close/>
                  <a:moveTo>
                    <a:pt x="454" y="0"/>
                  </a:moveTo>
                  <a:lnTo>
                    <a:pt x="1358" y="0"/>
                  </a:lnTo>
                  <a:lnTo>
                    <a:pt x="1418" y="3"/>
                  </a:lnTo>
                  <a:lnTo>
                    <a:pt x="1475" y="12"/>
                  </a:lnTo>
                  <a:lnTo>
                    <a:pt x="1530" y="28"/>
                  </a:lnTo>
                  <a:lnTo>
                    <a:pt x="1583" y="49"/>
                  </a:lnTo>
                  <a:lnTo>
                    <a:pt x="1633" y="76"/>
                  </a:lnTo>
                  <a:lnTo>
                    <a:pt x="1679" y="108"/>
                  </a:lnTo>
                  <a:lnTo>
                    <a:pt x="1722" y="144"/>
                  </a:lnTo>
                  <a:lnTo>
                    <a:pt x="1761" y="184"/>
                  </a:lnTo>
                  <a:lnTo>
                    <a:pt x="1795" y="227"/>
                  </a:lnTo>
                  <a:lnTo>
                    <a:pt x="1830" y="184"/>
                  </a:lnTo>
                  <a:lnTo>
                    <a:pt x="1869" y="144"/>
                  </a:lnTo>
                  <a:lnTo>
                    <a:pt x="1911" y="108"/>
                  </a:lnTo>
                  <a:lnTo>
                    <a:pt x="1958" y="76"/>
                  </a:lnTo>
                  <a:lnTo>
                    <a:pt x="2007" y="50"/>
                  </a:lnTo>
                  <a:lnTo>
                    <a:pt x="2060" y="28"/>
                  </a:lnTo>
                  <a:lnTo>
                    <a:pt x="2116" y="13"/>
                  </a:lnTo>
                  <a:lnTo>
                    <a:pt x="2172" y="3"/>
                  </a:lnTo>
                  <a:lnTo>
                    <a:pt x="2232" y="0"/>
                  </a:lnTo>
                  <a:lnTo>
                    <a:pt x="2673" y="0"/>
                  </a:lnTo>
                  <a:lnTo>
                    <a:pt x="2696" y="3"/>
                  </a:lnTo>
                  <a:lnTo>
                    <a:pt x="2716" y="11"/>
                  </a:lnTo>
                  <a:lnTo>
                    <a:pt x="2735" y="22"/>
                  </a:lnTo>
                  <a:lnTo>
                    <a:pt x="2750" y="38"/>
                  </a:lnTo>
                  <a:lnTo>
                    <a:pt x="2762" y="57"/>
                  </a:lnTo>
                  <a:lnTo>
                    <a:pt x="2770" y="77"/>
                  </a:lnTo>
                  <a:lnTo>
                    <a:pt x="2772" y="100"/>
                  </a:lnTo>
                  <a:lnTo>
                    <a:pt x="2772" y="647"/>
                  </a:lnTo>
                  <a:lnTo>
                    <a:pt x="2847" y="603"/>
                  </a:lnTo>
                  <a:lnTo>
                    <a:pt x="2867" y="594"/>
                  </a:lnTo>
                  <a:lnTo>
                    <a:pt x="2887" y="589"/>
                  </a:lnTo>
                  <a:lnTo>
                    <a:pt x="2908" y="589"/>
                  </a:lnTo>
                  <a:lnTo>
                    <a:pt x="2929" y="594"/>
                  </a:lnTo>
                  <a:lnTo>
                    <a:pt x="2947" y="603"/>
                  </a:lnTo>
                  <a:lnTo>
                    <a:pt x="3029" y="649"/>
                  </a:lnTo>
                  <a:lnTo>
                    <a:pt x="3029" y="100"/>
                  </a:lnTo>
                  <a:lnTo>
                    <a:pt x="3031" y="77"/>
                  </a:lnTo>
                  <a:lnTo>
                    <a:pt x="3038" y="57"/>
                  </a:lnTo>
                  <a:lnTo>
                    <a:pt x="3050" y="38"/>
                  </a:lnTo>
                  <a:lnTo>
                    <a:pt x="3066" y="22"/>
                  </a:lnTo>
                  <a:lnTo>
                    <a:pt x="3084" y="11"/>
                  </a:lnTo>
                  <a:lnTo>
                    <a:pt x="3105" y="3"/>
                  </a:lnTo>
                  <a:lnTo>
                    <a:pt x="3128" y="0"/>
                  </a:lnTo>
                  <a:lnTo>
                    <a:pt x="3136" y="0"/>
                  </a:lnTo>
                  <a:lnTo>
                    <a:pt x="3159" y="3"/>
                  </a:lnTo>
                  <a:lnTo>
                    <a:pt x="3180" y="11"/>
                  </a:lnTo>
                  <a:lnTo>
                    <a:pt x="3198" y="22"/>
                  </a:lnTo>
                  <a:lnTo>
                    <a:pt x="3214" y="38"/>
                  </a:lnTo>
                  <a:lnTo>
                    <a:pt x="3226" y="57"/>
                  </a:lnTo>
                  <a:lnTo>
                    <a:pt x="3233" y="77"/>
                  </a:lnTo>
                  <a:lnTo>
                    <a:pt x="3236" y="100"/>
                  </a:lnTo>
                  <a:lnTo>
                    <a:pt x="3236" y="2284"/>
                  </a:lnTo>
                  <a:lnTo>
                    <a:pt x="3233" y="2306"/>
                  </a:lnTo>
                  <a:lnTo>
                    <a:pt x="3226" y="2327"/>
                  </a:lnTo>
                  <a:lnTo>
                    <a:pt x="3214" y="2346"/>
                  </a:lnTo>
                  <a:lnTo>
                    <a:pt x="3198" y="2361"/>
                  </a:lnTo>
                  <a:lnTo>
                    <a:pt x="3180" y="2373"/>
                  </a:lnTo>
                  <a:lnTo>
                    <a:pt x="3159" y="2380"/>
                  </a:lnTo>
                  <a:lnTo>
                    <a:pt x="3136" y="2383"/>
                  </a:lnTo>
                  <a:lnTo>
                    <a:pt x="2023" y="2383"/>
                  </a:lnTo>
                  <a:lnTo>
                    <a:pt x="1995" y="2386"/>
                  </a:lnTo>
                  <a:lnTo>
                    <a:pt x="1968" y="2396"/>
                  </a:lnTo>
                  <a:lnTo>
                    <a:pt x="1945" y="2411"/>
                  </a:lnTo>
                  <a:lnTo>
                    <a:pt x="1926" y="2430"/>
                  </a:lnTo>
                  <a:lnTo>
                    <a:pt x="1910" y="2453"/>
                  </a:lnTo>
                  <a:lnTo>
                    <a:pt x="1901" y="2480"/>
                  </a:lnTo>
                  <a:lnTo>
                    <a:pt x="1897" y="2509"/>
                  </a:lnTo>
                  <a:lnTo>
                    <a:pt x="1901" y="2537"/>
                  </a:lnTo>
                  <a:lnTo>
                    <a:pt x="1909" y="2562"/>
                  </a:lnTo>
                  <a:lnTo>
                    <a:pt x="1923" y="2585"/>
                  </a:lnTo>
                  <a:lnTo>
                    <a:pt x="1942" y="2604"/>
                  </a:lnTo>
                  <a:lnTo>
                    <a:pt x="1964" y="2620"/>
                  </a:lnTo>
                  <a:lnTo>
                    <a:pt x="1989" y="2631"/>
                  </a:lnTo>
                  <a:lnTo>
                    <a:pt x="2016" y="2635"/>
                  </a:lnTo>
                  <a:lnTo>
                    <a:pt x="3391" y="2635"/>
                  </a:lnTo>
                  <a:lnTo>
                    <a:pt x="3391" y="409"/>
                  </a:lnTo>
                  <a:lnTo>
                    <a:pt x="3393" y="386"/>
                  </a:lnTo>
                  <a:lnTo>
                    <a:pt x="3401" y="365"/>
                  </a:lnTo>
                  <a:lnTo>
                    <a:pt x="3413" y="347"/>
                  </a:lnTo>
                  <a:lnTo>
                    <a:pt x="3428" y="331"/>
                  </a:lnTo>
                  <a:lnTo>
                    <a:pt x="3446" y="320"/>
                  </a:lnTo>
                  <a:lnTo>
                    <a:pt x="3467" y="312"/>
                  </a:lnTo>
                  <a:lnTo>
                    <a:pt x="3490" y="309"/>
                  </a:lnTo>
                  <a:lnTo>
                    <a:pt x="3513" y="312"/>
                  </a:lnTo>
                  <a:lnTo>
                    <a:pt x="3535" y="320"/>
                  </a:lnTo>
                  <a:lnTo>
                    <a:pt x="3553" y="331"/>
                  </a:lnTo>
                  <a:lnTo>
                    <a:pt x="3568" y="347"/>
                  </a:lnTo>
                  <a:lnTo>
                    <a:pt x="3580" y="365"/>
                  </a:lnTo>
                  <a:lnTo>
                    <a:pt x="3588" y="386"/>
                  </a:lnTo>
                  <a:lnTo>
                    <a:pt x="3590" y="409"/>
                  </a:lnTo>
                  <a:lnTo>
                    <a:pt x="3590" y="2735"/>
                  </a:lnTo>
                  <a:lnTo>
                    <a:pt x="3588" y="2758"/>
                  </a:lnTo>
                  <a:lnTo>
                    <a:pt x="3580" y="2778"/>
                  </a:lnTo>
                  <a:lnTo>
                    <a:pt x="3568" y="2797"/>
                  </a:lnTo>
                  <a:lnTo>
                    <a:pt x="3553" y="2812"/>
                  </a:lnTo>
                  <a:lnTo>
                    <a:pt x="3535" y="2824"/>
                  </a:lnTo>
                  <a:lnTo>
                    <a:pt x="3513" y="2832"/>
                  </a:lnTo>
                  <a:lnTo>
                    <a:pt x="3490" y="2834"/>
                  </a:lnTo>
                  <a:lnTo>
                    <a:pt x="2261" y="2834"/>
                  </a:lnTo>
                  <a:lnTo>
                    <a:pt x="2245" y="2884"/>
                  </a:lnTo>
                  <a:lnTo>
                    <a:pt x="2224" y="2931"/>
                  </a:lnTo>
                  <a:lnTo>
                    <a:pt x="2198" y="2974"/>
                  </a:lnTo>
                  <a:lnTo>
                    <a:pt x="2167" y="3014"/>
                  </a:lnTo>
                  <a:lnTo>
                    <a:pt x="2131" y="3050"/>
                  </a:lnTo>
                  <a:lnTo>
                    <a:pt x="2092" y="3082"/>
                  </a:lnTo>
                  <a:lnTo>
                    <a:pt x="2048" y="3109"/>
                  </a:lnTo>
                  <a:lnTo>
                    <a:pt x="2002" y="3131"/>
                  </a:lnTo>
                  <a:lnTo>
                    <a:pt x="1953" y="3146"/>
                  </a:lnTo>
                  <a:lnTo>
                    <a:pt x="1901" y="3156"/>
                  </a:lnTo>
                  <a:lnTo>
                    <a:pt x="1847" y="3159"/>
                  </a:lnTo>
                  <a:lnTo>
                    <a:pt x="1743" y="3159"/>
                  </a:lnTo>
                  <a:lnTo>
                    <a:pt x="1689" y="3156"/>
                  </a:lnTo>
                  <a:lnTo>
                    <a:pt x="1637" y="3146"/>
                  </a:lnTo>
                  <a:lnTo>
                    <a:pt x="1588" y="3131"/>
                  </a:lnTo>
                  <a:lnTo>
                    <a:pt x="1542" y="3109"/>
                  </a:lnTo>
                  <a:lnTo>
                    <a:pt x="1498" y="3082"/>
                  </a:lnTo>
                  <a:lnTo>
                    <a:pt x="1459" y="3050"/>
                  </a:lnTo>
                  <a:lnTo>
                    <a:pt x="1423" y="3014"/>
                  </a:lnTo>
                  <a:lnTo>
                    <a:pt x="1392" y="2974"/>
                  </a:lnTo>
                  <a:lnTo>
                    <a:pt x="1366" y="2931"/>
                  </a:lnTo>
                  <a:lnTo>
                    <a:pt x="1345" y="2884"/>
                  </a:lnTo>
                  <a:lnTo>
                    <a:pt x="1329" y="2834"/>
                  </a:lnTo>
                  <a:lnTo>
                    <a:pt x="100" y="2834"/>
                  </a:lnTo>
                  <a:lnTo>
                    <a:pt x="77" y="2832"/>
                  </a:lnTo>
                  <a:lnTo>
                    <a:pt x="55" y="2824"/>
                  </a:lnTo>
                  <a:lnTo>
                    <a:pt x="37" y="2812"/>
                  </a:lnTo>
                  <a:lnTo>
                    <a:pt x="22" y="2797"/>
                  </a:lnTo>
                  <a:lnTo>
                    <a:pt x="10" y="2778"/>
                  </a:lnTo>
                  <a:lnTo>
                    <a:pt x="2" y="2758"/>
                  </a:lnTo>
                  <a:lnTo>
                    <a:pt x="0" y="2735"/>
                  </a:lnTo>
                  <a:lnTo>
                    <a:pt x="0" y="409"/>
                  </a:lnTo>
                  <a:lnTo>
                    <a:pt x="2" y="386"/>
                  </a:lnTo>
                  <a:lnTo>
                    <a:pt x="10" y="365"/>
                  </a:lnTo>
                  <a:lnTo>
                    <a:pt x="22" y="347"/>
                  </a:lnTo>
                  <a:lnTo>
                    <a:pt x="37" y="331"/>
                  </a:lnTo>
                  <a:lnTo>
                    <a:pt x="55" y="320"/>
                  </a:lnTo>
                  <a:lnTo>
                    <a:pt x="77" y="312"/>
                  </a:lnTo>
                  <a:lnTo>
                    <a:pt x="100" y="309"/>
                  </a:lnTo>
                  <a:lnTo>
                    <a:pt x="123" y="312"/>
                  </a:lnTo>
                  <a:lnTo>
                    <a:pt x="144" y="320"/>
                  </a:lnTo>
                  <a:lnTo>
                    <a:pt x="162" y="331"/>
                  </a:lnTo>
                  <a:lnTo>
                    <a:pt x="177" y="347"/>
                  </a:lnTo>
                  <a:lnTo>
                    <a:pt x="189" y="365"/>
                  </a:lnTo>
                  <a:lnTo>
                    <a:pt x="197" y="386"/>
                  </a:lnTo>
                  <a:lnTo>
                    <a:pt x="199" y="409"/>
                  </a:lnTo>
                  <a:lnTo>
                    <a:pt x="199" y="2635"/>
                  </a:lnTo>
                  <a:lnTo>
                    <a:pt x="1574" y="2635"/>
                  </a:lnTo>
                  <a:lnTo>
                    <a:pt x="1575" y="2635"/>
                  </a:lnTo>
                  <a:lnTo>
                    <a:pt x="1602" y="2629"/>
                  </a:lnTo>
                  <a:lnTo>
                    <a:pt x="1627" y="2620"/>
                  </a:lnTo>
                  <a:lnTo>
                    <a:pt x="1649" y="2604"/>
                  </a:lnTo>
                  <a:lnTo>
                    <a:pt x="1668" y="2585"/>
                  </a:lnTo>
                  <a:lnTo>
                    <a:pt x="1681" y="2562"/>
                  </a:lnTo>
                  <a:lnTo>
                    <a:pt x="1689" y="2536"/>
                  </a:lnTo>
                  <a:lnTo>
                    <a:pt x="1693" y="2509"/>
                  </a:lnTo>
                  <a:lnTo>
                    <a:pt x="1689" y="2480"/>
                  </a:lnTo>
                  <a:lnTo>
                    <a:pt x="1680" y="2453"/>
                  </a:lnTo>
                  <a:lnTo>
                    <a:pt x="1664" y="2430"/>
                  </a:lnTo>
                  <a:lnTo>
                    <a:pt x="1645" y="2411"/>
                  </a:lnTo>
                  <a:lnTo>
                    <a:pt x="1622" y="2396"/>
                  </a:lnTo>
                  <a:lnTo>
                    <a:pt x="1595" y="2386"/>
                  </a:lnTo>
                  <a:lnTo>
                    <a:pt x="1567" y="2383"/>
                  </a:lnTo>
                  <a:lnTo>
                    <a:pt x="454" y="2383"/>
                  </a:lnTo>
                  <a:lnTo>
                    <a:pt x="431" y="2380"/>
                  </a:lnTo>
                  <a:lnTo>
                    <a:pt x="410" y="2373"/>
                  </a:lnTo>
                  <a:lnTo>
                    <a:pt x="392" y="2361"/>
                  </a:lnTo>
                  <a:lnTo>
                    <a:pt x="376" y="2346"/>
                  </a:lnTo>
                  <a:lnTo>
                    <a:pt x="364" y="2327"/>
                  </a:lnTo>
                  <a:lnTo>
                    <a:pt x="357" y="2305"/>
                  </a:lnTo>
                  <a:lnTo>
                    <a:pt x="354" y="2283"/>
                  </a:lnTo>
                  <a:lnTo>
                    <a:pt x="354" y="99"/>
                  </a:lnTo>
                  <a:lnTo>
                    <a:pt x="357" y="76"/>
                  </a:lnTo>
                  <a:lnTo>
                    <a:pt x="364" y="56"/>
                  </a:lnTo>
                  <a:lnTo>
                    <a:pt x="376" y="37"/>
                  </a:lnTo>
                  <a:lnTo>
                    <a:pt x="392" y="22"/>
                  </a:lnTo>
                  <a:lnTo>
                    <a:pt x="410" y="10"/>
                  </a:lnTo>
                  <a:lnTo>
                    <a:pt x="431" y="2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2" name="Freeform 297"/>
          <p:cNvSpPr>
            <a:spLocks noEditPoints="1"/>
          </p:cNvSpPr>
          <p:nvPr/>
        </p:nvSpPr>
        <p:spPr bwMode="auto">
          <a:xfrm>
            <a:off x="3641514" y="3454400"/>
            <a:ext cx="222250" cy="568325"/>
          </a:xfrm>
          <a:custGeom>
            <a:avLst/>
            <a:gdLst>
              <a:gd name="T0" fmla="*/ 554 w 1406"/>
              <a:gd name="T1" fmla="*/ 3354 h 3579"/>
              <a:gd name="T2" fmla="*/ 653 w 1406"/>
              <a:gd name="T3" fmla="*/ 2680 h 3579"/>
              <a:gd name="T4" fmla="*/ 643 w 1406"/>
              <a:gd name="T5" fmla="*/ 2887 h 3579"/>
              <a:gd name="T6" fmla="*/ 598 w 1406"/>
              <a:gd name="T7" fmla="*/ 2932 h 3579"/>
              <a:gd name="T8" fmla="*/ 531 w 1406"/>
              <a:gd name="T9" fmla="*/ 2940 h 3579"/>
              <a:gd name="T10" fmla="*/ 477 w 1406"/>
              <a:gd name="T11" fmla="*/ 2905 h 3579"/>
              <a:gd name="T12" fmla="*/ 456 w 1406"/>
              <a:gd name="T13" fmla="*/ 2843 h 3579"/>
              <a:gd name="T14" fmla="*/ 554 w 1406"/>
              <a:gd name="T15" fmla="*/ 196 h 3579"/>
              <a:gd name="T16" fmla="*/ 336 w 1406"/>
              <a:gd name="T17" fmla="*/ 225 h 3579"/>
              <a:gd name="T18" fmla="*/ 198 w 1406"/>
              <a:gd name="T19" fmla="*/ 595 h 3579"/>
              <a:gd name="T20" fmla="*/ 409 w 1406"/>
              <a:gd name="T21" fmla="*/ 543 h 3579"/>
              <a:gd name="T22" fmla="*/ 629 w 1406"/>
              <a:gd name="T23" fmla="*/ 536 h 3579"/>
              <a:gd name="T24" fmla="*/ 848 w 1406"/>
              <a:gd name="T25" fmla="*/ 575 h 3579"/>
              <a:gd name="T26" fmla="*/ 910 w 1406"/>
              <a:gd name="T27" fmla="*/ 272 h 3579"/>
              <a:gd name="T28" fmla="*/ 700 w 1406"/>
              <a:gd name="T29" fmla="*/ 208 h 3579"/>
              <a:gd name="T30" fmla="*/ 593 w 1406"/>
              <a:gd name="T31" fmla="*/ 0 h 3579"/>
              <a:gd name="T32" fmla="*/ 830 w 1406"/>
              <a:gd name="T33" fmla="*/ 36 h 3579"/>
              <a:gd name="T34" fmla="*/ 1055 w 1406"/>
              <a:gd name="T35" fmla="*/ 125 h 3579"/>
              <a:gd name="T36" fmla="*/ 1350 w 1406"/>
              <a:gd name="T37" fmla="*/ 135 h 3579"/>
              <a:gd name="T38" fmla="*/ 1395 w 1406"/>
              <a:gd name="T39" fmla="*/ 180 h 3579"/>
              <a:gd name="T40" fmla="*/ 1406 w 1406"/>
              <a:gd name="T41" fmla="*/ 1687 h 3579"/>
              <a:gd name="T42" fmla="*/ 1384 w 1406"/>
              <a:gd name="T43" fmla="*/ 1749 h 3579"/>
              <a:gd name="T44" fmla="*/ 1329 w 1406"/>
              <a:gd name="T45" fmla="*/ 1782 h 3579"/>
              <a:gd name="T46" fmla="*/ 1263 w 1406"/>
              <a:gd name="T47" fmla="*/ 1776 h 3579"/>
              <a:gd name="T48" fmla="*/ 1218 w 1406"/>
              <a:gd name="T49" fmla="*/ 1730 h 3579"/>
              <a:gd name="T50" fmla="*/ 1207 w 1406"/>
              <a:gd name="T51" fmla="*/ 321 h 3579"/>
              <a:gd name="T52" fmla="*/ 1119 w 1406"/>
              <a:gd name="T53" fmla="*/ 743 h 3579"/>
              <a:gd name="T54" fmla="*/ 1093 w 1406"/>
              <a:gd name="T55" fmla="*/ 878 h 3579"/>
              <a:gd name="T56" fmla="*/ 1036 w 1406"/>
              <a:gd name="T57" fmla="*/ 918 h 3579"/>
              <a:gd name="T58" fmla="*/ 983 w 1406"/>
              <a:gd name="T59" fmla="*/ 917 h 3579"/>
              <a:gd name="T60" fmla="*/ 926 w 1406"/>
              <a:gd name="T61" fmla="*/ 873 h 3579"/>
              <a:gd name="T62" fmla="*/ 912 w 1406"/>
              <a:gd name="T63" fmla="*/ 807 h 3579"/>
              <a:gd name="T64" fmla="*/ 701 w 1406"/>
              <a:gd name="T65" fmla="*/ 742 h 3579"/>
              <a:gd name="T66" fmla="*/ 482 w 1406"/>
              <a:gd name="T67" fmla="*/ 732 h 3579"/>
              <a:gd name="T68" fmla="*/ 271 w 1406"/>
              <a:gd name="T69" fmla="*/ 778 h 3579"/>
              <a:gd name="T70" fmla="*/ 737 w 1406"/>
              <a:gd name="T71" fmla="*/ 2482 h 3579"/>
              <a:gd name="T72" fmla="*/ 876 w 1406"/>
              <a:gd name="T73" fmla="*/ 1259 h 3579"/>
              <a:gd name="T74" fmla="*/ 925 w 1406"/>
              <a:gd name="T75" fmla="*/ 1218 h 3579"/>
              <a:gd name="T76" fmla="*/ 992 w 1406"/>
              <a:gd name="T77" fmla="*/ 1218 h 3579"/>
              <a:gd name="T78" fmla="*/ 1043 w 1406"/>
              <a:gd name="T79" fmla="*/ 1257 h 3579"/>
              <a:gd name="T80" fmla="*/ 1058 w 1406"/>
              <a:gd name="T81" fmla="*/ 1321 h 3579"/>
              <a:gd name="T82" fmla="*/ 1095 w 1406"/>
              <a:gd name="T83" fmla="*/ 3120 h 3579"/>
              <a:gd name="T84" fmla="*/ 1076 w 1406"/>
              <a:gd name="T85" fmla="*/ 3185 h 3579"/>
              <a:gd name="T86" fmla="*/ 597 w 1406"/>
              <a:gd name="T87" fmla="*/ 3569 h 3579"/>
              <a:gd name="T88" fmla="*/ 532 w 1406"/>
              <a:gd name="T89" fmla="*/ 3577 h 3579"/>
              <a:gd name="T90" fmla="*/ 50 w 1406"/>
              <a:gd name="T91" fmla="*/ 3203 h 3579"/>
              <a:gd name="T92" fmla="*/ 15 w 1406"/>
              <a:gd name="T93" fmla="*/ 3143 h 3579"/>
              <a:gd name="T94" fmla="*/ 184 w 1406"/>
              <a:gd name="T95" fmla="*/ 2577 h 3579"/>
              <a:gd name="T96" fmla="*/ 1 w 1406"/>
              <a:gd name="T97" fmla="*/ 745 h 3579"/>
              <a:gd name="T98" fmla="*/ 2 w 1406"/>
              <a:gd name="T99" fmla="*/ 191 h 3579"/>
              <a:gd name="T100" fmla="*/ 35 w 1406"/>
              <a:gd name="T101" fmla="*/ 138 h 3579"/>
              <a:gd name="T102" fmla="*/ 200 w 1406"/>
              <a:gd name="T103" fmla="*/ 60 h 3579"/>
              <a:gd name="T104" fmla="*/ 434 w 1406"/>
              <a:gd name="T105" fmla="*/ 6 h 3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6" h="3579">
                <a:moveTo>
                  <a:pt x="358" y="2680"/>
                </a:moveTo>
                <a:lnTo>
                  <a:pt x="226" y="3092"/>
                </a:lnTo>
                <a:lnTo>
                  <a:pt x="554" y="3354"/>
                </a:lnTo>
                <a:lnTo>
                  <a:pt x="882" y="3092"/>
                </a:lnTo>
                <a:lnTo>
                  <a:pt x="751" y="2680"/>
                </a:lnTo>
                <a:lnTo>
                  <a:pt x="653" y="2680"/>
                </a:lnTo>
                <a:lnTo>
                  <a:pt x="653" y="2843"/>
                </a:lnTo>
                <a:lnTo>
                  <a:pt x="650" y="2866"/>
                </a:lnTo>
                <a:lnTo>
                  <a:pt x="643" y="2887"/>
                </a:lnTo>
                <a:lnTo>
                  <a:pt x="631" y="2905"/>
                </a:lnTo>
                <a:lnTo>
                  <a:pt x="616" y="2920"/>
                </a:lnTo>
                <a:lnTo>
                  <a:pt x="598" y="2932"/>
                </a:lnTo>
                <a:lnTo>
                  <a:pt x="577" y="2940"/>
                </a:lnTo>
                <a:lnTo>
                  <a:pt x="554" y="2942"/>
                </a:lnTo>
                <a:lnTo>
                  <a:pt x="531" y="2940"/>
                </a:lnTo>
                <a:lnTo>
                  <a:pt x="511" y="2932"/>
                </a:lnTo>
                <a:lnTo>
                  <a:pt x="493" y="2920"/>
                </a:lnTo>
                <a:lnTo>
                  <a:pt x="477" y="2905"/>
                </a:lnTo>
                <a:lnTo>
                  <a:pt x="466" y="2887"/>
                </a:lnTo>
                <a:lnTo>
                  <a:pt x="458" y="2866"/>
                </a:lnTo>
                <a:lnTo>
                  <a:pt x="456" y="2843"/>
                </a:lnTo>
                <a:lnTo>
                  <a:pt x="456" y="2680"/>
                </a:lnTo>
                <a:lnTo>
                  <a:pt x="358" y="2680"/>
                </a:lnTo>
                <a:close/>
                <a:moveTo>
                  <a:pt x="554" y="196"/>
                </a:moveTo>
                <a:lnTo>
                  <a:pt x="481" y="200"/>
                </a:lnTo>
                <a:lnTo>
                  <a:pt x="408" y="208"/>
                </a:lnTo>
                <a:lnTo>
                  <a:pt x="336" y="225"/>
                </a:lnTo>
                <a:lnTo>
                  <a:pt x="266" y="245"/>
                </a:lnTo>
                <a:lnTo>
                  <a:pt x="198" y="273"/>
                </a:lnTo>
                <a:lnTo>
                  <a:pt x="198" y="595"/>
                </a:lnTo>
                <a:lnTo>
                  <a:pt x="268" y="573"/>
                </a:lnTo>
                <a:lnTo>
                  <a:pt x="337" y="556"/>
                </a:lnTo>
                <a:lnTo>
                  <a:pt x="409" y="543"/>
                </a:lnTo>
                <a:lnTo>
                  <a:pt x="481" y="535"/>
                </a:lnTo>
                <a:lnTo>
                  <a:pt x="554" y="533"/>
                </a:lnTo>
                <a:lnTo>
                  <a:pt x="629" y="536"/>
                </a:lnTo>
                <a:lnTo>
                  <a:pt x="703" y="544"/>
                </a:lnTo>
                <a:lnTo>
                  <a:pt x="776" y="557"/>
                </a:lnTo>
                <a:lnTo>
                  <a:pt x="848" y="575"/>
                </a:lnTo>
                <a:lnTo>
                  <a:pt x="919" y="598"/>
                </a:lnTo>
                <a:lnTo>
                  <a:pt x="912" y="273"/>
                </a:lnTo>
                <a:lnTo>
                  <a:pt x="910" y="272"/>
                </a:lnTo>
                <a:lnTo>
                  <a:pt x="842" y="245"/>
                </a:lnTo>
                <a:lnTo>
                  <a:pt x="772" y="224"/>
                </a:lnTo>
                <a:lnTo>
                  <a:pt x="700" y="208"/>
                </a:lnTo>
                <a:lnTo>
                  <a:pt x="628" y="199"/>
                </a:lnTo>
                <a:lnTo>
                  <a:pt x="554" y="196"/>
                </a:lnTo>
                <a:close/>
                <a:moveTo>
                  <a:pt x="593" y="0"/>
                </a:moveTo>
                <a:lnTo>
                  <a:pt x="673" y="6"/>
                </a:lnTo>
                <a:lnTo>
                  <a:pt x="751" y="17"/>
                </a:lnTo>
                <a:lnTo>
                  <a:pt x="830" y="36"/>
                </a:lnTo>
                <a:lnTo>
                  <a:pt x="906" y="60"/>
                </a:lnTo>
                <a:lnTo>
                  <a:pt x="981" y="89"/>
                </a:lnTo>
                <a:lnTo>
                  <a:pt x="1055" y="125"/>
                </a:lnTo>
                <a:lnTo>
                  <a:pt x="1306" y="125"/>
                </a:lnTo>
                <a:lnTo>
                  <a:pt x="1329" y="127"/>
                </a:lnTo>
                <a:lnTo>
                  <a:pt x="1350" y="135"/>
                </a:lnTo>
                <a:lnTo>
                  <a:pt x="1369" y="147"/>
                </a:lnTo>
                <a:lnTo>
                  <a:pt x="1384" y="162"/>
                </a:lnTo>
                <a:lnTo>
                  <a:pt x="1395" y="180"/>
                </a:lnTo>
                <a:lnTo>
                  <a:pt x="1402" y="201"/>
                </a:lnTo>
                <a:lnTo>
                  <a:pt x="1406" y="224"/>
                </a:lnTo>
                <a:lnTo>
                  <a:pt x="1406" y="1687"/>
                </a:lnTo>
                <a:lnTo>
                  <a:pt x="1402" y="1710"/>
                </a:lnTo>
                <a:lnTo>
                  <a:pt x="1395" y="1730"/>
                </a:lnTo>
                <a:lnTo>
                  <a:pt x="1384" y="1749"/>
                </a:lnTo>
                <a:lnTo>
                  <a:pt x="1369" y="1764"/>
                </a:lnTo>
                <a:lnTo>
                  <a:pt x="1350" y="1776"/>
                </a:lnTo>
                <a:lnTo>
                  <a:pt x="1329" y="1782"/>
                </a:lnTo>
                <a:lnTo>
                  <a:pt x="1306" y="1786"/>
                </a:lnTo>
                <a:lnTo>
                  <a:pt x="1284" y="1782"/>
                </a:lnTo>
                <a:lnTo>
                  <a:pt x="1263" y="1776"/>
                </a:lnTo>
                <a:lnTo>
                  <a:pt x="1244" y="1764"/>
                </a:lnTo>
                <a:lnTo>
                  <a:pt x="1229" y="1749"/>
                </a:lnTo>
                <a:lnTo>
                  <a:pt x="1218" y="1730"/>
                </a:lnTo>
                <a:lnTo>
                  <a:pt x="1211" y="1710"/>
                </a:lnTo>
                <a:lnTo>
                  <a:pt x="1207" y="1687"/>
                </a:lnTo>
                <a:lnTo>
                  <a:pt x="1207" y="321"/>
                </a:lnTo>
                <a:lnTo>
                  <a:pt x="1110" y="321"/>
                </a:lnTo>
                <a:lnTo>
                  <a:pt x="1119" y="731"/>
                </a:lnTo>
                <a:lnTo>
                  <a:pt x="1119" y="743"/>
                </a:lnTo>
                <a:lnTo>
                  <a:pt x="1109" y="833"/>
                </a:lnTo>
                <a:lnTo>
                  <a:pt x="1104" y="857"/>
                </a:lnTo>
                <a:lnTo>
                  <a:pt x="1093" y="878"/>
                </a:lnTo>
                <a:lnTo>
                  <a:pt x="1078" y="896"/>
                </a:lnTo>
                <a:lnTo>
                  <a:pt x="1058" y="909"/>
                </a:lnTo>
                <a:lnTo>
                  <a:pt x="1036" y="918"/>
                </a:lnTo>
                <a:lnTo>
                  <a:pt x="1011" y="921"/>
                </a:lnTo>
                <a:lnTo>
                  <a:pt x="1008" y="921"/>
                </a:lnTo>
                <a:lnTo>
                  <a:pt x="983" y="917"/>
                </a:lnTo>
                <a:lnTo>
                  <a:pt x="960" y="907"/>
                </a:lnTo>
                <a:lnTo>
                  <a:pt x="942" y="892"/>
                </a:lnTo>
                <a:lnTo>
                  <a:pt x="926" y="873"/>
                </a:lnTo>
                <a:lnTo>
                  <a:pt x="917" y="851"/>
                </a:lnTo>
                <a:lnTo>
                  <a:pt x="913" y="826"/>
                </a:lnTo>
                <a:lnTo>
                  <a:pt x="912" y="807"/>
                </a:lnTo>
                <a:lnTo>
                  <a:pt x="844" y="780"/>
                </a:lnTo>
                <a:lnTo>
                  <a:pt x="774" y="758"/>
                </a:lnTo>
                <a:lnTo>
                  <a:pt x="701" y="742"/>
                </a:lnTo>
                <a:lnTo>
                  <a:pt x="628" y="732"/>
                </a:lnTo>
                <a:lnTo>
                  <a:pt x="554" y="729"/>
                </a:lnTo>
                <a:lnTo>
                  <a:pt x="482" y="732"/>
                </a:lnTo>
                <a:lnTo>
                  <a:pt x="410" y="742"/>
                </a:lnTo>
                <a:lnTo>
                  <a:pt x="340" y="756"/>
                </a:lnTo>
                <a:lnTo>
                  <a:pt x="271" y="778"/>
                </a:lnTo>
                <a:lnTo>
                  <a:pt x="204" y="804"/>
                </a:lnTo>
                <a:lnTo>
                  <a:pt x="372" y="2482"/>
                </a:lnTo>
                <a:lnTo>
                  <a:pt x="737" y="2482"/>
                </a:lnTo>
                <a:lnTo>
                  <a:pt x="861" y="1301"/>
                </a:lnTo>
                <a:lnTo>
                  <a:pt x="867" y="1278"/>
                </a:lnTo>
                <a:lnTo>
                  <a:pt x="876" y="1259"/>
                </a:lnTo>
                <a:lnTo>
                  <a:pt x="889" y="1242"/>
                </a:lnTo>
                <a:lnTo>
                  <a:pt x="906" y="1228"/>
                </a:lnTo>
                <a:lnTo>
                  <a:pt x="925" y="1218"/>
                </a:lnTo>
                <a:lnTo>
                  <a:pt x="947" y="1213"/>
                </a:lnTo>
                <a:lnTo>
                  <a:pt x="970" y="1213"/>
                </a:lnTo>
                <a:lnTo>
                  <a:pt x="992" y="1218"/>
                </a:lnTo>
                <a:lnTo>
                  <a:pt x="1012" y="1228"/>
                </a:lnTo>
                <a:lnTo>
                  <a:pt x="1029" y="1241"/>
                </a:lnTo>
                <a:lnTo>
                  <a:pt x="1043" y="1257"/>
                </a:lnTo>
                <a:lnTo>
                  <a:pt x="1053" y="1277"/>
                </a:lnTo>
                <a:lnTo>
                  <a:pt x="1057" y="1299"/>
                </a:lnTo>
                <a:lnTo>
                  <a:pt x="1058" y="1321"/>
                </a:lnTo>
                <a:lnTo>
                  <a:pt x="925" y="2577"/>
                </a:lnTo>
                <a:lnTo>
                  <a:pt x="1091" y="3096"/>
                </a:lnTo>
                <a:lnTo>
                  <a:pt x="1095" y="3120"/>
                </a:lnTo>
                <a:lnTo>
                  <a:pt x="1094" y="3143"/>
                </a:lnTo>
                <a:lnTo>
                  <a:pt x="1087" y="3166"/>
                </a:lnTo>
                <a:lnTo>
                  <a:pt x="1076" y="3185"/>
                </a:lnTo>
                <a:lnTo>
                  <a:pt x="1058" y="3203"/>
                </a:lnTo>
                <a:lnTo>
                  <a:pt x="616" y="3557"/>
                </a:lnTo>
                <a:lnTo>
                  <a:pt x="597" y="3569"/>
                </a:lnTo>
                <a:lnTo>
                  <a:pt x="576" y="3577"/>
                </a:lnTo>
                <a:lnTo>
                  <a:pt x="554" y="3579"/>
                </a:lnTo>
                <a:lnTo>
                  <a:pt x="532" y="3577"/>
                </a:lnTo>
                <a:lnTo>
                  <a:pt x="512" y="3569"/>
                </a:lnTo>
                <a:lnTo>
                  <a:pt x="492" y="3557"/>
                </a:lnTo>
                <a:lnTo>
                  <a:pt x="50" y="3203"/>
                </a:lnTo>
                <a:lnTo>
                  <a:pt x="34" y="3185"/>
                </a:lnTo>
                <a:lnTo>
                  <a:pt x="22" y="3166"/>
                </a:lnTo>
                <a:lnTo>
                  <a:pt x="15" y="3143"/>
                </a:lnTo>
                <a:lnTo>
                  <a:pt x="14" y="3120"/>
                </a:lnTo>
                <a:lnTo>
                  <a:pt x="18" y="3096"/>
                </a:lnTo>
                <a:lnTo>
                  <a:pt x="184" y="2577"/>
                </a:lnTo>
                <a:lnTo>
                  <a:pt x="2" y="769"/>
                </a:lnTo>
                <a:lnTo>
                  <a:pt x="1" y="759"/>
                </a:lnTo>
                <a:lnTo>
                  <a:pt x="1" y="745"/>
                </a:lnTo>
                <a:lnTo>
                  <a:pt x="1" y="745"/>
                </a:lnTo>
                <a:lnTo>
                  <a:pt x="0" y="213"/>
                </a:lnTo>
                <a:lnTo>
                  <a:pt x="2" y="191"/>
                </a:lnTo>
                <a:lnTo>
                  <a:pt x="10" y="171"/>
                </a:lnTo>
                <a:lnTo>
                  <a:pt x="20" y="153"/>
                </a:lnTo>
                <a:lnTo>
                  <a:pt x="35" y="138"/>
                </a:lnTo>
                <a:lnTo>
                  <a:pt x="52" y="126"/>
                </a:lnTo>
                <a:lnTo>
                  <a:pt x="125" y="90"/>
                </a:lnTo>
                <a:lnTo>
                  <a:pt x="200" y="60"/>
                </a:lnTo>
                <a:lnTo>
                  <a:pt x="278" y="36"/>
                </a:lnTo>
                <a:lnTo>
                  <a:pt x="356" y="17"/>
                </a:lnTo>
                <a:lnTo>
                  <a:pt x="434" y="6"/>
                </a:lnTo>
                <a:lnTo>
                  <a:pt x="514" y="0"/>
                </a:lnTo>
                <a:lnTo>
                  <a:pt x="5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" name="Freeform 304"/>
          <p:cNvSpPr>
            <a:spLocks noEditPoints="1"/>
          </p:cNvSpPr>
          <p:nvPr/>
        </p:nvSpPr>
        <p:spPr bwMode="auto">
          <a:xfrm>
            <a:off x="2733801" y="3454400"/>
            <a:ext cx="166688" cy="568325"/>
          </a:xfrm>
          <a:custGeom>
            <a:avLst/>
            <a:gdLst>
              <a:gd name="T0" fmla="*/ 234 w 1049"/>
              <a:gd name="T1" fmla="*/ 2849 h 3580"/>
              <a:gd name="T2" fmla="*/ 189 w 1049"/>
              <a:gd name="T3" fmla="*/ 2942 h 3580"/>
              <a:gd name="T4" fmla="*/ 860 w 1049"/>
              <a:gd name="T5" fmla="*/ 2942 h 3580"/>
              <a:gd name="T6" fmla="*/ 815 w 1049"/>
              <a:gd name="T7" fmla="*/ 2849 h 3580"/>
              <a:gd name="T8" fmla="*/ 712 w 1049"/>
              <a:gd name="T9" fmla="*/ 2826 h 3580"/>
              <a:gd name="T10" fmla="*/ 631 w 1049"/>
              <a:gd name="T11" fmla="*/ 2890 h 3580"/>
              <a:gd name="T12" fmla="*/ 606 w 1049"/>
              <a:gd name="T13" fmla="*/ 2990 h 3580"/>
              <a:gd name="T14" fmla="*/ 524 w 1049"/>
              <a:gd name="T15" fmla="*/ 3036 h 3580"/>
              <a:gd name="T16" fmla="*/ 443 w 1049"/>
              <a:gd name="T17" fmla="*/ 2990 h 3580"/>
              <a:gd name="T18" fmla="*/ 418 w 1049"/>
              <a:gd name="T19" fmla="*/ 2890 h 3580"/>
              <a:gd name="T20" fmla="*/ 337 w 1049"/>
              <a:gd name="T21" fmla="*/ 2826 h 3580"/>
              <a:gd name="T22" fmla="*/ 435 w 1049"/>
              <a:gd name="T23" fmla="*/ 200 h 3580"/>
              <a:gd name="T24" fmla="*/ 288 w 1049"/>
              <a:gd name="T25" fmla="*/ 285 h 3580"/>
              <a:gd name="T26" fmla="*/ 201 w 1049"/>
              <a:gd name="T27" fmla="*/ 432 h 3580"/>
              <a:gd name="T28" fmla="*/ 230 w 1049"/>
              <a:gd name="T29" fmla="*/ 690 h 3580"/>
              <a:gd name="T30" fmla="*/ 418 w 1049"/>
              <a:gd name="T31" fmla="*/ 611 h 3580"/>
              <a:gd name="T32" fmla="*/ 631 w 1049"/>
              <a:gd name="T33" fmla="*/ 611 h 3580"/>
              <a:gd name="T34" fmla="*/ 819 w 1049"/>
              <a:gd name="T35" fmla="*/ 690 h 3580"/>
              <a:gd name="T36" fmla="*/ 848 w 1049"/>
              <a:gd name="T37" fmla="*/ 432 h 3580"/>
              <a:gd name="T38" fmla="*/ 761 w 1049"/>
              <a:gd name="T39" fmla="*/ 285 h 3580"/>
              <a:gd name="T40" fmla="*/ 614 w 1049"/>
              <a:gd name="T41" fmla="*/ 200 h 3580"/>
              <a:gd name="T42" fmla="*/ 582 w 1049"/>
              <a:gd name="T43" fmla="*/ 3 h 3580"/>
              <a:gd name="T44" fmla="*/ 789 w 1049"/>
              <a:gd name="T45" fmla="*/ 72 h 3580"/>
              <a:gd name="T46" fmla="*/ 947 w 1049"/>
              <a:gd name="T47" fmla="*/ 214 h 3580"/>
              <a:gd name="T48" fmla="*/ 1037 w 1049"/>
              <a:gd name="T49" fmla="*/ 409 h 3580"/>
              <a:gd name="T50" fmla="*/ 1046 w 1049"/>
              <a:gd name="T51" fmla="*/ 2389 h 3580"/>
              <a:gd name="T52" fmla="*/ 979 w 1049"/>
              <a:gd name="T53" fmla="*/ 2455 h 3580"/>
              <a:gd name="T54" fmla="*/ 887 w 1049"/>
              <a:gd name="T55" fmla="*/ 2430 h 3580"/>
              <a:gd name="T56" fmla="*/ 860 w 1049"/>
              <a:gd name="T57" fmla="*/ 1121 h 3580"/>
              <a:gd name="T58" fmla="*/ 815 w 1049"/>
              <a:gd name="T59" fmla="*/ 955 h 3580"/>
              <a:gd name="T60" fmla="*/ 698 w 1049"/>
              <a:gd name="T61" fmla="*/ 835 h 3580"/>
              <a:gd name="T62" fmla="*/ 616 w 1049"/>
              <a:gd name="T63" fmla="*/ 1640 h 3580"/>
              <a:gd name="T64" fmla="*/ 549 w 1049"/>
              <a:gd name="T65" fmla="*/ 1706 h 3580"/>
              <a:gd name="T66" fmla="*/ 457 w 1049"/>
              <a:gd name="T67" fmla="*/ 1683 h 3580"/>
              <a:gd name="T68" fmla="*/ 430 w 1049"/>
              <a:gd name="T69" fmla="*/ 801 h 3580"/>
              <a:gd name="T70" fmla="*/ 284 w 1049"/>
              <a:gd name="T71" fmla="*/ 887 h 3580"/>
              <a:gd name="T72" fmla="*/ 200 w 1049"/>
              <a:gd name="T73" fmla="*/ 1033 h 3580"/>
              <a:gd name="T74" fmla="*/ 189 w 1049"/>
              <a:gd name="T75" fmla="*/ 2659 h 3580"/>
              <a:gd name="T76" fmla="*/ 218 w 1049"/>
              <a:gd name="T77" fmla="*/ 2649 h 3580"/>
              <a:gd name="T78" fmla="*/ 247 w 1049"/>
              <a:gd name="T79" fmla="*/ 2642 h 3580"/>
              <a:gd name="T80" fmla="*/ 278 w 1049"/>
              <a:gd name="T81" fmla="*/ 2637 h 3580"/>
              <a:gd name="T82" fmla="*/ 350 w 1049"/>
              <a:gd name="T83" fmla="*/ 2638 h 3580"/>
              <a:gd name="T84" fmla="*/ 494 w 1049"/>
              <a:gd name="T85" fmla="*/ 2697 h 3580"/>
              <a:gd name="T86" fmla="*/ 621 w 1049"/>
              <a:gd name="T87" fmla="*/ 2658 h 3580"/>
              <a:gd name="T88" fmla="*/ 785 w 1049"/>
              <a:gd name="T89" fmla="*/ 2638 h 3580"/>
              <a:gd name="T90" fmla="*/ 942 w 1049"/>
              <a:gd name="T91" fmla="*/ 2711 h 3580"/>
              <a:gd name="T92" fmla="*/ 1036 w 1049"/>
              <a:gd name="T93" fmla="*/ 2853 h 3580"/>
              <a:gd name="T94" fmla="*/ 1046 w 1049"/>
              <a:gd name="T95" fmla="*/ 3021 h 3580"/>
              <a:gd name="T96" fmla="*/ 581 w 1049"/>
              <a:gd name="T97" fmla="*/ 3562 h 3580"/>
              <a:gd name="T98" fmla="*/ 504 w 1049"/>
              <a:gd name="T99" fmla="*/ 3578 h 3580"/>
              <a:gd name="T100" fmla="*/ 23 w 1049"/>
              <a:gd name="T101" fmla="*/ 3060 h 3580"/>
              <a:gd name="T102" fmla="*/ 0 w 1049"/>
              <a:gd name="T103" fmla="*/ 521 h 3580"/>
              <a:gd name="T104" fmla="*/ 47 w 1049"/>
              <a:gd name="T105" fmla="*/ 306 h 3580"/>
              <a:gd name="T106" fmla="*/ 173 w 1049"/>
              <a:gd name="T107" fmla="*/ 135 h 3580"/>
              <a:gd name="T108" fmla="*/ 359 w 1049"/>
              <a:gd name="T109" fmla="*/ 26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49" h="3580">
                <a:moveTo>
                  <a:pt x="310" y="2823"/>
                </a:moveTo>
                <a:lnTo>
                  <a:pt x="282" y="2826"/>
                </a:lnTo>
                <a:lnTo>
                  <a:pt x="256" y="2835"/>
                </a:lnTo>
                <a:lnTo>
                  <a:pt x="234" y="2849"/>
                </a:lnTo>
                <a:lnTo>
                  <a:pt x="215" y="2867"/>
                </a:lnTo>
                <a:lnTo>
                  <a:pt x="201" y="2890"/>
                </a:lnTo>
                <a:lnTo>
                  <a:pt x="193" y="2915"/>
                </a:lnTo>
                <a:lnTo>
                  <a:pt x="189" y="2942"/>
                </a:lnTo>
                <a:lnTo>
                  <a:pt x="189" y="2964"/>
                </a:lnTo>
                <a:lnTo>
                  <a:pt x="524" y="3344"/>
                </a:lnTo>
                <a:lnTo>
                  <a:pt x="860" y="2964"/>
                </a:lnTo>
                <a:lnTo>
                  <a:pt x="860" y="2942"/>
                </a:lnTo>
                <a:lnTo>
                  <a:pt x="856" y="2915"/>
                </a:lnTo>
                <a:lnTo>
                  <a:pt x="848" y="2890"/>
                </a:lnTo>
                <a:lnTo>
                  <a:pt x="833" y="2867"/>
                </a:lnTo>
                <a:lnTo>
                  <a:pt x="815" y="2849"/>
                </a:lnTo>
                <a:lnTo>
                  <a:pt x="792" y="2835"/>
                </a:lnTo>
                <a:lnTo>
                  <a:pt x="767" y="2826"/>
                </a:lnTo>
                <a:lnTo>
                  <a:pt x="739" y="2823"/>
                </a:lnTo>
                <a:lnTo>
                  <a:pt x="712" y="2826"/>
                </a:lnTo>
                <a:lnTo>
                  <a:pt x="687" y="2835"/>
                </a:lnTo>
                <a:lnTo>
                  <a:pt x="664" y="2849"/>
                </a:lnTo>
                <a:lnTo>
                  <a:pt x="645" y="2867"/>
                </a:lnTo>
                <a:lnTo>
                  <a:pt x="631" y="2890"/>
                </a:lnTo>
                <a:lnTo>
                  <a:pt x="622" y="2915"/>
                </a:lnTo>
                <a:lnTo>
                  <a:pt x="619" y="2942"/>
                </a:lnTo>
                <a:lnTo>
                  <a:pt x="616" y="2967"/>
                </a:lnTo>
                <a:lnTo>
                  <a:pt x="606" y="2990"/>
                </a:lnTo>
                <a:lnTo>
                  <a:pt x="591" y="3008"/>
                </a:lnTo>
                <a:lnTo>
                  <a:pt x="572" y="3023"/>
                </a:lnTo>
                <a:lnTo>
                  <a:pt x="549" y="3032"/>
                </a:lnTo>
                <a:lnTo>
                  <a:pt x="524" y="3036"/>
                </a:lnTo>
                <a:lnTo>
                  <a:pt x="499" y="3032"/>
                </a:lnTo>
                <a:lnTo>
                  <a:pt x="477" y="3023"/>
                </a:lnTo>
                <a:lnTo>
                  <a:pt x="457" y="3008"/>
                </a:lnTo>
                <a:lnTo>
                  <a:pt x="443" y="2990"/>
                </a:lnTo>
                <a:lnTo>
                  <a:pt x="433" y="2967"/>
                </a:lnTo>
                <a:lnTo>
                  <a:pt x="430" y="2942"/>
                </a:lnTo>
                <a:lnTo>
                  <a:pt x="427" y="2915"/>
                </a:lnTo>
                <a:lnTo>
                  <a:pt x="418" y="2890"/>
                </a:lnTo>
                <a:lnTo>
                  <a:pt x="404" y="2867"/>
                </a:lnTo>
                <a:lnTo>
                  <a:pt x="385" y="2849"/>
                </a:lnTo>
                <a:lnTo>
                  <a:pt x="362" y="2835"/>
                </a:lnTo>
                <a:lnTo>
                  <a:pt x="337" y="2826"/>
                </a:lnTo>
                <a:lnTo>
                  <a:pt x="310" y="2823"/>
                </a:lnTo>
                <a:close/>
                <a:moveTo>
                  <a:pt x="524" y="188"/>
                </a:moveTo>
                <a:lnTo>
                  <a:pt x="479" y="191"/>
                </a:lnTo>
                <a:lnTo>
                  <a:pt x="435" y="200"/>
                </a:lnTo>
                <a:lnTo>
                  <a:pt x="394" y="214"/>
                </a:lnTo>
                <a:lnTo>
                  <a:pt x="355" y="233"/>
                </a:lnTo>
                <a:lnTo>
                  <a:pt x="319" y="257"/>
                </a:lnTo>
                <a:lnTo>
                  <a:pt x="288" y="285"/>
                </a:lnTo>
                <a:lnTo>
                  <a:pt x="259" y="317"/>
                </a:lnTo>
                <a:lnTo>
                  <a:pt x="235" y="353"/>
                </a:lnTo>
                <a:lnTo>
                  <a:pt x="215" y="391"/>
                </a:lnTo>
                <a:lnTo>
                  <a:pt x="201" y="432"/>
                </a:lnTo>
                <a:lnTo>
                  <a:pt x="191" y="475"/>
                </a:lnTo>
                <a:lnTo>
                  <a:pt x="189" y="521"/>
                </a:lnTo>
                <a:lnTo>
                  <a:pt x="189" y="720"/>
                </a:lnTo>
                <a:lnTo>
                  <a:pt x="230" y="690"/>
                </a:lnTo>
                <a:lnTo>
                  <a:pt x="272" y="664"/>
                </a:lnTo>
                <a:lnTo>
                  <a:pt x="319" y="641"/>
                </a:lnTo>
                <a:lnTo>
                  <a:pt x="368" y="624"/>
                </a:lnTo>
                <a:lnTo>
                  <a:pt x="418" y="611"/>
                </a:lnTo>
                <a:lnTo>
                  <a:pt x="470" y="602"/>
                </a:lnTo>
                <a:lnTo>
                  <a:pt x="524" y="600"/>
                </a:lnTo>
                <a:lnTo>
                  <a:pt x="579" y="602"/>
                </a:lnTo>
                <a:lnTo>
                  <a:pt x="631" y="611"/>
                </a:lnTo>
                <a:lnTo>
                  <a:pt x="681" y="624"/>
                </a:lnTo>
                <a:lnTo>
                  <a:pt x="730" y="641"/>
                </a:lnTo>
                <a:lnTo>
                  <a:pt x="775" y="664"/>
                </a:lnTo>
                <a:lnTo>
                  <a:pt x="819" y="690"/>
                </a:lnTo>
                <a:lnTo>
                  <a:pt x="860" y="720"/>
                </a:lnTo>
                <a:lnTo>
                  <a:pt x="860" y="521"/>
                </a:lnTo>
                <a:lnTo>
                  <a:pt x="856" y="475"/>
                </a:lnTo>
                <a:lnTo>
                  <a:pt x="848" y="432"/>
                </a:lnTo>
                <a:lnTo>
                  <a:pt x="833" y="391"/>
                </a:lnTo>
                <a:lnTo>
                  <a:pt x="814" y="353"/>
                </a:lnTo>
                <a:lnTo>
                  <a:pt x="790" y="317"/>
                </a:lnTo>
                <a:lnTo>
                  <a:pt x="761" y="285"/>
                </a:lnTo>
                <a:lnTo>
                  <a:pt x="730" y="257"/>
                </a:lnTo>
                <a:lnTo>
                  <a:pt x="693" y="233"/>
                </a:lnTo>
                <a:lnTo>
                  <a:pt x="655" y="214"/>
                </a:lnTo>
                <a:lnTo>
                  <a:pt x="614" y="200"/>
                </a:lnTo>
                <a:lnTo>
                  <a:pt x="570" y="191"/>
                </a:lnTo>
                <a:lnTo>
                  <a:pt x="524" y="188"/>
                </a:lnTo>
                <a:close/>
                <a:moveTo>
                  <a:pt x="524" y="0"/>
                </a:moveTo>
                <a:lnTo>
                  <a:pt x="582" y="3"/>
                </a:lnTo>
                <a:lnTo>
                  <a:pt x="637" y="12"/>
                </a:lnTo>
                <a:lnTo>
                  <a:pt x="690" y="26"/>
                </a:lnTo>
                <a:lnTo>
                  <a:pt x="740" y="47"/>
                </a:lnTo>
                <a:lnTo>
                  <a:pt x="789" y="72"/>
                </a:lnTo>
                <a:lnTo>
                  <a:pt x="833" y="101"/>
                </a:lnTo>
                <a:lnTo>
                  <a:pt x="875" y="135"/>
                </a:lnTo>
                <a:lnTo>
                  <a:pt x="913" y="171"/>
                </a:lnTo>
                <a:lnTo>
                  <a:pt x="947" y="214"/>
                </a:lnTo>
                <a:lnTo>
                  <a:pt x="977" y="258"/>
                </a:lnTo>
                <a:lnTo>
                  <a:pt x="1002" y="306"/>
                </a:lnTo>
                <a:lnTo>
                  <a:pt x="1022" y="356"/>
                </a:lnTo>
                <a:lnTo>
                  <a:pt x="1037" y="409"/>
                </a:lnTo>
                <a:lnTo>
                  <a:pt x="1046" y="463"/>
                </a:lnTo>
                <a:lnTo>
                  <a:pt x="1049" y="521"/>
                </a:lnTo>
                <a:lnTo>
                  <a:pt x="1049" y="2364"/>
                </a:lnTo>
                <a:lnTo>
                  <a:pt x="1046" y="2389"/>
                </a:lnTo>
                <a:lnTo>
                  <a:pt x="1036" y="2412"/>
                </a:lnTo>
                <a:lnTo>
                  <a:pt x="1022" y="2430"/>
                </a:lnTo>
                <a:lnTo>
                  <a:pt x="1002" y="2445"/>
                </a:lnTo>
                <a:lnTo>
                  <a:pt x="979" y="2455"/>
                </a:lnTo>
                <a:lnTo>
                  <a:pt x="954" y="2458"/>
                </a:lnTo>
                <a:lnTo>
                  <a:pt x="930" y="2455"/>
                </a:lnTo>
                <a:lnTo>
                  <a:pt x="907" y="2445"/>
                </a:lnTo>
                <a:lnTo>
                  <a:pt x="887" y="2430"/>
                </a:lnTo>
                <a:lnTo>
                  <a:pt x="873" y="2412"/>
                </a:lnTo>
                <a:lnTo>
                  <a:pt x="863" y="2389"/>
                </a:lnTo>
                <a:lnTo>
                  <a:pt x="860" y="2364"/>
                </a:lnTo>
                <a:lnTo>
                  <a:pt x="860" y="1121"/>
                </a:lnTo>
                <a:lnTo>
                  <a:pt x="856" y="1075"/>
                </a:lnTo>
                <a:lnTo>
                  <a:pt x="848" y="1033"/>
                </a:lnTo>
                <a:lnTo>
                  <a:pt x="835" y="993"/>
                </a:lnTo>
                <a:lnTo>
                  <a:pt x="815" y="955"/>
                </a:lnTo>
                <a:lnTo>
                  <a:pt x="792" y="919"/>
                </a:lnTo>
                <a:lnTo>
                  <a:pt x="763" y="887"/>
                </a:lnTo>
                <a:lnTo>
                  <a:pt x="732" y="859"/>
                </a:lnTo>
                <a:lnTo>
                  <a:pt x="698" y="835"/>
                </a:lnTo>
                <a:lnTo>
                  <a:pt x="660" y="816"/>
                </a:lnTo>
                <a:lnTo>
                  <a:pt x="619" y="801"/>
                </a:lnTo>
                <a:lnTo>
                  <a:pt x="619" y="1615"/>
                </a:lnTo>
                <a:lnTo>
                  <a:pt x="616" y="1640"/>
                </a:lnTo>
                <a:lnTo>
                  <a:pt x="606" y="1663"/>
                </a:lnTo>
                <a:lnTo>
                  <a:pt x="591" y="1683"/>
                </a:lnTo>
                <a:lnTo>
                  <a:pt x="572" y="1697"/>
                </a:lnTo>
                <a:lnTo>
                  <a:pt x="549" y="1706"/>
                </a:lnTo>
                <a:lnTo>
                  <a:pt x="524" y="1710"/>
                </a:lnTo>
                <a:lnTo>
                  <a:pt x="499" y="1706"/>
                </a:lnTo>
                <a:lnTo>
                  <a:pt x="477" y="1697"/>
                </a:lnTo>
                <a:lnTo>
                  <a:pt x="457" y="1683"/>
                </a:lnTo>
                <a:lnTo>
                  <a:pt x="443" y="1663"/>
                </a:lnTo>
                <a:lnTo>
                  <a:pt x="433" y="1640"/>
                </a:lnTo>
                <a:lnTo>
                  <a:pt x="430" y="1615"/>
                </a:lnTo>
                <a:lnTo>
                  <a:pt x="430" y="801"/>
                </a:lnTo>
                <a:lnTo>
                  <a:pt x="389" y="816"/>
                </a:lnTo>
                <a:lnTo>
                  <a:pt x="351" y="835"/>
                </a:lnTo>
                <a:lnTo>
                  <a:pt x="316" y="859"/>
                </a:lnTo>
                <a:lnTo>
                  <a:pt x="284" y="887"/>
                </a:lnTo>
                <a:lnTo>
                  <a:pt x="257" y="919"/>
                </a:lnTo>
                <a:lnTo>
                  <a:pt x="234" y="955"/>
                </a:lnTo>
                <a:lnTo>
                  <a:pt x="214" y="993"/>
                </a:lnTo>
                <a:lnTo>
                  <a:pt x="200" y="1033"/>
                </a:lnTo>
                <a:lnTo>
                  <a:pt x="191" y="1075"/>
                </a:lnTo>
                <a:lnTo>
                  <a:pt x="189" y="1121"/>
                </a:lnTo>
                <a:lnTo>
                  <a:pt x="189" y="2659"/>
                </a:lnTo>
                <a:lnTo>
                  <a:pt x="189" y="2659"/>
                </a:lnTo>
                <a:lnTo>
                  <a:pt x="201" y="2655"/>
                </a:lnTo>
                <a:lnTo>
                  <a:pt x="203" y="2654"/>
                </a:lnTo>
                <a:lnTo>
                  <a:pt x="217" y="2649"/>
                </a:lnTo>
                <a:lnTo>
                  <a:pt x="218" y="2649"/>
                </a:lnTo>
                <a:lnTo>
                  <a:pt x="232" y="2645"/>
                </a:lnTo>
                <a:lnTo>
                  <a:pt x="232" y="2645"/>
                </a:lnTo>
                <a:lnTo>
                  <a:pt x="246" y="2642"/>
                </a:lnTo>
                <a:lnTo>
                  <a:pt x="247" y="2642"/>
                </a:lnTo>
                <a:lnTo>
                  <a:pt x="260" y="2639"/>
                </a:lnTo>
                <a:lnTo>
                  <a:pt x="263" y="2638"/>
                </a:lnTo>
                <a:lnTo>
                  <a:pt x="276" y="2637"/>
                </a:lnTo>
                <a:lnTo>
                  <a:pt x="278" y="2637"/>
                </a:lnTo>
                <a:lnTo>
                  <a:pt x="290" y="2636"/>
                </a:lnTo>
                <a:lnTo>
                  <a:pt x="293" y="2636"/>
                </a:lnTo>
                <a:lnTo>
                  <a:pt x="310" y="2635"/>
                </a:lnTo>
                <a:lnTo>
                  <a:pt x="350" y="2638"/>
                </a:lnTo>
                <a:lnTo>
                  <a:pt x="389" y="2646"/>
                </a:lnTo>
                <a:lnTo>
                  <a:pt x="428" y="2658"/>
                </a:lnTo>
                <a:lnTo>
                  <a:pt x="463" y="2675"/>
                </a:lnTo>
                <a:lnTo>
                  <a:pt x="494" y="2697"/>
                </a:lnTo>
                <a:lnTo>
                  <a:pt x="524" y="2722"/>
                </a:lnTo>
                <a:lnTo>
                  <a:pt x="553" y="2697"/>
                </a:lnTo>
                <a:lnTo>
                  <a:pt x="586" y="2675"/>
                </a:lnTo>
                <a:lnTo>
                  <a:pt x="621" y="2658"/>
                </a:lnTo>
                <a:lnTo>
                  <a:pt x="658" y="2646"/>
                </a:lnTo>
                <a:lnTo>
                  <a:pt x="698" y="2638"/>
                </a:lnTo>
                <a:lnTo>
                  <a:pt x="739" y="2635"/>
                </a:lnTo>
                <a:lnTo>
                  <a:pt x="785" y="2638"/>
                </a:lnTo>
                <a:lnTo>
                  <a:pt x="829" y="2648"/>
                </a:lnTo>
                <a:lnTo>
                  <a:pt x="870" y="2663"/>
                </a:lnTo>
                <a:lnTo>
                  <a:pt x="908" y="2685"/>
                </a:lnTo>
                <a:lnTo>
                  <a:pt x="942" y="2711"/>
                </a:lnTo>
                <a:lnTo>
                  <a:pt x="972" y="2741"/>
                </a:lnTo>
                <a:lnTo>
                  <a:pt x="999" y="2775"/>
                </a:lnTo>
                <a:lnTo>
                  <a:pt x="1020" y="2813"/>
                </a:lnTo>
                <a:lnTo>
                  <a:pt x="1036" y="2853"/>
                </a:lnTo>
                <a:lnTo>
                  <a:pt x="1046" y="2897"/>
                </a:lnTo>
                <a:lnTo>
                  <a:pt x="1049" y="2942"/>
                </a:lnTo>
                <a:lnTo>
                  <a:pt x="1049" y="2999"/>
                </a:lnTo>
                <a:lnTo>
                  <a:pt x="1046" y="3021"/>
                </a:lnTo>
                <a:lnTo>
                  <a:pt x="1038" y="3042"/>
                </a:lnTo>
                <a:lnTo>
                  <a:pt x="1026" y="3060"/>
                </a:lnTo>
                <a:lnTo>
                  <a:pt x="595" y="3547"/>
                </a:lnTo>
                <a:lnTo>
                  <a:pt x="581" y="3562"/>
                </a:lnTo>
                <a:lnTo>
                  <a:pt x="563" y="3571"/>
                </a:lnTo>
                <a:lnTo>
                  <a:pt x="545" y="3578"/>
                </a:lnTo>
                <a:lnTo>
                  <a:pt x="524" y="3580"/>
                </a:lnTo>
                <a:lnTo>
                  <a:pt x="504" y="3578"/>
                </a:lnTo>
                <a:lnTo>
                  <a:pt x="486" y="3571"/>
                </a:lnTo>
                <a:lnTo>
                  <a:pt x="468" y="3562"/>
                </a:lnTo>
                <a:lnTo>
                  <a:pt x="453" y="3547"/>
                </a:lnTo>
                <a:lnTo>
                  <a:pt x="23" y="3060"/>
                </a:lnTo>
                <a:lnTo>
                  <a:pt x="11" y="3042"/>
                </a:lnTo>
                <a:lnTo>
                  <a:pt x="2" y="3021"/>
                </a:lnTo>
                <a:lnTo>
                  <a:pt x="0" y="2999"/>
                </a:lnTo>
                <a:lnTo>
                  <a:pt x="0" y="521"/>
                </a:lnTo>
                <a:lnTo>
                  <a:pt x="3" y="463"/>
                </a:lnTo>
                <a:lnTo>
                  <a:pt x="12" y="409"/>
                </a:lnTo>
                <a:lnTo>
                  <a:pt x="26" y="356"/>
                </a:lnTo>
                <a:lnTo>
                  <a:pt x="47" y="306"/>
                </a:lnTo>
                <a:lnTo>
                  <a:pt x="71" y="258"/>
                </a:lnTo>
                <a:lnTo>
                  <a:pt x="101" y="214"/>
                </a:lnTo>
                <a:lnTo>
                  <a:pt x="136" y="171"/>
                </a:lnTo>
                <a:lnTo>
                  <a:pt x="173" y="135"/>
                </a:lnTo>
                <a:lnTo>
                  <a:pt x="214" y="101"/>
                </a:lnTo>
                <a:lnTo>
                  <a:pt x="260" y="72"/>
                </a:lnTo>
                <a:lnTo>
                  <a:pt x="307" y="47"/>
                </a:lnTo>
                <a:lnTo>
                  <a:pt x="359" y="26"/>
                </a:lnTo>
                <a:lnTo>
                  <a:pt x="412" y="12"/>
                </a:lnTo>
                <a:lnTo>
                  <a:pt x="467" y="3"/>
                </a:lnTo>
                <a:lnTo>
                  <a:pt x="5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8" name="Freeform 313"/>
          <p:cNvSpPr>
            <a:spLocks noEditPoints="1"/>
          </p:cNvSpPr>
          <p:nvPr/>
        </p:nvSpPr>
        <p:spPr bwMode="auto">
          <a:xfrm>
            <a:off x="1597489" y="3457576"/>
            <a:ext cx="568325" cy="563563"/>
          </a:xfrm>
          <a:custGeom>
            <a:avLst/>
            <a:gdLst>
              <a:gd name="T0" fmla="*/ 2180 w 3583"/>
              <a:gd name="T1" fmla="*/ 1780 h 3553"/>
              <a:gd name="T2" fmla="*/ 1972 w 3583"/>
              <a:gd name="T3" fmla="*/ 2057 h 3553"/>
              <a:gd name="T4" fmla="*/ 2237 w 3583"/>
              <a:gd name="T5" fmla="*/ 2156 h 3553"/>
              <a:gd name="T6" fmla="*/ 2605 w 3583"/>
              <a:gd name="T7" fmla="*/ 2155 h 3553"/>
              <a:gd name="T8" fmla="*/ 2629 w 3583"/>
              <a:gd name="T9" fmla="*/ 1907 h 3553"/>
              <a:gd name="T10" fmla="*/ 2400 w 3583"/>
              <a:gd name="T11" fmla="*/ 1610 h 3553"/>
              <a:gd name="T12" fmla="*/ 1155 w 3583"/>
              <a:gd name="T13" fmla="*/ 1635 h 3553"/>
              <a:gd name="T14" fmla="*/ 936 w 3583"/>
              <a:gd name="T15" fmla="*/ 1945 h 3553"/>
              <a:gd name="T16" fmla="*/ 1019 w 3583"/>
              <a:gd name="T17" fmla="*/ 2162 h 3553"/>
              <a:gd name="T18" fmla="*/ 1357 w 3583"/>
              <a:gd name="T19" fmla="*/ 2152 h 3553"/>
              <a:gd name="T20" fmla="*/ 1606 w 3583"/>
              <a:gd name="T21" fmla="*/ 2054 h 3553"/>
              <a:gd name="T22" fmla="*/ 1398 w 3583"/>
              <a:gd name="T23" fmla="*/ 1772 h 3553"/>
              <a:gd name="T24" fmla="*/ 1748 w 3583"/>
              <a:gd name="T25" fmla="*/ 1380 h 3553"/>
              <a:gd name="T26" fmla="*/ 1519 w 3583"/>
              <a:gd name="T27" fmla="*/ 1488 h 3553"/>
              <a:gd name="T28" fmla="*/ 1691 w 3583"/>
              <a:gd name="T29" fmla="*/ 1818 h 3553"/>
              <a:gd name="T30" fmla="*/ 1919 w 3583"/>
              <a:gd name="T31" fmla="*/ 1783 h 3553"/>
              <a:gd name="T32" fmla="*/ 2077 w 3583"/>
              <a:gd name="T33" fmla="*/ 1445 h 3553"/>
              <a:gd name="T34" fmla="*/ 1792 w 3583"/>
              <a:gd name="T35" fmla="*/ 467 h 3553"/>
              <a:gd name="T36" fmla="*/ 1644 w 3583"/>
              <a:gd name="T37" fmla="*/ 638 h 3553"/>
              <a:gd name="T38" fmla="*/ 1540 w 3583"/>
              <a:gd name="T39" fmla="*/ 838 h 3553"/>
              <a:gd name="T40" fmla="*/ 1485 w 3583"/>
              <a:gd name="T41" fmla="*/ 1059 h 3553"/>
              <a:gd name="T42" fmla="*/ 1589 w 3583"/>
              <a:gd name="T43" fmla="*/ 1177 h 3553"/>
              <a:gd name="T44" fmla="*/ 1916 w 3583"/>
              <a:gd name="T45" fmla="*/ 1165 h 3553"/>
              <a:gd name="T46" fmla="*/ 2104 w 3583"/>
              <a:gd name="T47" fmla="*/ 1113 h 3553"/>
              <a:gd name="T48" fmla="*/ 2060 w 3583"/>
              <a:gd name="T49" fmla="*/ 888 h 3553"/>
              <a:gd name="T50" fmla="*/ 1968 w 3583"/>
              <a:gd name="T51" fmla="*/ 683 h 3553"/>
              <a:gd name="T52" fmla="*/ 1836 w 3583"/>
              <a:gd name="T53" fmla="*/ 512 h 3553"/>
              <a:gd name="T54" fmla="*/ 1233 w 3583"/>
              <a:gd name="T55" fmla="*/ 195 h 3553"/>
              <a:gd name="T56" fmla="*/ 361 w 3583"/>
              <a:gd name="T57" fmla="*/ 682 h 3553"/>
              <a:gd name="T58" fmla="*/ 447 w 3583"/>
              <a:gd name="T59" fmla="*/ 1832 h 3553"/>
              <a:gd name="T60" fmla="*/ 755 w 3583"/>
              <a:gd name="T61" fmla="*/ 1813 h 3553"/>
              <a:gd name="T62" fmla="*/ 920 w 3583"/>
              <a:gd name="T63" fmla="*/ 1563 h 3553"/>
              <a:gd name="T64" fmla="*/ 1173 w 3583"/>
              <a:gd name="T65" fmla="*/ 1342 h 3553"/>
              <a:gd name="T66" fmla="*/ 1379 w 3583"/>
              <a:gd name="T67" fmla="*/ 660 h 3553"/>
              <a:gd name="T68" fmla="*/ 2419 w 3583"/>
              <a:gd name="T69" fmla="*/ 0 h 3553"/>
              <a:gd name="T70" fmla="*/ 3475 w 3583"/>
              <a:gd name="T71" fmla="*/ 692 h 3553"/>
              <a:gd name="T72" fmla="*/ 3367 w 3583"/>
              <a:gd name="T73" fmla="*/ 1877 h 3553"/>
              <a:gd name="T74" fmla="*/ 3277 w 3583"/>
              <a:gd name="T75" fmla="*/ 1606 h 3553"/>
              <a:gd name="T76" fmla="*/ 3086 w 3583"/>
              <a:gd name="T77" fmla="*/ 506 h 3553"/>
              <a:gd name="T78" fmla="*/ 2032 w 3583"/>
              <a:gd name="T79" fmla="*/ 305 h 3553"/>
              <a:gd name="T80" fmla="*/ 2131 w 3583"/>
              <a:gd name="T81" fmla="*/ 532 h 3553"/>
              <a:gd name="T82" fmla="*/ 2256 w 3583"/>
              <a:gd name="T83" fmla="*/ 785 h 3553"/>
              <a:gd name="T84" fmla="*/ 2318 w 3583"/>
              <a:gd name="T85" fmla="*/ 1051 h 3553"/>
              <a:gd name="T86" fmla="*/ 2385 w 3583"/>
              <a:gd name="T87" fmla="*/ 1326 h 3553"/>
              <a:gd name="T88" fmla="*/ 2621 w 3583"/>
              <a:gd name="T89" fmla="*/ 1517 h 3553"/>
              <a:gd name="T90" fmla="*/ 2819 w 3583"/>
              <a:gd name="T91" fmla="*/ 1795 h 3553"/>
              <a:gd name="T92" fmla="*/ 2922 w 3583"/>
              <a:gd name="T93" fmla="*/ 2071 h 3553"/>
              <a:gd name="T94" fmla="*/ 2768 w 3583"/>
              <a:gd name="T95" fmla="*/ 3007 h 3553"/>
              <a:gd name="T96" fmla="*/ 1634 w 3583"/>
              <a:gd name="T97" fmla="*/ 3542 h 3553"/>
              <a:gd name="T98" fmla="*/ 709 w 3583"/>
              <a:gd name="T99" fmla="*/ 2796 h 3553"/>
              <a:gd name="T100" fmla="*/ 977 w 3583"/>
              <a:gd name="T101" fmla="*/ 2851 h 3553"/>
              <a:gd name="T102" fmla="*/ 1944 w 3583"/>
              <a:gd name="T103" fmla="*/ 3320 h 3553"/>
              <a:gd name="T104" fmla="*/ 2723 w 3583"/>
              <a:gd name="T105" fmla="*/ 2515 h 3553"/>
              <a:gd name="T106" fmla="*/ 2493 w 3583"/>
              <a:gd name="T107" fmla="*/ 2391 h 3553"/>
              <a:gd name="T108" fmla="*/ 2108 w 3583"/>
              <a:gd name="T109" fmla="*/ 2350 h 3553"/>
              <a:gd name="T110" fmla="*/ 1792 w 3583"/>
              <a:gd name="T111" fmla="*/ 2205 h 3553"/>
              <a:gd name="T112" fmla="*/ 1474 w 3583"/>
              <a:gd name="T113" fmla="*/ 2350 h 3553"/>
              <a:gd name="T114" fmla="*/ 929 w 3583"/>
              <a:gd name="T115" fmla="*/ 2369 h 3553"/>
              <a:gd name="T116" fmla="*/ 45 w 3583"/>
              <a:gd name="T117" fmla="*/ 1524 h 3553"/>
              <a:gd name="T118" fmla="*/ 400 w 3583"/>
              <a:gd name="T119" fmla="*/ 293 h 3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3" h="3553">
                <a:moveTo>
                  <a:pt x="2283" y="1523"/>
                </a:moveTo>
                <a:lnTo>
                  <a:pt x="2282" y="1528"/>
                </a:lnTo>
                <a:lnTo>
                  <a:pt x="2275" y="1556"/>
                </a:lnTo>
                <a:lnTo>
                  <a:pt x="2271" y="1565"/>
                </a:lnTo>
                <a:lnTo>
                  <a:pt x="2262" y="1595"/>
                </a:lnTo>
                <a:lnTo>
                  <a:pt x="2261" y="1599"/>
                </a:lnTo>
                <a:lnTo>
                  <a:pt x="2249" y="1633"/>
                </a:lnTo>
                <a:lnTo>
                  <a:pt x="2245" y="1640"/>
                </a:lnTo>
                <a:lnTo>
                  <a:pt x="2235" y="1666"/>
                </a:lnTo>
                <a:lnTo>
                  <a:pt x="2231" y="1675"/>
                </a:lnTo>
                <a:lnTo>
                  <a:pt x="2217" y="1706"/>
                </a:lnTo>
                <a:lnTo>
                  <a:pt x="2217" y="1708"/>
                </a:lnTo>
                <a:lnTo>
                  <a:pt x="2202" y="1739"/>
                </a:lnTo>
                <a:lnTo>
                  <a:pt x="2198" y="1748"/>
                </a:lnTo>
                <a:lnTo>
                  <a:pt x="2184" y="1772"/>
                </a:lnTo>
                <a:lnTo>
                  <a:pt x="2180" y="1780"/>
                </a:lnTo>
                <a:lnTo>
                  <a:pt x="2145" y="1842"/>
                </a:lnTo>
                <a:lnTo>
                  <a:pt x="2140" y="1849"/>
                </a:lnTo>
                <a:lnTo>
                  <a:pt x="2125" y="1872"/>
                </a:lnTo>
                <a:lnTo>
                  <a:pt x="2120" y="1880"/>
                </a:lnTo>
                <a:lnTo>
                  <a:pt x="2100" y="1909"/>
                </a:lnTo>
                <a:lnTo>
                  <a:pt x="2097" y="1911"/>
                </a:lnTo>
                <a:lnTo>
                  <a:pt x="2079" y="1937"/>
                </a:lnTo>
                <a:lnTo>
                  <a:pt x="2072" y="1945"/>
                </a:lnTo>
                <a:lnTo>
                  <a:pt x="2055" y="1967"/>
                </a:lnTo>
                <a:lnTo>
                  <a:pt x="2051" y="1973"/>
                </a:lnTo>
                <a:lnTo>
                  <a:pt x="2027" y="1999"/>
                </a:lnTo>
                <a:lnTo>
                  <a:pt x="2023" y="2004"/>
                </a:lnTo>
                <a:lnTo>
                  <a:pt x="2004" y="2025"/>
                </a:lnTo>
                <a:lnTo>
                  <a:pt x="1996" y="2033"/>
                </a:lnTo>
                <a:lnTo>
                  <a:pt x="1977" y="2054"/>
                </a:lnTo>
                <a:lnTo>
                  <a:pt x="1972" y="2057"/>
                </a:lnTo>
                <a:lnTo>
                  <a:pt x="1981" y="2062"/>
                </a:lnTo>
                <a:lnTo>
                  <a:pt x="1991" y="2068"/>
                </a:lnTo>
                <a:lnTo>
                  <a:pt x="2014" y="2079"/>
                </a:lnTo>
                <a:lnTo>
                  <a:pt x="2021" y="2083"/>
                </a:lnTo>
                <a:lnTo>
                  <a:pt x="2053" y="2097"/>
                </a:lnTo>
                <a:lnTo>
                  <a:pt x="2059" y="2100"/>
                </a:lnTo>
                <a:lnTo>
                  <a:pt x="2084" y="2110"/>
                </a:lnTo>
                <a:lnTo>
                  <a:pt x="2094" y="2114"/>
                </a:lnTo>
                <a:lnTo>
                  <a:pt x="2117" y="2122"/>
                </a:lnTo>
                <a:lnTo>
                  <a:pt x="2127" y="2126"/>
                </a:lnTo>
                <a:lnTo>
                  <a:pt x="2158" y="2136"/>
                </a:lnTo>
                <a:lnTo>
                  <a:pt x="2159" y="2136"/>
                </a:lnTo>
                <a:lnTo>
                  <a:pt x="2192" y="2145"/>
                </a:lnTo>
                <a:lnTo>
                  <a:pt x="2202" y="2147"/>
                </a:lnTo>
                <a:lnTo>
                  <a:pt x="2226" y="2152"/>
                </a:lnTo>
                <a:lnTo>
                  <a:pt x="2237" y="2156"/>
                </a:lnTo>
                <a:lnTo>
                  <a:pt x="2263" y="2160"/>
                </a:lnTo>
                <a:lnTo>
                  <a:pt x="2270" y="2161"/>
                </a:lnTo>
                <a:lnTo>
                  <a:pt x="2304" y="2167"/>
                </a:lnTo>
                <a:lnTo>
                  <a:pt x="2312" y="2168"/>
                </a:lnTo>
                <a:lnTo>
                  <a:pt x="2339" y="2170"/>
                </a:lnTo>
                <a:lnTo>
                  <a:pt x="2350" y="2171"/>
                </a:lnTo>
                <a:lnTo>
                  <a:pt x="2374" y="2172"/>
                </a:lnTo>
                <a:lnTo>
                  <a:pt x="2385" y="2173"/>
                </a:lnTo>
                <a:lnTo>
                  <a:pt x="2419" y="2173"/>
                </a:lnTo>
                <a:lnTo>
                  <a:pt x="2463" y="2172"/>
                </a:lnTo>
                <a:lnTo>
                  <a:pt x="2476" y="2172"/>
                </a:lnTo>
                <a:lnTo>
                  <a:pt x="2506" y="2169"/>
                </a:lnTo>
                <a:lnTo>
                  <a:pt x="2521" y="2168"/>
                </a:lnTo>
                <a:lnTo>
                  <a:pt x="2554" y="2163"/>
                </a:lnTo>
                <a:lnTo>
                  <a:pt x="2564" y="2162"/>
                </a:lnTo>
                <a:lnTo>
                  <a:pt x="2605" y="2155"/>
                </a:lnTo>
                <a:lnTo>
                  <a:pt x="2616" y="2152"/>
                </a:lnTo>
                <a:lnTo>
                  <a:pt x="2648" y="2145"/>
                </a:lnTo>
                <a:lnTo>
                  <a:pt x="2662" y="2141"/>
                </a:lnTo>
                <a:lnTo>
                  <a:pt x="2691" y="2132"/>
                </a:lnTo>
                <a:lnTo>
                  <a:pt x="2703" y="2129"/>
                </a:lnTo>
                <a:lnTo>
                  <a:pt x="2709" y="2126"/>
                </a:lnTo>
                <a:lnTo>
                  <a:pt x="2708" y="2124"/>
                </a:lnTo>
                <a:lnTo>
                  <a:pt x="2698" y="2083"/>
                </a:lnTo>
                <a:lnTo>
                  <a:pt x="2695" y="2074"/>
                </a:lnTo>
                <a:lnTo>
                  <a:pt x="2684" y="2039"/>
                </a:lnTo>
                <a:lnTo>
                  <a:pt x="2682" y="2033"/>
                </a:lnTo>
                <a:lnTo>
                  <a:pt x="2667" y="1994"/>
                </a:lnTo>
                <a:lnTo>
                  <a:pt x="2664" y="1984"/>
                </a:lnTo>
                <a:lnTo>
                  <a:pt x="2649" y="1948"/>
                </a:lnTo>
                <a:lnTo>
                  <a:pt x="2647" y="1945"/>
                </a:lnTo>
                <a:lnTo>
                  <a:pt x="2629" y="1907"/>
                </a:lnTo>
                <a:lnTo>
                  <a:pt x="2625" y="1898"/>
                </a:lnTo>
                <a:lnTo>
                  <a:pt x="2604" y="1861"/>
                </a:lnTo>
                <a:lnTo>
                  <a:pt x="2604" y="1860"/>
                </a:lnTo>
                <a:lnTo>
                  <a:pt x="2583" y="1825"/>
                </a:lnTo>
                <a:lnTo>
                  <a:pt x="2577" y="1816"/>
                </a:lnTo>
                <a:lnTo>
                  <a:pt x="2554" y="1782"/>
                </a:lnTo>
                <a:lnTo>
                  <a:pt x="2552" y="1778"/>
                </a:lnTo>
                <a:lnTo>
                  <a:pt x="2529" y="1747"/>
                </a:lnTo>
                <a:lnTo>
                  <a:pt x="2524" y="1740"/>
                </a:lnTo>
                <a:lnTo>
                  <a:pt x="2497" y="1709"/>
                </a:lnTo>
                <a:lnTo>
                  <a:pt x="2492" y="1703"/>
                </a:lnTo>
                <a:lnTo>
                  <a:pt x="2467" y="1675"/>
                </a:lnTo>
                <a:lnTo>
                  <a:pt x="2463" y="1670"/>
                </a:lnTo>
                <a:lnTo>
                  <a:pt x="2434" y="1640"/>
                </a:lnTo>
                <a:lnTo>
                  <a:pt x="2427" y="1635"/>
                </a:lnTo>
                <a:lnTo>
                  <a:pt x="2400" y="1610"/>
                </a:lnTo>
                <a:lnTo>
                  <a:pt x="2396" y="1606"/>
                </a:lnTo>
                <a:lnTo>
                  <a:pt x="2363" y="1579"/>
                </a:lnTo>
                <a:lnTo>
                  <a:pt x="2356" y="1574"/>
                </a:lnTo>
                <a:lnTo>
                  <a:pt x="2325" y="1550"/>
                </a:lnTo>
                <a:lnTo>
                  <a:pt x="2323" y="1548"/>
                </a:lnTo>
                <a:lnTo>
                  <a:pt x="2288" y="1525"/>
                </a:lnTo>
                <a:lnTo>
                  <a:pt x="2283" y="1523"/>
                </a:lnTo>
                <a:close/>
                <a:moveTo>
                  <a:pt x="1299" y="1523"/>
                </a:moveTo>
                <a:lnTo>
                  <a:pt x="1296" y="1525"/>
                </a:lnTo>
                <a:lnTo>
                  <a:pt x="1261" y="1548"/>
                </a:lnTo>
                <a:lnTo>
                  <a:pt x="1258" y="1550"/>
                </a:lnTo>
                <a:lnTo>
                  <a:pt x="1227" y="1574"/>
                </a:lnTo>
                <a:lnTo>
                  <a:pt x="1220" y="1579"/>
                </a:lnTo>
                <a:lnTo>
                  <a:pt x="1188" y="1606"/>
                </a:lnTo>
                <a:lnTo>
                  <a:pt x="1184" y="1610"/>
                </a:lnTo>
                <a:lnTo>
                  <a:pt x="1155" y="1635"/>
                </a:lnTo>
                <a:lnTo>
                  <a:pt x="1150" y="1640"/>
                </a:lnTo>
                <a:lnTo>
                  <a:pt x="1121" y="1670"/>
                </a:lnTo>
                <a:lnTo>
                  <a:pt x="1115" y="1675"/>
                </a:lnTo>
                <a:lnTo>
                  <a:pt x="1090" y="1703"/>
                </a:lnTo>
                <a:lnTo>
                  <a:pt x="1086" y="1709"/>
                </a:lnTo>
                <a:lnTo>
                  <a:pt x="1060" y="1740"/>
                </a:lnTo>
                <a:lnTo>
                  <a:pt x="1054" y="1747"/>
                </a:lnTo>
                <a:lnTo>
                  <a:pt x="1031" y="1778"/>
                </a:lnTo>
                <a:lnTo>
                  <a:pt x="1029" y="1782"/>
                </a:lnTo>
                <a:lnTo>
                  <a:pt x="1005" y="1816"/>
                </a:lnTo>
                <a:lnTo>
                  <a:pt x="1001" y="1825"/>
                </a:lnTo>
                <a:lnTo>
                  <a:pt x="979" y="1860"/>
                </a:lnTo>
                <a:lnTo>
                  <a:pt x="978" y="1861"/>
                </a:lnTo>
                <a:lnTo>
                  <a:pt x="958" y="1898"/>
                </a:lnTo>
                <a:lnTo>
                  <a:pt x="954" y="1907"/>
                </a:lnTo>
                <a:lnTo>
                  <a:pt x="936" y="1945"/>
                </a:lnTo>
                <a:lnTo>
                  <a:pt x="934" y="1948"/>
                </a:lnTo>
                <a:lnTo>
                  <a:pt x="919" y="1984"/>
                </a:lnTo>
                <a:lnTo>
                  <a:pt x="916" y="1994"/>
                </a:lnTo>
                <a:lnTo>
                  <a:pt x="901" y="2033"/>
                </a:lnTo>
                <a:lnTo>
                  <a:pt x="899" y="2039"/>
                </a:lnTo>
                <a:lnTo>
                  <a:pt x="888" y="2074"/>
                </a:lnTo>
                <a:lnTo>
                  <a:pt x="886" y="2083"/>
                </a:lnTo>
                <a:lnTo>
                  <a:pt x="875" y="2124"/>
                </a:lnTo>
                <a:lnTo>
                  <a:pt x="875" y="2126"/>
                </a:lnTo>
                <a:lnTo>
                  <a:pt x="879" y="2129"/>
                </a:lnTo>
                <a:lnTo>
                  <a:pt x="891" y="2132"/>
                </a:lnTo>
                <a:lnTo>
                  <a:pt x="921" y="2141"/>
                </a:lnTo>
                <a:lnTo>
                  <a:pt x="934" y="2145"/>
                </a:lnTo>
                <a:lnTo>
                  <a:pt x="966" y="2152"/>
                </a:lnTo>
                <a:lnTo>
                  <a:pt x="977" y="2155"/>
                </a:lnTo>
                <a:lnTo>
                  <a:pt x="1019" y="2162"/>
                </a:lnTo>
                <a:lnTo>
                  <a:pt x="1028" y="2163"/>
                </a:lnTo>
                <a:lnTo>
                  <a:pt x="1062" y="2168"/>
                </a:lnTo>
                <a:lnTo>
                  <a:pt x="1076" y="2169"/>
                </a:lnTo>
                <a:lnTo>
                  <a:pt x="1107" y="2172"/>
                </a:lnTo>
                <a:lnTo>
                  <a:pt x="1121" y="2172"/>
                </a:lnTo>
                <a:lnTo>
                  <a:pt x="1164" y="2173"/>
                </a:lnTo>
                <a:lnTo>
                  <a:pt x="1198" y="2173"/>
                </a:lnTo>
                <a:lnTo>
                  <a:pt x="1209" y="2172"/>
                </a:lnTo>
                <a:lnTo>
                  <a:pt x="1234" y="2171"/>
                </a:lnTo>
                <a:lnTo>
                  <a:pt x="1245" y="2170"/>
                </a:lnTo>
                <a:lnTo>
                  <a:pt x="1271" y="2168"/>
                </a:lnTo>
                <a:lnTo>
                  <a:pt x="1278" y="2167"/>
                </a:lnTo>
                <a:lnTo>
                  <a:pt x="1312" y="2161"/>
                </a:lnTo>
                <a:lnTo>
                  <a:pt x="1321" y="2160"/>
                </a:lnTo>
                <a:lnTo>
                  <a:pt x="1346" y="2156"/>
                </a:lnTo>
                <a:lnTo>
                  <a:pt x="1357" y="2152"/>
                </a:lnTo>
                <a:lnTo>
                  <a:pt x="1381" y="2147"/>
                </a:lnTo>
                <a:lnTo>
                  <a:pt x="1390" y="2145"/>
                </a:lnTo>
                <a:lnTo>
                  <a:pt x="1423" y="2136"/>
                </a:lnTo>
                <a:lnTo>
                  <a:pt x="1425" y="2136"/>
                </a:lnTo>
                <a:lnTo>
                  <a:pt x="1456" y="2126"/>
                </a:lnTo>
                <a:lnTo>
                  <a:pt x="1465" y="2122"/>
                </a:lnTo>
                <a:lnTo>
                  <a:pt x="1488" y="2114"/>
                </a:lnTo>
                <a:lnTo>
                  <a:pt x="1499" y="2110"/>
                </a:lnTo>
                <a:lnTo>
                  <a:pt x="1524" y="2100"/>
                </a:lnTo>
                <a:lnTo>
                  <a:pt x="1531" y="2097"/>
                </a:lnTo>
                <a:lnTo>
                  <a:pt x="1561" y="2083"/>
                </a:lnTo>
                <a:lnTo>
                  <a:pt x="1569" y="2079"/>
                </a:lnTo>
                <a:lnTo>
                  <a:pt x="1592" y="2068"/>
                </a:lnTo>
                <a:lnTo>
                  <a:pt x="1601" y="2062"/>
                </a:lnTo>
                <a:lnTo>
                  <a:pt x="1610" y="2057"/>
                </a:lnTo>
                <a:lnTo>
                  <a:pt x="1606" y="2054"/>
                </a:lnTo>
                <a:lnTo>
                  <a:pt x="1587" y="2033"/>
                </a:lnTo>
                <a:lnTo>
                  <a:pt x="1580" y="2025"/>
                </a:lnTo>
                <a:lnTo>
                  <a:pt x="1560" y="2004"/>
                </a:lnTo>
                <a:lnTo>
                  <a:pt x="1556" y="1999"/>
                </a:lnTo>
                <a:lnTo>
                  <a:pt x="1533" y="1973"/>
                </a:lnTo>
                <a:lnTo>
                  <a:pt x="1527" y="1967"/>
                </a:lnTo>
                <a:lnTo>
                  <a:pt x="1510" y="1945"/>
                </a:lnTo>
                <a:lnTo>
                  <a:pt x="1505" y="1937"/>
                </a:lnTo>
                <a:lnTo>
                  <a:pt x="1485" y="1911"/>
                </a:lnTo>
                <a:lnTo>
                  <a:pt x="1483" y="1909"/>
                </a:lnTo>
                <a:lnTo>
                  <a:pt x="1463" y="1880"/>
                </a:lnTo>
                <a:lnTo>
                  <a:pt x="1458" y="1872"/>
                </a:lnTo>
                <a:lnTo>
                  <a:pt x="1443" y="1849"/>
                </a:lnTo>
                <a:lnTo>
                  <a:pt x="1438" y="1842"/>
                </a:lnTo>
                <a:lnTo>
                  <a:pt x="1402" y="1780"/>
                </a:lnTo>
                <a:lnTo>
                  <a:pt x="1398" y="1772"/>
                </a:lnTo>
                <a:lnTo>
                  <a:pt x="1386" y="1748"/>
                </a:lnTo>
                <a:lnTo>
                  <a:pt x="1382" y="1739"/>
                </a:lnTo>
                <a:lnTo>
                  <a:pt x="1366" y="1708"/>
                </a:lnTo>
                <a:lnTo>
                  <a:pt x="1365" y="1706"/>
                </a:lnTo>
                <a:lnTo>
                  <a:pt x="1352" y="1675"/>
                </a:lnTo>
                <a:lnTo>
                  <a:pt x="1348" y="1666"/>
                </a:lnTo>
                <a:lnTo>
                  <a:pt x="1338" y="1640"/>
                </a:lnTo>
                <a:lnTo>
                  <a:pt x="1335" y="1633"/>
                </a:lnTo>
                <a:lnTo>
                  <a:pt x="1323" y="1599"/>
                </a:lnTo>
                <a:lnTo>
                  <a:pt x="1321" y="1595"/>
                </a:lnTo>
                <a:lnTo>
                  <a:pt x="1312" y="1565"/>
                </a:lnTo>
                <a:lnTo>
                  <a:pt x="1309" y="1556"/>
                </a:lnTo>
                <a:lnTo>
                  <a:pt x="1301" y="1528"/>
                </a:lnTo>
                <a:lnTo>
                  <a:pt x="1299" y="1523"/>
                </a:lnTo>
                <a:close/>
                <a:moveTo>
                  <a:pt x="1792" y="1379"/>
                </a:moveTo>
                <a:lnTo>
                  <a:pt x="1748" y="1380"/>
                </a:lnTo>
                <a:lnTo>
                  <a:pt x="1735" y="1380"/>
                </a:lnTo>
                <a:lnTo>
                  <a:pt x="1704" y="1383"/>
                </a:lnTo>
                <a:lnTo>
                  <a:pt x="1689" y="1385"/>
                </a:lnTo>
                <a:lnTo>
                  <a:pt x="1656" y="1389"/>
                </a:lnTo>
                <a:lnTo>
                  <a:pt x="1647" y="1390"/>
                </a:lnTo>
                <a:lnTo>
                  <a:pt x="1605" y="1398"/>
                </a:lnTo>
                <a:lnTo>
                  <a:pt x="1595" y="1400"/>
                </a:lnTo>
                <a:lnTo>
                  <a:pt x="1562" y="1408"/>
                </a:lnTo>
                <a:lnTo>
                  <a:pt x="1549" y="1412"/>
                </a:lnTo>
                <a:lnTo>
                  <a:pt x="1519" y="1421"/>
                </a:lnTo>
                <a:lnTo>
                  <a:pt x="1507" y="1424"/>
                </a:lnTo>
                <a:lnTo>
                  <a:pt x="1502" y="1426"/>
                </a:lnTo>
                <a:lnTo>
                  <a:pt x="1503" y="1432"/>
                </a:lnTo>
                <a:lnTo>
                  <a:pt x="1507" y="1445"/>
                </a:lnTo>
                <a:lnTo>
                  <a:pt x="1514" y="1474"/>
                </a:lnTo>
                <a:lnTo>
                  <a:pt x="1519" y="1488"/>
                </a:lnTo>
                <a:lnTo>
                  <a:pt x="1528" y="1520"/>
                </a:lnTo>
                <a:lnTo>
                  <a:pt x="1532" y="1529"/>
                </a:lnTo>
                <a:lnTo>
                  <a:pt x="1547" y="1570"/>
                </a:lnTo>
                <a:lnTo>
                  <a:pt x="1551" y="1579"/>
                </a:lnTo>
                <a:lnTo>
                  <a:pt x="1564" y="1610"/>
                </a:lnTo>
                <a:lnTo>
                  <a:pt x="1570" y="1623"/>
                </a:lnTo>
                <a:lnTo>
                  <a:pt x="1583" y="1650"/>
                </a:lnTo>
                <a:lnTo>
                  <a:pt x="1589" y="1662"/>
                </a:lnTo>
                <a:lnTo>
                  <a:pt x="1610" y="1699"/>
                </a:lnTo>
                <a:lnTo>
                  <a:pt x="1611" y="1702"/>
                </a:lnTo>
                <a:lnTo>
                  <a:pt x="1632" y="1736"/>
                </a:lnTo>
                <a:lnTo>
                  <a:pt x="1639" y="1747"/>
                </a:lnTo>
                <a:lnTo>
                  <a:pt x="1657" y="1772"/>
                </a:lnTo>
                <a:lnTo>
                  <a:pt x="1664" y="1783"/>
                </a:lnTo>
                <a:lnTo>
                  <a:pt x="1685" y="1811"/>
                </a:lnTo>
                <a:lnTo>
                  <a:pt x="1691" y="1818"/>
                </a:lnTo>
                <a:lnTo>
                  <a:pt x="1718" y="1850"/>
                </a:lnTo>
                <a:lnTo>
                  <a:pt x="1725" y="1859"/>
                </a:lnTo>
                <a:lnTo>
                  <a:pt x="1747" y="1882"/>
                </a:lnTo>
                <a:lnTo>
                  <a:pt x="1757" y="1893"/>
                </a:lnTo>
                <a:lnTo>
                  <a:pt x="1780" y="1914"/>
                </a:lnTo>
                <a:lnTo>
                  <a:pt x="1788" y="1923"/>
                </a:lnTo>
                <a:lnTo>
                  <a:pt x="1792" y="1925"/>
                </a:lnTo>
                <a:lnTo>
                  <a:pt x="1794" y="1923"/>
                </a:lnTo>
                <a:lnTo>
                  <a:pt x="1804" y="1914"/>
                </a:lnTo>
                <a:lnTo>
                  <a:pt x="1827" y="1893"/>
                </a:lnTo>
                <a:lnTo>
                  <a:pt x="1836" y="1882"/>
                </a:lnTo>
                <a:lnTo>
                  <a:pt x="1858" y="1859"/>
                </a:lnTo>
                <a:lnTo>
                  <a:pt x="1866" y="1850"/>
                </a:lnTo>
                <a:lnTo>
                  <a:pt x="1893" y="1818"/>
                </a:lnTo>
                <a:lnTo>
                  <a:pt x="1897" y="1811"/>
                </a:lnTo>
                <a:lnTo>
                  <a:pt x="1919" y="1783"/>
                </a:lnTo>
                <a:lnTo>
                  <a:pt x="1927" y="1772"/>
                </a:lnTo>
                <a:lnTo>
                  <a:pt x="1944" y="1747"/>
                </a:lnTo>
                <a:lnTo>
                  <a:pt x="1952" y="1736"/>
                </a:lnTo>
                <a:lnTo>
                  <a:pt x="1971" y="1702"/>
                </a:lnTo>
                <a:lnTo>
                  <a:pt x="1973" y="1699"/>
                </a:lnTo>
                <a:lnTo>
                  <a:pt x="1994" y="1662"/>
                </a:lnTo>
                <a:lnTo>
                  <a:pt x="2000" y="1650"/>
                </a:lnTo>
                <a:lnTo>
                  <a:pt x="2014" y="1623"/>
                </a:lnTo>
                <a:lnTo>
                  <a:pt x="2019" y="1610"/>
                </a:lnTo>
                <a:lnTo>
                  <a:pt x="2032" y="1579"/>
                </a:lnTo>
                <a:lnTo>
                  <a:pt x="2037" y="1570"/>
                </a:lnTo>
                <a:lnTo>
                  <a:pt x="2051" y="1529"/>
                </a:lnTo>
                <a:lnTo>
                  <a:pt x="2054" y="1520"/>
                </a:lnTo>
                <a:lnTo>
                  <a:pt x="2065" y="1488"/>
                </a:lnTo>
                <a:lnTo>
                  <a:pt x="2068" y="1474"/>
                </a:lnTo>
                <a:lnTo>
                  <a:pt x="2077" y="1445"/>
                </a:lnTo>
                <a:lnTo>
                  <a:pt x="2080" y="1432"/>
                </a:lnTo>
                <a:lnTo>
                  <a:pt x="2081" y="1426"/>
                </a:lnTo>
                <a:lnTo>
                  <a:pt x="2076" y="1424"/>
                </a:lnTo>
                <a:lnTo>
                  <a:pt x="2064" y="1421"/>
                </a:lnTo>
                <a:lnTo>
                  <a:pt x="2034" y="1412"/>
                </a:lnTo>
                <a:lnTo>
                  <a:pt x="2020" y="1408"/>
                </a:lnTo>
                <a:lnTo>
                  <a:pt x="1989" y="1400"/>
                </a:lnTo>
                <a:lnTo>
                  <a:pt x="1978" y="1398"/>
                </a:lnTo>
                <a:lnTo>
                  <a:pt x="1936" y="1390"/>
                </a:lnTo>
                <a:lnTo>
                  <a:pt x="1927" y="1389"/>
                </a:lnTo>
                <a:lnTo>
                  <a:pt x="1893" y="1385"/>
                </a:lnTo>
                <a:lnTo>
                  <a:pt x="1879" y="1383"/>
                </a:lnTo>
                <a:lnTo>
                  <a:pt x="1848" y="1380"/>
                </a:lnTo>
                <a:lnTo>
                  <a:pt x="1835" y="1380"/>
                </a:lnTo>
                <a:lnTo>
                  <a:pt x="1792" y="1379"/>
                </a:lnTo>
                <a:close/>
                <a:moveTo>
                  <a:pt x="1792" y="467"/>
                </a:moveTo>
                <a:lnTo>
                  <a:pt x="1772" y="484"/>
                </a:lnTo>
                <a:lnTo>
                  <a:pt x="1768" y="490"/>
                </a:lnTo>
                <a:lnTo>
                  <a:pt x="1754" y="504"/>
                </a:lnTo>
                <a:lnTo>
                  <a:pt x="1746" y="512"/>
                </a:lnTo>
                <a:lnTo>
                  <a:pt x="1735" y="524"/>
                </a:lnTo>
                <a:lnTo>
                  <a:pt x="1728" y="532"/>
                </a:lnTo>
                <a:lnTo>
                  <a:pt x="1717" y="543"/>
                </a:lnTo>
                <a:lnTo>
                  <a:pt x="1709" y="552"/>
                </a:lnTo>
                <a:lnTo>
                  <a:pt x="1699" y="564"/>
                </a:lnTo>
                <a:lnTo>
                  <a:pt x="1692" y="573"/>
                </a:lnTo>
                <a:lnTo>
                  <a:pt x="1683" y="585"/>
                </a:lnTo>
                <a:lnTo>
                  <a:pt x="1675" y="594"/>
                </a:lnTo>
                <a:lnTo>
                  <a:pt x="1667" y="606"/>
                </a:lnTo>
                <a:lnTo>
                  <a:pt x="1659" y="616"/>
                </a:lnTo>
                <a:lnTo>
                  <a:pt x="1650" y="628"/>
                </a:lnTo>
                <a:lnTo>
                  <a:pt x="1644" y="638"/>
                </a:lnTo>
                <a:lnTo>
                  <a:pt x="1635" y="651"/>
                </a:lnTo>
                <a:lnTo>
                  <a:pt x="1630" y="660"/>
                </a:lnTo>
                <a:lnTo>
                  <a:pt x="1619" y="678"/>
                </a:lnTo>
                <a:lnTo>
                  <a:pt x="1616" y="683"/>
                </a:lnTo>
                <a:lnTo>
                  <a:pt x="1602" y="705"/>
                </a:lnTo>
                <a:lnTo>
                  <a:pt x="1598" y="714"/>
                </a:lnTo>
                <a:lnTo>
                  <a:pt x="1589" y="729"/>
                </a:lnTo>
                <a:lnTo>
                  <a:pt x="1585" y="739"/>
                </a:lnTo>
                <a:lnTo>
                  <a:pt x="1577" y="753"/>
                </a:lnTo>
                <a:lnTo>
                  <a:pt x="1572" y="763"/>
                </a:lnTo>
                <a:lnTo>
                  <a:pt x="1567" y="777"/>
                </a:lnTo>
                <a:lnTo>
                  <a:pt x="1561" y="788"/>
                </a:lnTo>
                <a:lnTo>
                  <a:pt x="1556" y="801"/>
                </a:lnTo>
                <a:lnTo>
                  <a:pt x="1550" y="813"/>
                </a:lnTo>
                <a:lnTo>
                  <a:pt x="1545" y="826"/>
                </a:lnTo>
                <a:lnTo>
                  <a:pt x="1540" y="838"/>
                </a:lnTo>
                <a:lnTo>
                  <a:pt x="1535" y="852"/>
                </a:lnTo>
                <a:lnTo>
                  <a:pt x="1532" y="863"/>
                </a:lnTo>
                <a:lnTo>
                  <a:pt x="1526" y="878"/>
                </a:lnTo>
                <a:lnTo>
                  <a:pt x="1523" y="888"/>
                </a:lnTo>
                <a:lnTo>
                  <a:pt x="1518" y="906"/>
                </a:lnTo>
                <a:lnTo>
                  <a:pt x="1515" y="914"/>
                </a:lnTo>
                <a:lnTo>
                  <a:pt x="1508" y="940"/>
                </a:lnTo>
                <a:lnTo>
                  <a:pt x="1507" y="947"/>
                </a:lnTo>
                <a:lnTo>
                  <a:pt x="1501" y="966"/>
                </a:lnTo>
                <a:lnTo>
                  <a:pt x="1499" y="976"/>
                </a:lnTo>
                <a:lnTo>
                  <a:pt x="1496" y="992"/>
                </a:lnTo>
                <a:lnTo>
                  <a:pt x="1494" y="1003"/>
                </a:lnTo>
                <a:lnTo>
                  <a:pt x="1491" y="1019"/>
                </a:lnTo>
                <a:lnTo>
                  <a:pt x="1489" y="1030"/>
                </a:lnTo>
                <a:lnTo>
                  <a:pt x="1487" y="1047"/>
                </a:lnTo>
                <a:lnTo>
                  <a:pt x="1485" y="1059"/>
                </a:lnTo>
                <a:lnTo>
                  <a:pt x="1483" y="1074"/>
                </a:lnTo>
                <a:lnTo>
                  <a:pt x="1482" y="1086"/>
                </a:lnTo>
                <a:lnTo>
                  <a:pt x="1481" y="1101"/>
                </a:lnTo>
                <a:lnTo>
                  <a:pt x="1480" y="1113"/>
                </a:lnTo>
                <a:lnTo>
                  <a:pt x="1478" y="1129"/>
                </a:lnTo>
                <a:lnTo>
                  <a:pt x="1477" y="1140"/>
                </a:lnTo>
                <a:lnTo>
                  <a:pt x="1476" y="1160"/>
                </a:lnTo>
                <a:lnTo>
                  <a:pt x="1476" y="1168"/>
                </a:lnTo>
                <a:lnTo>
                  <a:pt x="1476" y="1197"/>
                </a:lnTo>
                <a:lnTo>
                  <a:pt x="1476" y="1203"/>
                </a:lnTo>
                <a:lnTo>
                  <a:pt x="1482" y="1202"/>
                </a:lnTo>
                <a:lnTo>
                  <a:pt x="1509" y="1195"/>
                </a:lnTo>
                <a:lnTo>
                  <a:pt x="1520" y="1192"/>
                </a:lnTo>
                <a:lnTo>
                  <a:pt x="1548" y="1185"/>
                </a:lnTo>
                <a:lnTo>
                  <a:pt x="1555" y="1184"/>
                </a:lnTo>
                <a:lnTo>
                  <a:pt x="1589" y="1177"/>
                </a:lnTo>
                <a:lnTo>
                  <a:pt x="1598" y="1175"/>
                </a:lnTo>
                <a:lnTo>
                  <a:pt x="1625" y="1171"/>
                </a:lnTo>
                <a:lnTo>
                  <a:pt x="1636" y="1170"/>
                </a:lnTo>
                <a:lnTo>
                  <a:pt x="1668" y="1165"/>
                </a:lnTo>
                <a:lnTo>
                  <a:pt x="1672" y="1165"/>
                </a:lnTo>
                <a:lnTo>
                  <a:pt x="1708" y="1162"/>
                </a:lnTo>
                <a:lnTo>
                  <a:pt x="1718" y="1161"/>
                </a:lnTo>
                <a:lnTo>
                  <a:pt x="1745" y="1160"/>
                </a:lnTo>
                <a:lnTo>
                  <a:pt x="1756" y="1160"/>
                </a:lnTo>
                <a:lnTo>
                  <a:pt x="1792" y="1159"/>
                </a:lnTo>
                <a:lnTo>
                  <a:pt x="1828" y="1160"/>
                </a:lnTo>
                <a:lnTo>
                  <a:pt x="1839" y="1160"/>
                </a:lnTo>
                <a:lnTo>
                  <a:pt x="1866" y="1161"/>
                </a:lnTo>
                <a:lnTo>
                  <a:pt x="1876" y="1162"/>
                </a:lnTo>
                <a:lnTo>
                  <a:pt x="1911" y="1165"/>
                </a:lnTo>
                <a:lnTo>
                  <a:pt x="1916" y="1165"/>
                </a:lnTo>
                <a:lnTo>
                  <a:pt x="1947" y="1170"/>
                </a:lnTo>
                <a:lnTo>
                  <a:pt x="1957" y="1171"/>
                </a:lnTo>
                <a:lnTo>
                  <a:pt x="1985" y="1175"/>
                </a:lnTo>
                <a:lnTo>
                  <a:pt x="1993" y="1177"/>
                </a:lnTo>
                <a:lnTo>
                  <a:pt x="2029" y="1184"/>
                </a:lnTo>
                <a:lnTo>
                  <a:pt x="2035" y="1185"/>
                </a:lnTo>
                <a:lnTo>
                  <a:pt x="2064" y="1192"/>
                </a:lnTo>
                <a:lnTo>
                  <a:pt x="2075" y="1195"/>
                </a:lnTo>
                <a:lnTo>
                  <a:pt x="2102" y="1202"/>
                </a:lnTo>
                <a:lnTo>
                  <a:pt x="2107" y="1203"/>
                </a:lnTo>
                <a:lnTo>
                  <a:pt x="2107" y="1197"/>
                </a:lnTo>
                <a:lnTo>
                  <a:pt x="2107" y="1168"/>
                </a:lnTo>
                <a:lnTo>
                  <a:pt x="2106" y="1160"/>
                </a:lnTo>
                <a:lnTo>
                  <a:pt x="2106" y="1140"/>
                </a:lnTo>
                <a:lnTo>
                  <a:pt x="2105" y="1129"/>
                </a:lnTo>
                <a:lnTo>
                  <a:pt x="2104" y="1113"/>
                </a:lnTo>
                <a:lnTo>
                  <a:pt x="2103" y="1101"/>
                </a:lnTo>
                <a:lnTo>
                  <a:pt x="2102" y="1086"/>
                </a:lnTo>
                <a:lnTo>
                  <a:pt x="2100" y="1074"/>
                </a:lnTo>
                <a:lnTo>
                  <a:pt x="2099" y="1059"/>
                </a:lnTo>
                <a:lnTo>
                  <a:pt x="2096" y="1047"/>
                </a:lnTo>
                <a:lnTo>
                  <a:pt x="2094" y="1030"/>
                </a:lnTo>
                <a:lnTo>
                  <a:pt x="2092" y="1019"/>
                </a:lnTo>
                <a:lnTo>
                  <a:pt x="2089" y="1003"/>
                </a:lnTo>
                <a:lnTo>
                  <a:pt x="2087" y="992"/>
                </a:lnTo>
                <a:lnTo>
                  <a:pt x="2083" y="976"/>
                </a:lnTo>
                <a:lnTo>
                  <a:pt x="2081" y="966"/>
                </a:lnTo>
                <a:lnTo>
                  <a:pt x="2077" y="947"/>
                </a:lnTo>
                <a:lnTo>
                  <a:pt x="2075" y="940"/>
                </a:lnTo>
                <a:lnTo>
                  <a:pt x="2068" y="914"/>
                </a:lnTo>
                <a:lnTo>
                  <a:pt x="2066" y="906"/>
                </a:lnTo>
                <a:lnTo>
                  <a:pt x="2060" y="888"/>
                </a:lnTo>
                <a:lnTo>
                  <a:pt x="2056" y="878"/>
                </a:lnTo>
                <a:lnTo>
                  <a:pt x="2052" y="863"/>
                </a:lnTo>
                <a:lnTo>
                  <a:pt x="2047" y="852"/>
                </a:lnTo>
                <a:lnTo>
                  <a:pt x="2042" y="838"/>
                </a:lnTo>
                <a:lnTo>
                  <a:pt x="2038" y="826"/>
                </a:lnTo>
                <a:lnTo>
                  <a:pt x="2032" y="813"/>
                </a:lnTo>
                <a:lnTo>
                  <a:pt x="2028" y="801"/>
                </a:lnTo>
                <a:lnTo>
                  <a:pt x="2022" y="788"/>
                </a:lnTo>
                <a:lnTo>
                  <a:pt x="2017" y="777"/>
                </a:lnTo>
                <a:lnTo>
                  <a:pt x="2010" y="763"/>
                </a:lnTo>
                <a:lnTo>
                  <a:pt x="2005" y="753"/>
                </a:lnTo>
                <a:lnTo>
                  <a:pt x="1998" y="739"/>
                </a:lnTo>
                <a:lnTo>
                  <a:pt x="1993" y="729"/>
                </a:lnTo>
                <a:lnTo>
                  <a:pt x="1985" y="714"/>
                </a:lnTo>
                <a:lnTo>
                  <a:pt x="1981" y="705"/>
                </a:lnTo>
                <a:lnTo>
                  <a:pt x="1968" y="683"/>
                </a:lnTo>
                <a:lnTo>
                  <a:pt x="1965" y="678"/>
                </a:lnTo>
                <a:lnTo>
                  <a:pt x="1954" y="660"/>
                </a:lnTo>
                <a:lnTo>
                  <a:pt x="1947" y="651"/>
                </a:lnTo>
                <a:lnTo>
                  <a:pt x="1939" y="638"/>
                </a:lnTo>
                <a:lnTo>
                  <a:pt x="1932" y="628"/>
                </a:lnTo>
                <a:lnTo>
                  <a:pt x="1923" y="616"/>
                </a:lnTo>
                <a:lnTo>
                  <a:pt x="1917" y="606"/>
                </a:lnTo>
                <a:lnTo>
                  <a:pt x="1907" y="594"/>
                </a:lnTo>
                <a:lnTo>
                  <a:pt x="1901" y="585"/>
                </a:lnTo>
                <a:lnTo>
                  <a:pt x="1891" y="573"/>
                </a:lnTo>
                <a:lnTo>
                  <a:pt x="1883" y="564"/>
                </a:lnTo>
                <a:lnTo>
                  <a:pt x="1873" y="552"/>
                </a:lnTo>
                <a:lnTo>
                  <a:pt x="1866" y="543"/>
                </a:lnTo>
                <a:lnTo>
                  <a:pt x="1856" y="532"/>
                </a:lnTo>
                <a:lnTo>
                  <a:pt x="1848" y="524"/>
                </a:lnTo>
                <a:lnTo>
                  <a:pt x="1836" y="512"/>
                </a:lnTo>
                <a:lnTo>
                  <a:pt x="1830" y="504"/>
                </a:lnTo>
                <a:lnTo>
                  <a:pt x="1816" y="490"/>
                </a:lnTo>
                <a:lnTo>
                  <a:pt x="1810" y="484"/>
                </a:lnTo>
                <a:lnTo>
                  <a:pt x="1792" y="467"/>
                </a:lnTo>
                <a:close/>
                <a:moveTo>
                  <a:pt x="1164" y="0"/>
                </a:moveTo>
                <a:lnTo>
                  <a:pt x="1189" y="2"/>
                </a:lnTo>
                <a:lnTo>
                  <a:pt x="1212" y="10"/>
                </a:lnTo>
                <a:lnTo>
                  <a:pt x="1233" y="23"/>
                </a:lnTo>
                <a:lnTo>
                  <a:pt x="1250" y="41"/>
                </a:lnTo>
                <a:lnTo>
                  <a:pt x="1263" y="60"/>
                </a:lnTo>
                <a:lnTo>
                  <a:pt x="1271" y="84"/>
                </a:lnTo>
                <a:lnTo>
                  <a:pt x="1274" y="109"/>
                </a:lnTo>
                <a:lnTo>
                  <a:pt x="1271" y="134"/>
                </a:lnTo>
                <a:lnTo>
                  <a:pt x="1263" y="157"/>
                </a:lnTo>
                <a:lnTo>
                  <a:pt x="1250" y="178"/>
                </a:lnTo>
                <a:lnTo>
                  <a:pt x="1233" y="195"/>
                </a:lnTo>
                <a:lnTo>
                  <a:pt x="1212" y="208"/>
                </a:lnTo>
                <a:lnTo>
                  <a:pt x="1189" y="216"/>
                </a:lnTo>
                <a:lnTo>
                  <a:pt x="1164" y="219"/>
                </a:lnTo>
                <a:lnTo>
                  <a:pt x="1087" y="222"/>
                </a:lnTo>
                <a:lnTo>
                  <a:pt x="1011" y="232"/>
                </a:lnTo>
                <a:lnTo>
                  <a:pt x="938" y="247"/>
                </a:lnTo>
                <a:lnTo>
                  <a:pt x="866" y="269"/>
                </a:lnTo>
                <a:lnTo>
                  <a:pt x="796" y="296"/>
                </a:lnTo>
                <a:lnTo>
                  <a:pt x="730" y="328"/>
                </a:lnTo>
                <a:lnTo>
                  <a:pt x="667" y="366"/>
                </a:lnTo>
                <a:lnTo>
                  <a:pt x="607" y="408"/>
                </a:lnTo>
                <a:lnTo>
                  <a:pt x="550" y="455"/>
                </a:lnTo>
                <a:lnTo>
                  <a:pt x="497" y="506"/>
                </a:lnTo>
                <a:lnTo>
                  <a:pt x="447" y="561"/>
                </a:lnTo>
                <a:lnTo>
                  <a:pt x="403" y="619"/>
                </a:lnTo>
                <a:lnTo>
                  <a:pt x="361" y="682"/>
                </a:lnTo>
                <a:lnTo>
                  <a:pt x="325" y="748"/>
                </a:lnTo>
                <a:lnTo>
                  <a:pt x="295" y="816"/>
                </a:lnTo>
                <a:lnTo>
                  <a:pt x="269" y="888"/>
                </a:lnTo>
                <a:lnTo>
                  <a:pt x="248" y="962"/>
                </a:lnTo>
                <a:lnTo>
                  <a:pt x="233" y="1038"/>
                </a:lnTo>
                <a:lnTo>
                  <a:pt x="223" y="1116"/>
                </a:lnTo>
                <a:lnTo>
                  <a:pt x="220" y="1197"/>
                </a:lnTo>
                <a:lnTo>
                  <a:pt x="223" y="1275"/>
                </a:lnTo>
                <a:lnTo>
                  <a:pt x="232" y="1352"/>
                </a:lnTo>
                <a:lnTo>
                  <a:pt x="247" y="1428"/>
                </a:lnTo>
                <a:lnTo>
                  <a:pt x="268" y="1502"/>
                </a:lnTo>
                <a:lnTo>
                  <a:pt x="293" y="1574"/>
                </a:lnTo>
                <a:lnTo>
                  <a:pt x="324" y="1644"/>
                </a:lnTo>
                <a:lnTo>
                  <a:pt x="360" y="1709"/>
                </a:lnTo>
                <a:lnTo>
                  <a:pt x="401" y="1772"/>
                </a:lnTo>
                <a:lnTo>
                  <a:pt x="447" y="1832"/>
                </a:lnTo>
                <a:lnTo>
                  <a:pt x="497" y="1888"/>
                </a:lnTo>
                <a:lnTo>
                  <a:pt x="550" y="1939"/>
                </a:lnTo>
                <a:lnTo>
                  <a:pt x="609" y="1987"/>
                </a:lnTo>
                <a:lnTo>
                  <a:pt x="671" y="2031"/>
                </a:lnTo>
                <a:lnTo>
                  <a:pt x="681" y="1997"/>
                </a:lnTo>
                <a:lnTo>
                  <a:pt x="684" y="1987"/>
                </a:lnTo>
                <a:lnTo>
                  <a:pt x="692" y="1963"/>
                </a:lnTo>
                <a:lnTo>
                  <a:pt x="696" y="1952"/>
                </a:lnTo>
                <a:lnTo>
                  <a:pt x="705" y="1928"/>
                </a:lnTo>
                <a:lnTo>
                  <a:pt x="708" y="1919"/>
                </a:lnTo>
                <a:lnTo>
                  <a:pt x="720" y="1889"/>
                </a:lnTo>
                <a:lnTo>
                  <a:pt x="721" y="1887"/>
                </a:lnTo>
                <a:lnTo>
                  <a:pt x="735" y="1855"/>
                </a:lnTo>
                <a:lnTo>
                  <a:pt x="739" y="1847"/>
                </a:lnTo>
                <a:lnTo>
                  <a:pt x="751" y="1823"/>
                </a:lnTo>
                <a:lnTo>
                  <a:pt x="755" y="1813"/>
                </a:lnTo>
                <a:lnTo>
                  <a:pt x="767" y="1790"/>
                </a:lnTo>
                <a:lnTo>
                  <a:pt x="771" y="1782"/>
                </a:lnTo>
                <a:lnTo>
                  <a:pt x="785" y="1756"/>
                </a:lnTo>
                <a:lnTo>
                  <a:pt x="788" y="1751"/>
                </a:lnTo>
                <a:lnTo>
                  <a:pt x="806" y="1721"/>
                </a:lnTo>
                <a:lnTo>
                  <a:pt x="809" y="1715"/>
                </a:lnTo>
                <a:lnTo>
                  <a:pt x="825" y="1691"/>
                </a:lnTo>
                <a:lnTo>
                  <a:pt x="830" y="1683"/>
                </a:lnTo>
                <a:lnTo>
                  <a:pt x="844" y="1662"/>
                </a:lnTo>
                <a:lnTo>
                  <a:pt x="851" y="1653"/>
                </a:lnTo>
                <a:lnTo>
                  <a:pt x="867" y="1631"/>
                </a:lnTo>
                <a:lnTo>
                  <a:pt x="870" y="1625"/>
                </a:lnTo>
                <a:lnTo>
                  <a:pt x="892" y="1597"/>
                </a:lnTo>
                <a:lnTo>
                  <a:pt x="895" y="1594"/>
                </a:lnTo>
                <a:lnTo>
                  <a:pt x="914" y="1571"/>
                </a:lnTo>
                <a:lnTo>
                  <a:pt x="920" y="1563"/>
                </a:lnTo>
                <a:lnTo>
                  <a:pt x="938" y="1545"/>
                </a:lnTo>
                <a:lnTo>
                  <a:pt x="944" y="1536"/>
                </a:lnTo>
                <a:lnTo>
                  <a:pt x="963" y="1516"/>
                </a:lnTo>
                <a:lnTo>
                  <a:pt x="968" y="1511"/>
                </a:lnTo>
                <a:lnTo>
                  <a:pt x="993" y="1486"/>
                </a:lnTo>
                <a:lnTo>
                  <a:pt x="994" y="1485"/>
                </a:lnTo>
                <a:lnTo>
                  <a:pt x="1018" y="1462"/>
                </a:lnTo>
                <a:lnTo>
                  <a:pt x="1025" y="1455"/>
                </a:lnTo>
                <a:lnTo>
                  <a:pt x="1044" y="1439"/>
                </a:lnTo>
                <a:lnTo>
                  <a:pt x="1052" y="1433"/>
                </a:lnTo>
                <a:lnTo>
                  <a:pt x="1072" y="1416"/>
                </a:lnTo>
                <a:lnTo>
                  <a:pt x="1079" y="1410"/>
                </a:lnTo>
                <a:lnTo>
                  <a:pt x="1135" y="1369"/>
                </a:lnTo>
                <a:lnTo>
                  <a:pt x="1142" y="1362"/>
                </a:lnTo>
                <a:lnTo>
                  <a:pt x="1163" y="1349"/>
                </a:lnTo>
                <a:lnTo>
                  <a:pt x="1173" y="1342"/>
                </a:lnTo>
                <a:lnTo>
                  <a:pt x="1193" y="1329"/>
                </a:lnTo>
                <a:lnTo>
                  <a:pt x="1202" y="1324"/>
                </a:lnTo>
                <a:lnTo>
                  <a:pt x="1228" y="1309"/>
                </a:lnTo>
                <a:lnTo>
                  <a:pt x="1233" y="1307"/>
                </a:lnTo>
                <a:lnTo>
                  <a:pt x="1260" y="1291"/>
                </a:lnTo>
                <a:lnTo>
                  <a:pt x="1259" y="1288"/>
                </a:lnTo>
                <a:lnTo>
                  <a:pt x="1258" y="1258"/>
                </a:lnTo>
                <a:lnTo>
                  <a:pt x="1257" y="1242"/>
                </a:lnTo>
                <a:lnTo>
                  <a:pt x="1255" y="1197"/>
                </a:lnTo>
                <a:lnTo>
                  <a:pt x="1259" y="1116"/>
                </a:lnTo>
                <a:lnTo>
                  <a:pt x="1266" y="1037"/>
                </a:lnTo>
                <a:lnTo>
                  <a:pt x="1279" y="957"/>
                </a:lnTo>
                <a:lnTo>
                  <a:pt x="1297" y="880"/>
                </a:lnTo>
                <a:lnTo>
                  <a:pt x="1320" y="805"/>
                </a:lnTo>
                <a:lnTo>
                  <a:pt x="1348" y="731"/>
                </a:lnTo>
                <a:lnTo>
                  <a:pt x="1379" y="660"/>
                </a:lnTo>
                <a:lnTo>
                  <a:pt x="1416" y="590"/>
                </a:lnTo>
                <a:lnTo>
                  <a:pt x="1458" y="523"/>
                </a:lnTo>
                <a:lnTo>
                  <a:pt x="1503" y="459"/>
                </a:lnTo>
                <a:lnTo>
                  <a:pt x="1552" y="397"/>
                </a:lnTo>
                <a:lnTo>
                  <a:pt x="1606" y="340"/>
                </a:lnTo>
                <a:lnTo>
                  <a:pt x="1663" y="287"/>
                </a:lnTo>
                <a:lnTo>
                  <a:pt x="1724" y="235"/>
                </a:lnTo>
                <a:lnTo>
                  <a:pt x="1793" y="187"/>
                </a:lnTo>
                <a:lnTo>
                  <a:pt x="1865" y="144"/>
                </a:lnTo>
                <a:lnTo>
                  <a:pt x="1939" y="106"/>
                </a:lnTo>
                <a:lnTo>
                  <a:pt x="2015" y="73"/>
                </a:lnTo>
                <a:lnTo>
                  <a:pt x="2092" y="47"/>
                </a:lnTo>
                <a:lnTo>
                  <a:pt x="2171" y="27"/>
                </a:lnTo>
                <a:lnTo>
                  <a:pt x="2253" y="11"/>
                </a:lnTo>
                <a:lnTo>
                  <a:pt x="2336" y="2"/>
                </a:lnTo>
                <a:lnTo>
                  <a:pt x="2419" y="0"/>
                </a:lnTo>
                <a:lnTo>
                  <a:pt x="2506" y="3"/>
                </a:lnTo>
                <a:lnTo>
                  <a:pt x="2591" y="13"/>
                </a:lnTo>
                <a:lnTo>
                  <a:pt x="2674" y="28"/>
                </a:lnTo>
                <a:lnTo>
                  <a:pt x="2755" y="50"/>
                </a:lnTo>
                <a:lnTo>
                  <a:pt x="2834" y="78"/>
                </a:lnTo>
                <a:lnTo>
                  <a:pt x="2909" y="110"/>
                </a:lnTo>
                <a:lnTo>
                  <a:pt x="2983" y="148"/>
                </a:lnTo>
                <a:lnTo>
                  <a:pt x="3053" y="192"/>
                </a:lnTo>
                <a:lnTo>
                  <a:pt x="3119" y="241"/>
                </a:lnTo>
                <a:lnTo>
                  <a:pt x="3182" y="293"/>
                </a:lnTo>
                <a:lnTo>
                  <a:pt x="3242" y="351"/>
                </a:lnTo>
                <a:lnTo>
                  <a:pt x="3297" y="412"/>
                </a:lnTo>
                <a:lnTo>
                  <a:pt x="3348" y="477"/>
                </a:lnTo>
                <a:lnTo>
                  <a:pt x="3395" y="545"/>
                </a:lnTo>
                <a:lnTo>
                  <a:pt x="3438" y="617"/>
                </a:lnTo>
                <a:lnTo>
                  <a:pt x="3475" y="692"/>
                </a:lnTo>
                <a:lnTo>
                  <a:pt x="3507" y="770"/>
                </a:lnTo>
                <a:lnTo>
                  <a:pt x="3533" y="851"/>
                </a:lnTo>
                <a:lnTo>
                  <a:pt x="3555" y="935"/>
                </a:lnTo>
                <a:lnTo>
                  <a:pt x="3570" y="1019"/>
                </a:lnTo>
                <a:lnTo>
                  <a:pt x="3580" y="1108"/>
                </a:lnTo>
                <a:lnTo>
                  <a:pt x="3583" y="1197"/>
                </a:lnTo>
                <a:lnTo>
                  <a:pt x="3580" y="1283"/>
                </a:lnTo>
                <a:lnTo>
                  <a:pt x="3572" y="1369"/>
                </a:lnTo>
                <a:lnTo>
                  <a:pt x="3556" y="1452"/>
                </a:lnTo>
                <a:lnTo>
                  <a:pt x="3536" y="1535"/>
                </a:lnTo>
                <a:lnTo>
                  <a:pt x="3509" y="1616"/>
                </a:lnTo>
                <a:lnTo>
                  <a:pt x="3478" y="1695"/>
                </a:lnTo>
                <a:lnTo>
                  <a:pt x="3440" y="1772"/>
                </a:lnTo>
                <a:lnTo>
                  <a:pt x="3397" y="1846"/>
                </a:lnTo>
                <a:lnTo>
                  <a:pt x="3383" y="1863"/>
                </a:lnTo>
                <a:lnTo>
                  <a:pt x="3367" y="1877"/>
                </a:lnTo>
                <a:lnTo>
                  <a:pt x="3348" y="1888"/>
                </a:lnTo>
                <a:lnTo>
                  <a:pt x="3329" y="1895"/>
                </a:lnTo>
                <a:lnTo>
                  <a:pt x="3307" y="1897"/>
                </a:lnTo>
                <a:lnTo>
                  <a:pt x="3286" y="1896"/>
                </a:lnTo>
                <a:lnTo>
                  <a:pt x="3266" y="1890"/>
                </a:lnTo>
                <a:lnTo>
                  <a:pt x="3245" y="1881"/>
                </a:lnTo>
                <a:lnTo>
                  <a:pt x="3228" y="1867"/>
                </a:lnTo>
                <a:lnTo>
                  <a:pt x="3214" y="1850"/>
                </a:lnTo>
                <a:lnTo>
                  <a:pt x="3204" y="1832"/>
                </a:lnTo>
                <a:lnTo>
                  <a:pt x="3196" y="1812"/>
                </a:lnTo>
                <a:lnTo>
                  <a:pt x="3194" y="1790"/>
                </a:lnTo>
                <a:lnTo>
                  <a:pt x="3195" y="1770"/>
                </a:lnTo>
                <a:lnTo>
                  <a:pt x="3201" y="1749"/>
                </a:lnTo>
                <a:lnTo>
                  <a:pt x="3210" y="1728"/>
                </a:lnTo>
                <a:lnTo>
                  <a:pt x="3246" y="1669"/>
                </a:lnTo>
                <a:lnTo>
                  <a:pt x="3277" y="1606"/>
                </a:lnTo>
                <a:lnTo>
                  <a:pt x="3303" y="1540"/>
                </a:lnTo>
                <a:lnTo>
                  <a:pt x="3325" y="1474"/>
                </a:lnTo>
                <a:lnTo>
                  <a:pt x="3341" y="1407"/>
                </a:lnTo>
                <a:lnTo>
                  <a:pt x="3353" y="1337"/>
                </a:lnTo>
                <a:lnTo>
                  <a:pt x="3360" y="1267"/>
                </a:lnTo>
                <a:lnTo>
                  <a:pt x="3363" y="1197"/>
                </a:lnTo>
                <a:lnTo>
                  <a:pt x="3359" y="1116"/>
                </a:lnTo>
                <a:lnTo>
                  <a:pt x="3351" y="1038"/>
                </a:lnTo>
                <a:lnTo>
                  <a:pt x="3335" y="962"/>
                </a:lnTo>
                <a:lnTo>
                  <a:pt x="3315" y="888"/>
                </a:lnTo>
                <a:lnTo>
                  <a:pt x="3289" y="816"/>
                </a:lnTo>
                <a:lnTo>
                  <a:pt x="3257" y="748"/>
                </a:lnTo>
                <a:lnTo>
                  <a:pt x="3221" y="682"/>
                </a:lnTo>
                <a:lnTo>
                  <a:pt x="3181" y="619"/>
                </a:lnTo>
                <a:lnTo>
                  <a:pt x="3135" y="561"/>
                </a:lnTo>
                <a:lnTo>
                  <a:pt x="3086" y="506"/>
                </a:lnTo>
                <a:lnTo>
                  <a:pt x="3033" y="455"/>
                </a:lnTo>
                <a:lnTo>
                  <a:pt x="2976" y="408"/>
                </a:lnTo>
                <a:lnTo>
                  <a:pt x="2916" y="366"/>
                </a:lnTo>
                <a:lnTo>
                  <a:pt x="2852" y="329"/>
                </a:lnTo>
                <a:lnTo>
                  <a:pt x="2786" y="296"/>
                </a:lnTo>
                <a:lnTo>
                  <a:pt x="2718" y="269"/>
                </a:lnTo>
                <a:lnTo>
                  <a:pt x="2646" y="247"/>
                </a:lnTo>
                <a:lnTo>
                  <a:pt x="2572" y="232"/>
                </a:lnTo>
                <a:lnTo>
                  <a:pt x="2497" y="222"/>
                </a:lnTo>
                <a:lnTo>
                  <a:pt x="2419" y="219"/>
                </a:lnTo>
                <a:lnTo>
                  <a:pt x="2352" y="221"/>
                </a:lnTo>
                <a:lnTo>
                  <a:pt x="2286" y="229"/>
                </a:lnTo>
                <a:lnTo>
                  <a:pt x="2220" y="241"/>
                </a:lnTo>
                <a:lnTo>
                  <a:pt x="2156" y="257"/>
                </a:lnTo>
                <a:lnTo>
                  <a:pt x="2093" y="279"/>
                </a:lnTo>
                <a:lnTo>
                  <a:pt x="2032" y="305"/>
                </a:lnTo>
                <a:lnTo>
                  <a:pt x="1972" y="336"/>
                </a:lnTo>
                <a:lnTo>
                  <a:pt x="1982" y="345"/>
                </a:lnTo>
                <a:lnTo>
                  <a:pt x="1990" y="353"/>
                </a:lnTo>
                <a:lnTo>
                  <a:pt x="2006" y="370"/>
                </a:lnTo>
                <a:lnTo>
                  <a:pt x="2011" y="377"/>
                </a:lnTo>
                <a:lnTo>
                  <a:pt x="2033" y="402"/>
                </a:lnTo>
                <a:lnTo>
                  <a:pt x="2037" y="405"/>
                </a:lnTo>
                <a:lnTo>
                  <a:pt x="2054" y="426"/>
                </a:lnTo>
                <a:lnTo>
                  <a:pt x="2062" y="434"/>
                </a:lnTo>
                <a:lnTo>
                  <a:pt x="2073" y="452"/>
                </a:lnTo>
                <a:lnTo>
                  <a:pt x="2082" y="462"/>
                </a:lnTo>
                <a:lnTo>
                  <a:pt x="2093" y="477"/>
                </a:lnTo>
                <a:lnTo>
                  <a:pt x="2101" y="488"/>
                </a:lnTo>
                <a:lnTo>
                  <a:pt x="2113" y="504"/>
                </a:lnTo>
                <a:lnTo>
                  <a:pt x="2119" y="515"/>
                </a:lnTo>
                <a:lnTo>
                  <a:pt x="2131" y="532"/>
                </a:lnTo>
                <a:lnTo>
                  <a:pt x="2138" y="542"/>
                </a:lnTo>
                <a:lnTo>
                  <a:pt x="2152" y="565"/>
                </a:lnTo>
                <a:lnTo>
                  <a:pt x="2154" y="569"/>
                </a:lnTo>
                <a:lnTo>
                  <a:pt x="2170" y="596"/>
                </a:lnTo>
                <a:lnTo>
                  <a:pt x="2176" y="606"/>
                </a:lnTo>
                <a:lnTo>
                  <a:pt x="2186" y="625"/>
                </a:lnTo>
                <a:lnTo>
                  <a:pt x="2192" y="637"/>
                </a:lnTo>
                <a:lnTo>
                  <a:pt x="2200" y="654"/>
                </a:lnTo>
                <a:lnTo>
                  <a:pt x="2206" y="666"/>
                </a:lnTo>
                <a:lnTo>
                  <a:pt x="2214" y="683"/>
                </a:lnTo>
                <a:lnTo>
                  <a:pt x="2220" y="695"/>
                </a:lnTo>
                <a:lnTo>
                  <a:pt x="2228" y="714"/>
                </a:lnTo>
                <a:lnTo>
                  <a:pt x="2232" y="725"/>
                </a:lnTo>
                <a:lnTo>
                  <a:pt x="2241" y="747"/>
                </a:lnTo>
                <a:lnTo>
                  <a:pt x="2245" y="755"/>
                </a:lnTo>
                <a:lnTo>
                  <a:pt x="2256" y="785"/>
                </a:lnTo>
                <a:lnTo>
                  <a:pt x="2260" y="794"/>
                </a:lnTo>
                <a:lnTo>
                  <a:pt x="2266" y="816"/>
                </a:lnTo>
                <a:lnTo>
                  <a:pt x="2270" y="828"/>
                </a:lnTo>
                <a:lnTo>
                  <a:pt x="2276" y="847"/>
                </a:lnTo>
                <a:lnTo>
                  <a:pt x="2280" y="860"/>
                </a:lnTo>
                <a:lnTo>
                  <a:pt x="2285" y="878"/>
                </a:lnTo>
                <a:lnTo>
                  <a:pt x="2289" y="891"/>
                </a:lnTo>
                <a:lnTo>
                  <a:pt x="2293" y="911"/>
                </a:lnTo>
                <a:lnTo>
                  <a:pt x="2297" y="923"/>
                </a:lnTo>
                <a:lnTo>
                  <a:pt x="2301" y="944"/>
                </a:lnTo>
                <a:lnTo>
                  <a:pt x="2303" y="954"/>
                </a:lnTo>
                <a:lnTo>
                  <a:pt x="2310" y="987"/>
                </a:lnTo>
                <a:lnTo>
                  <a:pt x="2311" y="993"/>
                </a:lnTo>
                <a:lnTo>
                  <a:pt x="2314" y="1018"/>
                </a:lnTo>
                <a:lnTo>
                  <a:pt x="2316" y="1030"/>
                </a:lnTo>
                <a:lnTo>
                  <a:pt x="2318" y="1051"/>
                </a:lnTo>
                <a:lnTo>
                  <a:pt x="2320" y="1064"/>
                </a:lnTo>
                <a:lnTo>
                  <a:pt x="2323" y="1085"/>
                </a:lnTo>
                <a:lnTo>
                  <a:pt x="2324" y="1098"/>
                </a:lnTo>
                <a:lnTo>
                  <a:pt x="2325" y="1117"/>
                </a:lnTo>
                <a:lnTo>
                  <a:pt x="2326" y="1130"/>
                </a:lnTo>
                <a:lnTo>
                  <a:pt x="2327" y="1152"/>
                </a:lnTo>
                <a:lnTo>
                  <a:pt x="2327" y="1163"/>
                </a:lnTo>
                <a:lnTo>
                  <a:pt x="2327" y="1197"/>
                </a:lnTo>
                <a:lnTo>
                  <a:pt x="2327" y="1242"/>
                </a:lnTo>
                <a:lnTo>
                  <a:pt x="2326" y="1257"/>
                </a:lnTo>
                <a:lnTo>
                  <a:pt x="2324" y="1288"/>
                </a:lnTo>
                <a:lnTo>
                  <a:pt x="2324" y="1291"/>
                </a:lnTo>
                <a:lnTo>
                  <a:pt x="2341" y="1301"/>
                </a:lnTo>
                <a:lnTo>
                  <a:pt x="2353" y="1308"/>
                </a:lnTo>
                <a:lnTo>
                  <a:pt x="2378" y="1322"/>
                </a:lnTo>
                <a:lnTo>
                  <a:pt x="2385" y="1326"/>
                </a:lnTo>
                <a:lnTo>
                  <a:pt x="2415" y="1346"/>
                </a:lnTo>
                <a:lnTo>
                  <a:pt x="2423" y="1350"/>
                </a:lnTo>
                <a:lnTo>
                  <a:pt x="2444" y="1365"/>
                </a:lnTo>
                <a:lnTo>
                  <a:pt x="2455" y="1373"/>
                </a:lnTo>
                <a:lnTo>
                  <a:pt x="2474" y="1387"/>
                </a:lnTo>
                <a:lnTo>
                  <a:pt x="2486" y="1396"/>
                </a:lnTo>
                <a:lnTo>
                  <a:pt x="2503" y="1409"/>
                </a:lnTo>
                <a:lnTo>
                  <a:pt x="2514" y="1419"/>
                </a:lnTo>
                <a:lnTo>
                  <a:pt x="2530" y="1432"/>
                </a:lnTo>
                <a:lnTo>
                  <a:pt x="2542" y="1442"/>
                </a:lnTo>
                <a:lnTo>
                  <a:pt x="2558" y="1457"/>
                </a:lnTo>
                <a:lnTo>
                  <a:pt x="2570" y="1466"/>
                </a:lnTo>
                <a:lnTo>
                  <a:pt x="2585" y="1481"/>
                </a:lnTo>
                <a:lnTo>
                  <a:pt x="2596" y="1491"/>
                </a:lnTo>
                <a:lnTo>
                  <a:pt x="2610" y="1507"/>
                </a:lnTo>
                <a:lnTo>
                  <a:pt x="2621" y="1517"/>
                </a:lnTo>
                <a:lnTo>
                  <a:pt x="2636" y="1533"/>
                </a:lnTo>
                <a:lnTo>
                  <a:pt x="2646" y="1545"/>
                </a:lnTo>
                <a:lnTo>
                  <a:pt x="2660" y="1560"/>
                </a:lnTo>
                <a:lnTo>
                  <a:pt x="2670" y="1572"/>
                </a:lnTo>
                <a:lnTo>
                  <a:pt x="2684" y="1588"/>
                </a:lnTo>
                <a:lnTo>
                  <a:pt x="2693" y="1599"/>
                </a:lnTo>
                <a:lnTo>
                  <a:pt x="2707" y="1619"/>
                </a:lnTo>
                <a:lnTo>
                  <a:pt x="2714" y="1628"/>
                </a:lnTo>
                <a:lnTo>
                  <a:pt x="2729" y="1649"/>
                </a:lnTo>
                <a:lnTo>
                  <a:pt x="2736" y="1658"/>
                </a:lnTo>
                <a:lnTo>
                  <a:pt x="2776" y="1719"/>
                </a:lnTo>
                <a:lnTo>
                  <a:pt x="2780" y="1725"/>
                </a:lnTo>
                <a:lnTo>
                  <a:pt x="2795" y="1750"/>
                </a:lnTo>
                <a:lnTo>
                  <a:pt x="2800" y="1761"/>
                </a:lnTo>
                <a:lnTo>
                  <a:pt x="2812" y="1782"/>
                </a:lnTo>
                <a:lnTo>
                  <a:pt x="2819" y="1795"/>
                </a:lnTo>
                <a:lnTo>
                  <a:pt x="2828" y="1814"/>
                </a:lnTo>
                <a:lnTo>
                  <a:pt x="2835" y="1827"/>
                </a:lnTo>
                <a:lnTo>
                  <a:pt x="2845" y="1847"/>
                </a:lnTo>
                <a:lnTo>
                  <a:pt x="2850" y="1861"/>
                </a:lnTo>
                <a:lnTo>
                  <a:pt x="2859" y="1881"/>
                </a:lnTo>
                <a:lnTo>
                  <a:pt x="2865" y="1896"/>
                </a:lnTo>
                <a:lnTo>
                  <a:pt x="2873" y="1914"/>
                </a:lnTo>
                <a:lnTo>
                  <a:pt x="2879" y="1930"/>
                </a:lnTo>
                <a:lnTo>
                  <a:pt x="2886" y="1949"/>
                </a:lnTo>
                <a:lnTo>
                  <a:pt x="2892" y="1964"/>
                </a:lnTo>
                <a:lnTo>
                  <a:pt x="2897" y="1984"/>
                </a:lnTo>
                <a:lnTo>
                  <a:pt x="2902" y="1999"/>
                </a:lnTo>
                <a:lnTo>
                  <a:pt x="2908" y="2020"/>
                </a:lnTo>
                <a:lnTo>
                  <a:pt x="2912" y="2035"/>
                </a:lnTo>
                <a:lnTo>
                  <a:pt x="2918" y="2056"/>
                </a:lnTo>
                <a:lnTo>
                  <a:pt x="2922" y="2071"/>
                </a:lnTo>
                <a:lnTo>
                  <a:pt x="2926" y="2093"/>
                </a:lnTo>
                <a:lnTo>
                  <a:pt x="2930" y="2107"/>
                </a:lnTo>
                <a:lnTo>
                  <a:pt x="2935" y="2132"/>
                </a:lnTo>
                <a:lnTo>
                  <a:pt x="2937" y="2144"/>
                </a:lnTo>
                <a:lnTo>
                  <a:pt x="2943" y="2181"/>
                </a:lnTo>
                <a:lnTo>
                  <a:pt x="2943" y="2181"/>
                </a:lnTo>
                <a:lnTo>
                  <a:pt x="2953" y="2268"/>
                </a:lnTo>
                <a:lnTo>
                  <a:pt x="2956" y="2356"/>
                </a:lnTo>
                <a:lnTo>
                  <a:pt x="2953" y="2445"/>
                </a:lnTo>
                <a:lnTo>
                  <a:pt x="2943" y="2533"/>
                </a:lnTo>
                <a:lnTo>
                  <a:pt x="2927" y="2618"/>
                </a:lnTo>
                <a:lnTo>
                  <a:pt x="2906" y="2702"/>
                </a:lnTo>
                <a:lnTo>
                  <a:pt x="2880" y="2782"/>
                </a:lnTo>
                <a:lnTo>
                  <a:pt x="2847" y="2860"/>
                </a:lnTo>
                <a:lnTo>
                  <a:pt x="2810" y="2935"/>
                </a:lnTo>
                <a:lnTo>
                  <a:pt x="2768" y="3007"/>
                </a:lnTo>
                <a:lnTo>
                  <a:pt x="2721" y="3076"/>
                </a:lnTo>
                <a:lnTo>
                  <a:pt x="2670" y="3141"/>
                </a:lnTo>
                <a:lnTo>
                  <a:pt x="2614" y="3202"/>
                </a:lnTo>
                <a:lnTo>
                  <a:pt x="2554" y="3259"/>
                </a:lnTo>
                <a:lnTo>
                  <a:pt x="2491" y="3312"/>
                </a:lnTo>
                <a:lnTo>
                  <a:pt x="2425" y="3361"/>
                </a:lnTo>
                <a:lnTo>
                  <a:pt x="2355" y="3403"/>
                </a:lnTo>
                <a:lnTo>
                  <a:pt x="2281" y="3442"/>
                </a:lnTo>
                <a:lnTo>
                  <a:pt x="2206" y="3475"/>
                </a:lnTo>
                <a:lnTo>
                  <a:pt x="2127" y="3502"/>
                </a:lnTo>
                <a:lnTo>
                  <a:pt x="2046" y="3525"/>
                </a:lnTo>
                <a:lnTo>
                  <a:pt x="1964" y="3540"/>
                </a:lnTo>
                <a:lnTo>
                  <a:pt x="1879" y="3550"/>
                </a:lnTo>
                <a:lnTo>
                  <a:pt x="1792" y="3553"/>
                </a:lnTo>
                <a:lnTo>
                  <a:pt x="1712" y="3551"/>
                </a:lnTo>
                <a:lnTo>
                  <a:pt x="1634" y="3542"/>
                </a:lnTo>
                <a:lnTo>
                  <a:pt x="1557" y="3529"/>
                </a:lnTo>
                <a:lnTo>
                  <a:pt x="1482" y="3511"/>
                </a:lnTo>
                <a:lnTo>
                  <a:pt x="1407" y="3487"/>
                </a:lnTo>
                <a:lnTo>
                  <a:pt x="1335" y="3457"/>
                </a:lnTo>
                <a:lnTo>
                  <a:pt x="1264" y="3424"/>
                </a:lnTo>
                <a:lnTo>
                  <a:pt x="1194" y="3384"/>
                </a:lnTo>
                <a:lnTo>
                  <a:pt x="1129" y="3340"/>
                </a:lnTo>
                <a:lnTo>
                  <a:pt x="1067" y="3293"/>
                </a:lnTo>
                <a:lnTo>
                  <a:pt x="1008" y="3242"/>
                </a:lnTo>
                <a:lnTo>
                  <a:pt x="954" y="3188"/>
                </a:lnTo>
                <a:lnTo>
                  <a:pt x="903" y="3130"/>
                </a:lnTo>
                <a:lnTo>
                  <a:pt x="856" y="3069"/>
                </a:lnTo>
                <a:lnTo>
                  <a:pt x="813" y="3005"/>
                </a:lnTo>
                <a:lnTo>
                  <a:pt x="775" y="2938"/>
                </a:lnTo>
                <a:lnTo>
                  <a:pt x="740" y="2868"/>
                </a:lnTo>
                <a:lnTo>
                  <a:pt x="709" y="2796"/>
                </a:lnTo>
                <a:lnTo>
                  <a:pt x="703" y="2771"/>
                </a:lnTo>
                <a:lnTo>
                  <a:pt x="702" y="2746"/>
                </a:lnTo>
                <a:lnTo>
                  <a:pt x="707" y="2723"/>
                </a:lnTo>
                <a:lnTo>
                  <a:pt x="717" y="2701"/>
                </a:lnTo>
                <a:lnTo>
                  <a:pt x="731" y="2681"/>
                </a:lnTo>
                <a:lnTo>
                  <a:pt x="750" y="2666"/>
                </a:lnTo>
                <a:lnTo>
                  <a:pt x="772" y="2654"/>
                </a:lnTo>
                <a:lnTo>
                  <a:pt x="796" y="2647"/>
                </a:lnTo>
                <a:lnTo>
                  <a:pt x="821" y="2647"/>
                </a:lnTo>
                <a:lnTo>
                  <a:pt x="845" y="2652"/>
                </a:lnTo>
                <a:lnTo>
                  <a:pt x="867" y="2661"/>
                </a:lnTo>
                <a:lnTo>
                  <a:pt x="887" y="2676"/>
                </a:lnTo>
                <a:lnTo>
                  <a:pt x="903" y="2694"/>
                </a:lnTo>
                <a:lnTo>
                  <a:pt x="915" y="2717"/>
                </a:lnTo>
                <a:lnTo>
                  <a:pt x="943" y="2785"/>
                </a:lnTo>
                <a:lnTo>
                  <a:pt x="977" y="2851"/>
                </a:lnTo>
                <a:lnTo>
                  <a:pt x="1015" y="2913"/>
                </a:lnTo>
                <a:lnTo>
                  <a:pt x="1057" y="2971"/>
                </a:lnTo>
                <a:lnTo>
                  <a:pt x="1103" y="3026"/>
                </a:lnTo>
                <a:lnTo>
                  <a:pt x="1152" y="3077"/>
                </a:lnTo>
                <a:lnTo>
                  <a:pt x="1205" y="3123"/>
                </a:lnTo>
                <a:lnTo>
                  <a:pt x="1261" y="3166"/>
                </a:lnTo>
                <a:lnTo>
                  <a:pt x="1320" y="3204"/>
                </a:lnTo>
                <a:lnTo>
                  <a:pt x="1381" y="3237"/>
                </a:lnTo>
                <a:lnTo>
                  <a:pt x="1445" y="3266"/>
                </a:lnTo>
                <a:lnTo>
                  <a:pt x="1511" y="3290"/>
                </a:lnTo>
                <a:lnTo>
                  <a:pt x="1579" y="3308"/>
                </a:lnTo>
                <a:lnTo>
                  <a:pt x="1648" y="3322"/>
                </a:lnTo>
                <a:lnTo>
                  <a:pt x="1719" y="3330"/>
                </a:lnTo>
                <a:lnTo>
                  <a:pt x="1792" y="3333"/>
                </a:lnTo>
                <a:lnTo>
                  <a:pt x="1869" y="3330"/>
                </a:lnTo>
                <a:lnTo>
                  <a:pt x="1944" y="3320"/>
                </a:lnTo>
                <a:lnTo>
                  <a:pt x="2018" y="3305"/>
                </a:lnTo>
                <a:lnTo>
                  <a:pt x="2090" y="3283"/>
                </a:lnTo>
                <a:lnTo>
                  <a:pt x="2158" y="3256"/>
                </a:lnTo>
                <a:lnTo>
                  <a:pt x="2225" y="3224"/>
                </a:lnTo>
                <a:lnTo>
                  <a:pt x="2288" y="3187"/>
                </a:lnTo>
                <a:lnTo>
                  <a:pt x="2349" y="3144"/>
                </a:lnTo>
                <a:lnTo>
                  <a:pt x="2405" y="3097"/>
                </a:lnTo>
                <a:lnTo>
                  <a:pt x="2459" y="3046"/>
                </a:lnTo>
                <a:lnTo>
                  <a:pt x="2508" y="2992"/>
                </a:lnTo>
                <a:lnTo>
                  <a:pt x="2553" y="2933"/>
                </a:lnTo>
                <a:lnTo>
                  <a:pt x="2594" y="2870"/>
                </a:lnTo>
                <a:lnTo>
                  <a:pt x="2629" y="2805"/>
                </a:lnTo>
                <a:lnTo>
                  <a:pt x="2661" y="2736"/>
                </a:lnTo>
                <a:lnTo>
                  <a:pt x="2687" y="2665"/>
                </a:lnTo>
                <a:lnTo>
                  <a:pt x="2708" y="2591"/>
                </a:lnTo>
                <a:lnTo>
                  <a:pt x="2723" y="2515"/>
                </a:lnTo>
                <a:lnTo>
                  <a:pt x="2732" y="2436"/>
                </a:lnTo>
                <a:lnTo>
                  <a:pt x="2735" y="2356"/>
                </a:lnTo>
                <a:lnTo>
                  <a:pt x="2735" y="2349"/>
                </a:lnTo>
                <a:lnTo>
                  <a:pt x="2729" y="2350"/>
                </a:lnTo>
                <a:lnTo>
                  <a:pt x="2702" y="2358"/>
                </a:lnTo>
                <a:lnTo>
                  <a:pt x="2691" y="2360"/>
                </a:lnTo>
                <a:lnTo>
                  <a:pt x="2663" y="2367"/>
                </a:lnTo>
                <a:lnTo>
                  <a:pt x="2657" y="2369"/>
                </a:lnTo>
                <a:lnTo>
                  <a:pt x="2622" y="2375"/>
                </a:lnTo>
                <a:lnTo>
                  <a:pt x="2613" y="2378"/>
                </a:lnTo>
                <a:lnTo>
                  <a:pt x="2585" y="2382"/>
                </a:lnTo>
                <a:lnTo>
                  <a:pt x="2575" y="2383"/>
                </a:lnTo>
                <a:lnTo>
                  <a:pt x="2543" y="2386"/>
                </a:lnTo>
                <a:lnTo>
                  <a:pt x="2539" y="2387"/>
                </a:lnTo>
                <a:lnTo>
                  <a:pt x="2503" y="2391"/>
                </a:lnTo>
                <a:lnTo>
                  <a:pt x="2493" y="2391"/>
                </a:lnTo>
                <a:lnTo>
                  <a:pt x="2466" y="2393"/>
                </a:lnTo>
                <a:lnTo>
                  <a:pt x="2455" y="2393"/>
                </a:lnTo>
                <a:lnTo>
                  <a:pt x="2419" y="2394"/>
                </a:lnTo>
                <a:lnTo>
                  <a:pt x="2375" y="2393"/>
                </a:lnTo>
                <a:lnTo>
                  <a:pt x="2360" y="2392"/>
                </a:lnTo>
                <a:lnTo>
                  <a:pt x="2330" y="2390"/>
                </a:lnTo>
                <a:lnTo>
                  <a:pt x="2313" y="2388"/>
                </a:lnTo>
                <a:lnTo>
                  <a:pt x="2286" y="2385"/>
                </a:lnTo>
                <a:lnTo>
                  <a:pt x="2267" y="2383"/>
                </a:lnTo>
                <a:lnTo>
                  <a:pt x="2241" y="2380"/>
                </a:lnTo>
                <a:lnTo>
                  <a:pt x="2224" y="2376"/>
                </a:lnTo>
                <a:lnTo>
                  <a:pt x="2198" y="2372"/>
                </a:lnTo>
                <a:lnTo>
                  <a:pt x="2180" y="2368"/>
                </a:lnTo>
                <a:lnTo>
                  <a:pt x="2154" y="2362"/>
                </a:lnTo>
                <a:lnTo>
                  <a:pt x="2137" y="2358"/>
                </a:lnTo>
                <a:lnTo>
                  <a:pt x="2108" y="2350"/>
                </a:lnTo>
                <a:lnTo>
                  <a:pt x="2094" y="2346"/>
                </a:lnTo>
                <a:lnTo>
                  <a:pt x="2057" y="2335"/>
                </a:lnTo>
                <a:lnTo>
                  <a:pt x="2053" y="2333"/>
                </a:lnTo>
                <a:lnTo>
                  <a:pt x="2011" y="2318"/>
                </a:lnTo>
                <a:lnTo>
                  <a:pt x="2000" y="2313"/>
                </a:lnTo>
                <a:lnTo>
                  <a:pt x="1970" y="2301"/>
                </a:lnTo>
                <a:lnTo>
                  <a:pt x="1956" y="2295"/>
                </a:lnTo>
                <a:lnTo>
                  <a:pt x="1930" y="2283"/>
                </a:lnTo>
                <a:lnTo>
                  <a:pt x="1915" y="2275"/>
                </a:lnTo>
                <a:lnTo>
                  <a:pt x="1891" y="2263"/>
                </a:lnTo>
                <a:lnTo>
                  <a:pt x="1874" y="2255"/>
                </a:lnTo>
                <a:lnTo>
                  <a:pt x="1850" y="2242"/>
                </a:lnTo>
                <a:lnTo>
                  <a:pt x="1835" y="2232"/>
                </a:lnTo>
                <a:lnTo>
                  <a:pt x="1812" y="2218"/>
                </a:lnTo>
                <a:lnTo>
                  <a:pt x="1797" y="2208"/>
                </a:lnTo>
                <a:lnTo>
                  <a:pt x="1792" y="2205"/>
                </a:lnTo>
                <a:lnTo>
                  <a:pt x="1785" y="2208"/>
                </a:lnTo>
                <a:lnTo>
                  <a:pt x="1771" y="2218"/>
                </a:lnTo>
                <a:lnTo>
                  <a:pt x="1747" y="2232"/>
                </a:lnTo>
                <a:lnTo>
                  <a:pt x="1732" y="2242"/>
                </a:lnTo>
                <a:lnTo>
                  <a:pt x="1709" y="2255"/>
                </a:lnTo>
                <a:lnTo>
                  <a:pt x="1693" y="2263"/>
                </a:lnTo>
                <a:lnTo>
                  <a:pt x="1669" y="2275"/>
                </a:lnTo>
                <a:lnTo>
                  <a:pt x="1654" y="2283"/>
                </a:lnTo>
                <a:lnTo>
                  <a:pt x="1627" y="2295"/>
                </a:lnTo>
                <a:lnTo>
                  <a:pt x="1613" y="2301"/>
                </a:lnTo>
                <a:lnTo>
                  <a:pt x="1583" y="2313"/>
                </a:lnTo>
                <a:lnTo>
                  <a:pt x="1572" y="2318"/>
                </a:lnTo>
                <a:lnTo>
                  <a:pt x="1531" y="2333"/>
                </a:lnTo>
                <a:lnTo>
                  <a:pt x="1525" y="2335"/>
                </a:lnTo>
                <a:lnTo>
                  <a:pt x="1488" y="2346"/>
                </a:lnTo>
                <a:lnTo>
                  <a:pt x="1474" y="2350"/>
                </a:lnTo>
                <a:lnTo>
                  <a:pt x="1446" y="2358"/>
                </a:lnTo>
                <a:lnTo>
                  <a:pt x="1429" y="2362"/>
                </a:lnTo>
                <a:lnTo>
                  <a:pt x="1403" y="2368"/>
                </a:lnTo>
                <a:lnTo>
                  <a:pt x="1386" y="2372"/>
                </a:lnTo>
                <a:lnTo>
                  <a:pt x="1360" y="2376"/>
                </a:lnTo>
                <a:lnTo>
                  <a:pt x="1341" y="2380"/>
                </a:lnTo>
                <a:lnTo>
                  <a:pt x="1315" y="2383"/>
                </a:lnTo>
                <a:lnTo>
                  <a:pt x="1298" y="2385"/>
                </a:lnTo>
                <a:lnTo>
                  <a:pt x="1271" y="2388"/>
                </a:lnTo>
                <a:lnTo>
                  <a:pt x="1253" y="2390"/>
                </a:lnTo>
                <a:lnTo>
                  <a:pt x="1223" y="2392"/>
                </a:lnTo>
                <a:lnTo>
                  <a:pt x="1209" y="2393"/>
                </a:lnTo>
                <a:lnTo>
                  <a:pt x="1164" y="2394"/>
                </a:lnTo>
                <a:lnTo>
                  <a:pt x="1085" y="2391"/>
                </a:lnTo>
                <a:lnTo>
                  <a:pt x="1006" y="2383"/>
                </a:lnTo>
                <a:lnTo>
                  <a:pt x="929" y="2369"/>
                </a:lnTo>
                <a:lnTo>
                  <a:pt x="853" y="2350"/>
                </a:lnTo>
                <a:lnTo>
                  <a:pt x="778" y="2326"/>
                </a:lnTo>
                <a:lnTo>
                  <a:pt x="705" y="2297"/>
                </a:lnTo>
                <a:lnTo>
                  <a:pt x="631" y="2261"/>
                </a:lnTo>
                <a:lnTo>
                  <a:pt x="560" y="2220"/>
                </a:lnTo>
                <a:lnTo>
                  <a:pt x="493" y="2175"/>
                </a:lnTo>
                <a:lnTo>
                  <a:pt x="430" y="2125"/>
                </a:lnTo>
                <a:lnTo>
                  <a:pt x="370" y="2072"/>
                </a:lnTo>
                <a:lnTo>
                  <a:pt x="313" y="2014"/>
                </a:lnTo>
                <a:lnTo>
                  <a:pt x="262" y="1954"/>
                </a:lnTo>
                <a:lnTo>
                  <a:pt x="214" y="1888"/>
                </a:lnTo>
                <a:lnTo>
                  <a:pt x="171" y="1821"/>
                </a:lnTo>
                <a:lnTo>
                  <a:pt x="132" y="1750"/>
                </a:lnTo>
                <a:lnTo>
                  <a:pt x="98" y="1677"/>
                </a:lnTo>
                <a:lnTo>
                  <a:pt x="69" y="1602"/>
                </a:lnTo>
                <a:lnTo>
                  <a:pt x="45" y="1524"/>
                </a:lnTo>
                <a:lnTo>
                  <a:pt x="25" y="1445"/>
                </a:lnTo>
                <a:lnTo>
                  <a:pt x="11" y="1363"/>
                </a:lnTo>
                <a:lnTo>
                  <a:pt x="3" y="1280"/>
                </a:lnTo>
                <a:lnTo>
                  <a:pt x="0" y="1197"/>
                </a:lnTo>
                <a:lnTo>
                  <a:pt x="3" y="1108"/>
                </a:lnTo>
                <a:lnTo>
                  <a:pt x="13" y="1019"/>
                </a:lnTo>
                <a:lnTo>
                  <a:pt x="28" y="935"/>
                </a:lnTo>
                <a:lnTo>
                  <a:pt x="49" y="851"/>
                </a:lnTo>
                <a:lnTo>
                  <a:pt x="76" y="770"/>
                </a:lnTo>
                <a:lnTo>
                  <a:pt x="109" y="692"/>
                </a:lnTo>
                <a:lnTo>
                  <a:pt x="146" y="617"/>
                </a:lnTo>
                <a:lnTo>
                  <a:pt x="188" y="545"/>
                </a:lnTo>
                <a:lnTo>
                  <a:pt x="235" y="477"/>
                </a:lnTo>
                <a:lnTo>
                  <a:pt x="286" y="412"/>
                </a:lnTo>
                <a:lnTo>
                  <a:pt x="342" y="351"/>
                </a:lnTo>
                <a:lnTo>
                  <a:pt x="400" y="293"/>
                </a:lnTo>
                <a:lnTo>
                  <a:pt x="463" y="241"/>
                </a:lnTo>
                <a:lnTo>
                  <a:pt x="531" y="192"/>
                </a:lnTo>
                <a:lnTo>
                  <a:pt x="601" y="148"/>
                </a:lnTo>
                <a:lnTo>
                  <a:pt x="673" y="110"/>
                </a:lnTo>
                <a:lnTo>
                  <a:pt x="750" y="78"/>
                </a:lnTo>
                <a:lnTo>
                  <a:pt x="828" y="50"/>
                </a:lnTo>
                <a:lnTo>
                  <a:pt x="908" y="28"/>
                </a:lnTo>
                <a:lnTo>
                  <a:pt x="992" y="13"/>
                </a:lnTo>
                <a:lnTo>
                  <a:pt x="1077" y="3"/>
                </a:lnTo>
                <a:lnTo>
                  <a:pt x="11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6" name="Group 925"/>
          <p:cNvGrpSpPr/>
          <p:nvPr/>
        </p:nvGrpSpPr>
        <p:grpSpPr>
          <a:xfrm>
            <a:off x="661201" y="3454400"/>
            <a:ext cx="569913" cy="568326"/>
            <a:chOff x="711200" y="3454400"/>
            <a:chExt cx="569913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Freeform 319"/>
            <p:cNvSpPr>
              <a:spLocks noEditPoints="1"/>
            </p:cNvSpPr>
            <p:nvPr/>
          </p:nvSpPr>
          <p:spPr bwMode="auto">
            <a:xfrm>
              <a:off x="1019175" y="3454400"/>
              <a:ext cx="261938" cy="261938"/>
            </a:xfrm>
            <a:custGeom>
              <a:avLst/>
              <a:gdLst>
                <a:gd name="T0" fmla="*/ 209 w 1654"/>
                <a:gd name="T1" fmla="*/ 1441 h 1649"/>
                <a:gd name="T2" fmla="*/ 1431 w 1654"/>
                <a:gd name="T3" fmla="*/ 1348 h 1649"/>
                <a:gd name="T4" fmla="*/ 1392 w 1654"/>
                <a:gd name="T5" fmla="*/ 1169 h 1649"/>
                <a:gd name="T6" fmla="*/ 1329 w 1654"/>
                <a:gd name="T7" fmla="*/ 1000 h 1649"/>
                <a:gd name="T8" fmla="*/ 1245 w 1654"/>
                <a:gd name="T9" fmla="*/ 843 h 1649"/>
                <a:gd name="T10" fmla="*/ 1142 w 1654"/>
                <a:gd name="T11" fmla="*/ 699 h 1649"/>
                <a:gd name="T12" fmla="*/ 1021 w 1654"/>
                <a:gd name="T13" fmla="*/ 570 h 1649"/>
                <a:gd name="T14" fmla="*/ 883 w 1654"/>
                <a:gd name="T15" fmla="*/ 457 h 1649"/>
                <a:gd name="T16" fmla="*/ 731 w 1654"/>
                <a:gd name="T17" fmla="*/ 363 h 1649"/>
                <a:gd name="T18" fmla="*/ 567 w 1654"/>
                <a:gd name="T19" fmla="*/ 290 h 1649"/>
                <a:gd name="T20" fmla="*/ 393 w 1654"/>
                <a:gd name="T21" fmla="*/ 239 h 1649"/>
                <a:gd name="T22" fmla="*/ 209 w 1654"/>
                <a:gd name="T23" fmla="*/ 212 h 1649"/>
                <a:gd name="T24" fmla="*/ 206 w 1654"/>
                <a:gd name="T25" fmla="*/ 3 h 1649"/>
                <a:gd name="T26" fmla="*/ 404 w 1654"/>
                <a:gd name="T27" fmla="*/ 29 h 1649"/>
                <a:gd name="T28" fmla="*/ 594 w 1654"/>
                <a:gd name="T29" fmla="*/ 79 h 1649"/>
                <a:gd name="T30" fmla="*/ 773 w 1654"/>
                <a:gd name="T31" fmla="*/ 151 h 1649"/>
                <a:gd name="T32" fmla="*/ 940 w 1654"/>
                <a:gd name="T33" fmla="*/ 244 h 1649"/>
                <a:gd name="T34" fmla="*/ 1094 w 1654"/>
                <a:gd name="T35" fmla="*/ 357 h 1649"/>
                <a:gd name="T36" fmla="*/ 1233 w 1654"/>
                <a:gd name="T37" fmla="*/ 487 h 1649"/>
                <a:gd name="T38" fmla="*/ 1355 w 1654"/>
                <a:gd name="T39" fmla="*/ 634 h 1649"/>
                <a:gd name="T40" fmla="*/ 1458 w 1654"/>
                <a:gd name="T41" fmla="*/ 793 h 1649"/>
                <a:gd name="T42" fmla="*/ 1541 w 1654"/>
                <a:gd name="T43" fmla="*/ 967 h 1649"/>
                <a:gd name="T44" fmla="*/ 1603 w 1654"/>
                <a:gd name="T45" fmla="*/ 1150 h 1649"/>
                <a:gd name="T46" fmla="*/ 1641 w 1654"/>
                <a:gd name="T47" fmla="*/ 1344 h 1649"/>
                <a:gd name="T48" fmla="*/ 1654 w 1654"/>
                <a:gd name="T49" fmla="*/ 1545 h 1649"/>
                <a:gd name="T50" fmla="*/ 1643 w 1654"/>
                <a:gd name="T51" fmla="*/ 1590 h 1649"/>
                <a:gd name="T52" fmla="*/ 1615 w 1654"/>
                <a:gd name="T53" fmla="*/ 1626 h 1649"/>
                <a:gd name="T54" fmla="*/ 1573 w 1654"/>
                <a:gd name="T55" fmla="*/ 1646 h 1649"/>
                <a:gd name="T56" fmla="*/ 105 w 1654"/>
                <a:gd name="T57" fmla="*/ 1649 h 1649"/>
                <a:gd name="T58" fmla="*/ 59 w 1654"/>
                <a:gd name="T59" fmla="*/ 1638 h 1649"/>
                <a:gd name="T60" fmla="*/ 23 w 1654"/>
                <a:gd name="T61" fmla="*/ 1610 h 1649"/>
                <a:gd name="T62" fmla="*/ 4 w 1654"/>
                <a:gd name="T63" fmla="*/ 1569 h 1649"/>
                <a:gd name="T64" fmla="*/ 0 w 1654"/>
                <a:gd name="T65" fmla="*/ 104 h 1649"/>
                <a:gd name="T66" fmla="*/ 11 w 1654"/>
                <a:gd name="T67" fmla="*/ 59 h 1649"/>
                <a:gd name="T68" fmla="*/ 40 w 1654"/>
                <a:gd name="T69" fmla="*/ 23 h 1649"/>
                <a:gd name="T70" fmla="*/ 81 w 1654"/>
                <a:gd name="T71" fmla="*/ 3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4" h="1649">
                  <a:moveTo>
                    <a:pt x="209" y="212"/>
                  </a:moveTo>
                  <a:lnTo>
                    <a:pt x="209" y="1441"/>
                  </a:lnTo>
                  <a:lnTo>
                    <a:pt x="1442" y="1441"/>
                  </a:lnTo>
                  <a:lnTo>
                    <a:pt x="1431" y="1348"/>
                  </a:lnTo>
                  <a:lnTo>
                    <a:pt x="1415" y="1257"/>
                  </a:lnTo>
                  <a:lnTo>
                    <a:pt x="1392" y="1169"/>
                  </a:lnTo>
                  <a:lnTo>
                    <a:pt x="1364" y="1084"/>
                  </a:lnTo>
                  <a:lnTo>
                    <a:pt x="1329" y="1000"/>
                  </a:lnTo>
                  <a:lnTo>
                    <a:pt x="1290" y="920"/>
                  </a:lnTo>
                  <a:lnTo>
                    <a:pt x="1245" y="843"/>
                  </a:lnTo>
                  <a:lnTo>
                    <a:pt x="1196" y="769"/>
                  </a:lnTo>
                  <a:lnTo>
                    <a:pt x="1142" y="699"/>
                  </a:lnTo>
                  <a:lnTo>
                    <a:pt x="1083" y="631"/>
                  </a:lnTo>
                  <a:lnTo>
                    <a:pt x="1021" y="570"/>
                  </a:lnTo>
                  <a:lnTo>
                    <a:pt x="953" y="511"/>
                  </a:lnTo>
                  <a:lnTo>
                    <a:pt x="883" y="457"/>
                  </a:lnTo>
                  <a:lnTo>
                    <a:pt x="809" y="408"/>
                  </a:lnTo>
                  <a:lnTo>
                    <a:pt x="731" y="363"/>
                  </a:lnTo>
                  <a:lnTo>
                    <a:pt x="651" y="324"/>
                  </a:lnTo>
                  <a:lnTo>
                    <a:pt x="567" y="290"/>
                  </a:lnTo>
                  <a:lnTo>
                    <a:pt x="481" y="261"/>
                  </a:lnTo>
                  <a:lnTo>
                    <a:pt x="393" y="239"/>
                  </a:lnTo>
                  <a:lnTo>
                    <a:pt x="302" y="222"/>
                  </a:lnTo>
                  <a:lnTo>
                    <a:pt x="209" y="212"/>
                  </a:lnTo>
                  <a:close/>
                  <a:moveTo>
                    <a:pt x="105" y="0"/>
                  </a:moveTo>
                  <a:lnTo>
                    <a:pt x="206" y="3"/>
                  </a:lnTo>
                  <a:lnTo>
                    <a:pt x="306" y="13"/>
                  </a:lnTo>
                  <a:lnTo>
                    <a:pt x="404" y="29"/>
                  </a:lnTo>
                  <a:lnTo>
                    <a:pt x="501" y="51"/>
                  </a:lnTo>
                  <a:lnTo>
                    <a:pt x="594" y="79"/>
                  </a:lnTo>
                  <a:lnTo>
                    <a:pt x="685" y="113"/>
                  </a:lnTo>
                  <a:lnTo>
                    <a:pt x="773" y="151"/>
                  </a:lnTo>
                  <a:lnTo>
                    <a:pt x="859" y="195"/>
                  </a:lnTo>
                  <a:lnTo>
                    <a:pt x="940" y="244"/>
                  </a:lnTo>
                  <a:lnTo>
                    <a:pt x="1019" y="298"/>
                  </a:lnTo>
                  <a:lnTo>
                    <a:pt x="1094" y="357"/>
                  </a:lnTo>
                  <a:lnTo>
                    <a:pt x="1166" y="420"/>
                  </a:lnTo>
                  <a:lnTo>
                    <a:pt x="1233" y="487"/>
                  </a:lnTo>
                  <a:lnTo>
                    <a:pt x="1296" y="559"/>
                  </a:lnTo>
                  <a:lnTo>
                    <a:pt x="1355" y="634"/>
                  </a:lnTo>
                  <a:lnTo>
                    <a:pt x="1409" y="712"/>
                  </a:lnTo>
                  <a:lnTo>
                    <a:pt x="1458" y="793"/>
                  </a:lnTo>
                  <a:lnTo>
                    <a:pt x="1503" y="879"/>
                  </a:lnTo>
                  <a:lnTo>
                    <a:pt x="1541" y="967"/>
                  </a:lnTo>
                  <a:lnTo>
                    <a:pt x="1575" y="1057"/>
                  </a:lnTo>
                  <a:lnTo>
                    <a:pt x="1603" y="1150"/>
                  </a:lnTo>
                  <a:lnTo>
                    <a:pt x="1625" y="1246"/>
                  </a:lnTo>
                  <a:lnTo>
                    <a:pt x="1641" y="1344"/>
                  </a:lnTo>
                  <a:lnTo>
                    <a:pt x="1651" y="1444"/>
                  </a:lnTo>
                  <a:lnTo>
                    <a:pt x="1654" y="1545"/>
                  </a:lnTo>
                  <a:lnTo>
                    <a:pt x="1651" y="1569"/>
                  </a:lnTo>
                  <a:lnTo>
                    <a:pt x="1643" y="1590"/>
                  </a:lnTo>
                  <a:lnTo>
                    <a:pt x="1631" y="1610"/>
                  </a:lnTo>
                  <a:lnTo>
                    <a:pt x="1615" y="1626"/>
                  </a:lnTo>
                  <a:lnTo>
                    <a:pt x="1595" y="1638"/>
                  </a:lnTo>
                  <a:lnTo>
                    <a:pt x="1573" y="1646"/>
                  </a:lnTo>
                  <a:lnTo>
                    <a:pt x="1550" y="1649"/>
                  </a:lnTo>
                  <a:lnTo>
                    <a:pt x="105" y="1649"/>
                  </a:lnTo>
                  <a:lnTo>
                    <a:pt x="81" y="1646"/>
                  </a:lnTo>
                  <a:lnTo>
                    <a:pt x="59" y="1638"/>
                  </a:lnTo>
                  <a:lnTo>
                    <a:pt x="40" y="1626"/>
                  </a:lnTo>
                  <a:lnTo>
                    <a:pt x="23" y="1610"/>
                  </a:lnTo>
                  <a:lnTo>
                    <a:pt x="11" y="1590"/>
                  </a:lnTo>
                  <a:lnTo>
                    <a:pt x="4" y="1569"/>
                  </a:lnTo>
                  <a:lnTo>
                    <a:pt x="0" y="1545"/>
                  </a:lnTo>
                  <a:lnTo>
                    <a:pt x="0" y="104"/>
                  </a:lnTo>
                  <a:lnTo>
                    <a:pt x="4" y="80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40" y="23"/>
                  </a:lnTo>
                  <a:lnTo>
                    <a:pt x="59" y="11"/>
                  </a:lnTo>
                  <a:lnTo>
                    <a:pt x="81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20"/>
            <p:cNvSpPr>
              <a:spLocks/>
            </p:cNvSpPr>
            <p:nvPr/>
          </p:nvSpPr>
          <p:spPr bwMode="auto">
            <a:xfrm>
              <a:off x="711200" y="3532188"/>
              <a:ext cx="492125" cy="490538"/>
            </a:xfrm>
            <a:custGeom>
              <a:avLst/>
              <a:gdLst>
                <a:gd name="T0" fmla="*/ 1614 w 3098"/>
                <a:gd name="T1" fmla="*/ 23 h 3090"/>
                <a:gd name="T2" fmla="*/ 1654 w 3098"/>
                <a:gd name="T3" fmla="*/ 104 h 3090"/>
                <a:gd name="T4" fmla="*/ 1651 w 3098"/>
                <a:gd name="T5" fmla="*/ 1566 h 3090"/>
                <a:gd name="T6" fmla="*/ 1646 w 3098"/>
                <a:gd name="T7" fmla="*/ 1585 h 3090"/>
                <a:gd name="T8" fmla="*/ 1636 w 3098"/>
                <a:gd name="T9" fmla="*/ 1603 h 3090"/>
                <a:gd name="T10" fmla="*/ 1623 w 3098"/>
                <a:gd name="T11" fmla="*/ 1619 h 3090"/>
                <a:gd name="T12" fmla="*/ 918 w 3098"/>
                <a:gd name="T13" fmla="*/ 2297 h 3090"/>
                <a:gd name="T14" fmla="*/ 841 w 3098"/>
                <a:gd name="T15" fmla="*/ 2282 h 3090"/>
                <a:gd name="T16" fmla="*/ 794 w 3098"/>
                <a:gd name="T17" fmla="*/ 2206 h 3090"/>
                <a:gd name="T18" fmla="*/ 825 w 3098"/>
                <a:gd name="T19" fmla="*/ 2121 h 3090"/>
                <a:gd name="T20" fmla="*/ 1261 w 3098"/>
                <a:gd name="T21" fmla="*/ 239 h 3090"/>
                <a:gd name="T22" fmla="*/ 920 w 3098"/>
                <a:gd name="T23" fmla="*/ 365 h 3090"/>
                <a:gd name="T24" fmla="*/ 631 w 3098"/>
                <a:gd name="T25" fmla="*/ 572 h 3090"/>
                <a:gd name="T26" fmla="*/ 406 w 3098"/>
                <a:gd name="T27" fmla="*/ 848 h 3090"/>
                <a:gd name="T28" fmla="*/ 260 w 3098"/>
                <a:gd name="T29" fmla="*/ 1176 h 3090"/>
                <a:gd name="T30" fmla="*/ 209 w 3098"/>
                <a:gd name="T31" fmla="*/ 1545 h 3090"/>
                <a:gd name="T32" fmla="*/ 261 w 3098"/>
                <a:gd name="T33" fmla="*/ 1915 h 3090"/>
                <a:gd name="T34" fmla="*/ 407 w 3098"/>
                <a:gd name="T35" fmla="*/ 2245 h 3090"/>
                <a:gd name="T36" fmla="*/ 634 w 3098"/>
                <a:gd name="T37" fmla="*/ 2522 h 3090"/>
                <a:gd name="T38" fmla="*/ 926 w 3098"/>
                <a:gd name="T39" fmla="*/ 2729 h 3090"/>
                <a:gd name="T40" fmla="*/ 1268 w 3098"/>
                <a:gd name="T41" fmla="*/ 2852 h 3090"/>
                <a:gd name="T42" fmla="*/ 1645 w 3098"/>
                <a:gd name="T43" fmla="*/ 2878 h 3090"/>
                <a:gd name="T44" fmla="*/ 2005 w 3098"/>
                <a:gd name="T45" fmla="*/ 2803 h 3090"/>
                <a:gd name="T46" fmla="*/ 2324 w 3098"/>
                <a:gd name="T47" fmla="*/ 2637 h 3090"/>
                <a:gd name="T48" fmla="*/ 2584 w 3098"/>
                <a:gd name="T49" fmla="*/ 2395 h 3090"/>
                <a:gd name="T50" fmla="*/ 2773 w 3098"/>
                <a:gd name="T51" fmla="*/ 2092 h 3090"/>
                <a:gd name="T52" fmla="*/ 2875 w 3098"/>
                <a:gd name="T53" fmla="*/ 1743 h 3090"/>
                <a:gd name="T54" fmla="*/ 2023 w 3098"/>
                <a:gd name="T55" fmla="*/ 1638 h 3090"/>
                <a:gd name="T56" fmla="*/ 1968 w 3098"/>
                <a:gd name="T57" fmla="*/ 1569 h 3090"/>
                <a:gd name="T58" fmla="*/ 1989 w 3098"/>
                <a:gd name="T59" fmla="*/ 1480 h 3090"/>
                <a:gd name="T60" fmla="*/ 2069 w 3098"/>
                <a:gd name="T61" fmla="*/ 1441 h 3090"/>
                <a:gd name="T62" fmla="*/ 3059 w 3098"/>
                <a:gd name="T63" fmla="*/ 1464 h 3090"/>
                <a:gd name="T64" fmla="*/ 3098 w 3098"/>
                <a:gd name="T65" fmla="*/ 1545 h 3090"/>
                <a:gd name="T66" fmla="*/ 3047 w 3098"/>
                <a:gd name="T67" fmla="*/ 1940 h 3090"/>
                <a:gd name="T68" fmla="*/ 2902 w 3098"/>
                <a:gd name="T69" fmla="*/ 2297 h 3090"/>
                <a:gd name="T70" fmla="*/ 2677 w 3098"/>
                <a:gd name="T71" fmla="*/ 2603 h 3090"/>
                <a:gd name="T72" fmla="*/ 2385 w 3098"/>
                <a:gd name="T73" fmla="*/ 2846 h 3090"/>
                <a:gd name="T74" fmla="*/ 2039 w 3098"/>
                <a:gd name="T75" fmla="*/ 3011 h 3090"/>
                <a:gd name="T76" fmla="*/ 1651 w 3098"/>
                <a:gd name="T77" fmla="*/ 3087 h 3090"/>
                <a:gd name="T78" fmla="*/ 1250 w 3098"/>
                <a:gd name="T79" fmla="*/ 3061 h 3090"/>
                <a:gd name="T80" fmla="*/ 881 w 3098"/>
                <a:gd name="T81" fmla="*/ 2939 h 3090"/>
                <a:gd name="T82" fmla="*/ 560 w 3098"/>
                <a:gd name="T83" fmla="*/ 2733 h 3090"/>
                <a:gd name="T84" fmla="*/ 299 w 3098"/>
                <a:gd name="T85" fmla="*/ 2456 h 3090"/>
                <a:gd name="T86" fmla="*/ 113 w 3098"/>
                <a:gd name="T87" fmla="*/ 2123 h 3090"/>
                <a:gd name="T88" fmla="*/ 13 w 3098"/>
                <a:gd name="T89" fmla="*/ 1746 h 3090"/>
                <a:gd name="T90" fmla="*/ 13 w 3098"/>
                <a:gd name="T91" fmla="*/ 1344 h 3090"/>
                <a:gd name="T92" fmla="*/ 113 w 3098"/>
                <a:gd name="T93" fmla="*/ 967 h 3090"/>
                <a:gd name="T94" fmla="*/ 299 w 3098"/>
                <a:gd name="T95" fmla="*/ 633 h 3090"/>
                <a:gd name="T96" fmla="*/ 560 w 3098"/>
                <a:gd name="T97" fmla="*/ 357 h 3090"/>
                <a:gd name="T98" fmla="*/ 881 w 3098"/>
                <a:gd name="T99" fmla="*/ 151 h 3090"/>
                <a:gd name="T100" fmla="*/ 1250 w 3098"/>
                <a:gd name="T101" fmla="*/ 3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98" h="3090">
                  <a:moveTo>
                    <a:pt x="1549" y="0"/>
                  </a:moveTo>
                  <a:lnTo>
                    <a:pt x="1573" y="3"/>
                  </a:lnTo>
                  <a:lnTo>
                    <a:pt x="1595" y="11"/>
                  </a:lnTo>
                  <a:lnTo>
                    <a:pt x="1614" y="23"/>
                  </a:lnTo>
                  <a:lnTo>
                    <a:pt x="1631" y="39"/>
                  </a:lnTo>
                  <a:lnTo>
                    <a:pt x="1643" y="59"/>
                  </a:lnTo>
                  <a:lnTo>
                    <a:pt x="1650" y="81"/>
                  </a:lnTo>
                  <a:lnTo>
                    <a:pt x="1654" y="104"/>
                  </a:lnTo>
                  <a:lnTo>
                    <a:pt x="1654" y="1545"/>
                  </a:lnTo>
                  <a:lnTo>
                    <a:pt x="1652" y="1555"/>
                  </a:lnTo>
                  <a:lnTo>
                    <a:pt x="1652" y="1560"/>
                  </a:lnTo>
                  <a:lnTo>
                    <a:pt x="1651" y="1566"/>
                  </a:lnTo>
                  <a:lnTo>
                    <a:pt x="1650" y="1570"/>
                  </a:lnTo>
                  <a:lnTo>
                    <a:pt x="1649" y="1576"/>
                  </a:lnTo>
                  <a:lnTo>
                    <a:pt x="1647" y="1580"/>
                  </a:lnTo>
                  <a:lnTo>
                    <a:pt x="1646" y="1585"/>
                  </a:lnTo>
                  <a:lnTo>
                    <a:pt x="1644" y="1590"/>
                  </a:lnTo>
                  <a:lnTo>
                    <a:pt x="1642" y="1594"/>
                  </a:lnTo>
                  <a:lnTo>
                    <a:pt x="1638" y="1598"/>
                  </a:lnTo>
                  <a:lnTo>
                    <a:pt x="1636" y="1603"/>
                  </a:lnTo>
                  <a:lnTo>
                    <a:pt x="1633" y="1607"/>
                  </a:lnTo>
                  <a:lnTo>
                    <a:pt x="1630" y="1611"/>
                  </a:lnTo>
                  <a:lnTo>
                    <a:pt x="1623" y="1619"/>
                  </a:lnTo>
                  <a:lnTo>
                    <a:pt x="1623" y="1619"/>
                  </a:lnTo>
                  <a:lnTo>
                    <a:pt x="971" y="2268"/>
                  </a:lnTo>
                  <a:lnTo>
                    <a:pt x="955" y="2282"/>
                  </a:lnTo>
                  <a:lnTo>
                    <a:pt x="938" y="2290"/>
                  </a:lnTo>
                  <a:lnTo>
                    <a:pt x="918" y="2297"/>
                  </a:lnTo>
                  <a:lnTo>
                    <a:pt x="898" y="2298"/>
                  </a:lnTo>
                  <a:lnTo>
                    <a:pt x="878" y="2297"/>
                  </a:lnTo>
                  <a:lnTo>
                    <a:pt x="858" y="2290"/>
                  </a:lnTo>
                  <a:lnTo>
                    <a:pt x="841" y="2282"/>
                  </a:lnTo>
                  <a:lnTo>
                    <a:pt x="825" y="2268"/>
                  </a:lnTo>
                  <a:lnTo>
                    <a:pt x="809" y="2249"/>
                  </a:lnTo>
                  <a:lnTo>
                    <a:pt x="800" y="2229"/>
                  </a:lnTo>
                  <a:lnTo>
                    <a:pt x="794" y="2206"/>
                  </a:lnTo>
                  <a:lnTo>
                    <a:pt x="794" y="2183"/>
                  </a:lnTo>
                  <a:lnTo>
                    <a:pt x="800" y="2160"/>
                  </a:lnTo>
                  <a:lnTo>
                    <a:pt x="809" y="2140"/>
                  </a:lnTo>
                  <a:lnTo>
                    <a:pt x="825" y="2121"/>
                  </a:lnTo>
                  <a:lnTo>
                    <a:pt x="1445" y="1502"/>
                  </a:lnTo>
                  <a:lnTo>
                    <a:pt x="1445" y="212"/>
                  </a:lnTo>
                  <a:lnTo>
                    <a:pt x="1351" y="223"/>
                  </a:lnTo>
                  <a:lnTo>
                    <a:pt x="1261" y="239"/>
                  </a:lnTo>
                  <a:lnTo>
                    <a:pt x="1172" y="262"/>
                  </a:lnTo>
                  <a:lnTo>
                    <a:pt x="1085" y="291"/>
                  </a:lnTo>
                  <a:lnTo>
                    <a:pt x="1001" y="325"/>
                  </a:lnTo>
                  <a:lnTo>
                    <a:pt x="920" y="365"/>
                  </a:lnTo>
                  <a:lnTo>
                    <a:pt x="843" y="409"/>
                  </a:lnTo>
                  <a:lnTo>
                    <a:pt x="768" y="459"/>
                  </a:lnTo>
                  <a:lnTo>
                    <a:pt x="697" y="513"/>
                  </a:lnTo>
                  <a:lnTo>
                    <a:pt x="631" y="572"/>
                  </a:lnTo>
                  <a:lnTo>
                    <a:pt x="568" y="635"/>
                  </a:lnTo>
                  <a:lnTo>
                    <a:pt x="509" y="702"/>
                  </a:lnTo>
                  <a:lnTo>
                    <a:pt x="455" y="774"/>
                  </a:lnTo>
                  <a:lnTo>
                    <a:pt x="406" y="848"/>
                  </a:lnTo>
                  <a:lnTo>
                    <a:pt x="361" y="926"/>
                  </a:lnTo>
                  <a:lnTo>
                    <a:pt x="322" y="1006"/>
                  </a:lnTo>
                  <a:lnTo>
                    <a:pt x="288" y="1091"/>
                  </a:lnTo>
                  <a:lnTo>
                    <a:pt x="260" y="1176"/>
                  </a:lnTo>
                  <a:lnTo>
                    <a:pt x="238" y="1265"/>
                  </a:lnTo>
                  <a:lnTo>
                    <a:pt x="222" y="1357"/>
                  </a:lnTo>
                  <a:lnTo>
                    <a:pt x="212" y="1450"/>
                  </a:lnTo>
                  <a:lnTo>
                    <a:pt x="209" y="1545"/>
                  </a:lnTo>
                  <a:lnTo>
                    <a:pt x="212" y="1641"/>
                  </a:lnTo>
                  <a:lnTo>
                    <a:pt x="222" y="1734"/>
                  </a:lnTo>
                  <a:lnTo>
                    <a:pt x="238" y="1825"/>
                  </a:lnTo>
                  <a:lnTo>
                    <a:pt x="261" y="1915"/>
                  </a:lnTo>
                  <a:lnTo>
                    <a:pt x="289" y="2002"/>
                  </a:lnTo>
                  <a:lnTo>
                    <a:pt x="323" y="2085"/>
                  </a:lnTo>
                  <a:lnTo>
                    <a:pt x="362" y="2167"/>
                  </a:lnTo>
                  <a:lnTo>
                    <a:pt x="407" y="2245"/>
                  </a:lnTo>
                  <a:lnTo>
                    <a:pt x="457" y="2320"/>
                  </a:lnTo>
                  <a:lnTo>
                    <a:pt x="511" y="2390"/>
                  </a:lnTo>
                  <a:lnTo>
                    <a:pt x="570" y="2458"/>
                  </a:lnTo>
                  <a:lnTo>
                    <a:pt x="634" y="2522"/>
                  </a:lnTo>
                  <a:lnTo>
                    <a:pt x="702" y="2580"/>
                  </a:lnTo>
                  <a:lnTo>
                    <a:pt x="772" y="2634"/>
                  </a:lnTo>
                  <a:lnTo>
                    <a:pt x="847" y="2684"/>
                  </a:lnTo>
                  <a:lnTo>
                    <a:pt x="926" y="2729"/>
                  </a:lnTo>
                  <a:lnTo>
                    <a:pt x="1007" y="2768"/>
                  </a:lnTo>
                  <a:lnTo>
                    <a:pt x="1091" y="2801"/>
                  </a:lnTo>
                  <a:lnTo>
                    <a:pt x="1178" y="2830"/>
                  </a:lnTo>
                  <a:lnTo>
                    <a:pt x="1268" y="2852"/>
                  </a:lnTo>
                  <a:lnTo>
                    <a:pt x="1360" y="2869"/>
                  </a:lnTo>
                  <a:lnTo>
                    <a:pt x="1453" y="2878"/>
                  </a:lnTo>
                  <a:lnTo>
                    <a:pt x="1549" y="2882"/>
                  </a:lnTo>
                  <a:lnTo>
                    <a:pt x="1645" y="2878"/>
                  </a:lnTo>
                  <a:lnTo>
                    <a:pt x="1737" y="2869"/>
                  </a:lnTo>
                  <a:lnTo>
                    <a:pt x="1830" y="2852"/>
                  </a:lnTo>
                  <a:lnTo>
                    <a:pt x="1919" y="2831"/>
                  </a:lnTo>
                  <a:lnTo>
                    <a:pt x="2005" y="2803"/>
                  </a:lnTo>
                  <a:lnTo>
                    <a:pt x="2090" y="2769"/>
                  </a:lnTo>
                  <a:lnTo>
                    <a:pt x="2170" y="2730"/>
                  </a:lnTo>
                  <a:lnTo>
                    <a:pt x="2249" y="2685"/>
                  </a:lnTo>
                  <a:lnTo>
                    <a:pt x="2324" y="2637"/>
                  </a:lnTo>
                  <a:lnTo>
                    <a:pt x="2394" y="2582"/>
                  </a:lnTo>
                  <a:lnTo>
                    <a:pt x="2462" y="2524"/>
                  </a:lnTo>
                  <a:lnTo>
                    <a:pt x="2525" y="2461"/>
                  </a:lnTo>
                  <a:lnTo>
                    <a:pt x="2584" y="2395"/>
                  </a:lnTo>
                  <a:lnTo>
                    <a:pt x="2638" y="2324"/>
                  </a:lnTo>
                  <a:lnTo>
                    <a:pt x="2688" y="2249"/>
                  </a:lnTo>
                  <a:lnTo>
                    <a:pt x="2733" y="2172"/>
                  </a:lnTo>
                  <a:lnTo>
                    <a:pt x="2773" y="2092"/>
                  </a:lnTo>
                  <a:lnTo>
                    <a:pt x="2807" y="2008"/>
                  </a:lnTo>
                  <a:lnTo>
                    <a:pt x="2836" y="1922"/>
                  </a:lnTo>
                  <a:lnTo>
                    <a:pt x="2859" y="1833"/>
                  </a:lnTo>
                  <a:lnTo>
                    <a:pt x="2875" y="1743"/>
                  </a:lnTo>
                  <a:lnTo>
                    <a:pt x="2886" y="1649"/>
                  </a:lnTo>
                  <a:lnTo>
                    <a:pt x="2069" y="1649"/>
                  </a:lnTo>
                  <a:lnTo>
                    <a:pt x="2045" y="1646"/>
                  </a:lnTo>
                  <a:lnTo>
                    <a:pt x="2023" y="1638"/>
                  </a:lnTo>
                  <a:lnTo>
                    <a:pt x="2005" y="1627"/>
                  </a:lnTo>
                  <a:lnTo>
                    <a:pt x="1989" y="1610"/>
                  </a:lnTo>
                  <a:lnTo>
                    <a:pt x="1976" y="1591"/>
                  </a:lnTo>
                  <a:lnTo>
                    <a:pt x="1968" y="1569"/>
                  </a:lnTo>
                  <a:lnTo>
                    <a:pt x="1966" y="1545"/>
                  </a:lnTo>
                  <a:lnTo>
                    <a:pt x="1968" y="1521"/>
                  </a:lnTo>
                  <a:lnTo>
                    <a:pt x="1976" y="1500"/>
                  </a:lnTo>
                  <a:lnTo>
                    <a:pt x="1989" y="1480"/>
                  </a:lnTo>
                  <a:lnTo>
                    <a:pt x="2005" y="1464"/>
                  </a:lnTo>
                  <a:lnTo>
                    <a:pt x="2023" y="1452"/>
                  </a:lnTo>
                  <a:lnTo>
                    <a:pt x="2045" y="1444"/>
                  </a:lnTo>
                  <a:lnTo>
                    <a:pt x="2069" y="1441"/>
                  </a:lnTo>
                  <a:lnTo>
                    <a:pt x="2994" y="1441"/>
                  </a:lnTo>
                  <a:lnTo>
                    <a:pt x="3018" y="1444"/>
                  </a:lnTo>
                  <a:lnTo>
                    <a:pt x="3040" y="1452"/>
                  </a:lnTo>
                  <a:lnTo>
                    <a:pt x="3059" y="1464"/>
                  </a:lnTo>
                  <a:lnTo>
                    <a:pt x="3075" y="1480"/>
                  </a:lnTo>
                  <a:lnTo>
                    <a:pt x="3087" y="1500"/>
                  </a:lnTo>
                  <a:lnTo>
                    <a:pt x="3096" y="1521"/>
                  </a:lnTo>
                  <a:lnTo>
                    <a:pt x="3098" y="1545"/>
                  </a:lnTo>
                  <a:lnTo>
                    <a:pt x="3095" y="1646"/>
                  </a:lnTo>
                  <a:lnTo>
                    <a:pt x="3085" y="1746"/>
                  </a:lnTo>
                  <a:lnTo>
                    <a:pt x="3069" y="1844"/>
                  </a:lnTo>
                  <a:lnTo>
                    <a:pt x="3047" y="1940"/>
                  </a:lnTo>
                  <a:lnTo>
                    <a:pt x="3019" y="2033"/>
                  </a:lnTo>
                  <a:lnTo>
                    <a:pt x="2986" y="2123"/>
                  </a:lnTo>
                  <a:lnTo>
                    <a:pt x="2947" y="2211"/>
                  </a:lnTo>
                  <a:lnTo>
                    <a:pt x="2902" y="2297"/>
                  </a:lnTo>
                  <a:lnTo>
                    <a:pt x="2854" y="2378"/>
                  </a:lnTo>
                  <a:lnTo>
                    <a:pt x="2799" y="2456"/>
                  </a:lnTo>
                  <a:lnTo>
                    <a:pt x="2740" y="2531"/>
                  </a:lnTo>
                  <a:lnTo>
                    <a:pt x="2677" y="2603"/>
                  </a:lnTo>
                  <a:lnTo>
                    <a:pt x="2610" y="2670"/>
                  </a:lnTo>
                  <a:lnTo>
                    <a:pt x="2539" y="2733"/>
                  </a:lnTo>
                  <a:lnTo>
                    <a:pt x="2464" y="2792"/>
                  </a:lnTo>
                  <a:lnTo>
                    <a:pt x="2385" y="2846"/>
                  </a:lnTo>
                  <a:lnTo>
                    <a:pt x="2303" y="2895"/>
                  </a:lnTo>
                  <a:lnTo>
                    <a:pt x="2217" y="2939"/>
                  </a:lnTo>
                  <a:lnTo>
                    <a:pt x="2129" y="2977"/>
                  </a:lnTo>
                  <a:lnTo>
                    <a:pt x="2039" y="3011"/>
                  </a:lnTo>
                  <a:lnTo>
                    <a:pt x="1945" y="3039"/>
                  </a:lnTo>
                  <a:lnTo>
                    <a:pt x="1849" y="3061"/>
                  </a:lnTo>
                  <a:lnTo>
                    <a:pt x="1750" y="3077"/>
                  </a:lnTo>
                  <a:lnTo>
                    <a:pt x="1651" y="3087"/>
                  </a:lnTo>
                  <a:lnTo>
                    <a:pt x="1549" y="3090"/>
                  </a:lnTo>
                  <a:lnTo>
                    <a:pt x="1448" y="3087"/>
                  </a:lnTo>
                  <a:lnTo>
                    <a:pt x="1348" y="3077"/>
                  </a:lnTo>
                  <a:lnTo>
                    <a:pt x="1250" y="3061"/>
                  </a:lnTo>
                  <a:lnTo>
                    <a:pt x="1153" y="3039"/>
                  </a:lnTo>
                  <a:lnTo>
                    <a:pt x="1060" y="3011"/>
                  </a:lnTo>
                  <a:lnTo>
                    <a:pt x="969" y="2977"/>
                  </a:lnTo>
                  <a:lnTo>
                    <a:pt x="881" y="2939"/>
                  </a:lnTo>
                  <a:lnTo>
                    <a:pt x="795" y="2895"/>
                  </a:lnTo>
                  <a:lnTo>
                    <a:pt x="714" y="2846"/>
                  </a:lnTo>
                  <a:lnTo>
                    <a:pt x="635" y="2792"/>
                  </a:lnTo>
                  <a:lnTo>
                    <a:pt x="560" y="2733"/>
                  </a:lnTo>
                  <a:lnTo>
                    <a:pt x="488" y="2670"/>
                  </a:lnTo>
                  <a:lnTo>
                    <a:pt x="421" y="2603"/>
                  </a:lnTo>
                  <a:lnTo>
                    <a:pt x="358" y="2531"/>
                  </a:lnTo>
                  <a:lnTo>
                    <a:pt x="299" y="2456"/>
                  </a:lnTo>
                  <a:lnTo>
                    <a:pt x="245" y="2378"/>
                  </a:lnTo>
                  <a:lnTo>
                    <a:pt x="196" y="2297"/>
                  </a:lnTo>
                  <a:lnTo>
                    <a:pt x="151" y="2211"/>
                  </a:lnTo>
                  <a:lnTo>
                    <a:pt x="113" y="2123"/>
                  </a:lnTo>
                  <a:lnTo>
                    <a:pt x="79" y="2033"/>
                  </a:lnTo>
                  <a:lnTo>
                    <a:pt x="51" y="1940"/>
                  </a:lnTo>
                  <a:lnTo>
                    <a:pt x="29" y="1844"/>
                  </a:lnTo>
                  <a:lnTo>
                    <a:pt x="13" y="1746"/>
                  </a:lnTo>
                  <a:lnTo>
                    <a:pt x="3" y="1646"/>
                  </a:lnTo>
                  <a:lnTo>
                    <a:pt x="0" y="1545"/>
                  </a:lnTo>
                  <a:lnTo>
                    <a:pt x="3" y="1443"/>
                  </a:lnTo>
                  <a:lnTo>
                    <a:pt x="13" y="1344"/>
                  </a:lnTo>
                  <a:lnTo>
                    <a:pt x="29" y="1246"/>
                  </a:lnTo>
                  <a:lnTo>
                    <a:pt x="51" y="1150"/>
                  </a:lnTo>
                  <a:lnTo>
                    <a:pt x="79" y="1057"/>
                  </a:lnTo>
                  <a:lnTo>
                    <a:pt x="113" y="967"/>
                  </a:lnTo>
                  <a:lnTo>
                    <a:pt x="151" y="879"/>
                  </a:lnTo>
                  <a:lnTo>
                    <a:pt x="196" y="793"/>
                  </a:lnTo>
                  <a:lnTo>
                    <a:pt x="245" y="712"/>
                  </a:lnTo>
                  <a:lnTo>
                    <a:pt x="299" y="633"/>
                  </a:lnTo>
                  <a:lnTo>
                    <a:pt x="358" y="558"/>
                  </a:lnTo>
                  <a:lnTo>
                    <a:pt x="421" y="487"/>
                  </a:lnTo>
                  <a:lnTo>
                    <a:pt x="488" y="420"/>
                  </a:lnTo>
                  <a:lnTo>
                    <a:pt x="560" y="357"/>
                  </a:lnTo>
                  <a:lnTo>
                    <a:pt x="635" y="299"/>
                  </a:lnTo>
                  <a:lnTo>
                    <a:pt x="714" y="244"/>
                  </a:lnTo>
                  <a:lnTo>
                    <a:pt x="795" y="196"/>
                  </a:lnTo>
                  <a:lnTo>
                    <a:pt x="881" y="151"/>
                  </a:lnTo>
                  <a:lnTo>
                    <a:pt x="969" y="112"/>
                  </a:lnTo>
                  <a:lnTo>
                    <a:pt x="1060" y="80"/>
                  </a:lnTo>
                  <a:lnTo>
                    <a:pt x="1153" y="51"/>
                  </a:lnTo>
                  <a:lnTo>
                    <a:pt x="1250" y="30"/>
                  </a:lnTo>
                  <a:lnTo>
                    <a:pt x="1348" y="13"/>
                  </a:lnTo>
                  <a:lnTo>
                    <a:pt x="1448" y="4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10952434" y="4295775"/>
            <a:ext cx="568325" cy="431800"/>
          </a:xfrm>
          <a:custGeom>
            <a:avLst/>
            <a:gdLst>
              <a:gd name="T0" fmla="*/ 3372 w 3583"/>
              <a:gd name="T1" fmla="*/ 994 h 2725"/>
              <a:gd name="T2" fmla="*/ 660 w 3583"/>
              <a:gd name="T3" fmla="*/ 1442 h 2725"/>
              <a:gd name="T4" fmla="*/ 2597 w 3583"/>
              <a:gd name="T5" fmla="*/ 0 h 2725"/>
              <a:gd name="T6" fmla="*/ 3557 w 3583"/>
              <a:gd name="T7" fmla="*/ 932 h 2725"/>
              <a:gd name="T8" fmla="*/ 3580 w 3583"/>
              <a:gd name="T9" fmla="*/ 1015 h 2725"/>
              <a:gd name="T10" fmla="*/ 2971 w 3583"/>
              <a:gd name="T11" fmla="*/ 1638 h 2725"/>
              <a:gd name="T12" fmla="*/ 2906 w 3583"/>
              <a:gd name="T13" fmla="*/ 1650 h 2725"/>
              <a:gd name="T14" fmla="*/ 1978 w 3583"/>
              <a:gd name="T15" fmla="*/ 745 h 2725"/>
              <a:gd name="T16" fmla="*/ 1852 w 3583"/>
              <a:gd name="T17" fmla="*/ 619 h 2725"/>
              <a:gd name="T18" fmla="*/ 1746 w 3583"/>
              <a:gd name="T19" fmla="*/ 857 h 2725"/>
              <a:gd name="T20" fmla="*/ 1820 w 3583"/>
              <a:gd name="T21" fmla="*/ 848 h 2725"/>
              <a:gd name="T22" fmla="*/ 2834 w 3583"/>
              <a:gd name="T23" fmla="*/ 1850 h 2725"/>
              <a:gd name="T24" fmla="*/ 2842 w 3583"/>
              <a:gd name="T25" fmla="*/ 1924 h 2725"/>
              <a:gd name="T26" fmla="*/ 2748 w 3583"/>
              <a:gd name="T27" fmla="*/ 2191 h 2725"/>
              <a:gd name="T28" fmla="*/ 2773 w 3583"/>
              <a:gd name="T29" fmla="*/ 2261 h 2725"/>
              <a:gd name="T30" fmla="*/ 2534 w 3583"/>
              <a:gd name="T31" fmla="*/ 2527 h 2725"/>
              <a:gd name="T32" fmla="*/ 2472 w 3583"/>
              <a:gd name="T33" fmla="*/ 2553 h 2725"/>
              <a:gd name="T34" fmla="*/ 2411 w 3583"/>
              <a:gd name="T35" fmla="*/ 2527 h 2725"/>
              <a:gd name="T36" fmla="*/ 2149 w 3583"/>
              <a:gd name="T37" fmla="*/ 2620 h 2725"/>
              <a:gd name="T38" fmla="*/ 2082 w 3583"/>
              <a:gd name="T39" fmla="*/ 2620 h 2725"/>
              <a:gd name="T40" fmla="*/ 1847 w 3583"/>
              <a:gd name="T41" fmla="*/ 2699 h 2725"/>
              <a:gd name="T42" fmla="*/ 1785 w 3583"/>
              <a:gd name="T43" fmla="*/ 2725 h 2725"/>
              <a:gd name="T44" fmla="*/ 1724 w 3583"/>
              <a:gd name="T45" fmla="*/ 2699 h 2725"/>
              <a:gd name="T46" fmla="*/ 832 w 3583"/>
              <a:gd name="T47" fmla="*/ 1783 h 2725"/>
              <a:gd name="T48" fmla="*/ 857 w 3583"/>
              <a:gd name="T49" fmla="*/ 1712 h 2725"/>
              <a:gd name="T50" fmla="*/ 929 w 3583"/>
              <a:gd name="T51" fmla="*/ 1687 h 2725"/>
              <a:gd name="T52" fmla="*/ 1785 w 3583"/>
              <a:gd name="T53" fmla="*/ 2514 h 2725"/>
              <a:gd name="T54" fmla="*/ 1255 w 3583"/>
              <a:gd name="T55" fmla="*/ 1800 h 2725"/>
              <a:gd name="T56" fmla="*/ 1243 w 3583"/>
              <a:gd name="T57" fmla="*/ 1737 h 2725"/>
              <a:gd name="T58" fmla="*/ 1267 w 3583"/>
              <a:gd name="T59" fmla="*/ 1693 h 2725"/>
              <a:gd name="T60" fmla="*/ 1329 w 3583"/>
              <a:gd name="T61" fmla="*/ 1668 h 2725"/>
              <a:gd name="T62" fmla="*/ 1391 w 3583"/>
              <a:gd name="T63" fmla="*/ 1693 h 2725"/>
              <a:gd name="T64" fmla="*/ 2206 w 3583"/>
              <a:gd name="T65" fmla="*/ 2324 h 2725"/>
              <a:gd name="T66" fmla="*/ 1458 w 3583"/>
              <a:gd name="T67" fmla="*/ 1549 h 2725"/>
              <a:gd name="T68" fmla="*/ 1483 w 3583"/>
              <a:gd name="T69" fmla="*/ 1479 h 2725"/>
              <a:gd name="T70" fmla="*/ 1553 w 3583"/>
              <a:gd name="T71" fmla="*/ 1454 h 2725"/>
              <a:gd name="T72" fmla="*/ 2472 w 3583"/>
              <a:gd name="T73" fmla="*/ 2343 h 2725"/>
              <a:gd name="T74" fmla="*/ 1675 w 3583"/>
              <a:gd name="T75" fmla="*/ 1351 h 2725"/>
              <a:gd name="T76" fmla="*/ 1691 w 3583"/>
              <a:gd name="T77" fmla="*/ 1272 h 2725"/>
              <a:gd name="T78" fmla="*/ 1749 w 3583"/>
              <a:gd name="T79" fmla="*/ 1240 h 2725"/>
              <a:gd name="T80" fmla="*/ 1820 w 3583"/>
              <a:gd name="T81" fmla="*/ 1265 h 2725"/>
              <a:gd name="T82" fmla="*/ 1396 w 3583"/>
              <a:gd name="T83" fmla="*/ 1448 h 2725"/>
              <a:gd name="T84" fmla="*/ 1317 w 3583"/>
              <a:gd name="T85" fmla="*/ 1472 h 2725"/>
              <a:gd name="T86" fmla="*/ 1087 w 3583"/>
              <a:gd name="T87" fmla="*/ 1263 h 2725"/>
              <a:gd name="T88" fmla="*/ 678 w 3583"/>
              <a:gd name="T89" fmla="*/ 1650 h 2725"/>
              <a:gd name="T90" fmla="*/ 612 w 3583"/>
              <a:gd name="T91" fmla="*/ 1638 h 2725"/>
              <a:gd name="T92" fmla="*/ 3 w 3583"/>
              <a:gd name="T93" fmla="*/ 1015 h 2725"/>
              <a:gd name="T94" fmla="*/ 25 w 3583"/>
              <a:gd name="T95" fmla="*/ 932 h 2725"/>
              <a:gd name="T96" fmla="*/ 987 w 3583"/>
              <a:gd name="T97" fmla="*/ 0 h 2725"/>
              <a:gd name="T98" fmla="*/ 1057 w 3583"/>
              <a:gd name="T99" fmla="*/ 25 h 2725"/>
              <a:gd name="T100" fmla="*/ 1829 w 3583"/>
              <a:gd name="T101" fmla="*/ 413 h 2725"/>
              <a:gd name="T102" fmla="*/ 1914 w 3583"/>
              <a:gd name="T103" fmla="*/ 435 h 2725"/>
              <a:gd name="T104" fmla="*/ 2559 w 3583"/>
              <a:gd name="T105" fmla="*/ 4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83" h="2725">
                <a:moveTo>
                  <a:pt x="2587" y="210"/>
                </a:moveTo>
                <a:lnTo>
                  <a:pt x="2137" y="658"/>
                </a:lnTo>
                <a:lnTo>
                  <a:pt x="2922" y="1442"/>
                </a:lnTo>
                <a:lnTo>
                  <a:pt x="3372" y="994"/>
                </a:lnTo>
                <a:lnTo>
                  <a:pt x="2587" y="210"/>
                </a:lnTo>
                <a:close/>
                <a:moveTo>
                  <a:pt x="995" y="210"/>
                </a:moveTo>
                <a:lnTo>
                  <a:pt x="211" y="994"/>
                </a:lnTo>
                <a:lnTo>
                  <a:pt x="660" y="1442"/>
                </a:lnTo>
                <a:lnTo>
                  <a:pt x="1446" y="658"/>
                </a:lnTo>
                <a:lnTo>
                  <a:pt x="995" y="210"/>
                </a:lnTo>
                <a:close/>
                <a:moveTo>
                  <a:pt x="2577" y="0"/>
                </a:moveTo>
                <a:lnTo>
                  <a:pt x="2597" y="0"/>
                </a:lnTo>
                <a:lnTo>
                  <a:pt x="2615" y="4"/>
                </a:lnTo>
                <a:lnTo>
                  <a:pt x="2633" y="12"/>
                </a:lnTo>
                <a:lnTo>
                  <a:pt x="2649" y="25"/>
                </a:lnTo>
                <a:lnTo>
                  <a:pt x="3557" y="932"/>
                </a:lnTo>
                <a:lnTo>
                  <a:pt x="3572" y="950"/>
                </a:lnTo>
                <a:lnTo>
                  <a:pt x="3580" y="971"/>
                </a:lnTo>
                <a:lnTo>
                  <a:pt x="3583" y="994"/>
                </a:lnTo>
                <a:lnTo>
                  <a:pt x="3580" y="1015"/>
                </a:lnTo>
                <a:lnTo>
                  <a:pt x="3572" y="1037"/>
                </a:lnTo>
                <a:lnTo>
                  <a:pt x="3557" y="1054"/>
                </a:lnTo>
                <a:lnTo>
                  <a:pt x="2984" y="1626"/>
                </a:lnTo>
                <a:lnTo>
                  <a:pt x="2971" y="1638"/>
                </a:lnTo>
                <a:lnTo>
                  <a:pt x="2956" y="1646"/>
                </a:lnTo>
                <a:lnTo>
                  <a:pt x="2939" y="1650"/>
                </a:lnTo>
                <a:lnTo>
                  <a:pt x="2922" y="1653"/>
                </a:lnTo>
                <a:lnTo>
                  <a:pt x="2906" y="1650"/>
                </a:lnTo>
                <a:lnTo>
                  <a:pt x="2889" y="1646"/>
                </a:lnTo>
                <a:lnTo>
                  <a:pt x="2874" y="1638"/>
                </a:lnTo>
                <a:lnTo>
                  <a:pt x="2861" y="1626"/>
                </a:lnTo>
                <a:lnTo>
                  <a:pt x="1978" y="745"/>
                </a:lnTo>
                <a:lnTo>
                  <a:pt x="1975" y="742"/>
                </a:lnTo>
                <a:lnTo>
                  <a:pt x="1952" y="720"/>
                </a:lnTo>
                <a:lnTo>
                  <a:pt x="1952" y="720"/>
                </a:lnTo>
                <a:lnTo>
                  <a:pt x="1852" y="619"/>
                </a:lnTo>
                <a:lnTo>
                  <a:pt x="1270" y="1200"/>
                </a:lnTo>
                <a:lnTo>
                  <a:pt x="1334" y="1264"/>
                </a:lnTo>
                <a:lnTo>
                  <a:pt x="1730" y="869"/>
                </a:lnTo>
                <a:lnTo>
                  <a:pt x="1746" y="857"/>
                </a:lnTo>
                <a:lnTo>
                  <a:pt x="1763" y="848"/>
                </a:lnTo>
                <a:lnTo>
                  <a:pt x="1782" y="844"/>
                </a:lnTo>
                <a:lnTo>
                  <a:pt x="1802" y="844"/>
                </a:lnTo>
                <a:lnTo>
                  <a:pt x="1820" y="848"/>
                </a:lnTo>
                <a:lnTo>
                  <a:pt x="1837" y="857"/>
                </a:lnTo>
                <a:lnTo>
                  <a:pt x="1853" y="869"/>
                </a:lnTo>
                <a:lnTo>
                  <a:pt x="2821" y="1835"/>
                </a:lnTo>
                <a:lnTo>
                  <a:pt x="2834" y="1850"/>
                </a:lnTo>
                <a:lnTo>
                  <a:pt x="2842" y="1867"/>
                </a:lnTo>
                <a:lnTo>
                  <a:pt x="2846" y="1887"/>
                </a:lnTo>
                <a:lnTo>
                  <a:pt x="2846" y="1905"/>
                </a:lnTo>
                <a:lnTo>
                  <a:pt x="2842" y="1924"/>
                </a:lnTo>
                <a:lnTo>
                  <a:pt x="2834" y="1942"/>
                </a:lnTo>
                <a:lnTo>
                  <a:pt x="2821" y="1958"/>
                </a:lnTo>
                <a:lnTo>
                  <a:pt x="2667" y="2111"/>
                </a:lnTo>
                <a:lnTo>
                  <a:pt x="2748" y="2191"/>
                </a:lnTo>
                <a:lnTo>
                  <a:pt x="2761" y="2206"/>
                </a:lnTo>
                <a:lnTo>
                  <a:pt x="2770" y="2224"/>
                </a:lnTo>
                <a:lnTo>
                  <a:pt x="2773" y="2243"/>
                </a:lnTo>
                <a:lnTo>
                  <a:pt x="2773" y="2261"/>
                </a:lnTo>
                <a:lnTo>
                  <a:pt x="2770" y="2280"/>
                </a:lnTo>
                <a:lnTo>
                  <a:pt x="2761" y="2298"/>
                </a:lnTo>
                <a:lnTo>
                  <a:pt x="2748" y="2314"/>
                </a:lnTo>
                <a:lnTo>
                  <a:pt x="2534" y="2527"/>
                </a:lnTo>
                <a:lnTo>
                  <a:pt x="2521" y="2539"/>
                </a:lnTo>
                <a:lnTo>
                  <a:pt x="2505" y="2547"/>
                </a:lnTo>
                <a:lnTo>
                  <a:pt x="2489" y="2551"/>
                </a:lnTo>
                <a:lnTo>
                  <a:pt x="2472" y="2553"/>
                </a:lnTo>
                <a:lnTo>
                  <a:pt x="2455" y="2551"/>
                </a:lnTo>
                <a:lnTo>
                  <a:pt x="2439" y="2547"/>
                </a:lnTo>
                <a:lnTo>
                  <a:pt x="2424" y="2539"/>
                </a:lnTo>
                <a:lnTo>
                  <a:pt x="2411" y="2527"/>
                </a:lnTo>
                <a:lnTo>
                  <a:pt x="2330" y="2447"/>
                </a:lnTo>
                <a:lnTo>
                  <a:pt x="2177" y="2600"/>
                </a:lnTo>
                <a:lnTo>
                  <a:pt x="2164" y="2611"/>
                </a:lnTo>
                <a:lnTo>
                  <a:pt x="2149" y="2620"/>
                </a:lnTo>
                <a:lnTo>
                  <a:pt x="2132" y="2624"/>
                </a:lnTo>
                <a:lnTo>
                  <a:pt x="2116" y="2625"/>
                </a:lnTo>
                <a:lnTo>
                  <a:pt x="2099" y="2624"/>
                </a:lnTo>
                <a:lnTo>
                  <a:pt x="2082" y="2620"/>
                </a:lnTo>
                <a:lnTo>
                  <a:pt x="2067" y="2611"/>
                </a:lnTo>
                <a:lnTo>
                  <a:pt x="2054" y="2600"/>
                </a:lnTo>
                <a:lnTo>
                  <a:pt x="2000" y="2547"/>
                </a:lnTo>
                <a:lnTo>
                  <a:pt x="1847" y="2699"/>
                </a:lnTo>
                <a:lnTo>
                  <a:pt x="1833" y="2710"/>
                </a:lnTo>
                <a:lnTo>
                  <a:pt x="1818" y="2718"/>
                </a:lnTo>
                <a:lnTo>
                  <a:pt x="1803" y="2723"/>
                </a:lnTo>
                <a:lnTo>
                  <a:pt x="1785" y="2725"/>
                </a:lnTo>
                <a:lnTo>
                  <a:pt x="1769" y="2723"/>
                </a:lnTo>
                <a:lnTo>
                  <a:pt x="1753" y="2718"/>
                </a:lnTo>
                <a:lnTo>
                  <a:pt x="1737" y="2710"/>
                </a:lnTo>
                <a:lnTo>
                  <a:pt x="1724" y="2699"/>
                </a:lnTo>
                <a:lnTo>
                  <a:pt x="857" y="1835"/>
                </a:lnTo>
                <a:lnTo>
                  <a:pt x="845" y="1819"/>
                </a:lnTo>
                <a:lnTo>
                  <a:pt x="837" y="1801"/>
                </a:lnTo>
                <a:lnTo>
                  <a:pt x="832" y="1783"/>
                </a:lnTo>
                <a:lnTo>
                  <a:pt x="832" y="1763"/>
                </a:lnTo>
                <a:lnTo>
                  <a:pt x="837" y="1745"/>
                </a:lnTo>
                <a:lnTo>
                  <a:pt x="845" y="1727"/>
                </a:lnTo>
                <a:lnTo>
                  <a:pt x="857" y="1712"/>
                </a:lnTo>
                <a:lnTo>
                  <a:pt x="874" y="1699"/>
                </a:lnTo>
                <a:lnTo>
                  <a:pt x="891" y="1691"/>
                </a:lnTo>
                <a:lnTo>
                  <a:pt x="909" y="1687"/>
                </a:lnTo>
                <a:lnTo>
                  <a:pt x="929" y="1687"/>
                </a:lnTo>
                <a:lnTo>
                  <a:pt x="948" y="1691"/>
                </a:lnTo>
                <a:lnTo>
                  <a:pt x="965" y="1699"/>
                </a:lnTo>
                <a:lnTo>
                  <a:pt x="981" y="1712"/>
                </a:lnTo>
                <a:lnTo>
                  <a:pt x="1785" y="2514"/>
                </a:lnTo>
                <a:lnTo>
                  <a:pt x="1877" y="2423"/>
                </a:lnTo>
                <a:lnTo>
                  <a:pt x="1572" y="2119"/>
                </a:lnTo>
                <a:lnTo>
                  <a:pt x="1267" y="1815"/>
                </a:lnTo>
                <a:lnTo>
                  <a:pt x="1255" y="1800"/>
                </a:lnTo>
                <a:lnTo>
                  <a:pt x="1247" y="1783"/>
                </a:lnTo>
                <a:lnTo>
                  <a:pt x="1243" y="1764"/>
                </a:lnTo>
                <a:lnTo>
                  <a:pt x="1242" y="1746"/>
                </a:lnTo>
                <a:lnTo>
                  <a:pt x="1243" y="1737"/>
                </a:lnTo>
                <a:lnTo>
                  <a:pt x="1246" y="1730"/>
                </a:lnTo>
                <a:lnTo>
                  <a:pt x="1249" y="1722"/>
                </a:lnTo>
                <a:lnTo>
                  <a:pt x="1257" y="1707"/>
                </a:lnTo>
                <a:lnTo>
                  <a:pt x="1267" y="1693"/>
                </a:lnTo>
                <a:lnTo>
                  <a:pt x="1275" y="1687"/>
                </a:lnTo>
                <a:lnTo>
                  <a:pt x="1291" y="1676"/>
                </a:lnTo>
                <a:lnTo>
                  <a:pt x="1310" y="1670"/>
                </a:lnTo>
                <a:lnTo>
                  <a:pt x="1329" y="1668"/>
                </a:lnTo>
                <a:lnTo>
                  <a:pt x="1346" y="1669"/>
                </a:lnTo>
                <a:lnTo>
                  <a:pt x="1362" y="1673"/>
                </a:lnTo>
                <a:lnTo>
                  <a:pt x="1377" y="1682"/>
                </a:lnTo>
                <a:lnTo>
                  <a:pt x="1391" y="1693"/>
                </a:lnTo>
                <a:lnTo>
                  <a:pt x="2062" y="2361"/>
                </a:lnTo>
                <a:lnTo>
                  <a:pt x="2062" y="2362"/>
                </a:lnTo>
                <a:lnTo>
                  <a:pt x="2116" y="2416"/>
                </a:lnTo>
                <a:lnTo>
                  <a:pt x="2206" y="2324"/>
                </a:lnTo>
                <a:lnTo>
                  <a:pt x="1483" y="1602"/>
                </a:lnTo>
                <a:lnTo>
                  <a:pt x="1470" y="1586"/>
                </a:lnTo>
                <a:lnTo>
                  <a:pt x="1462" y="1569"/>
                </a:lnTo>
                <a:lnTo>
                  <a:pt x="1458" y="1549"/>
                </a:lnTo>
                <a:lnTo>
                  <a:pt x="1458" y="1531"/>
                </a:lnTo>
                <a:lnTo>
                  <a:pt x="1462" y="1513"/>
                </a:lnTo>
                <a:lnTo>
                  <a:pt x="1470" y="1494"/>
                </a:lnTo>
                <a:lnTo>
                  <a:pt x="1483" y="1479"/>
                </a:lnTo>
                <a:lnTo>
                  <a:pt x="1498" y="1466"/>
                </a:lnTo>
                <a:lnTo>
                  <a:pt x="1515" y="1458"/>
                </a:lnTo>
                <a:lnTo>
                  <a:pt x="1535" y="1454"/>
                </a:lnTo>
                <a:lnTo>
                  <a:pt x="1553" y="1454"/>
                </a:lnTo>
                <a:lnTo>
                  <a:pt x="1572" y="1458"/>
                </a:lnTo>
                <a:lnTo>
                  <a:pt x="1590" y="1466"/>
                </a:lnTo>
                <a:lnTo>
                  <a:pt x="1606" y="1479"/>
                </a:lnTo>
                <a:lnTo>
                  <a:pt x="2472" y="2343"/>
                </a:lnTo>
                <a:lnTo>
                  <a:pt x="2563" y="2252"/>
                </a:lnTo>
                <a:lnTo>
                  <a:pt x="1697" y="1388"/>
                </a:lnTo>
                <a:lnTo>
                  <a:pt x="1684" y="1370"/>
                </a:lnTo>
                <a:lnTo>
                  <a:pt x="1675" y="1351"/>
                </a:lnTo>
                <a:lnTo>
                  <a:pt x="1672" y="1330"/>
                </a:lnTo>
                <a:lnTo>
                  <a:pt x="1673" y="1310"/>
                </a:lnTo>
                <a:lnTo>
                  <a:pt x="1680" y="1289"/>
                </a:lnTo>
                <a:lnTo>
                  <a:pt x="1691" y="1272"/>
                </a:lnTo>
                <a:lnTo>
                  <a:pt x="1697" y="1265"/>
                </a:lnTo>
                <a:lnTo>
                  <a:pt x="1712" y="1252"/>
                </a:lnTo>
                <a:lnTo>
                  <a:pt x="1731" y="1243"/>
                </a:lnTo>
                <a:lnTo>
                  <a:pt x="1749" y="1240"/>
                </a:lnTo>
                <a:lnTo>
                  <a:pt x="1768" y="1240"/>
                </a:lnTo>
                <a:lnTo>
                  <a:pt x="1787" y="1243"/>
                </a:lnTo>
                <a:lnTo>
                  <a:pt x="1805" y="1252"/>
                </a:lnTo>
                <a:lnTo>
                  <a:pt x="1820" y="1265"/>
                </a:lnTo>
                <a:lnTo>
                  <a:pt x="2545" y="1987"/>
                </a:lnTo>
                <a:lnTo>
                  <a:pt x="2636" y="1896"/>
                </a:lnTo>
                <a:lnTo>
                  <a:pt x="1792" y="1053"/>
                </a:lnTo>
                <a:lnTo>
                  <a:pt x="1396" y="1448"/>
                </a:lnTo>
                <a:lnTo>
                  <a:pt x="1378" y="1463"/>
                </a:lnTo>
                <a:lnTo>
                  <a:pt x="1359" y="1470"/>
                </a:lnTo>
                <a:lnTo>
                  <a:pt x="1338" y="1475"/>
                </a:lnTo>
                <a:lnTo>
                  <a:pt x="1317" y="1472"/>
                </a:lnTo>
                <a:lnTo>
                  <a:pt x="1297" y="1466"/>
                </a:lnTo>
                <a:lnTo>
                  <a:pt x="1279" y="1455"/>
                </a:lnTo>
                <a:lnTo>
                  <a:pt x="1272" y="1448"/>
                </a:lnTo>
                <a:lnTo>
                  <a:pt x="1087" y="1263"/>
                </a:lnTo>
                <a:lnTo>
                  <a:pt x="722" y="1626"/>
                </a:lnTo>
                <a:lnTo>
                  <a:pt x="708" y="1638"/>
                </a:lnTo>
                <a:lnTo>
                  <a:pt x="693" y="1646"/>
                </a:lnTo>
                <a:lnTo>
                  <a:pt x="678" y="1650"/>
                </a:lnTo>
                <a:lnTo>
                  <a:pt x="660" y="1653"/>
                </a:lnTo>
                <a:lnTo>
                  <a:pt x="644" y="1650"/>
                </a:lnTo>
                <a:lnTo>
                  <a:pt x="628" y="1646"/>
                </a:lnTo>
                <a:lnTo>
                  <a:pt x="612" y="1638"/>
                </a:lnTo>
                <a:lnTo>
                  <a:pt x="599" y="1626"/>
                </a:lnTo>
                <a:lnTo>
                  <a:pt x="25" y="1054"/>
                </a:lnTo>
                <a:lnTo>
                  <a:pt x="12" y="1037"/>
                </a:lnTo>
                <a:lnTo>
                  <a:pt x="3" y="1015"/>
                </a:lnTo>
                <a:lnTo>
                  <a:pt x="0" y="994"/>
                </a:lnTo>
                <a:lnTo>
                  <a:pt x="3" y="971"/>
                </a:lnTo>
                <a:lnTo>
                  <a:pt x="12" y="950"/>
                </a:lnTo>
                <a:lnTo>
                  <a:pt x="25" y="932"/>
                </a:lnTo>
                <a:lnTo>
                  <a:pt x="934" y="25"/>
                </a:lnTo>
                <a:lnTo>
                  <a:pt x="950" y="12"/>
                </a:lnTo>
                <a:lnTo>
                  <a:pt x="967" y="4"/>
                </a:lnTo>
                <a:lnTo>
                  <a:pt x="987" y="0"/>
                </a:lnTo>
                <a:lnTo>
                  <a:pt x="1005" y="0"/>
                </a:lnTo>
                <a:lnTo>
                  <a:pt x="1024" y="4"/>
                </a:lnTo>
                <a:lnTo>
                  <a:pt x="1042" y="12"/>
                </a:lnTo>
                <a:lnTo>
                  <a:pt x="1057" y="25"/>
                </a:lnTo>
                <a:lnTo>
                  <a:pt x="1630" y="595"/>
                </a:lnTo>
                <a:lnTo>
                  <a:pt x="1790" y="435"/>
                </a:lnTo>
                <a:lnTo>
                  <a:pt x="1808" y="422"/>
                </a:lnTo>
                <a:lnTo>
                  <a:pt x="1829" y="413"/>
                </a:lnTo>
                <a:lnTo>
                  <a:pt x="1852" y="410"/>
                </a:lnTo>
                <a:lnTo>
                  <a:pt x="1874" y="413"/>
                </a:lnTo>
                <a:lnTo>
                  <a:pt x="1895" y="422"/>
                </a:lnTo>
                <a:lnTo>
                  <a:pt x="1914" y="435"/>
                </a:lnTo>
                <a:lnTo>
                  <a:pt x="2014" y="536"/>
                </a:lnTo>
                <a:lnTo>
                  <a:pt x="2525" y="25"/>
                </a:lnTo>
                <a:lnTo>
                  <a:pt x="2541" y="12"/>
                </a:lnTo>
                <a:lnTo>
                  <a:pt x="2559" y="4"/>
                </a:lnTo>
                <a:lnTo>
                  <a:pt x="25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97" name="Group 896"/>
          <p:cNvGrpSpPr/>
          <p:nvPr/>
        </p:nvGrpSpPr>
        <p:grpSpPr>
          <a:xfrm>
            <a:off x="10016141" y="4227513"/>
            <a:ext cx="569912" cy="568325"/>
            <a:chOff x="10047288" y="4227513"/>
            <a:chExt cx="56991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10196513" y="4308475"/>
              <a:ext cx="227012" cy="320675"/>
            </a:xfrm>
            <a:custGeom>
              <a:avLst/>
              <a:gdLst>
                <a:gd name="T0" fmla="*/ 418 w 1433"/>
                <a:gd name="T1" fmla="*/ 1058 h 2020"/>
                <a:gd name="T2" fmla="*/ 312 w 1433"/>
                <a:gd name="T3" fmla="*/ 1116 h 2020"/>
                <a:gd name="T4" fmla="*/ 242 w 1433"/>
                <a:gd name="T5" fmla="*/ 1212 h 2020"/>
                <a:gd name="T6" fmla="*/ 214 w 1433"/>
                <a:gd name="T7" fmla="*/ 1331 h 2020"/>
                <a:gd name="T8" fmla="*/ 1218 w 1433"/>
                <a:gd name="T9" fmla="*/ 1331 h 2020"/>
                <a:gd name="T10" fmla="*/ 1192 w 1433"/>
                <a:gd name="T11" fmla="*/ 1212 h 2020"/>
                <a:gd name="T12" fmla="*/ 1120 w 1433"/>
                <a:gd name="T13" fmla="*/ 1116 h 2020"/>
                <a:gd name="T14" fmla="*/ 1015 w 1433"/>
                <a:gd name="T15" fmla="*/ 1058 h 2020"/>
                <a:gd name="T16" fmla="*/ 838 w 1433"/>
                <a:gd name="T17" fmla="*/ 1046 h 2020"/>
                <a:gd name="T18" fmla="*/ 824 w 1433"/>
                <a:gd name="T19" fmla="*/ 1486 h 2020"/>
                <a:gd name="T20" fmla="*/ 801 w 1433"/>
                <a:gd name="T21" fmla="*/ 1552 h 2020"/>
                <a:gd name="T22" fmla="*/ 741 w 1433"/>
                <a:gd name="T23" fmla="*/ 1590 h 2020"/>
                <a:gd name="T24" fmla="*/ 669 w 1433"/>
                <a:gd name="T25" fmla="*/ 1582 h 2020"/>
                <a:gd name="T26" fmla="*/ 620 w 1433"/>
                <a:gd name="T27" fmla="*/ 1533 h 2020"/>
                <a:gd name="T28" fmla="*/ 609 w 1433"/>
                <a:gd name="T29" fmla="*/ 1046 h 2020"/>
                <a:gd name="T30" fmla="*/ 501 w 1433"/>
                <a:gd name="T31" fmla="*/ 1046 h 2020"/>
                <a:gd name="T32" fmla="*/ 860 w 1433"/>
                <a:gd name="T33" fmla="*/ 2 h 2020"/>
                <a:gd name="T34" fmla="*/ 919 w 1433"/>
                <a:gd name="T35" fmla="*/ 40 h 2020"/>
                <a:gd name="T36" fmla="*/ 943 w 1433"/>
                <a:gd name="T37" fmla="*/ 106 h 2020"/>
                <a:gd name="T38" fmla="*/ 919 w 1433"/>
                <a:gd name="T39" fmla="*/ 174 h 2020"/>
                <a:gd name="T40" fmla="*/ 860 w 1433"/>
                <a:gd name="T41" fmla="*/ 212 h 2020"/>
                <a:gd name="T42" fmla="*/ 566 w 1433"/>
                <a:gd name="T43" fmla="*/ 217 h 2020"/>
                <a:gd name="T44" fmla="*/ 485 w 1433"/>
                <a:gd name="T45" fmla="*/ 255 h 2020"/>
                <a:gd name="T46" fmla="*/ 433 w 1433"/>
                <a:gd name="T47" fmla="*/ 328 h 2020"/>
                <a:gd name="T48" fmla="*/ 423 w 1433"/>
                <a:gd name="T49" fmla="*/ 656 h 2020"/>
                <a:gd name="T50" fmla="*/ 447 w 1433"/>
                <a:gd name="T51" fmla="*/ 744 h 2020"/>
                <a:gd name="T52" fmla="*/ 509 w 1433"/>
                <a:gd name="T53" fmla="*/ 807 h 2020"/>
                <a:gd name="T54" fmla="*/ 597 w 1433"/>
                <a:gd name="T55" fmla="*/ 832 h 2020"/>
                <a:gd name="T56" fmla="*/ 897 w 1433"/>
                <a:gd name="T57" fmla="*/ 820 h 2020"/>
                <a:gd name="T58" fmla="*/ 970 w 1433"/>
                <a:gd name="T59" fmla="*/ 769 h 2020"/>
                <a:gd name="T60" fmla="*/ 1008 w 1433"/>
                <a:gd name="T61" fmla="*/ 687 h 2020"/>
                <a:gd name="T62" fmla="*/ 1013 w 1433"/>
                <a:gd name="T63" fmla="*/ 365 h 2020"/>
                <a:gd name="T64" fmla="*/ 1051 w 1433"/>
                <a:gd name="T65" fmla="*/ 307 h 2020"/>
                <a:gd name="T66" fmla="*/ 1118 w 1433"/>
                <a:gd name="T67" fmla="*/ 283 h 2020"/>
                <a:gd name="T68" fmla="*/ 1186 w 1433"/>
                <a:gd name="T69" fmla="*/ 307 h 2020"/>
                <a:gd name="T70" fmla="*/ 1223 w 1433"/>
                <a:gd name="T71" fmla="*/ 365 h 2020"/>
                <a:gd name="T72" fmla="*/ 1223 w 1433"/>
                <a:gd name="T73" fmla="*/ 706 h 2020"/>
                <a:gd name="T74" fmla="*/ 1178 w 1433"/>
                <a:gd name="T75" fmla="*/ 843 h 2020"/>
                <a:gd name="T76" fmla="*/ 1246 w 1433"/>
                <a:gd name="T77" fmla="*/ 942 h 2020"/>
                <a:gd name="T78" fmla="*/ 1356 w 1433"/>
                <a:gd name="T79" fmla="*/ 1064 h 2020"/>
                <a:gd name="T80" fmla="*/ 1420 w 1433"/>
                <a:gd name="T81" fmla="*/ 1217 h 2020"/>
                <a:gd name="T82" fmla="*/ 1433 w 1433"/>
                <a:gd name="T83" fmla="*/ 1912 h 2020"/>
                <a:gd name="T84" fmla="*/ 1410 w 1433"/>
                <a:gd name="T85" fmla="*/ 1980 h 2020"/>
                <a:gd name="T86" fmla="*/ 1350 w 1433"/>
                <a:gd name="T87" fmla="*/ 2017 h 2020"/>
                <a:gd name="T88" fmla="*/ 82 w 1433"/>
                <a:gd name="T89" fmla="*/ 2017 h 2020"/>
                <a:gd name="T90" fmla="*/ 22 w 1433"/>
                <a:gd name="T91" fmla="*/ 1980 h 2020"/>
                <a:gd name="T92" fmla="*/ 0 w 1433"/>
                <a:gd name="T93" fmla="*/ 1912 h 2020"/>
                <a:gd name="T94" fmla="*/ 13 w 1433"/>
                <a:gd name="T95" fmla="*/ 1217 h 2020"/>
                <a:gd name="T96" fmla="*/ 77 w 1433"/>
                <a:gd name="T97" fmla="*/ 1064 h 2020"/>
                <a:gd name="T98" fmla="*/ 187 w 1433"/>
                <a:gd name="T99" fmla="*/ 942 h 2020"/>
                <a:gd name="T100" fmla="*/ 255 w 1433"/>
                <a:gd name="T101" fmla="*/ 843 h 2020"/>
                <a:gd name="T102" fmla="*/ 210 w 1433"/>
                <a:gd name="T103" fmla="*/ 706 h 2020"/>
                <a:gd name="T104" fmla="*/ 210 w 1433"/>
                <a:gd name="T105" fmla="*/ 341 h 2020"/>
                <a:gd name="T106" fmla="*/ 254 w 1433"/>
                <a:gd name="T107" fmla="*/ 206 h 2020"/>
                <a:gd name="T108" fmla="*/ 339 w 1433"/>
                <a:gd name="T109" fmla="*/ 99 h 2020"/>
                <a:gd name="T110" fmla="*/ 457 w 1433"/>
                <a:gd name="T111" fmla="*/ 26 h 2020"/>
                <a:gd name="T112" fmla="*/ 598 w 1433"/>
                <a:gd name="T113" fmla="*/ 0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3" h="2020">
                  <a:moveTo>
                    <a:pt x="501" y="1046"/>
                  </a:moveTo>
                  <a:lnTo>
                    <a:pt x="459" y="1050"/>
                  </a:lnTo>
                  <a:lnTo>
                    <a:pt x="418" y="1058"/>
                  </a:lnTo>
                  <a:lnTo>
                    <a:pt x="380" y="1072"/>
                  </a:lnTo>
                  <a:lnTo>
                    <a:pt x="345" y="1092"/>
                  </a:lnTo>
                  <a:lnTo>
                    <a:pt x="312" y="1116"/>
                  </a:lnTo>
                  <a:lnTo>
                    <a:pt x="285" y="1144"/>
                  </a:lnTo>
                  <a:lnTo>
                    <a:pt x="260" y="1177"/>
                  </a:lnTo>
                  <a:lnTo>
                    <a:pt x="242" y="1212"/>
                  </a:lnTo>
                  <a:lnTo>
                    <a:pt x="226" y="1250"/>
                  </a:lnTo>
                  <a:lnTo>
                    <a:pt x="218" y="1290"/>
                  </a:lnTo>
                  <a:lnTo>
                    <a:pt x="214" y="1331"/>
                  </a:lnTo>
                  <a:lnTo>
                    <a:pt x="214" y="1806"/>
                  </a:lnTo>
                  <a:lnTo>
                    <a:pt x="1218" y="1806"/>
                  </a:lnTo>
                  <a:lnTo>
                    <a:pt x="1218" y="1331"/>
                  </a:lnTo>
                  <a:lnTo>
                    <a:pt x="1215" y="1290"/>
                  </a:lnTo>
                  <a:lnTo>
                    <a:pt x="1206" y="1250"/>
                  </a:lnTo>
                  <a:lnTo>
                    <a:pt x="1192" y="1212"/>
                  </a:lnTo>
                  <a:lnTo>
                    <a:pt x="1173" y="1177"/>
                  </a:lnTo>
                  <a:lnTo>
                    <a:pt x="1149" y="1144"/>
                  </a:lnTo>
                  <a:lnTo>
                    <a:pt x="1120" y="1116"/>
                  </a:lnTo>
                  <a:lnTo>
                    <a:pt x="1088" y="1092"/>
                  </a:lnTo>
                  <a:lnTo>
                    <a:pt x="1053" y="1072"/>
                  </a:lnTo>
                  <a:lnTo>
                    <a:pt x="1015" y="1058"/>
                  </a:lnTo>
                  <a:lnTo>
                    <a:pt x="974" y="1050"/>
                  </a:lnTo>
                  <a:lnTo>
                    <a:pt x="933" y="1046"/>
                  </a:lnTo>
                  <a:lnTo>
                    <a:pt x="838" y="1046"/>
                  </a:lnTo>
                  <a:lnTo>
                    <a:pt x="835" y="1046"/>
                  </a:lnTo>
                  <a:lnTo>
                    <a:pt x="824" y="1046"/>
                  </a:lnTo>
                  <a:lnTo>
                    <a:pt x="824" y="1486"/>
                  </a:lnTo>
                  <a:lnTo>
                    <a:pt x="822" y="1510"/>
                  </a:lnTo>
                  <a:lnTo>
                    <a:pt x="813" y="1533"/>
                  </a:lnTo>
                  <a:lnTo>
                    <a:pt x="801" y="1552"/>
                  </a:lnTo>
                  <a:lnTo>
                    <a:pt x="783" y="1570"/>
                  </a:lnTo>
                  <a:lnTo>
                    <a:pt x="764" y="1582"/>
                  </a:lnTo>
                  <a:lnTo>
                    <a:pt x="741" y="1590"/>
                  </a:lnTo>
                  <a:lnTo>
                    <a:pt x="717" y="1592"/>
                  </a:lnTo>
                  <a:lnTo>
                    <a:pt x="692" y="1590"/>
                  </a:lnTo>
                  <a:lnTo>
                    <a:pt x="669" y="1582"/>
                  </a:lnTo>
                  <a:lnTo>
                    <a:pt x="649" y="1570"/>
                  </a:lnTo>
                  <a:lnTo>
                    <a:pt x="633" y="1552"/>
                  </a:lnTo>
                  <a:lnTo>
                    <a:pt x="620" y="1533"/>
                  </a:lnTo>
                  <a:lnTo>
                    <a:pt x="612" y="1510"/>
                  </a:lnTo>
                  <a:lnTo>
                    <a:pt x="609" y="1486"/>
                  </a:lnTo>
                  <a:lnTo>
                    <a:pt x="609" y="1046"/>
                  </a:lnTo>
                  <a:lnTo>
                    <a:pt x="598" y="1046"/>
                  </a:lnTo>
                  <a:lnTo>
                    <a:pt x="596" y="1046"/>
                  </a:lnTo>
                  <a:lnTo>
                    <a:pt x="501" y="1046"/>
                  </a:lnTo>
                  <a:close/>
                  <a:moveTo>
                    <a:pt x="598" y="0"/>
                  </a:moveTo>
                  <a:lnTo>
                    <a:pt x="835" y="0"/>
                  </a:lnTo>
                  <a:lnTo>
                    <a:pt x="860" y="2"/>
                  </a:lnTo>
                  <a:lnTo>
                    <a:pt x="882" y="11"/>
                  </a:lnTo>
                  <a:lnTo>
                    <a:pt x="902" y="24"/>
                  </a:lnTo>
                  <a:lnTo>
                    <a:pt x="919" y="40"/>
                  </a:lnTo>
                  <a:lnTo>
                    <a:pt x="932" y="60"/>
                  </a:lnTo>
                  <a:lnTo>
                    <a:pt x="939" y="82"/>
                  </a:lnTo>
                  <a:lnTo>
                    <a:pt x="943" y="106"/>
                  </a:lnTo>
                  <a:lnTo>
                    <a:pt x="939" y="131"/>
                  </a:lnTo>
                  <a:lnTo>
                    <a:pt x="932" y="154"/>
                  </a:lnTo>
                  <a:lnTo>
                    <a:pt x="919" y="174"/>
                  </a:lnTo>
                  <a:lnTo>
                    <a:pt x="902" y="190"/>
                  </a:lnTo>
                  <a:lnTo>
                    <a:pt x="882" y="203"/>
                  </a:lnTo>
                  <a:lnTo>
                    <a:pt x="860" y="212"/>
                  </a:lnTo>
                  <a:lnTo>
                    <a:pt x="835" y="214"/>
                  </a:lnTo>
                  <a:lnTo>
                    <a:pt x="598" y="214"/>
                  </a:lnTo>
                  <a:lnTo>
                    <a:pt x="566" y="217"/>
                  </a:lnTo>
                  <a:lnTo>
                    <a:pt x="537" y="225"/>
                  </a:lnTo>
                  <a:lnTo>
                    <a:pt x="510" y="238"/>
                  </a:lnTo>
                  <a:lnTo>
                    <a:pt x="485" y="255"/>
                  </a:lnTo>
                  <a:lnTo>
                    <a:pt x="464" y="277"/>
                  </a:lnTo>
                  <a:lnTo>
                    <a:pt x="447" y="301"/>
                  </a:lnTo>
                  <a:lnTo>
                    <a:pt x="433" y="328"/>
                  </a:lnTo>
                  <a:lnTo>
                    <a:pt x="425" y="359"/>
                  </a:lnTo>
                  <a:lnTo>
                    <a:pt x="423" y="390"/>
                  </a:lnTo>
                  <a:lnTo>
                    <a:pt x="423" y="656"/>
                  </a:lnTo>
                  <a:lnTo>
                    <a:pt x="425" y="687"/>
                  </a:lnTo>
                  <a:lnTo>
                    <a:pt x="433" y="717"/>
                  </a:lnTo>
                  <a:lnTo>
                    <a:pt x="447" y="744"/>
                  </a:lnTo>
                  <a:lnTo>
                    <a:pt x="464" y="769"/>
                  </a:lnTo>
                  <a:lnTo>
                    <a:pt x="485" y="790"/>
                  </a:lnTo>
                  <a:lnTo>
                    <a:pt x="509" y="807"/>
                  </a:lnTo>
                  <a:lnTo>
                    <a:pt x="536" y="820"/>
                  </a:lnTo>
                  <a:lnTo>
                    <a:pt x="565" y="829"/>
                  </a:lnTo>
                  <a:lnTo>
                    <a:pt x="597" y="832"/>
                  </a:lnTo>
                  <a:lnTo>
                    <a:pt x="836" y="832"/>
                  </a:lnTo>
                  <a:lnTo>
                    <a:pt x="867" y="829"/>
                  </a:lnTo>
                  <a:lnTo>
                    <a:pt x="897" y="820"/>
                  </a:lnTo>
                  <a:lnTo>
                    <a:pt x="924" y="807"/>
                  </a:lnTo>
                  <a:lnTo>
                    <a:pt x="948" y="790"/>
                  </a:lnTo>
                  <a:lnTo>
                    <a:pt x="970" y="769"/>
                  </a:lnTo>
                  <a:lnTo>
                    <a:pt x="987" y="744"/>
                  </a:lnTo>
                  <a:lnTo>
                    <a:pt x="999" y="717"/>
                  </a:lnTo>
                  <a:lnTo>
                    <a:pt x="1008" y="687"/>
                  </a:lnTo>
                  <a:lnTo>
                    <a:pt x="1010" y="656"/>
                  </a:lnTo>
                  <a:lnTo>
                    <a:pt x="1010" y="390"/>
                  </a:lnTo>
                  <a:lnTo>
                    <a:pt x="1013" y="365"/>
                  </a:lnTo>
                  <a:lnTo>
                    <a:pt x="1021" y="342"/>
                  </a:lnTo>
                  <a:lnTo>
                    <a:pt x="1034" y="323"/>
                  </a:lnTo>
                  <a:lnTo>
                    <a:pt x="1051" y="307"/>
                  </a:lnTo>
                  <a:lnTo>
                    <a:pt x="1071" y="293"/>
                  </a:lnTo>
                  <a:lnTo>
                    <a:pt x="1093" y="286"/>
                  </a:lnTo>
                  <a:lnTo>
                    <a:pt x="1118" y="283"/>
                  </a:lnTo>
                  <a:lnTo>
                    <a:pt x="1143" y="286"/>
                  </a:lnTo>
                  <a:lnTo>
                    <a:pt x="1165" y="293"/>
                  </a:lnTo>
                  <a:lnTo>
                    <a:pt x="1186" y="307"/>
                  </a:lnTo>
                  <a:lnTo>
                    <a:pt x="1202" y="323"/>
                  </a:lnTo>
                  <a:lnTo>
                    <a:pt x="1215" y="342"/>
                  </a:lnTo>
                  <a:lnTo>
                    <a:pt x="1223" y="365"/>
                  </a:lnTo>
                  <a:lnTo>
                    <a:pt x="1226" y="390"/>
                  </a:lnTo>
                  <a:lnTo>
                    <a:pt x="1226" y="656"/>
                  </a:lnTo>
                  <a:lnTo>
                    <a:pt x="1223" y="706"/>
                  </a:lnTo>
                  <a:lnTo>
                    <a:pt x="1213" y="754"/>
                  </a:lnTo>
                  <a:lnTo>
                    <a:pt x="1198" y="799"/>
                  </a:lnTo>
                  <a:lnTo>
                    <a:pt x="1178" y="843"/>
                  </a:lnTo>
                  <a:lnTo>
                    <a:pt x="1153" y="883"/>
                  </a:lnTo>
                  <a:lnTo>
                    <a:pt x="1201" y="909"/>
                  </a:lnTo>
                  <a:lnTo>
                    <a:pt x="1246" y="942"/>
                  </a:lnTo>
                  <a:lnTo>
                    <a:pt x="1287" y="979"/>
                  </a:lnTo>
                  <a:lnTo>
                    <a:pt x="1323" y="1019"/>
                  </a:lnTo>
                  <a:lnTo>
                    <a:pt x="1356" y="1064"/>
                  </a:lnTo>
                  <a:lnTo>
                    <a:pt x="1383" y="1112"/>
                  </a:lnTo>
                  <a:lnTo>
                    <a:pt x="1405" y="1164"/>
                  </a:lnTo>
                  <a:lnTo>
                    <a:pt x="1420" y="1217"/>
                  </a:lnTo>
                  <a:lnTo>
                    <a:pt x="1430" y="1274"/>
                  </a:lnTo>
                  <a:lnTo>
                    <a:pt x="1433" y="1331"/>
                  </a:lnTo>
                  <a:lnTo>
                    <a:pt x="1433" y="1912"/>
                  </a:lnTo>
                  <a:lnTo>
                    <a:pt x="1431" y="1937"/>
                  </a:lnTo>
                  <a:lnTo>
                    <a:pt x="1422" y="1960"/>
                  </a:lnTo>
                  <a:lnTo>
                    <a:pt x="1410" y="1980"/>
                  </a:lnTo>
                  <a:lnTo>
                    <a:pt x="1394" y="1996"/>
                  </a:lnTo>
                  <a:lnTo>
                    <a:pt x="1373" y="2009"/>
                  </a:lnTo>
                  <a:lnTo>
                    <a:pt x="1350" y="2017"/>
                  </a:lnTo>
                  <a:lnTo>
                    <a:pt x="1326" y="2020"/>
                  </a:lnTo>
                  <a:lnTo>
                    <a:pt x="106" y="2020"/>
                  </a:lnTo>
                  <a:lnTo>
                    <a:pt x="82" y="2017"/>
                  </a:lnTo>
                  <a:lnTo>
                    <a:pt x="60" y="2009"/>
                  </a:lnTo>
                  <a:lnTo>
                    <a:pt x="40" y="1996"/>
                  </a:lnTo>
                  <a:lnTo>
                    <a:pt x="22" y="1980"/>
                  </a:lnTo>
                  <a:lnTo>
                    <a:pt x="10" y="1960"/>
                  </a:lnTo>
                  <a:lnTo>
                    <a:pt x="2" y="1937"/>
                  </a:lnTo>
                  <a:lnTo>
                    <a:pt x="0" y="1912"/>
                  </a:lnTo>
                  <a:lnTo>
                    <a:pt x="0" y="1331"/>
                  </a:lnTo>
                  <a:lnTo>
                    <a:pt x="3" y="1274"/>
                  </a:lnTo>
                  <a:lnTo>
                    <a:pt x="13" y="1217"/>
                  </a:lnTo>
                  <a:lnTo>
                    <a:pt x="29" y="1164"/>
                  </a:lnTo>
                  <a:lnTo>
                    <a:pt x="51" y="1112"/>
                  </a:lnTo>
                  <a:lnTo>
                    <a:pt x="77" y="1064"/>
                  </a:lnTo>
                  <a:lnTo>
                    <a:pt x="110" y="1019"/>
                  </a:lnTo>
                  <a:lnTo>
                    <a:pt x="147" y="979"/>
                  </a:lnTo>
                  <a:lnTo>
                    <a:pt x="187" y="942"/>
                  </a:lnTo>
                  <a:lnTo>
                    <a:pt x="232" y="909"/>
                  </a:lnTo>
                  <a:lnTo>
                    <a:pt x="281" y="883"/>
                  </a:lnTo>
                  <a:lnTo>
                    <a:pt x="255" y="843"/>
                  </a:lnTo>
                  <a:lnTo>
                    <a:pt x="235" y="799"/>
                  </a:lnTo>
                  <a:lnTo>
                    <a:pt x="220" y="754"/>
                  </a:lnTo>
                  <a:lnTo>
                    <a:pt x="210" y="706"/>
                  </a:lnTo>
                  <a:lnTo>
                    <a:pt x="208" y="656"/>
                  </a:lnTo>
                  <a:lnTo>
                    <a:pt x="208" y="390"/>
                  </a:lnTo>
                  <a:lnTo>
                    <a:pt x="210" y="341"/>
                  </a:lnTo>
                  <a:lnTo>
                    <a:pt x="220" y="293"/>
                  </a:lnTo>
                  <a:lnTo>
                    <a:pt x="234" y="249"/>
                  </a:lnTo>
                  <a:lnTo>
                    <a:pt x="254" y="206"/>
                  </a:lnTo>
                  <a:lnTo>
                    <a:pt x="278" y="167"/>
                  </a:lnTo>
                  <a:lnTo>
                    <a:pt x="306" y="130"/>
                  </a:lnTo>
                  <a:lnTo>
                    <a:pt x="339" y="99"/>
                  </a:lnTo>
                  <a:lnTo>
                    <a:pt x="376" y="69"/>
                  </a:lnTo>
                  <a:lnTo>
                    <a:pt x="415" y="45"/>
                  </a:lnTo>
                  <a:lnTo>
                    <a:pt x="457" y="26"/>
                  </a:lnTo>
                  <a:lnTo>
                    <a:pt x="502" y="12"/>
                  </a:lnTo>
                  <a:lnTo>
                    <a:pt x="549" y="3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10047288" y="4227513"/>
              <a:ext cx="450850" cy="520700"/>
            </a:xfrm>
            <a:custGeom>
              <a:avLst/>
              <a:gdLst>
                <a:gd name="T0" fmla="*/ 1786 w 2840"/>
                <a:gd name="T1" fmla="*/ 5 h 3284"/>
                <a:gd name="T2" fmla="*/ 2063 w 2840"/>
                <a:gd name="T3" fmla="*/ 53 h 3284"/>
                <a:gd name="T4" fmla="*/ 2331 w 2840"/>
                <a:gd name="T5" fmla="*/ 148 h 3284"/>
                <a:gd name="T6" fmla="*/ 2582 w 2840"/>
                <a:gd name="T7" fmla="*/ 290 h 3284"/>
                <a:gd name="T8" fmla="*/ 2809 w 2840"/>
                <a:gd name="T9" fmla="*/ 479 h 3284"/>
                <a:gd name="T10" fmla="*/ 2840 w 2840"/>
                <a:gd name="T11" fmla="*/ 544 h 3284"/>
                <a:gd name="T12" fmla="*/ 2825 w 2840"/>
                <a:gd name="T13" fmla="*/ 612 h 3284"/>
                <a:gd name="T14" fmla="*/ 2768 w 2840"/>
                <a:gd name="T15" fmla="*/ 657 h 3284"/>
                <a:gd name="T16" fmla="*/ 2698 w 2840"/>
                <a:gd name="T17" fmla="*/ 657 h 3284"/>
                <a:gd name="T18" fmla="*/ 2594 w 2840"/>
                <a:gd name="T19" fmla="*/ 571 h 3284"/>
                <a:gd name="T20" fmla="*/ 2384 w 2840"/>
                <a:gd name="T21" fmla="*/ 417 h 3284"/>
                <a:gd name="T22" fmla="*/ 2153 w 2840"/>
                <a:gd name="T23" fmla="*/ 305 h 3284"/>
                <a:gd name="T24" fmla="*/ 1906 w 2840"/>
                <a:gd name="T25" fmla="*/ 237 h 3284"/>
                <a:gd name="T26" fmla="*/ 1645 w 2840"/>
                <a:gd name="T27" fmla="*/ 213 h 3284"/>
                <a:gd name="T28" fmla="*/ 1385 w 2840"/>
                <a:gd name="T29" fmla="*/ 237 h 3284"/>
                <a:gd name="T30" fmla="*/ 1137 w 2840"/>
                <a:gd name="T31" fmla="*/ 305 h 3284"/>
                <a:gd name="T32" fmla="*/ 906 w 2840"/>
                <a:gd name="T33" fmla="*/ 417 h 3284"/>
                <a:gd name="T34" fmla="*/ 697 w 2840"/>
                <a:gd name="T35" fmla="*/ 571 h 3284"/>
                <a:gd name="T36" fmla="*/ 509 w 2840"/>
                <a:gd name="T37" fmla="*/ 771 h 3284"/>
                <a:gd name="T38" fmla="*/ 365 w 2840"/>
                <a:gd name="T39" fmla="*/ 1002 h 3284"/>
                <a:gd name="T40" fmla="*/ 268 w 2840"/>
                <a:gd name="T41" fmla="*/ 1251 h 3284"/>
                <a:gd name="T42" fmla="*/ 220 w 2840"/>
                <a:gd name="T43" fmla="*/ 1510 h 3284"/>
                <a:gd name="T44" fmla="*/ 220 w 2840"/>
                <a:gd name="T45" fmla="*/ 1773 h 3284"/>
                <a:gd name="T46" fmla="*/ 268 w 2840"/>
                <a:gd name="T47" fmla="*/ 2033 h 3284"/>
                <a:gd name="T48" fmla="*/ 365 w 2840"/>
                <a:gd name="T49" fmla="*/ 2281 h 3284"/>
                <a:gd name="T50" fmla="*/ 509 w 2840"/>
                <a:gd name="T51" fmla="*/ 2512 h 3284"/>
                <a:gd name="T52" fmla="*/ 697 w 2840"/>
                <a:gd name="T53" fmla="*/ 2712 h 3284"/>
                <a:gd name="T54" fmla="*/ 906 w 2840"/>
                <a:gd name="T55" fmla="*/ 2865 h 3284"/>
                <a:gd name="T56" fmla="*/ 1137 w 2840"/>
                <a:gd name="T57" fmla="*/ 2978 h 3284"/>
                <a:gd name="T58" fmla="*/ 1385 w 2840"/>
                <a:gd name="T59" fmla="*/ 3047 h 3284"/>
                <a:gd name="T60" fmla="*/ 1645 w 2840"/>
                <a:gd name="T61" fmla="*/ 3070 h 3284"/>
                <a:gd name="T62" fmla="*/ 1906 w 2840"/>
                <a:gd name="T63" fmla="*/ 3047 h 3284"/>
                <a:gd name="T64" fmla="*/ 2153 w 2840"/>
                <a:gd name="T65" fmla="*/ 2978 h 3284"/>
                <a:gd name="T66" fmla="*/ 2384 w 2840"/>
                <a:gd name="T67" fmla="*/ 2865 h 3284"/>
                <a:gd name="T68" fmla="*/ 2594 w 2840"/>
                <a:gd name="T69" fmla="*/ 2712 h 3284"/>
                <a:gd name="T70" fmla="*/ 2698 w 2840"/>
                <a:gd name="T71" fmla="*/ 2626 h 3284"/>
                <a:gd name="T72" fmla="*/ 2768 w 2840"/>
                <a:gd name="T73" fmla="*/ 2626 h 3284"/>
                <a:gd name="T74" fmla="*/ 2825 w 2840"/>
                <a:gd name="T75" fmla="*/ 2671 h 3284"/>
                <a:gd name="T76" fmla="*/ 2840 w 2840"/>
                <a:gd name="T77" fmla="*/ 2739 h 3284"/>
                <a:gd name="T78" fmla="*/ 2809 w 2840"/>
                <a:gd name="T79" fmla="*/ 2803 h 3284"/>
                <a:gd name="T80" fmla="*/ 2590 w 2840"/>
                <a:gd name="T81" fmla="*/ 2987 h 3284"/>
                <a:gd name="T82" fmla="*/ 2349 w 2840"/>
                <a:gd name="T83" fmla="*/ 3127 h 3284"/>
                <a:gd name="T84" fmla="*/ 2092 w 2840"/>
                <a:gd name="T85" fmla="*/ 3223 h 3284"/>
                <a:gd name="T86" fmla="*/ 1825 w 2840"/>
                <a:gd name="T87" fmla="*/ 3274 h 3284"/>
                <a:gd name="T88" fmla="*/ 1555 w 2840"/>
                <a:gd name="T89" fmla="*/ 3282 h 3284"/>
                <a:gd name="T90" fmla="*/ 1286 w 2840"/>
                <a:gd name="T91" fmla="*/ 3245 h 3284"/>
                <a:gd name="T92" fmla="*/ 1025 w 2840"/>
                <a:gd name="T93" fmla="*/ 3164 h 3284"/>
                <a:gd name="T94" fmla="*/ 778 w 2840"/>
                <a:gd name="T95" fmla="*/ 3039 h 3284"/>
                <a:gd name="T96" fmla="*/ 551 w 2840"/>
                <a:gd name="T97" fmla="*/ 2869 h 3284"/>
                <a:gd name="T98" fmla="*/ 349 w 2840"/>
                <a:gd name="T99" fmla="*/ 2655 h 3284"/>
                <a:gd name="T100" fmla="*/ 190 w 2840"/>
                <a:gd name="T101" fmla="*/ 2411 h 3284"/>
                <a:gd name="T102" fmla="*/ 80 w 2840"/>
                <a:gd name="T103" fmla="*/ 2149 h 3284"/>
                <a:gd name="T104" fmla="*/ 15 w 2840"/>
                <a:gd name="T105" fmla="*/ 1874 h 3284"/>
                <a:gd name="T106" fmla="*/ 0 w 2840"/>
                <a:gd name="T107" fmla="*/ 1594 h 3284"/>
                <a:gd name="T108" fmla="*/ 32 w 2840"/>
                <a:gd name="T109" fmla="*/ 1316 h 3284"/>
                <a:gd name="T110" fmla="*/ 111 w 2840"/>
                <a:gd name="T111" fmla="*/ 1045 h 3284"/>
                <a:gd name="T112" fmla="*/ 238 w 2840"/>
                <a:gd name="T113" fmla="*/ 788 h 3284"/>
                <a:gd name="T114" fmla="*/ 412 w 2840"/>
                <a:gd name="T115" fmla="*/ 552 h 3284"/>
                <a:gd name="T116" fmla="*/ 630 w 2840"/>
                <a:gd name="T117" fmla="*/ 348 h 3284"/>
                <a:gd name="T118" fmla="*/ 873 w 2840"/>
                <a:gd name="T119" fmla="*/ 190 h 3284"/>
                <a:gd name="T120" fmla="*/ 1136 w 2840"/>
                <a:gd name="T121" fmla="*/ 79 h 3284"/>
                <a:gd name="T122" fmla="*/ 1412 w 2840"/>
                <a:gd name="T123" fmla="*/ 16 h 3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0" h="3284">
                  <a:moveTo>
                    <a:pt x="1598" y="0"/>
                  </a:moveTo>
                  <a:lnTo>
                    <a:pt x="1692" y="0"/>
                  </a:lnTo>
                  <a:lnTo>
                    <a:pt x="1786" y="5"/>
                  </a:lnTo>
                  <a:lnTo>
                    <a:pt x="1878" y="16"/>
                  </a:lnTo>
                  <a:lnTo>
                    <a:pt x="1971" y="31"/>
                  </a:lnTo>
                  <a:lnTo>
                    <a:pt x="2063" y="53"/>
                  </a:lnTo>
                  <a:lnTo>
                    <a:pt x="2153" y="79"/>
                  </a:lnTo>
                  <a:lnTo>
                    <a:pt x="2243" y="111"/>
                  </a:lnTo>
                  <a:lnTo>
                    <a:pt x="2331" y="148"/>
                  </a:lnTo>
                  <a:lnTo>
                    <a:pt x="2417" y="190"/>
                  </a:lnTo>
                  <a:lnTo>
                    <a:pt x="2500" y="237"/>
                  </a:lnTo>
                  <a:lnTo>
                    <a:pt x="2582" y="290"/>
                  </a:lnTo>
                  <a:lnTo>
                    <a:pt x="2660" y="348"/>
                  </a:lnTo>
                  <a:lnTo>
                    <a:pt x="2736" y="411"/>
                  </a:lnTo>
                  <a:lnTo>
                    <a:pt x="2809" y="479"/>
                  </a:lnTo>
                  <a:lnTo>
                    <a:pt x="2825" y="499"/>
                  </a:lnTo>
                  <a:lnTo>
                    <a:pt x="2836" y="521"/>
                  </a:lnTo>
                  <a:lnTo>
                    <a:pt x="2840" y="544"/>
                  </a:lnTo>
                  <a:lnTo>
                    <a:pt x="2840" y="567"/>
                  </a:lnTo>
                  <a:lnTo>
                    <a:pt x="2836" y="590"/>
                  </a:lnTo>
                  <a:lnTo>
                    <a:pt x="2825" y="612"/>
                  </a:lnTo>
                  <a:lnTo>
                    <a:pt x="2809" y="632"/>
                  </a:lnTo>
                  <a:lnTo>
                    <a:pt x="2790" y="647"/>
                  </a:lnTo>
                  <a:lnTo>
                    <a:pt x="2768" y="657"/>
                  </a:lnTo>
                  <a:lnTo>
                    <a:pt x="2745" y="662"/>
                  </a:lnTo>
                  <a:lnTo>
                    <a:pt x="2721" y="662"/>
                  </a:lnTo>
                  <a:lnTo>
                    <a:pt x="2698" y="657"/>
                  </a:lnTo>
                  <a:lnTo>
                    <a:pt x="2676" y="647"/>
                  </a:lnTo>
                  <a:lnTo>
                    <a:pt x="2658" y="632"/>
                  </a:lnTo>
                  <a:lnTo>
                    <a:pt x="2594" y="571"/>
                  </a:lnTo>
                  <a:lnTo>
                    <a:pt x="2526" y="515"/>
                  </a:lnTo>
                  <a:lnTo>
                    <a:pt x="2457" y="464"/>
                  </a:lnTo>
                  <a:lnTo>
                    <a:pt x="2384" y="417"/>
                  </a:lnTo>
                  <a:lnTo>
                    <a:pt x="2310" y="375"/>
                  </a:lnTo>
                  <a:lnTo>
                    <a:pt x="2233" y="338"/>
                  </a:lnTo>
                  <a:lnTo>
                    <a:pt x="2153" y="305"/>
                  </a:lnTo>
                  <a:lnTo>
                    <a:pt x="2072" y="277"/>
                  </a:lnTo>
                  <a:lnTo>
                    <a:pt x="1990" y="254"/>
                  </a:lnTo>
                  <a:lnTo>
                    <a:pt x="1906" y="237"/>
                  </a:lnTo>
                  <a:lnTo>
                    <a:pt x="1820" y="224"/>
                  </a:lnTo>
                  <a:lnTo>
                    <a:pt x="1733" y="215"/>
                  </a:lnTo>
                  <a:lnTo>
                    <a:pt x="1645" y="213"/>
                  </a:lnTo>
                  <a:lnTo>
                    <a:pt x="1557" y="215"/>
                  </a:lnTo>
                  <a:lnTo>
                    <a:pt x="1471" y="224"/>
                  </a:lnTo>
                  <a:lnTo>
                    <a:pt x="1385" y="237"/>
                  </a:lnTo>
                  <a:lnTo>
                    <a:pt x="1301" y="254"/>
                  </a:lnTo>
                  <a:lnTo>
                    <a:pt x="1218" y="277"/>
                  </a:lnTo>
                  <a:lnTo>
                    <a:pt x="1137" y="305"/>
                  </a:lnTo>
                  <a:lnTo>
                    <a:pt x="1057" y="338"/>
                  </a:lnTo>
                  <a:lnTo>
                    <a:pt x="980" y="375"/>
                  </a:lnTo>
                  <a:lnTo>
                    <a:pt x="906" y="417"/>
                  </a:lnTo>
                  <a:lnTo>
                    <a:pt x="833" y="464"/>
                  </a:lnTo>
                  <a:lnTo>
                    <a:pt x="763" y="515"/>
                  </a:lnTo>
                  <a:lnTo>
                    <a:pt x="697" y="571"/>
                  </a:lnTo>
                  <a:lnTo>
                    <a:pt x="632" y="632"/>
                  </a:lnTo>
                  <a:lnTo>
                    <a:pt x="568" y="700"/>
                  </a:lnTo>
                  <a:lnTo>
                    <a:pt x="509" y="771"/>
                  </a:lnTo>
                  <a:lnTo>
                    <a:pt x="456" y="846"/>
                  </a:lnTo>
                  <a:lnTo>
                    <a:pt x="408" y="922"/>
                  </a:lnTo>
                  <a:lnTo>
                    <a:pt x="365" y="1002"/>
                  </a:lnTo>
                  <a:lnTo>
                    <a:pt x="327" y="1083"/>
                  </a:lnTo>
                  <a:lnTo>
                    <a:pt x="295" y="1166"/>
                  </a:lnTo>
                  <a:lnTo>
                    <a:pt x="268" y="1251"/>
                  </a:lnTo>
                  <a:lnTo>
                    <a:pt x="247" y="1336"/>
                  </a:lnTo>
                  <a:lnTo>
                    <a:pt x="231" y="1423"/>
                  </a:lnTo>
                  <a:lnTo>
                    <a:pt x="220" y="1510"/>
                  </a:lnTo>
                  <a:lnTo>
                    <a:pt x="215" y="1598"/>
                  </a:lnTo>
                  <a:lnTo>
                    <a:pt x="215" y="1686"/>
                  </a:lnTo>
                  <a:lnTo>
                    <a:pt x="220" y="1773"/>
                  </a:lnTo>
                  <a:lnTo>
                    <a:pt x="231" y="1860"/>
                  </a:lnTo>
                  <a:lnTo>
                    <a:pt x="247" y="1947"/>
                  </a:lnTo>
                  <a:lnTo>
                    <a:pt x="268" y="2033"/>
                  </a:lnTo>
                  <a:lnTo>
                    <a:pt x="295" y="2117"/>
                  </a:lnTo>
                  <a:lnTo>
                    <a:pt x="327" y="2199"/>
                  </a:lnTo>
                  <a:lnTo>
                    <a:pt x="365" y="2281"/>
                  </a:lnTo>
                  <a:lnTo>
                    <a:pt x="408" y="2360"/>
                  </a:lnTo>
                  <a:lnTo>
                    <a:pt x="456" y="2438"/>
                  </a:lnTo>
                  <a:lnTo>
                    <a:pt x="509" y="2512"/>
                  </a:lnTo>
                  <a:lnTo>
                    <a:pt x="568" y="2583"/>
                  </a:lnTo>
                  <a:lnTo>
                    <a:pt x="632" y="2652"/>
                  </a:lnTo>
                  <a:lnTo>
                    <a:pt x="697" y="2712"/>
                  </a:lnTo>
                  <a:lnTo>
                    <a:pt x="763" y="2767"/>
                  </a:lnTo>
                  <a:lnTo>
                    <a:pt x="833" y="2818"/>
                  </a:lnTo>
                  <a:lnTo>
                    <a:pt x="906" y="2865"/>
                  </a:lnTo>
                  <a:lnTo>
                    <a:pt x="980" y="2908"/>
                  </a:lnTo>
                  <a:lnTo>
                    <a:pt x="1057" y="2945"/>
                  </a:lnTo>
                  <a:lnTo>
                    <a:pt x="1137" y="2978"/>
                  </a:lnTo>
                  <a:lnTo>
                    <a:pt x="1218" y="3005"/>
                  </a:lnTo>
                  <a:lnTo>
                    <a:pt x="1301" y="3028"/>
                  </a:lnTo>
                  <a:lnTo>
                    <a:pt x="1385" y="3047"/>
                  </a:lnTo>
                  <a:lnTo>
                    <a:pt x="1471" y="3060"/>
                  </a:lnTo>
                  <a:lnTo>
                    <a:pt x="1557" y="3067"/>
                  </a:lnTo>
                  <a:lnTo>
                    <a:pt x="1645" y="3070"/>
                  </a:lnTo>
                  <a:lnTo>
                    <a:pt x="1733" y="3067"/>
                  </a:lnTo>
                  <a:lnTo>
                    <a:pt x="1820" y="3060"/>
                  </a:lnTo>
                  <a:lnTo>
                    <a:pt x="1906" y="3047"/>
                  </a:lnTo>
                  <a:lnTo>
                    <a:pt x="1990" y="3028"/>
                  </a:lnTo>
                  <a:lnTo>
                    <a:pt x="2072" y="3005"/>
                  </a:lnTo>
                  <a:lnTo>
                    <a:pt x="2153" y="2978"/>
                  </a:lnTo>
                  <a:lnTo>
                    <a:pt x="2233" y="2945"/>
                  </a:lnTo>
                  <a:lnTo>
                    <a:pt x="2310" y="2908"/>
                  </a:lnTo>
                  <a:lnTo>
                    <a:pt x="2384" y="2865"/>
                  </a:lnTo>
                  <a:lnTo>
                    <a:pt x="2457" y="2818"/>
                  </a:lnTo>
                  <a:lnTo>
                    <a:pt x="2526" y="2767"/>
                  </a:lnTo>
                  <a:lnTo>
                    <a:pt x="2594" y="2712"/>
                  </a:lnTo>
                  <a:lnTo>
                    <a:pt x="2658" y="2652"/>
                  </a:lnTo>
                  <a:lnTo>
                    <a:pt x="2676" y="2637"/>
                  </a:lnTo>
                  <a:lnTo>
                    <a:pt x="2698" y="2626"/>
                  </a:lnTo>
                  <a:lnTo>
                    <a:pt x="2721" y="2620"/>
                  </a:lnTo>
                  <a:lnTo>
                    <a:pt x="2745" y="2620"/>
                  </a:lnTo>
                  <a:lnTo>
                    <a:pt x="2768" y="2626"/>
                  </a:lnTo>
                  <a:lnTo>
                    <a:pt x="2790" y="2637"/>
                  </a:lnTo>
                  <a:lnTo>
                    <a:pt x="2809" y="2652"/>
                  </a:lnTo>
                  <a:lnTo>
                    <a:pt x="2825" y="2671"/>
                  </a:lnTo>
                  <a:lnTo>
                    <a:pt x="2836" y="2693"/>
                  </a:lnTo>
                  <a:lnTo>
                    <a:pt x="2840" y="2716"/>
                  </a:lnTo>
                  <a:lnTo>
                    <a:pt x="2840" y="2739"/>
                  </a:lnTo>
                  <a:lnTo>
                    <a:pt x="2836" y="2762"/>
                  </a:lnTo>
                  <a:lnTo>
                    <a:pt x="2825" y="2783"/>
                  </a:lnTo>
                  <a:lnTo>
                    <a:pt x="2809" y="2803"/>
                  </a:lnTo>
                  <a:lnTo>
                    <a:pt x="2740" y="2869"/>
                  </a:lnTo>
                  <a:lnTo>
                    <a:pt x="2666" y="2930"/>
                  </a:lnTo>
                  <a:lnTo>
                    <a:pt x="2590" y="2987"/>
                  </a:lnTo>
                  <a:lnTo>
                    <a:pt x="2512" y="3039"/>
                  </a:lnTo>
                  <a:lnTo>
                    <a:pt x="2431" y="3085"/>
                  </a:lnTo>
                  <a:lnTo>
                    <a:pt x="2349" y="3127"/>
                  </a:lnTo>
                  <a:lnTo>
                    <a:pt x="2265" y="3164"/>
                  </a:lnTo>
                  <a:lnTo>
                    <a:pt x="2179" y="3196"/>
                  </a:lnTo>
                  <a:lnTo>
                    <a:pt x="2092" y="3223"/>
                  </a:lnTo>
                  <a:lnTo>
                    <a:pt x="2004" y="3245"/>
                  </a:lnTo>
                  <a:lnTo>
                    <a:pt x="1915" y="3262"/>
                  </a:lnTo>
                  <a:lnTo>
                    <a:pt x="1825" y="3274"/>
                  </a:lnTo>
                  <a:lnTo>
                    <a:pt x="1736" y="3282"/>
                  </a:lnTo>
                  <a:lnTo>
                    <a:pt x="1645" y="3284"/>
                  </a:lnTo>
                  <a:lnTo>
                    <a:pt x="1555" y="3282"/>
                  </a:lnTo>
                  <a:lnTo>
                    <a:pt x="1464" y="3274"/>
                  </a:lnTo>
                  <a:lnTo>
                    <a:pt x="1375" y="3262"/>
                  </a:lnTo>
                  <a:lnTo>
                    <a:pt x="1286" y="3245"/>
                  </a:lnTo>
                  <a:lnTo>
                    <a:pt x="1198" y="3223"/>
                  </a:lnTo>
                  <a:lnTo>
                    <a:pt x="1111" y="3196"/>
                  </a:lnTo>
                  <a:lnTo>
                    <a:pt x="1025" y="3164"/>
                  </a:lnTo>
                  <a:lnTo>
                    <a:pt x="941" y="3127"/>
                  </a:lnTo>
                  <a:lnTo>
                    <a:pt x="859" y="3085"/>
                  </a:lnTo>
                  <a:lnTo>
                    <a:pt x="778" y="3039"/>
                  </a:lnTo>
                  <a:lnTo>
                    <a:pt x="700" y="2987"/>
                  </a:lnTo>
                  <a:lnTo>
                    <a:pt x="625" y="2930"/>
                  </a:lnTo>
                  <a:lnTo>
                    <a:pt x="551" y="2869"/>
                  </a:lnTo>
                  <a:lnTo>
                    <a:pt x="481" y="2803"/>
                  </a:lnTo>
                  <a:lnTo>
                    <a:pt x="412" y="2730"/>
                  </a:lnTo>
                  <a:lnTo>
                    <a:pt x="349" y="2655"/>
                  </a:lnTo>
                  <a:lnTo>
                    <a:pt x="290" y="2576"/>
                  </a:lnTo>
                  <a:lnTo>
                    <a:pt x="238" y="2495"/>
                  </a:lnTo>
                  <a:lnTo>
                    <a:pt x="190" y="2411"/>
                  </a:lnTo>
                  <a:lnTo>
                    <a:pt x="148" y="2326"/>
                  </a:lnTo>
                  <a:lnTo>
                    <a:pt x="111" y="2238"/>
                  </a:lnTo>
                  <a:lnTo>
                    <a:pt x="80" y="2149"/>
                  </a:lnTo>
                  <a:lnTo>
                    <a:pt x="52" y="2059"/>
                  </a:lnTo>
                  <a:lnTo>
                    <a:pt x="32" y="1967"/>
                  </a:lnTo>
                  <a:lnTo>
                    <a:pt x="15" y="1874"/>
                  </a:lnTo>
                  <a:lnTo>
                    <a:pt x="5" y="1782"/>
                  </a:lnTo>
                  <a:lnTo>
                    <a:pt x="0" y="1688"/>
                  </a:lnTo>
                  <a:lnTo>
                    <a:pt x="0" y="1594"/>
                  </a:lnTo>
                  <a:lnTo>
                    <a:pt x="5" y="1501"/>
                  </a:lnTo>
                  <a:lnTo>
                    <a:pt x="15" y="1408"/>
                  </a:lnTo>
                  <a:lnTo>
                    <a:pt x="32" y="1316"/>
                  </a:lnTo>
                  <a:lnTo>
                    <a:pt x="52" y="1225"/>
                  </a:lnTo>
                  <a:lnTo>
                    <a:pt x="80" y="1134"/>
                  </a:lnTo>
                  <a:lnTo>
                    <a:pt x="111" y="1045"/>
                  </a:lnTo>
                  <a:lnTo>
                    <a:pt x="148" y="957"/>
                  </a:lnTo>
                  <a:lnTo>
                    <a:pt x="190" y="872"/>
                  </a:lnTo>
                  <a:lnTo>
                    <a:pt x="238" y="788"/>
                  </a:lnTo>
                  <a:lnTo>
                    <a:pt x="290" y="707"/>
                  </a:lnTo>
                  <a:lnTo>
                    <a:pt x="349" y="628"/>
                  </a:lnTo>
                  <a:lnTo>
                    <a:pt x="412" y="552"/>
                  </a:lnTo>
                  <a:lnTo>
                    <a:pt x="481" y="479"/>
                  </a:lnTo>
                  <a:lnTo>
                    <a:pt x="554" y="411"/>
                  </a:lnTo>
                  <a:lnTo>
                    <a:pt x="630" y="348"/>
                  </a:lnTo>
                  <a:lnTo>
                    <a:pt x="709" y="290"/>
                  </a:lnTo>
                  <a:lnTo>
                    <a:pt x="790" y="237"/>
                  </a:lnTo>
                  <a:lnTo>
                    <a:pt x="873" y="190"/>
                  </a:lnTo>
                  <a:lnTo>
                    <a:pt x="959" y="148"/>
                  </a:lnTo>
                  <a:lnTo>
                    <a:pt x="1048" y="111"/>
                  </a:lnTo>
                  <a:lnTo>
                    <a:pt x="1136" y="79"/>
                  </a:lnTo>
                  <a:lnTo>
                    <a:pt x="1228" y="53"/>
                  </a:lnTo>
                  <a:lnTo>
                    <a:pt x="1319" y="31"/>
                  </a:lnTo>
                  <a:lnTo>
                    <a:pt x="1412" y="16"/>
                  </a:lnTo>
                  <a:lnTo>
                    <a:pt x="1504" y="5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10113963" y="4344988"/>
              <a:ext cx="85725" cy="152400"/>
            </a:xfrm>
            <a:custGeom>
              <a:avLst/>
              <a:gdLst>
                <a:gd name="T0" fmla="*/ 445 w 541"/>
                <a:gd name="T1" fmla="*/ 0 h 952"/>
                <a:gd name="T2" fmla="*/ 469 w 541"/>
                <a:gd name="T3" fmla="*/ 4 h 952"/>
                <a:gd name="T4" fmla="*/ 489 w 541"/>
                <a:gd name="T5" fmla="*/ 15 h 952"/>
                <a:gd name="T6" fmla="*/ 509 w 541"/>
                <a:gd name="T7" fmla="*/ 30 h 952"/>
                <a:gd name="T8" fmla="*/ 524 w 541"/>
                <a:gd name="T9" fmla="*/ 50 h 952"/>
                <a:gd name="T10" fmla="*/ 535 w 541"/>
                <a:gd name="T11" fmla="*/ 72 h 952"/>
                <a:gd name="T12" fmla="*/ 541 w 541"/>
                <a:gd name="T13" fmla="*/ 95 h 952"/>
                <a:gd name="T14" fmla="*/ 541 w 541"/>
                <a:gd name="T15" fmla="*/ 118 h 952"/>
                <a:gd name="T16" fmla="*/ 535 w 541"/>
                <a:gd name="T17" fmla="*/ 141 h 952"/>
                <a:gd name="T18" fmla="*/ 524 w 541"/>
                <a:gd name="T19" fmla="*/ 163 h 952"/>
                <a:gd name="T20" fmla="*/ 509 w 541"/>
                <a:gd name="T21" fmla="*/ 183 h 952"/>
                <a:gd name="T22" fmla="*/ 458 w 541"/>
                <a:gd name="T23" fmla="*/ 237 h 952"/>
                <a:gd name="T24" fmla="*/ 411 w 541"/>
                <a:gd name="T25" fmla="*/ 296 h 952"/>
                <a:gd name="T26" fmla="*/ 369 w 541"/>
                <a:gd name="T27" fmla="*/ 358 h 952"/>
                <a:gd name="T28" fmla="*/ 331 w 541"/>
                <a:gd name="T29" fmla="*/ 422 h 952"/>
                <a:gd name="T30" fmla="*/ 300 w 541"/>
                <a:gd name="T31" fmla="*/ 488 h 952"/>
                <a:gd name="T32" fmla="*/ 271 w 541"/>
                <a:gd name="T33" fmla="*/ 557 h 952"/>
                <a:gd name="T34" fmla="*/ 249 w 541"/>
                <a:gd name="T35" fmla="*/ 628 h 952"/>
                <a:gd name="T36" fmla="*/ 232 w 541"/>
                <a:gd name="T37" fmla="*/ 700 h 952"/>
                <a:gd name="T38" fmla="*/ 220 w 541"/>
                <a:gd name="T39" fmla="*/ 774 h 952"/>
                <a:gd name="T40" fmla="*/ 215 w 541"/>
                <a:gd name="T41" fmla="*/ 850 h 952"/>
                <a:gd name="T42" fmla="*/ 210 w 541"/>
                <a:gd name="T43" fmla="*/ 872 h 952"/>
                <a:gd name="T44" fmla="*/ 201 w 541"/>
                <a:gd name="T45" fmla="*/ 894 h 952"/>
                <a:gd name="T46" fmla="*/ 188 w 541"/>
                <a:gd name="T47" fmla="*/ 914 h 952"/>
                <a:gd name="T48" fmla="*/ 172 w 541"/>
                <a:gd name="T49" fmla="*/ 929 h 952"/>
                <a:gd name="T50" fmla="*/ 152 w 541"/>
                <a:gd name="T51" fmla="*/ 941 h 952"/>
                <a:gd name="T52" fmla="*/ 131 w 541"/>
                <a:gd name="T53" fmla="*/ 949 h 952"/>
                <a:gd name="T54" fmla="*/ 107 w 541"/>
                <a:gd name="T55" fmla="*/ 952 h 952"/>
                <a:gd name="T56" fmla="*/ 102 w 541"/>
                <a:gd name="T57" fmla="*/ 952 h 952"/>
                <a:gd name="T58" fmla="*/ 77 w 541"/>
                <a:gd name="T59" fmla="*/ 947 h 952"/>
                <a:gd name="T60" fmla="*/ 55 w 541"/>
                <a:gd name="T61" fmla="*/ 939 h 952"/>
                <a:gd name="T62" fmla="*/ 36 w 541"/>
                <a:gd name="T63" fmla="*/ 925 h 952"/>
                <a:gd name="T64" fmla="*/ 19 w 541"/>
                <a:gd name="T65" fmla="*/ 907 h 952"/>
                <a:gd name="T66" fmla="*/ 9 w 541"/>
                <a:gd name="T67" fmla="*/ 887 h 952"/>
                <a:gd name="T68" fmla="*/ 1 w 541"/>
                <a:gd name="T69" fmla="*/ 864 h 952"/>
                <a:gd name="T70" fmla="*/ 0 w 541"/>
                <a:gd name="T71" fmla="*/ 840 h 952"/>
                <a:gd name="T72" fmla="*/ 6 w 541"/>
                <a:gd name="T73" fmla="*/ 756 h 952"/>
                <a:gd name="T74" fmla="*/ 18 w 541"/>
                <a:gd name="T75" fmla="*/ 674 h 952"/>
                <a:gd name="T76" fmla="*/ 36 w 541"/>
                <a:gd name="T77" fmla="*/ 595 h 952"/>
                <a:gd name="T78" fmla="*/ 59 w 541"/>
                <a:gd name="T79" fmla="*/ 516 h 952"/>
                <a:gd name="T80" fmla="*/ 86 w 541"/>
                <a:gd name="T81" fmla="*/ 439 h 952"/>
                <a:gd name="T82" fmla="*/ 120 w 541"/>
                <a:gd name="T83" fmla="*/ 364 h 952"/>
                <a:gd name="T84" fmla="*/ 158 w 541"/>
                <a:gd name="T85" fmla="*/ 291 h 952"/>
                <a:gd name="T86" fmla="*/ 200 w 541"/>
                <a:gd name="T87" fmla="*/ 222 h 952"/>
                <a:gd name="T88" fmla="*/ 248 w 541"/>
                <a:gd name="T89" fmla="*/ 155 h 952"/>
                <a:gd name="T90" fmla="*/ 301 w 541"/>
                <a:gd name="T91" fmla="*/ 91 h 952"/>
                <a:gd name="T92" fmla="*/ 357 w 541"/>
                <a:gd name="T93" fmla="*/ 30 h 952"/>
                <a:gd name="T94" fmla="*/ 377 w 541"/>
                <a:gd name="T95" fmla="*/ 15 h 952"/>
                <a:gd name="T96" fmla="*/ 399 w 541"/>
                <a:gd name="T97" fmla="*/ 4 h 952"/>
                <a:gd name="T98" fmla="*/ 422 w 541"/>
                <a:gd name="T99" fmla="*/ 0 h 952"/>
                <a:gd name="T100" fmla="*/ 445 w 541"/>
                <a:gd name="T101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1" h="952">
                  <a:moveTo>
                    <a:pt x="445" y="0"/>
                  </a:moveTo>
                  <a:lnTo>
                    <a:pt x="469" y="4"/>
                  </a:lnTo>
                  <a:lnTo>
                    <a:pt x="489" y="15"/>
                  </a:lnTo>
                  <a:lnTo>
                    <a:pt x="509" y="30"/>
                  </a:lnTo>
                  <a:lnTo>
                    <a:pt x="524" y="50"/>
                  </a:lnTo>
                  <a:lnTo>
                    <a:pt x="535" y="72"/>
                  </a:lnTo>
                  <a:lnTo>
                    <a:pt x="541" y="95"/>
                  </a:lnTo>
                  <a:lnTo>
                    <a:pt x="541" y="118"/>
                  </a:lnTo>
                  <a:lnTo>
                    <a:pt x="535" y="141"/>
                  </a:lnTo>
                  <a:lnTo>
                    <a:pt x="524" y="163"/>
                  </a:lnTo>
                  <a:lnTo>
                    <a:pt x="509" y="183"/>
                  </a:lnTo>
                  <a:lnTo>
                    <a:pt x="458" y="237"/>
                  </a:lnTo>
                  <a:lnTo>
                    <a:pt x="411" y="296"/>
                  </a:lnTo>
                  <a:lnTo>
                    <a:pt x="369" y="358"/>
                  </a:lnTo>
                  <a:lnTo>
                    <a:pt x="331" y="422"/>
                  </a:lnTo>
                  <a:lnTo>
                    <a:pt x="300" y="488"/>
                  </a:lnTo>
                  <a:lnTo>
                    <a:pt x="271" y="557"/>
                  </a:lnTo>
                  <a:lnTo>
                    <a:pt x="249" y="628"/>
                  </a:lnTo>
                  <a:lnTo>
                    <a:pt x="232" y="700"/>
                  </a:lnTo>
                  <a:lnTo>
                    <a:pt x="220" y="774"/>
                  </a:lnTo>
                  <a:lnTo>
                    <a:pt x="215" y="850"/>
                  </a:lnTo>
                  <a:lnTo>
                    <a:pt x="210" y="872"/>
                  </a:lnTo>
                  <a:lnTo>
                    <a:pt x="201" y="894"/>
                  </a:lnTo>
                  <a:lnTo>
                    <a:pt x="188" y="914"/>
                  </a:lnTo>
                  <a:lnTo>
                    <a:pt x="172" y="929"/>
                  </a:lnTo>
                  <a:lnTo>
                    <a:pt x="152" y="941"/>
                  </a:lnTo>
                  <a:lnTo>
                    <a:pt x="131" y="949"/>
                  </a:lnTo>
                  <a:lnTo>
                    <a:pt x="107" y="952"/>
                  </a:lnTo>
                  <a:lnTo>
                    <a:pt x="102" y="952"/>
                  </a:lnTo>
                  <a:lnTo>
                    <a:pt x="77" y="947"/>
                  </a:lnTo>
                  <a:lnTo>
                    <a:pt x="55" y="939"/>
                  </a:lnTo>
                  <a:lnTo>
                    <a:pt x="36" y="925"/>
                  </a:lnTo>
                  <a:lnTo>
                    <a:pt x="19" y="907"/>
                  </a:lnTo>
                  <a:lnTo>
                    <a:pt x="9" y="887"/>
                  </a:lnTo>
                  <a:lnTo>
                    <a:pt x="1" y="864"/>
                  </a:lnTo>
                  <a:lnTo>
                    <a:pt x="0" y="840"/>
                  </a:lnTo>
                  <a:lnTo>
                    <a:pt x="6" y="756"/>
                  </a:lnTo>
                  <a:lnTo>
                    <a:pt x="18" y="674"/>
                  </a:lnTo>
                  <a:lnTo>
                    <a:pt x="36" y="595"/>
                  </a:lnTo>
                  <a:lnTo>
                    <a:pt x="59" y="516"/>
                  </a:lnTo>
                  <a:lnTo>
                    <a:pt x="86" y="439"/>
                  </a:lnTo>
                  <a:lnTo>
                    <a:pt x="120" y="364"/>
                  </a:lnTo>
                  <a:lnTo>
                    <a:pt x="158" y="291"/>
                  </a:lnTo>
                  <a:lnTo>
                    <a:pt x="200" y="222"/>
                  </a:lnTo>
                  <a:lnTo>
                    <a:pt x="248" y="155"/>
                  </a:lnTo>
                  <a:lnTo>
                    <a:pt x="301" y="91"/>
                  </a:lnTo>
                  <a:lnTo>
                    <a:pt x="357" y="30"/>
                  </a:lnTo>
                  <a:lnTo>
                    <a:pt x="377" y="15"/>
                  </a:lnTo>
                  <a:lnTo>
                    <a:pt x="399" y="4"/>
                  </a:lnTo>
                  <a:lnTo>
                    <a:pt x="422" y="0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8"/>
            <p:cNvSpPr>
              <a:spLocks noEditPoints="1"/>
            </p:cNvSpPr>
            <p:nvPr/>
          </p:nvSpPr>
          <p:spPr bwMode="auto">
            <a:xfrm>
              <a:off x="10047288" y="4227513"/>
              <a:ext cx="569912" cy="568325"/>
            </a:xfrm>
            <a:custGeom>
              <a:avLst/>
              <a:gdLst>
                <a:gd name="T0" fmla="*/ 3115 w 3590"/>
                <a:gd name="T1" fmla="*/ 3009 h 3582"/>
                <a:gd name="T2" fmla="*/ 1971 w 3590"/>
                <a:gd name="T3" fmla="*/ 31 h 3582"/>
                <a:gd name="T4" fmla="*/ 2417 w 3590"/>
                <a:gd name="T5" fmla="*/ 190 h 3582"/>
                <a:gd name="T6" fmla="*/ 2809 w 3590"/>
                <a:gd name="T7" fmla="*/ 479 h 3582"/>
                <a:gd name="T8" fmla="*/ 3096 w 3590"/>
                <a:gd name="T9" fmla="*/ 864 h 3582"/>
                <a:gd name="T10" fmla="*/ 3257 w 3590"/>
                <a:gd name="T11" fmla="*/ 1306 h 3582"/>
                <a:gd name="T12" fmla="*/ 3287 w 3590"/>
                <a:gd name="T13" fmla="*/ 1776 h 3582"/>
                <a:gd name="T14" fmla="*/ 3178 w 3590"/>
                <a:gd name="T15" fmla="*/ 2243 h 3582"/>
                <a:gd name="T16" fmla="*/ 3086 w 3590"/>
                <a:gd name="T17" fmla="*/ 2311 h 3582"/>
                <a:gd name="T18" fmla="*/ 2984 w 3590"/>
                <a:gd name="T19" fmla="*/ 2257 h 3582"/>
                <a:gd name="T20" fmla="*/ 3008 w 3590"/>
                <a:gd name="T21" fmla="*/ 2081 h 3582"/>
                <a:gd name="T22" fmla="*/ 3077 w 3590"/>
                <a:gd name="T23" fmla="*/ 1650 h 3582"/>
                <a:gd name="T24" fmla="*/ 3014 w 3590"/>
                <a:gd name="T25" fmla="*/ 1226 h 3582"/>
                <a:gd name="T26" fmla="*/ 2827 w 3590"/>
                <a:gd name="T27" fmla="*/ 835 h 3582"/>
                <a:gd name="T28" fmla="*/ 2517 w 3590"/>
                <a:gd name="T29" fmla="*/ 509 h 3582"/>
                <a:gd name="T30" fmla="*/ 2122 w 3590"/>
                <a:gd name="T31" fmla="*/ 294 h 3582"/>
                <a:gd name="T32" fmla="*/ 1689 w 3590"/>
                <a:gd name="T33" fmla="*/ 214 h 3582"/>
                <a:gd name="T34" fmla="*/ 1254 w 3590"/>
                <a:gd name="T35" fmla="*/ 267 h 3582"/>
                <a:gd name="T36" fmla="*/ 848 w 3590"/>
                <a:gd name="T37" fmla="*/ 454 h 3582"/>
                <a:gd name="T38" fmla="*/ 509 w 3590"/>
                <a:gd name="T39" fmla="*/ 771 h 3582"/>
                <a:gd name="T40" fmla="*/ 295 w 3590"/>
                <a:gd name="T41" fmla="*/ 1166 h 3582"/>
                <a:gd name="T42" fmla="*/ 215 w 3590"/>
                <a:gd name="T43" fmla="*/ 1598 h 3582"/>
                <a:gd name="T44" fmla="*/ 268 w 3590"/>
                <a:gd name="T45" fmla="*/ 2033 h 3582"/>
                <a:gd name="T46" fmla="*/ 456 w 3590"/>
                <a:gd name="T47" fmla="*/ 2438 h 3582"/>
                <a:gd name="T48" fmla="*/ 773 w 3590"/>
                <a:gd name="T49" fmla="*/ 2775 h 3582"/>
                <a:gd name="T50" fmla="*/ 1169 w 3590"/>
                <a:gd name="T51" fmla="*/ 2988 h 3582"/>
                <a:gd name="T52" fmla="*/ 1601 w 3590"/>
                <a:gd name="T53" fmla="*/ 3069 h 3582"/>
                <a:gd name="T54" fmla="*/ 2036 w 3590"/>
                <a:gd name="T55" fmla="*/ 3015 h 3582"/>
                <a:gd name="T56" fmla="*/ 2442 w 3590"/>
                <a:gd name="T57" fmla="*/ 2828 h 3582"/>
                <a:gd name="T58" fmla="*/ 2663 w 3590"/>
                <a:gd name="T59" fmla="*/ 2646 h 3582"/>
                <a:gd name="T60" fmla="*/ 2732 w 3590"/>
                <a:gd name="T61" fmla="*/ 2620 h 3582"/>
                <a:gd name="T62" fmla="*/ 2809 w 3590"/>
                <a:gd name="T63" fmla="*/ 2652 h 3582"/>
                <a:gd name="T64" fmla="*/ 3103 w 3590"/>
                <a:gd name="T65" fmla="*/ 2751 h 3582"/>
                <a:gd name="T66" fmla="*/ 3558 w 3590"/>
                <a:gd name="T67" fmla="*/ 3148 h 3582"/>
                <a:gd name="T68" fmla="*/ 3588 w 3590"/>
                <a:gd name="T69" fmla="*/ 3245 h 3582"/>
                <a:gd name="T70" fmla="*/ 3290 w 3590"/>
                <a:gd name="T71" fmla="*/ 3564 h 3582"/>
                <a:gd name="T72" fmla="*/ 3190 w 3590"/>
                <a:gd name="T73" fmla="*/ 3573 h 3582"/>
                <a:gd name="T74" fmla="*/ 2761 w 3590"/>
                <a:gd name="T75" fmla="*/ 3142 h 3582"/>
                <a:gd name="T76" fmla="*/ 2788 w 3590"/>
                <a:gd name="T77" fmla="*/ 3032 h 3582"/>
                <a:gd name="T78" fmla="*/ 2505 w 3590"/>
                <a:gd name="T79" fmla="*/ 3042 h 3582"/>
                <a:gd name="T80" fmla="*/ 2089 w 3590"/>
                <a:gd name="T81" fmla="*/ 3224 h 3582"/>
                <a:gd name="T82" fmla="*/ 1645 w 3590"/>
                <a:gd name="T83" fmla="*/ 3284 h 3582"/>
                <a:gd name="T84" fmla="*/ 1198 w 3590"/>
                <a:gd name="T85" fmla="*/ 3223 h 3582"/>
                <a:gd name="T86" fmla="*/ 778 w 3590"/>
                <a:gd name="T87" fmla="*/ 3039 h 3582"/>
                <a:gd name="T88" fmla="*/ 412 w 3590"/>
                <a:gd name="T89" fmla="*/ 2730 h 3582"/>
                <a:gd name="T90" fmla="*/ 148 w 3590"/>
                <a:gd name="T91" fmla="*/ 2326 h 3582"/>
                <a:gd name="T92" fmla="*/ 15 w 3590"/>
                <a:gd name="T93" fmla="*/ 1874 h 3582"/>
                <a:gd name="T94" fmla="*/ 15 w 3590"/>
                <a:gd name="T95" fmla="*/ 1408 h 3582"/>
                <a:gd name="T96" fmla="*/ 148 w 3590"/>
                <a:gd name="T97" fmla="*/ 957 h 3582"/>
                <a:gd name="T98" fmla="*/ 412 w 3590"/>
                <a:gd name="T99" fmla="*/ 552 h 3582"/>
                <a:gd name="T100" fmla="*/ 790 w 3590"/>
                <a:gd name="T101" fmla="*/ 237 h 3582"/>
                <a:gd name="T102" fmla="*/ 1228 w 3590"/>
                <a:gd name="T103" fmla="*/ 52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90" h="3582">
                  <a:moveTo>
                    <a:pt x="3115" y="3009"/>
                  </a:moveTo>
                  <a:lnTo>
                    <a:pt x="3015" y="3108"/>
                  </a:lnTo>
                  <a:lnTo>
                    <a:pt x="3231" y="3323"/>
                  </a:lnTo>
                  <a:lnTo>
                    <a:pt x="3331" y="3224"/>
                  </a:lnTo>
                  <a:lnTo>
                    <a:pt x="3115" y="3009"/>
                  </a:lnTo>
                  <a:close/>
                  <a:moveTo>
                    <a:pt x="1598" y="0"/>
                  </a:moveTo>
                  <a:lnTo>
                    <a:pt x="1692" y="0"/>
                  </a:lnTo>
                  <a:lnTo>
                    <a:pt x="1786" y="5"/>
                  </a:lnTo>
                  <a:lnTo>
                    <a:pt x="1878" y="16"/>
                  </a:lnTo>
                  <a:lnTo>
                    <a:pt x="1971" y="31"/>
                  </a:lnTo>
                  <a:lnTo>
                    <a:pt x="2063" y="52"/>
                  </a:lnTo>
                  <a:lnTo>
                    <a:pt x="2153" y="79"/>
                  </a:lnTo>
                  <a:lnTo>
                    <a:pt x="2243" y="111"/>
                  </a:lnTo>
                  <a:lnTo>
                    <a:pt x="2331" y="148"/>
                  </a:lnTo>
                  <a:lnTo>
                    <a:pt x="2417" y="190"/>
                  </a:lnTo>
                  <a:lnTo>
                    <a:pt x="2500" y="237"/>
                  </a:lnTo>
                  <a:lnTo>
                    <a:pt x="2582" y="290"/>
                  </a:lnTo>
                  <a:lnTo>
                    <a:pt x="2660" y="348"/>
                  </a:lnTo>
                  <a:lnTo>
                    <a:pt x="2736" y="411"/>
                  </a:lnTo>
                  <a:lnTo>
                    <a:pt x="2809" y="479"/>
                  </a:lnTo>
                  <a:lnTo>
                    <a:pt x="2877" y="550"/>
                  </a:lnTo>
                  <a:lnTo>
                    <a:pt x="2939" y="625"/>
                  </a:lnTo>
                  <a:lnTo>
                    <a:pt x="2996" y="702"/>
                  </a:lnTo>
                  <a:lnTo>
                    <a:pt x="3049" y="782"/>
                  </a:lnTo>
                  <a:lnTo>
                    <a:pt x="3096" y="864"/>
                  </a:lnTo>
                  <a:lnTo>
                    <a:pt x="3139" y="949"/>
                  </a:lnTo>
                  <a:lnTo>
                    <a:pt x="3176" y="1036"/>
                  </a:lnTo>
                  <a:lnTo>
                    <a:pt x="3208" y="1124"/>
                  </a:lnTo>
                  <a:lnTo>
                    <a:pt x="3236" y="1215"/>
                  </a:lnTo>
                  <a:lnTo>
                    <a:pt x="3257" y="1306"/>
                  </a:lnTo>
                  <a:lnTo>
                    <a:pt x="3274" y="1399"/>
                  </a:lnTo>
                  <a:lnTo>
                    <a:pt x="3285" y="1492"/>
                  </a:lnTo>
                  <a:lnTo>
                    <a:pt x="3291" y="1587"/>
                  </a:lnTo>
                  <a:lnTo>
                    <a:pt x="3291" y="1681"/>
                  </a:lnTo>
                  <a:lnTo>
                    <a:pt x="3287" y="1776"/>
                  </a:lnTo>
                  <a:lnTo>
                    <a:pt x="3276" y="1871"/>
                  </a:lnTo>
                  <a:lnTo>
                    <a:pt x="3260" y="1964"/>
                  </a:lnTo>
                  <a:lnTo>
                    <a:pt x="3238" y="2058"/>
                  </a:lnTo>
                  <a:lnTo>
                    <a:pt x="3211" y="2151"/>
                  </a:lnTo>
                  <a:lnTo>
                    <a:pt x="3178" y="2243"/>
                  </a:lnTo>
                  <a:lnTo>
                    <a:pt x="3166" y="2265"/>
                  </a:lnTo>
                  <a:lnTo>
                    <a:pt x="3151" y="2283"/>
                  </a:lnTo>
                  <a:lnTo>
                    <a:pt x="3131" y="2297"/>
                  </a:lnTo>
                  <a:lnTo>
                    <a:pt x="3109" y="2307"/>
                  </a:lnTo>
                  <a:lnTo>
                    <a:pt x="3086" y="2311"/>
                  </a:lnTo>
                  <a:lnTo>
                    <a:pt x="3062" y="2310"/>
                  </a:lnTo>
                  <a:lnTo>
                    <a:pt x="3038" y="2304"/>
                  </a:lnTo>
                  <a:lnTo>
                    <a:pt x="3017" y="2292"/>
                  </a:lnTo>
                  <a:lnTo>
                    <a:pt x="2998" y="2277"/>
                  </a:lnTo>
                  <a:lnTo>
                    <a:pt x="2984" y="2257"/>
                  </a:lnTo>
                  <a:lnTo>
                    <a:pt x="2975" y="2236"/>
                  </a:lnTo>
                  <a:lnTo>
                    <a:pt x="2971" y="2212"/>
                  </a:lnTo>
                  <a:lnTo>
                    <a:pt x="2971" y="2188"/>
                  </a:lnTo>
                  <a:lnTo>
                    <a:pt x="2977" y="2164"/>
                  </a:lnTo>
                  <a:lnTo>
                    <a:pt x="3008" y="2081"/>
                  </a:lnTo>
                  <a:lnTo>
                    <a:pt x="3033" y="1996"/>
                  </a:lnTo>
                  <a:lnTo>
                    <a:pt x="3051" y="1910"/>
                  </a:lnTo>
                  <a:lnTo>
                    <a:pt x="3066" y="1823"/>
                  </a:lnTo>
                  <a:lnTo>
                    <a:pt x="3073" y="1737"/>
                  </a:lnTo>
                  <a:lnTo>
                    <a:pt x="3077" y="1650"/>
                  </a:lnTo>
                  <a:lnTo>
                    <a:pt x="3074" y="1564"/>
                  </a:lnTo>
                  <a:lnTo>
                    <a:pt x="3068" y="1478"/>
                  </a:lnTo>
                  <a:lnTo>
                    <a:pt x="3055" y="1392"/>
                  </a:lnTo>
                  <a:lnTo>
                    <a:pt x="3037" y="1308"/>
                  </a:lnTo>
                  <a:lnTo>
                    <a:pt x="3014" y="1226"/>
                  </a:lnTo>
                  <a:lnTo>
                    <a:pt x="2987" y="1143"/>
                  </a:lnTo>
                  <a:lnTo>
                    <a:pt x="2954" y="1064"/>
                  </a:lnTo>
                  <a:lnTo>
                    <a:pt x="2917" y="985"/>
                  </a:lnTo>
                  <a:lnTo>
                    <a:pt x="2875" y="909"/>
                  </a:lnTo>
                  <a:lnTo>
                    <a:pt x="2827" y="835"/>
                  </a:lnTo>
                  <a:lnTo>
                    <a:pt x="2776" y="764"/>
                  </a:lnTo>
                  <a:lnTo>
                    <a:pt x="2719" y="696"/>
                  </a:lnTo>
                  <a:lnTo>
                    <a:pt x="2658" y="632"/>
                  </a:lnTo>
                  <a:lnTo>
                    <a:pt x="2589" y="567"/>
                  </a:lnTo>
                  <a:lnTo>
                    <a:pt x="2517" y="509"/>
                  </a:lnTo>
                  <a:lnTo>
                    <a:pt x="2442" y="454"/>
                  </a:lnTo>
                  <a:lnTo>
                    <a:pt x="2366" y="406"/>
                  </a:lnTo>
                  <a:lnTo>
                    <a:pt x="2286" y="364"/>
                  </a:lnTo>
                  <a:lnTo>
                    <a:pt x="2204" y="326"/>
                  </a:lnTo>
                  <a:lnTo>
                    <a:pt x="2122" y="294"/>
                  </a:lnTo>
                  <a:lnTo>
                    <a:pt x="2036" y="267"/>
                  </a:lnTo>
                  <a:lnTo>
                    <a:pt x="1951" y="247"/>
                  </a:lnTo>
                  <a:lnTo>
                    <a:pt x="1864" y="230"/>
                  </a:lnTo>
                  <a:lnTo>
                    <a:pt x="1777" y="219"/>
                  </a:lnTo>
                  <a:lnTo>
                    <a:pt x="1689" y="214"/>
                  </a:lnTo>
                  <a:lnTo>
                    <a:pt x="1601" y="214"/>
                  </a:lnTo>
                  <a:lnTo>
                    <a:pt x="1513" y="219"/>
                  </a:lnTo>
                  <a:lnTo>
                    <a:pt x="1426" y="230"/>
                  </a:lnTo>
                  <a:lnTo>
                    <a:pt x="1339" y="247"/>
                  </a:lnTo>
                  <a:lnTo>
                    <a:pt x="1254" y="267"/>
                  </a:lnTo>
                  <a:lnTo>
                    <a:pt x="1169" y="294"/>
                  </a:lnTo>
                  <a:lnTo>
                    <a:pt x="1086" y="326"/>
                  </a:lnTo>
                  <a:lnTo>
                    <a:pt x="1004" y="364"/>
                  </a:lnTo>
                  <a:lnTo>
                    <a:pt x="924" y="406"/>
                  </a:lnTo>
                  <a:lnTo>
                    <a:pt x="848" y="454"/>
                  </a:lnTo>
                  <a:lnTo>
                    <a:pt x="773" y="509"/>
                  </a:lnTo>
                  <a:lnTo>
                    <a:pt x="701" y="567"/>
                  </a:lnTo>
                  <a:lnTo>
                    <a:pt x="632" y="632"/>
                  </a:lnTo>
                  <a:lnTo>
                    <a:pt x="568" y="700"/>
                  </a:lnTo>
                  <a:lnTo>
                    <a:pt x="509" y="771"/>
                  </a:lnTo>
                  <a:lnTo>
                    <a:pt x="456" y="846"/>
                  </a:lnTo>
                  <a:lnTo>
                    <a:pt x="408" y="922"/>
                  </a:lnTo>
                  <a:lnTo>
                    <a:pt x="365" y="1002"/>
                  </a:lnTo>
                  <a:lnTo>
                    <a:pt x="327" y="1083"/>
                  </a:lnTo>
                  <a:lnTo>
                    <a:pt x="295" y="1166"/>
                  </a:lnTo>
                  <a:lnTo>
                    <a:pt x="268" y="1251"/>
                  </a:lnTo>
                  <a:lnTo>
                    <a:pt x="247" y="1336"/>
                  </a:lnTo>
                  <a:lnTo>
                    <a:pt x="231" y="1423"/>
                  </a:lnTo>
                  <a:lnTo>
                    <a:pt x="220" y="1510"/>
                  </a:lnTo>
                  <a:lnTo>
                    <a:pt x="215" y="1598"/>
                  </a:lnTo>
                  <a:lnTo>
                    <a:pt x="215" y="1686"/>
                  </a:lnTo>
                  <a:lnTo>
                    <a:pt x="220" y="1773"/>
                  </a:lnTo>
                  <a:lnTo>
                    <a:pt x="231" y="1860"/>
                  </a:lnTo>
                  <a:lnTo>
                    <a:pt x="247" y="1947"/>
                  </a:lnTo>
                  <a:lnTo>
                    <a:pt x="268" y="2033"/>
                  </a:lnTo>
                  <a:lnTo>
                    <a:pt x="295" y="2117"/>
                  </a:lnTo>
                  <a:lnTo>
                    <a:pt x="327" y="2199"/>
                  </a:lnTo>
                  <a:lnTo>
                    <a:pt x="365" y="2281"/>
                  </a:lnTo>
                  <a:lnTo>
                    <a:pt x="408" y="2360"/>
                  </a:lnTo>
                  <a:lnTo>
                    <a:pt x="456" y="2438"/>
                  </a:lnTo>
                  <a:lnTo>
                    <a:pt x="509" y="2512"/>
                  </a:lnTo>
                  <a:lnTo>
                    <a:pt x="568" y="2583"/>
                  </a:lnTo>
                  <a:lnTo>
                    <a:pt x="632" y="2652"/>
                  </a:lnTo>
                  <a:lnTo>
                    <a:pt x="701" y="2716"/>
                  </a:lnTo>
                  <a:lnTo>
                    <a:pt x="773" y="2775"/>
                  </a:lnTo>
                  <a:lnTo>
                    <a:pt x="847" y="2828"/>
                  </a:lnTo>
                  <a:lnTo>
                    <a:pt x="924" y="2876"/>
                  </a:lnTo>
                  <a:lnTo>
                    <a:pt x="1004" y="2919"/>
                  </a:lnTo>
                  <a:lnTo>
                    <a:pt x="1086" y="2956"/>
                  </a:lnTo>
                  <a:lnTo>
                    <a:pt x="1169" y="2988"/>
                  </a:lnTo>
                  <a:lnTo>
                    <a:pt x="1254" y="3015"/>
                  </a:lnTo>
                  <a:lnTo>
                    <a:pt x="1339" y="3037"/>
                  </a:lnTo>
                  <a:lnTo>
                    <a:pt x="1426" y="3052"/>
                  </a:lnTo>
                  <a:lnTo>
                    <a:pt x="1513" y="3063"/>
                  </a:lnTo>
                  <a:lnTo>
                    <a:pt x="1601" y="3069"/>
                  </a:lnTo>
                  <a:lnTo>
                    <a:pt x="1689" y="3069"/>
                  </a:lnTo>
                  <a:lnTo>
                    <a:pt x="1777" y="3063"/>
                  </a:lnTo>
                  <a:lnTo>
                    <a:pt x="1864" y="3052"/>
                  </a:lnTo>
                  <a:lnTo>
                    <a:pt x="1951" y="3037"/>
                  </a:lnTo>
                  <a:lnTo>
                    <a:pt x="2036" y="3015"/>
                  </a:lnTo>
                  <a:lnTo>
                    <a:pt x="2122" y="2988"/>
                  </a:lnTo>
                  <a:lnTo>
                    <a:pt x="2204" y="2956"/>
                  </a:lnTo>
                  <a:lnTo>
                    <a:pt x="2286" y="2919"/>
                  </a:lnTo>
                  <a:lnTo>
                    <a:pt x="2366" y="2876"/>
                  </a:lnTo>
                  <a:lnTo>
                    <a:pt x="2442" y="2828"/>
                  </a:lnTo>
                  <a:lnTo>
                    <a:pt x="2517" y="2775"/>
                  </a:lnTo>
                  <a:lnTo>
                    <a:pt x="2589" y="2716"/>
                  </a:lnTo>
                  <a:lnTo>
                    <a:pt x="2657" y="2652"/>
                  </a:lnTo>
                  <a:lnTo>
                    <a:pt x="2658" y="2652"/>
                  </a:lnTo>
                  <a:lnTo>
                    <a:pt x="2663" y="2646"/>
                  </a:lnTo>
                  <a:lnTo>
                    <a:pt x="2670" y="2641"/>
                  </a:lnTo>
                  <a:lnTo>
                    <a:pt x="2686" y="2631"/>
                  </a:lnTo>
                  <a:lnTo>
                    <a:pt x="2705" y="2625"/>
                  </a:lnTo>
                  <a:lnTo>
                    <a:pt x="2723" y="2620"/>
                  </a:lnTo>
                  <a:lnTo>
                    <a:pt x="2732" y="2620"/>
                  </a:lnTo>
                  <a:lnTo>
                    <a:pt x="2733" y="2620"/>
                  </a:lnTo>
                  <a:lnTo>
                    <a:pt x="2754" y="2622"/>
                  </a:lnTo>
                  <a:lnTo>
                    <a:pt x="2773" y="2628"/>
                  </a:lnTo>
                  <a:lnTo>
                    <a:pt x="2793" y="2638"/>
                  </a:lnTo>
                  <a:lnTo>
                    <a:pt x="2809" y="2652"/>
                  </a:lnTo>
                  <a:lnTo>
                    <a:pt x="2989" y="2831"/>
                  </a:lnTo>
                  <a:lnTo>
                    <a:pt x="3038" y="2781"/>
                  </a:lnTo>
                  <a:lnTo>
                    <a:pt x="3058" y="2766"/>
                  </a:lnTo>
                  <a:lnTo>
                    <a:pt x="3080" y="2755"/>
                  </a:lnTo>
                  <a:lnTo>
                    <a:pt x="3103" y="2751"/>
                  </a:lnTo>
                  <a:lnTo>
                    <a:pt x="3127" y="2751"/>
                  </a:lnTo>
                  <a:lnTo>
                    <a:pt x="3150" y="2755"/>
                  </a:lnTo>
                  <a:lnTo>
                    <a:pt x="3171" y="2766"/>
                  </a:lnTo>
                  <a:lnTo>
                    <a:pt x="3191" y="2781"/>
                  </a:lnTo>
                  <a:lnTo>
                    <a:pt x="3558" y="3148"/>
                  </a:lnTo>
                  <a:lnTo>
                    <a:pt x="3571" y="3164"/>
                  </a:lnTo>
                  <a:lnTo>
                    <a:pt x="3581" y="3183"/>
                  </a:lnTo>
                  <a:lnTo>
                    <a:pt x="3588" y="3203"/>
                  </a:lnTo>
                  <a:lnTo>
                    <a:pt x="3590" y="3224"/>
                  </a:lnTo>
                  <a:lnTo>
                    <a:pt x="3588" y="3245"/>
                  </a:lnTo>
                  <a:lnTo>
                    <a:pt x="3581" y="3265"/>
                  </a:lnTo>
                  <a:lnTo>
                    <a:pt x="3571" y="3284"/>
                  </a:lnTo>
                  <a:lnTo>
                    <a:pt x="3558" y="3300"/>
                  </a:lnTo>
                  <a:lnTo>
                    <a:pt x="3307" y="3550"/>
                  </a:lnTo>
                  <a:lnTo>
                    <a:pt x="3290" y="3564"/>
                  </a:lnTo>
                  <a:lnTo>
                    <a:pt x="3272" y="3573"/>
                  </a:lnTo>
                  <a:lnTo>
                    <a:pt x="3252" y="3580"/>
                  </a:lnTo>
                  <a:lnTo>
                    <a:pt x="3231" y="3582"/>
                  </a:lnTo>
                  <a:lnTo>
                    <a:pt x="3210" y="3580"/>
                  </a:lnTo>
                  <a:lnTo>
                    <a:pt x="3190" y="3573"/>
                  </a:lnTo>
                  <a:lnTo>
                    <a:pt x="3171" y="3564"/>
                  </a:lnTo>
                  <a:lnTo>
                    <a:pt x="3155" y="3550"/>
                  </a:lnTo>
                  <a:lnTo>
                    <a:pt x="2788" y="3184"/>
                  </a:lnTo>
                  <a:lnTo>
                    <a:pt x="2772" y="3164"/>
                  </a:lnTo>
                  <a:lnTo>
                    <a:pt x="2761" y="3142"/>
                  </a:lnTo>
                  <a:lnTo>
                    <a:pt x="2757" y="3120"/>
                  </a:lnTo>
                  <a:lnTo>
                    <a:pt x="2757" y="3096"/>
                  </a:lnTo>
                  <a:lnTo>
                    <a:pt x="2761" y="3073"/>
                  </a:lnTo>
                  <a:lnTo>
                    <a:pt x="2772" y="3051"/>
                  </a:lnTo>
                  <a:lnTo>
                    <a:pt x="2788" y="3032"/>
                  </a:lnTo>
                  <a:lnTo>
                    <a:pt x="2837" y="2983"/>
                  </a:lnTo>
                  <a:lnTo>
                    <a:pt x="2731" y="2877"/>
                  </a:lnTo>
                  <a:lnTo>
                    <a:pt x="2658" y="2937"/>
                  </a:lnTo>
                  <a:lnTo>
                    <a:pt x="2583" y="2992"/>
                  </a:lnTo>
                  <a:lnTo>
                    <a:pt x="2505" y="3042"/>
                  </a:lnTo>
                  <a:lnTo>
                    <a:pt x="2425" y="3089"/>
                  </a:lnTo>
                  <a:lnTo>
                    <a:pt x="2343" y="3129"/>
                  </a:lnTo>
                  <a:lnTo>
                    <a:pt x="2260" y="3165"/>
                  </a:lnTo>
                  <a:lnTo>
                    <a:pt x="2175" y="3197"/>
                  </a:lnTo>
                  <a:lnTo>
                    <a:pt x="2089" y="3224"/>
                  </a:lnTo>
                  <a:lnTo>
                    <a:pt x="2001" y="3245"/>
                  </a:lnTo>
                  <a:lnTo>
                    <a:pt x="1913" y="3262"/>
                  </a:lnTo>
                  <a:lnTo>
                    <a:pt x="1824" y="3274"/>
                  </a:lnTo>
                  <a:lnTo>
                    <a:pt x="1734" y="3282"/>
                  </a:lnTo>
                  <a:lnTo>
                    <a:pt x="1645" y="3284"/>
                  </a:lnTo>
                  <a:lnTo>
                    <a:pt x="1555" y="3282"/>
                  </a:lnTo>
                  <a:lnTo>
                    <a:pt x="1464" y="3274"/>
                  </a:lnTo>
                  <a:lnTo>
                    <a:pt x="1375" y="3262"/>
                  </a:lnTo>
                  <a:lnTo>
                    <a:pt x="1286" y="3245"/>
                  </a:lnTo>
                  <a:lnTo>
                    <a:pt x="1198" y="3223"/>
                  </a:lnTo>
                  <a:lnTo>
                    <a:pt x="1111" y="3196"/>
                  </a:lnTo>
                  <a:lnTo>
                    <a:pt x="1025" y="3164"/>
                  </a:lnTo>
                  <a:lnTo>
                    <a:pt x="941" y="3127"/>
                  </a:lnTo>
                  <a:lnTo>
                    <a:pt x="859" y="3085"/>
                  </a:lnTo>
                  <a:lnTo>
                    <a:pt x="778" y="3039"/>
                  </a:lnTo>
                  <a:lnTo>
                    <a:pt x="700" y="2987"/>
                  </a:lnTo>
                  <a:lnTo>
                    <a:pt x="624" y="2930"/>
                  </a:lnTo>
                  <a:lnTo>
                    <a:pt x="551" y="2869"/>
                  </a:lnTo>
                  <a:lnTo>
                    <a:pt x="481" y="2803"/>
                  </a:lnTo>
                  <a:lnTo>
                    <a:pt x="412" y="2730"/>
                  </a:lnTo>
                  <a:lnTo>
                    <a:pt x="349" y="2655"/>
                  </a:lnTo>
                  <a:lnTo>
                    <a:pt x="290" y="2576"/>
                  </a:lnTo>
                  <a:lnTo>
                    <a:pt x="238" y="2495"/>
                  </a:lnTo>
                  <a:lnTo>
                    <a:pt x="190" y="2411"/>
                  </a:lnTo>
                  <a:lnTo>
                    <a:pt x="148" y="2326"/>
                  </a:lnTo>
                  <a:lnTo>
                    <a:pt x="111" y="2238"/>
                  </a:lnTo>
                  <a:lnTo>
                    <a:pt x="80" y="2149"/>
                  </a:lnTo>
                  <a:lnTo>
                    <a:pt x="52" y="2059"/>
                  </a:lnTo>
                  <a:lnTo>
                    <a:pt x="32" y="1967"/>
                  </a:lnTo>
                  <a:lnTo>
                    <a:pt x="15" y="1874"/>
                  </a:lnTo>
                  <a:lnTo>
                    <a:pt x="5" y="1782"/>
                  </a:lnTo>
                  <a:lnTo>
                    <a:pt x="0" y="1688"/>
                  </a:lnTo>
                  <a:lnTo>
                    <a:pt x="0" y="1594"/>
                  </a:lnTo>
                  <a:lnTo>
                    <a:pt x="5" y="1501"/>
                  </a:lnTo>
                  <a:lnTo>
                    <a:pt x="15" y="1408"/>
                  </a:lnTo>
                  <a:lnTo>
                    <a:pt x="32" y="1316"/>
                  </a:lnTo>
                  <a:lnTo>
                    <a:pt x="52" y="1225"/>
                  </a:lnTo>
                  <a:lnTo>
                    <a:pt x="80" y="1134"/>
                  </a:lnTo>
                  <a:lnTo>
                    <a:pt x="111" y="1045"/>
                  </a:lnTo>
                  <a:lnTo>
                    <a:pt x="148" y="957"/>
                  </a:lnTo>
                  <a:lnTo>
                    <a:pt x="190" y="872"/>
                  </a:lnTo>
                  <a:lnTo>
                    <a:pt x="238" y="788"/>
                  </a:lnTo>
                  <a:lnTo>
                    <a:pt x="290" y="707"/>
                  </a:lnTo>
                  <a:lnTo>
                    <a:pt x="349" y="628"/>
                  </a:lnTo>
                  <a:lnTo>
                    <a:pt x="412" y="552"/>
                  </a:lnTo>
                  <a:lnTo>
                    <a:pt x="481" y="479"/>
                  </a:lnTo>
                  <a:lnTo>
                    <a:pt x="554" y="411"/>
                  </a:lnTo>
                  <a:lnTo>
                    <a:pt x="630" y="348"/>
                  </a:lnTo>
                  <a:lnTo>
                    <a:pt x="709" y="290"/>
                  </a:lnTo>
                  <a:lnTo>
                    <a:pt x="790" y="237"/>
                  </a:lnTo>
                  <a:lnTo>
                    <a:pt x="873" y="190"/>
                  </a:lnTo>
                  <a:lnTo>
                    <a:pt x="959" y="148"/>
                  </a:lnTo>
                  <a:lnTo>
                    <a:pt x="1048" y="111"/>
                  </a:lnTo>
                  <a:lnTo>
                    <a:pt x="1136" y="79"/>
                  </a:lnTo>
                  <a:lnTo>
                    <a:pt x="1228" y="52"/>
                  </a:lnTo>
                  <a:lnTo>
                    <a:pt x="1319" y="31"/>
                  </a:lnTo>
                  <a:lnTo>
                    <a:pt x="1412" y="16"/>
                  </a:lnTo>
                  <a:lnTo>
                    <a:pt x="1504" y="5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9080647" y="4270375"/>
            <a:ext cx="569913" cy="481013"/>
            <a:chOff x="9093200" y="4270375"/>
            <a:chExt cx="569913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23"/>
            <p:cNvSpPr>
              <a:spLocks/>
            </p:cNvSpPr>
            <p:nvPr/>
          </p:nvSpPr>
          <p:spPr bwMode="auto">
            <a:xfrm>
              <a:off x="9217025" y="4270375"/>
              <a:ext cx="322263" cy="92075"/>
            </a:xfrm>
            <a:custGeom>
              <a:avLst/>
              <a:gdLst>
                <a:gd name="T0" fmla="*/ 1542 w 2022"/>
                <a:gd name="T1" fmla="*/ 0 h 580"/>
                <a:gd name="T2" fmla="*/ 1652 w 2022"/>
                <a:gd name="T3" fmla="*/ 12 h 580"/>
                <a:gd name="T4" fmla="*/ 1753 w 2022"/>
                <a:gd name="T5" fmla="*/ 49 h 580"/>
                <a:gd name="T6" fmla="*/ 1842 w 2022"/>
                <a:gd name="T7" fmla="*/ 106 h 580"/>
                <a:gd name="T8" fmla="*/ 1916 w 2022"/>
                <a:gd name="T9" fmla="*/ 179 h 580"/>
                <a:gd name="T10" fmla="*/ 1973 w 2022"/>
                <a:gd name="T11" fmla="*/ 268 h 580"/>
                <a:gd name="T12" fmla="*/ 2009 w 2022"/>
                <a:gd name="T13" fmla="*/ 368 h 580"/>
                <a:gd name="T14" fmla="*/ 2022 w 2022"/>
                <a:gd name="T15" fmla="*/ 478 h 580"/>
                <a:gd name="T16" fmla="*/ 2011 w 2022"/>
                <a:gd name="T17" fmla="*/ 524 h 580"/>
                <a:gd name="T18" fmla="*/ 1982 w 2022"/>
                <a:gd name="T19" fmla="*/ 558 h 580"/>
                <a:gd name="T20" fmla="*/ 1942 w 2022"/>
                <a:gd name="T21" fmla="*/ 578 h 580"/>
                <a:gd name="T22" fmla="*/ 1895 w 2022"/>
                <a:gd name="T23" fmla="*/ 578 h 580"/>
                <a:gd name="T24" fmla="*/ 1854 w 2022"/>
                <a:gd name="T25" fmla="*/ 558 h 580"/>
                <a:gd name="T26" fmla="*/ 1827 w 2022"/>
                <a:gd name="T27" fmla="*/ 524 h 580"/>
                <a:gd name="T28" fmla="*/ 1816 w 2022"/>
                <a:gd name="T29" fmla="*/ 478 h 580"/>
                <a:gd name="T30" fmla="*/ 1804 w 2022"/>
                <a:gd name="T31" fmla="*/ 399 h 580"/>
                <a:gd name="T32" fmla="*/ 1773 w 2022"/>
                <a:gd name="T33" fmla="*/ 329 h 580"/>
                <a:gd name="T34" fmla="*/ 1722 w 2022"/>
                <a:gd name="T35" fmla="*/ 272 h 580"/>
                <a:gd name="T36" fmla="*/ 1657 w 2022"/>
                <a:gd name="T37" fmla="*/ 230 h 580"/>
                <a:gd name="T38" fmla="*/ 1583 w 2022"/>
                <a:gd name="T39" fmla="*/ 208 h 580"/>
                <a:gd name="T40" fmla="*/ 480 w 2022"/>
                <a:gd name="T41" fmla="*/ 204 h 580"/>
                <a:gd name="T42" fmla="*/ 401 w 2022"/>
                <a:gd name="T43" fmla="*/ 216 h 580"/>
                <a:gd name="T44" fmla="*/ 331 w 2022"/>
                <a:gd name="T45" fmla="*/ 249 h 580"/>
                <a:gd name="T46" fmla="*/ 273 w 2022"/>
                <a:gd name="T47" fmla="*/ 299 h 580"/>
                <a:gd name="T48" fmla="*/ 231 w 2022"/>
                <a:gd name="T49" fmla="*/ 363 h 580"/>
                <a:gd name="T50" fmla="*/ 209 w 2022"/>
                <a:gd name="T51" fmla="*/ 438 h 580"/>
                <a:gd name="T52" fmla="*/ 203 w 2022"/>
                <a:gd name="T53" fmla="*/ 502 h 580"/>
                <a:gd name="T54" fmla="*/ 183 w 2022"/>
                <a:gd name="T55" fmla="*/ 542 h 580"/>
                <a:gd name="T56" fmla="*/ 148 w 2022"/>
                <a:gd name="T57" fmla="*/ 570 h 580"/>
                <a:gd name="T58" fmla="*/ 104 w 2022"/>
                <a:gd name="T59" fmla="*/ 580 h 580"/>
                <a:gd name="T60" fmla="*/ 58 w 2022"/>
                <a:gd name="T61" fmla="*/ 570 h 580"/>
                <a:gd name="T62" fmla="*/ 23 w 2022"/>
                <a:gd name="T63" fmla="*/ 542 h 580"/>
                <a:gd name="T64" fmla="*/ 4 w 2022"/>
                <a:gd name="T65" fmla="*/ 502 h 580"/>
                <a:gd name="T66" fmla="*/ 4 w 2022"/>
                <a:gd name="T67" fmla="*/ 423 h 580"/>
                <a:gd name="T68" fmla="*/ 29 w 2022"/>
                <a:gd name="T69" fmla="*/ 317 h 580"/>
                <a:gd name="T70" fmla="*/ 75 w 2022"/>
                <a:gd name="T71" fmla="*/ 222 h 580"/>
                <a:gd name="T72" fmla="*/ 141 w 2022"/>
                <a:gd name="T73" fmla="*/ 140 h 580"/>
                <a:gd name="T74" fmla="*/ 223 w 2022"/>
                <a:gd name="T75" fmla="*/ 74 h 580"/>
                <a:gd name="T76" fmla="*/ 318 w 2022"/>
                <a:gd name="T77" fmla="*/ 28 h 580"/>
                <a:gd name="T78" fmla="*/ 424 w 2022"/>
                <a:gd name="T7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22" h="580">
                  <a:moveTo>
                    <a:pt x="480" y="0"/>
                  </a:moveTo>
                  <a:lnTo>
                    <a:pt x="1542" y="0"/>
                  </a:lnTo>
                  <a:lnTo>
                    <a:pt x="1598" y="3"/>
                  </a:lnTo>
                  <a:lnTo>
                    <a:pt x="1652" y="12"/>
                  </a:lnTo>
                  <a:lnTo>
                    <a:pt x="1704" y="28"/>
                  </a:lnTo>
                  <a:lnTo>
                    <a:pt x="1753" y="49"/>
                  </a:lnTo>
                  <a:lnTo>
                    <a:pt x="1799" y="74"/>
                  </a:lnTo>
                  <a:lnTo>
                    <a:pt x="1842" y="106"/>
                  </a:lnTo>
                  <a:lnTo>
                    <a:pt x="1881" y="140"/>
                  </a:lnTo>
                  <a:lnTo>
                    <a:pt x="1916" y="179"/>
                  </a:lnTo>
                  <a:lnTo>
                    <a:pt x="1947" y="222"/>
                  </a:lnTo>
                  <a:lnTo>
                    <a:pt x="1973" y="268"/>
                  </a:lnTo>
                  <a:lnTo>
                    <a:pt x="1993" y="317"/>
                  </a:lnTo>
                  <a:lnTo>
                    <a:pt x="2009" y="368"/>
                  </a:lnTo>
                  <a:lnTo>
                    <a:pt x="2018" y="423"/>
                  </a:lnTo>
                  <a:lnTo>
                    <a:pt x="2022" y="478"/>
                  </a:lnTo>
                  <a:lnTo>
                    <a:pt x="2018" y="502"/>
                  </a:lnTo>
                  <a:lnTo>
                    <a:pt x="2011" y="524"/>
                  </a:lnTo>
                  <a:lnTo>
                    <a:pt x="1999" y="542"/>
                  </a:lnTo>
                  <a:lnTo>
                    <a:pt x="1982" y="558"/>
                  </a:lnTo>
                  <a:lnTo>
                    <a:pt x="1964" y="570"/>
                  </a:lnTo>
                  <a:lnTo>
                    <a:pt x="1942" y="578"/>
                  </a:lnTo>
                  <a:lnTo>
                    <a:pt x="1918" y="580"/>
                  </a:lnTo>
                  <a:lnTo>
                    <a:pt x="1895" y="578"/>
                  </a:lnTo>
                  <a:lnTo>
                    <a:pt x="1874" y="570"/>
                  </a:lnTo>
                  <a:lnTo>
                    <a:pt x="1854" y="558"/>
                  </a:lnTo>
                  <a:lnTo>
                    <a:pt x="1839" y="542"/>
                  </a:lnTo>
                  <a:lnTo>
                    <a:pt x="1827" y="524"/>
                  </a:lnTo>
                  <a:lnTo>
                    <a:pt x="1819" y="502"/>
                  </a:lnTo>
                  <a:lnTo>
                    <a:pt x="1816" y="478"/>
                  </a:lnTo>
                  <a:lnTo>
                    <a:pt x="1813" y="438"/>
                  </a:lnTo>
                  <a:lnTo>
                    <a:pt x="1804" y="399"/>
                  </a:lnTo>
                  <a:lnTo>
                    <a:pt x="1791" y="363"/>
                  </a:lnTo>
                  <a:lnTo>
                    <a:pt x="1773" y="329"/>
                  </a:lnTo>
                  <a:lnTo>
                    <a:pt x="1749" y="299"/>
                  </a:lnTo>
                  <a:lnTo>
                    <a:pt x="1722" y="272"/>
                  </a:lnTo>
                  <a:lnTo>
                    <a:pt x="1691" y="249"/>
                  </a:lnTo>
                  <a:lnTo>
                    <a:pt x="1657" y="230"/>
                  </a:lnTo>
                  <a:lnTo>
                    <a:pt x="1621" y="216"/>
                  </a:lnTo>
                  <a:lnTo>
                    <a:pt x="1583" y="208"/>
                  </a:lnTo>
                  <a:lnTo>
                    <a:pt x="1542" y="204"/>
                  </a:lnTo>
                  <a:lnTo>
                    <a:pt x="480" y="204"/>
                  </a:lnTo>
                  <a:lnTo>
                    <a:pt x="439" y="208"/>
                  </a:lnTo>
                  <a:lnTo>
                    <a:pt x="401" y="216"/>
                  </a:lnTo>
                  <a:lnTo>
                    <a:pt x="365" y="230"/>
                  </a:lnTo>
                  <a:lnTo>
                    <a:pt x="331" y="249"/>
                  </a:lnTo>
                  <a:lnTo>
                    <a:pt x="300" y="272"/>
                  </a:lnTo>
                  <a:lnTo>
                    <a:pt x="273" y="299"/>
                  </a:lnTo>
                  <a:lnTo>
                    <a:pt x="249" y="329"/>
                  </a:lnTo>
                  <a:lnTo>
                    <a:pt x="231" y="363"/>
                  </a:lnTo>
                  <a:lnTo>
                    <a:pt x="218" y="399"/>
                  </a:lnTo>
                  <a:lnTo>
                    <a:pt x="209" y="438"/>
                  </a:lnTo>
                  <a:lnTo>
                    <a:pt x="206" y="478"/>
                  </a:lnTo>
                  <a:lnTo>
                    <a:pt x="203" y="502"/>
                  </a:lnTo>
                  <a:lnTo>
                    <a:pt x="195" y="524"/>
                  </a:lnTo>
                  <a:lnTo>
                    <a:pt x="183" y="542"/>
                  </a:lnTo>
                  <a:lnTo>
                    <a:pt x="168" y="558"/>
                  </a:lnTo>
                  <a:lnTo>
                    <a:pt x="148" y="570"/>
                  </a:lnTo>
                  <a:lnTo>
                    <a:pt x="127" y="578"/>
                  </a:lnTo>
                  <a:lnTo>
                    <a:pt x="104" y="580"/>
                  </a:lnTo>
                  <a:lnTo>
                    <a:pt x="80" y="578"/>
                  </a:lnTo>
                  <a:lnTo>
                    <a:pt x="58" y="570"/>
                  </a:lnTo>
                  <a:lnTo>
                    <a:pt x="40" y="558"/>
                  </a:lnTo>
                  <a:lnTo>
                    <a:pt x="23" y="542"/>
                  </a:lnTo>
                  <a:lnTo>
                    <a:pt x="11" y="524"/>
                  </a:lnTo>
                  <a:lnTo>
                    <a:pt x="4" y="502"/>
                  </a:lnTo>
                  <a:lnTo>
                    <a:pt x="0" y="478"/>
                  </a:lnTo>
                  <a:lnTo>
                    <a:pt x="4" y="423"/>
                  </a:lnTo>
                  <a:lnTo>
                    <a:pt x="13" y="368"/>
                  </a:lnTo>
                  <a:lnTo>
                    <a:pt x="29" y="317"/>
                  </a:lnTo>
                  <a:lnTo>
                    <a:pt x="49" y="268"/>
                  </a:lnTo>
                  <a:lnTo>
                    <a:pt x="75" y="222"/>
                  </a:lnTo>
                  <a:lnTo>
                    <a:pt x="106" y="179"/>
                  </a:lnTo>
                  <a:lnTo>
                    <a:pt x="141" y="140"/>
                  </a:lnTo>
                  <a:lnTo>
                    <a:pt x="180" y="106"/>
                  </a:lnTo>
                  <a:lnTo>
                    <a:pt x="223" y="74"/>
                  </a:lnTo>
                  <a:lnTo>
                    <a:pt x="269" y="49"/>
                  </a:lnTo>
                  <a:lnTo>
                    <a:pt x="318" y="28"/>
                  </a:lnTo>
                  <a:lnTo>
                    <a:pt x="370" y="12"/>
                  </a:lnTo>
                  <a:lnTo>
                    <a:pt x="424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4"/>
            <p:cNvSpPr>
              <a:spLocks/>
            </p:cNvSpPr>
            <p:nvPr/>
          </p:nvSpPr>
          <p:spPr bwMode="auto">
            <a:xfrm>
              <a:off x="9282113" y="4335463"/>
              <a:ext cx="192088" cy="60325"/>
            </a:xfrm>
            <a:custGeom>
              <a:avLst/>
              <a:gdLst>
                <a:gd name="T0" fmla="*/ 176 w 1202"/>
                <a:gd name="T1" fmla="*/ 0 h 375"/>
                <a:gd name="T2" fmla="*/ 1026 w 1202"/>
                <a:gd name="T3" fmla="*/ 0 h 375"/>
                <a:gd name="T4" fmla="*/ 1058 w 1202"/>
                <a:gd name="T5" fmla="*/ 3 h 375"/>
                <a:gd name="T6" fmla="*/ 1087 w 1202"/>
                <a:gd name="T7" fmla="*/ 10 h 375"/>
                <a:gd name="T8" fmla="*/ 1114 w 1202"/>
                <a:gd name="T9" fmla="*/ 23 h 375"/>
                <a:gd name="T10" fmla="*/ 1140 w 1202"/>
                <a:gd name="T11" fmla="*/ 41 h 375"/>
                <a:gd name="T12" fmla="*/ 1160 w 1202"/>
                <a:gd name="T13" fmla="*/ 62 h 375"/>
                <a:gd name="T14" fmla="*/ 1178 w 1202"/>
                <a:gd name="T15" fmla="*/ 85 h 375"/>
                <a:gd name="T16" fmla="*/ 1191 w 1202"/>
                <a:gd name="T17" fmla="*/ 113 h 375"/>
                <a:gd name="T18" fmla="*/ 1198 w 1202"/>
                <a:gd name="T19" fmla="*/ 142 h 375"/>
                <a:gd name="T20" fmla="*/ 1202 w 1202"/>
                <a:gd name="T21" fmla="*/ 173 h 375"/>
                <a:gd name="T22" fmla="*/ 1202 w 1202"/>
                <a:gd name="T23" fmla="*/ 375 h 375"/>
                <a:gd name="T24" fmla="*/ 0 w 1202"/>
                <a:gd name="T25" fmla="*/ 375 h 375"/>
                <a:gd name="T26" fmla="*/ 0 w 1202"/>
                <a:gd name="T27" fmla="*/ 173 h 375"/>
                <a:gd name="T28" fmla="*/ 4 w 1202"/>
                <a:gd name="T29" fmla="*/ 142 h 375"/>
                <a:gd name="T30" fmla="*/ 11 w 1202"/>
                <a:gd name="T31" fmla="*/ 113 h 375"/>
                <a:gd name="T32" fmla="*/ 24 w 1202"/>
                <a:gd name="T33" fmla="*/ 85 h 375"/>
                <a:gd name="T34" fmla="*/ 42 w 1202"/>
                <a:gd name="T35" fmla="*/ 62 h 375"/>
                <a:gd name="T36" fmla="*/ 63 w 1202"/>
                <a:gd name="T37" fmla="*/ 41 h 375"/>
                <a:gd name="T38" fmla="*/ 88 w 1202"/>
                <a:gd name="T39" fmla="*/ 23 h 375"/>
                <a:gd name="T40" fmla="*/ 115 w 1202"/>
                <a:gd name="T41" fmla="*/ 10 h 375"/>
                <a:gd name="T42" fmla="*/ 144 w 1202"/>
                <a:gd name="T43" fmla="*/ 3 h 375"/>
                <a:gd name="T44" fmla="*/ 176 w 1202"/>
                <a:gd name="T4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2" h="375">
                  <a:moveTo>
                    <a:pt x="176" y="0"/>
                  </a:moveTo>
                  <a:lnTo>
                    <a:pt x="1026" y="0"/>
                  </a:lnTo>
                  <a:lnTo>
                    <a:pt x="1058" y="3"/>
                  </a:lnTo>
                  <a:lnTo>
                    <a:pt x="1087" y="10"/>
                  </a:lnTo>
                  <a:lnTo>
                    <a:pt x="1114" y="23"/>
                  </a:lnTo>
                  <a:lnTo>
                    <a:pt x="1140" y="41"/>
                  </a:lnTo>
                  <a:lnTo>
                    <a:pt x="1160" y="62"/>
                  </a:lnTo>
                  <a:lnTo>
                    <a:pt x="1178" y="85"/>
                  </a:lnTo>
                  <a:lnTo>
                    <a:pt x="1191" y="113"/>
                  </a:lnTo>
                  <a:lnTo>
                    <a:pt x="1198" y="142"/>
                  </a:lnTo>
                  <a:lnTo>
                    <a:pt x="1202" y="173"/>
                  </a:lnTo>
                  <a:lnTo>
                    <a:pt x="1202" y="375"/>
                  </a:lnTo>
                  <a:lnTo>
                    <a:pt x="0" y="375"/>
                  </a:lnTo>
                  <a:lnTo>
                    <a:pt x="0" y="173"/>
                  </a:lnTo>
                  <a:lnTo>
                    <a:pt x="4" y="142"/>
                  </a:lnTo>
                  <a:lnTo>
                    <a:pt x="11" y="113"/>
                  </a:lnTo>
                  <a:lnTo>
                    <a:pt x="24" y="85"/>
                  </a:lnTo>
                  <a:lnTo>
                    <a:pt x="42" y="62"/>
                  </a:lnTo>
                  <a:lnTo>
                    <a:pt x="63" y="41"/>
                  </a:lnTo>
                  <a:lnTo>
                    <a:pt x="88" y="23"/>
                  </a:lnTo>
                  <a:lnTo>
                    <a:pt x="115" y="10"/>
                  </a:lnTo>
                  <a:lnTo>
                    <a:pt x="144" y="3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5"/>
            <p:cNvSpPr>
              <a:spLocks noEditPoints="1"/>
            </p:cNvSpPr>
            <p:nvPr/>
          </p:nvSpPr>
          <p:spPr bwMode="auto">
            <a:xfrm>
              <a:off x="9266238" y="4319588"/>
              <a:ext cx="223838" cy="92075"/>
            </a:xfrm>
            <a:custGeom>
              <a:avLst/>
              <a:gdLst>
                <a:gd name="T0" fmla="*/ 278 w 1406"/>
                <a:gd name="T1" fmla="*/ 204 h 579"/>
                <a:gd name="T2" fmla="*/ 258 w 1406"/>
                <a:gd name="T3" fmla="*/ 207 h 579"/>
                <a:gd name="T4" fmla="*/ 241 w 1406"/>
                <a:gd name="T5" fmla="*/ 213 h 579"/>
                <a:gd name="T6" fmla="*/ 227 w 1406"/>
                <a:gd name="T7" fmla="*/ 225 h 579"/>
                <a:gd name="T8" fmla="*/ 216 w 1406"/>
                <a:gd name="T9" fmla="*/ 240 h 579"/>
                <a:gd name="T10" fmla="*/ 208 w 1406"/>
                <a:gd name="T11" fmla="*/ 257 h 579"/>
                <a:gd name="T12" fmla="*/ 206 w 1406"/>
                <a:gd name="T13" fmla="*/ 275 h 579"/>
                <a:gd name="T14" fmla="*/ 206 w 1406"/>
                <a:gd name="T15" fmla="*/ 375 h 579"/>
                <a:gd name="T16" fmla="*/ 1200 w 1406"/>
                <a:gd name="T17" fmla="*/ 375 h 579"/>
                <a:gd name="T18" fmla="*/ 1200 w 1406"/>
                <a:gd name="T19" fmla="*/ 275 h 579"/>
                <a:gd name="T20" fmla="*/ 1198 w 1406"/>
                <a:gd name="T21" fmla="*/ 257 h 579"/>
                <a:gd name="T22" fmla="*/ 1190 w 1406"/>
                <a:gd name="T23" fmla="*/ 240 h 579"/>
                <a:gd name="T24" fmla="*/ 1179 w 1406"/>
                <a:gd name="T25" fmla="*/ 225 h 579"/>
                <a:gd name="T26" fmla="*/ 1165 w 1406"/>
                <a:gd name="T27" fmla="*/ 213 h 579"/>
                <a:gd name="T28" fmla="*/ 1148 w 1406"/>
                <a:gd name="T29" fmla="*/ 207 h 579"/>
                <a:gd name="T30" fmla="*/ 1128 w 1406"/>
                <a:gd name="T31" fmla="*/ 204 h 579"/>
                <a:gd name="T32" fmla="*/ 278 w 1406"/>
                <a:gd name="T33" fmla="*/ 204 h 579"/>
                <a:gd name="T34" fmla="*/ 278 w 1406"/>
                <a:gd name="T35" fmla="*/ 0 h 579"/>
                <a:gd name="T36" fmla="*/ 1128 w 1406"/>
                <a:gd name="T37" fmla="*/ 0 h 579"/>
                <a:gd name="T38" fmla="*/ 1170 w 1406"/>
                <a:gd name="T39" fmla="*/ 2 h 579"/>
                <a:gd name="T40" fmla="*/ 1209 w 1406"/>
                <a:gd name="T41" fmla="*/ 10 h 579"/>
                <a:gd name="T42" fmla="*/ 1246 w 1406"/>
                <a:gd name="T43" fmla="*/ 24 h 579"/>
                <a:gd name="T44" fmla="*/ 1280 w 1406"/>
                <a:gd name="T45" fmla="*/ 44 h 579"/>
                <a:gd name="T46" fmla="*/ 1310 w 1406"/>
                <a:gd name="T47" fmla="*/ 67 h 579"/>
                <a:gd name="T48" fmla="*/ 1337 w 1406"/>
                <a:gd name="T49" fmla="*/ 94 h 579"/>
                <a:gd name="T50" fmla="*/ 1361 w 1406"/>
                <a:gd name="T51" fmla="*/ 125 h 579"/>
                <a:gd name="T52" fmla="*/ 1380 w 1406"/>
                <a:gd name="T53" fmla="*/ 159 h 579"/>
                <a:gd name="T54" fmla="*/ 1394 w 1406"/>
                <a:gd name="T55" fmla="*/ 196 h 579"/>
                <a:gd name="T56" fmla="*/ 1403 w 1406"/>
                <a:gd name="T57" fmla="*/ 235 h 579"/>
                <a:gd name="T58" fmla="*/ 1406 w 1406"/>
                <a:gd name="T59" fmla="*/ 275 h 579"/>
                <a:gd name="T60" fmla="*/ 1406 w 1406"/>
                <a:gd name="T61" fmla="*/ 477 h 579"/>
                <a:gd name="T62" fmla="*/ 1403 w 1406"/>
                <a:gd name="T63" fmla="*/ 501 h 579"/>
                <a:gd name="T64" fmla="*/ 1395 w 1406"/>
                <a:gd name="T65" fmla="*/ 522 h 579"/>
                <a:gd name="T66" fmla="*/ 1383 w 1406"/>
                <a:gd name="T67" fmla="*/ 541 h 579"/>
                <a:gd name="T68" fmla="*/ 1368 w 1406"/>
                <a:gd name="T69" fmla="*/ 558 h 579"/>
                <a:gd name="T70" fmla="*/ 1348 w 1406"/>
                <a:gd name="T71" fmla="*/ 570 h 579"/>
                <a:gd name="T72" fmla="*/ 1326 w 1406"/>
                <a:gd name="T73" fmla="*/ 577 h 579"/>
                <a:gd name="T74" fmla="*/ 1304 w 1406"/>
                <a:gd name="T75" fmla="*/ 579 h 579"/>
                <a:gd name="T76" fmla="*/ 102 w 1406"/>
                <a:gd name="T77" fmla="*/ 579 h 579"/>
                <a:gd name="T78" fmla="*/ 80 w 1406"/>
                <a:gd name="T79" fmla="*/ 577 h 579"/>
                <a:gd name="T80" fmla="*/ 58 w 1406"/>
                <a:gd name="T81" fmla="*/ 570 h 579"/>
                <a:gd name="T82" fmla="*/ 38 w 1406"/>
                <a:gd name="T83" fmla="*/ 558 h 579"/>
                <a:gd name="T84" fmla="*/ 23 w 1406"/>
                <a:gd name="T85" fmla="*/ 541 h 579"/>
                <a:gd name="T86" fmla="*/ 11 w 1406"/>
                <a:gd name="T87" fmla="*/ 522 h 579"/>
                <a:gd name="T88" fmla="*/ 3 w 1406"/>
                <a:gd name="T89" fmla="*/ 501 h 579"/>
                <a:gd name="T90" fmla="*/ 0 w 1406"/>
                <a:gd name="T91" fmla="*/ 477 h 579"/>
                <a:gd name="T92" fmla="*/ 0 w 1406"/>
                <a:gd name="T93" fmla="*/ 275 h 579"/>
                <a:gd name="T94" fmla="*/ 3 w 1406"/>
                <a:gd name="T95" fmla="*/ 235 h 579"/>
                <a:gd name="T96" fmla="*/ 12 w 1406"/>
                <a:gd name="T97" fmla="*/ 196 h 579"/>
                <a:gd name="T98" fmla="*/ 26 w 1406"/>
                <a:gd name="T99" fmla="*/ 159 h 579"/>
                <a:gd name="T100" fmla="*/ 45 w 1406"/>
                <a:gd name="T101" fmla="*/ 125 h 579"/>
                <a:gd name="T102" fmla="*/ 69 w 1406"/>
                <a:gd name="T103" fmla="*/ 94 h 579"/>
                <a:gd name="T104" fmla="*/ 96 w 1406"/>
                <a:gd name="T105" fmla="*/ 67 h 579"/>
                <a:gd name="T106" fmla="*/ 126 w 1406"/>
                <a:gd name="T107" fmla="*/ 44 h 579"/>
                <a:gd name="T108" fmla="*/ 160 w 1406"/>
                <a:gd name="T109" fmla="*/ 24 h 579"/>
                <a:gd name="T110" fmla="*/ 197 w 1406"/>
                <a:gd name="T111" fmla="*/ 10 h 579"/>
                <a:gd name="T112" fmla="*/ 236 w 1406"/>
                <a:gd name="T113" fmla="*/ 2 h 579"/>
                <a:gd name="T114" fmla="*/ 278 w 1406"/>
                <a:gd name="T115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6" h="579">
                  <a:moveTo>
                    <a:pt x="278" y="204"/>
                  </a:moveTo>
                  <a:lnTo>
                    <a:pt x="258" y="207"/>
                  </a:lnTo>
                  <a:lnTo>
                    <a:pt x="241" y="213"/>
                  </a:lnTo>
                  <a:lnTo>
                    <a:pt x="227" y="225"/>
                  </a:lnTo>
                  <a:lnTo>
                    <a:pt x="216" y="240"/>
                  </a:lnTo>
                  <a:lnTo>
                    <a:pt x="208" y="257"/>
                  </a:lnTo>
                  <a:lnTo>
                    <a:pt x="206" y="275"/>
                  </a:lnTo>
                  <a:lnTo>
                    <a:pt x="206" y="375"/>
                  </a:lnTo>
                  <a:lnTo>
                    <a:pt x="1200" y="375"/>
                  </a:lnTo>
                  <a:lnTo>
                    <a:pt x="1200" y="275"/>
                  </a:lnTo>
                  <a:lnTo>
                    <a:pt x="1198" y="257"/>
                  </a:lnTo>
                  <a:lnTo>
                    <a:pt x="1190" y="240"/>
                  </a:lnTo>
                  <a:lnTo>
                    <a:pt x="1179" y="225"/>
                  </a:lnTo>
                  <a:lnTo>
                    <a:pt x="1165" y="213"/>
                  </a:lnTo>
                  <a:lnTo>
                    <a:pt x="1148" y="207"/>
                  </a:lnTo>
                  <a:lnTo>
                    <a:pt x="1128" y="204"/>
                  </a:lnTo>
                  <a:lnTo>
                    <a:pt x="278" y="204"/>
                  </a:lnTo>
                  <a:close/>
                  <a:moveTo>
                    <a:pt x="278" y="0"/>
                  </a:moveTo>
                  <a:lnTo>
                    <a:pt x="1128" y="0"/>
                  </a:lnTo>
                  <a:lnTo>
                    <a:pt x="1170" y="2"/>
                  </a:lnTo>
                  <a:lnTo>
                    <a:pt x="1209" y="10"/>
                  </a:lnTo>
                  <a:lnTo>
                    <a:pt x="1246" y="24"/>
                  </a:lnTo>
                  <a:lnTo>
                    <a:pt x="1280" y="44"/>
                  </a:lnTo>
                  <a:lnTo>
                    <a:pt x="1310" y="67"/>
                  </a:lnTo>
                  <a:lnTo>
                    <a:pt x="1337" y="94"/>
                  </a:lnTo>
                  <a:lnTo>
                    <a:pt x="1361" y="125"/>
                  </a:lnTo>
                  <a:lnTo>
                    <a:pt x="1380" y="159"/>
                  </a:lnTo>
                  <a:lnTo>
                    <a:pt x="1394" y="196"/>
                  </a:lnTo>
                  <a:lnTo>
                    <a:pt x="1403" y="235"/>
                  </a:lnTo>
                  <a:lnTo>
                    <a:pt x="1406" y="275"/>
                  </a:lnTo>
                  <a:lnTo>
                    <a:pt x="1406" y="477"/>
                  </a:lnTo>
                  <a:lnTo>
                    <a:pt x="1403" y="501"/>
                  </a:lnTo>
                  <a:lnTo>
                    <a:pt x="1395" y="522"/>
                  </a:lnTo>
                  <a:lnTo>
                    <a:pt x="1383" y="541"/>
                  </a:lnTo>
                  <a:lnTo>
                    <a:pt x="1368" y="558"/>
                  </a:lnTo>
                  <a:lnTo>
                    <a:pt x="1348" y="570"/>
                  </a:lnTo>
                  <a:lnTo>
                    <a:pt x="1326" y="577"/>
                  </a:lnTo>
                  <a:lnTo>
                    <a:pt x="1304" y="579"/>
                  </a:lnTo>
                  <a:lnTo>
                    <a:pt x="102" y="579"/>
                  </a:lnTo>
                  <a:lnTo>
                    <a:pt x="80" y="577"/>
                  </a:lnTo>
                  <a:lnTo>
                    <a:pt x="58" y="570"/>
                  </a:lnTo>
                  <a:lnTo>
                    <a:pt x="38" y="558"/>
                  </a:lnTo>
                  <a:lnTo>
                    <a:pt x="23" y="541"/>
                  </a:lnTo>
                  <a:lnTo>
                    <a:pt x="11" y="522"/>
                  </a:lnTo>
                  <a:lnTo>
                    <a:pt x="3" y="501"/>
                  </a:lnTo>
                  <a:lnTo>
                    <a:pt x="0" y="477"/>
                  </a:lnTo>
                  <a:lnTo>
                    <a:pt x="0" y="275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59"/>
                  </a:lnTo>
                  <a:lnTo>
                    <a:pt x="45" y="125"/>
                  </a:lnTo>
                  <a:lnTo>
                    <a:pt x="69" y="94"/>
                  </a:lnTo>
                  <a:lnTo>
                    <a:pt x="96" y="67"/>
                  </a:lnTo>
                  <a:lnTo>
                    <a:pt x="126" y="44"/>
                  </a:lnTo>
                  <a:lnTo>
                    <a:pt x="160" y="24"/>
                  </a:lnTo>
                  <a:lnTo>
                    <a:pt x="197" y="10"/>
                  </a:lnTo>
                  <a:lnTo>
                    <a:pt x="236" y="2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7"/>
            <p:cNvSpPr>
              <a:spLocks noEditPoints="1"/>
            </p:cNvSpPr>
            <p:nvPr/>
          </p:nvSpPr>
          <p:spPr bwMode="auto">
            <a:xfrm>
              <a:off x="9093200" y="4376738"/>
              <a:ext cx="569913" cy="374650"/>
            </a:xfrm>
            <a:custGeom>
              <a:avLst/>
              <a:gdLst>
                <a:gd name="T0" fmla="*/ 796 w 3590"/>
                <a:gd name="T1" fmla="*/ 1430 h 2357"/>
                <a:gd name="T2" fmla="*/ 695 w 3590"/>
                <a:gd name="T3" fmla="*/ 1531 h 2357"/>
                <a:gd name="T4" fmla="*/ 669 w 3590"/>
                <a:gd name="T5" fmla="*/ 2138 h 2357"/>
                <a:gd name="T6" fmla="*/ 1500 w 3590"/>
                <a:gd name="T7" fmla="*/ 1564 h 2357"/>
                <a:gd name="T8" fmla="*/ 1415 w 3590"/>
                <a:gd name="T9" fmla="*/ 1448 h 2357"/>
                <a:gd name="T10" fmla="*/ 1276 w 3590"/>
                <a:gd name="T11" fmla="*/ 1402 h 2357"/>
                <a:gd name="T12" fmla="*/ 1190 w 3590"/>
                <a:gd name="T13" fmla="*/ 1897 h 2357"/>
                <a:gd name="T14" fmla="*/ 1136 w 3590"/>
                <a:gd name="T15" fmla="*/ 1965 h 2357"/>
                <a:gd name="T16" fmla="*/ 1045 w 3590"/>
                <a:gd name="T17" fmla="*/ 1965 h 2357"/>
                <a:gd name="T18" fmla="*/ 991 w 3590"/>
                <a:gd name="T19" fmla="*/ 1897 h 2357"/>
                <a:gd name="T20" fmla="*/ 905 w 3590"/>
                <a:gd name="T21" fmla="*/ 1402 h 2357"/>
                <a:gd name="T22" fmla="*/ 624 w 3590"/>
                <a:gd name="T23" fmla="*/ 11 h 2357"/>
                <a:gd name="T24" fmla="*/ 679 w 3590"/>
                <a:gd name="T25" fmla="*/ 80 h 2357"/>
                <a:gd name="T26" fmla="*/ 659 w 3590"/>
                <a:gd name="T27" fmla="*/ 166 h 2357"/>
                <a:gd name="T28" fmla="*/ 580 w 3590"/>
                <a:gd name="T29" fmla="*/ 206 h 2357"/>
                <a:gd name="T30" fmla="*/ 465 w 3590"/>
                <a:gd name="T31" fmla="*/ 1638 h 2357"/>
                <a:gd name="T32" fmla="*/ 507 w 3590"/>
                <a:gd name="T33" fmla="*/ 1449 h 2357"/>
                <a:gd name="T34" fmla="*/ 622 w 3590"/>
                <a:gd name="T35" fmla="*/ 1301 h 2357"/>
                <a:gd name="T36" fmla="*/ 665 w 3590"/>
                <a:gd name="T37" fmla="*/ 1178 h 2357"/>
                <a:gd name="T38" fmla="*/ 643 w 3590"/>
                <a:gd name="T39" fmla="*/ 828 h 2357"/>
                <a:gd name="T40" fmla="*/ 690 w 3590"/>
                <a:gd name="T41" fmla="*/ 654 h 2357"/>
                <a:gd name="T42" fmla="*/ 815 w 3590"/>
                <a:gd name="T43" fmla="*/ 530 h 2357"/>
                <a:gd name="T44" fmla="*/ 989 w 3590"/>
                <a:gd name="T45" fmla="*/ 483 h 2357"/>
                <a:gd name="T46" fmla="*/ 1257 w 3590"/>
                <a:gd name="T47" fmla="*/ 505 h 2357"/>
                <a:gd name="T48" fmla="*/ 1295 w 3590"/>
                <a:gd name="T49" fmla="*/ 585 h 2357"/>
                <a:gd name="T50" fmla="*/ 1257 w 3590"/>
                <a:gd name="T51" fmla="*/ 665 h 2357"/>
                <a:gd name="T52" fmla="*/ 989 w 3590"/>
                <a:gd name="T53" fmla="*/ 688 h 2357"/>
                <a:gd name="T54" fmla="*/ 890 w 3590"/>
                <a:gd name="T55" fmla="*/ 729 h 2357"/>
                <a:gd name="T56" fmla="*/ 847 w 3590"/>
                <a:gd name="T57" fmla="*/ 828 h 2357"/>
                <a:gd name="T58" fmla="*/ 871 w 3590"/>
                <a:gd name="T59" fmla="*/ 1135 h 2357"/>
                <a:gd name="T60" fmla="*/ 960 w 3590"/>
                <a:gd name="T61" fmla="*/ 1195 h 2357"/>
                <a:gd name="T62" fmla="*/ 1248 w 3590"/>
                <a:gd name="T63" fmla="*/ 1186 h 2357"/>
                <a:gd name="T64" fmla="*/ 1322 w 3590"/>
                <a:gd name="T65" fmla="*/ 1111 h 2357"/>
                <a:gd name="T66" fmla="*/ 1336 w 3590"/>
                <a:gd name="T67" fmla="*/ 805 h 2357"/>
                <a:gd name="T68" fmla="*/ 1390 w 3590"/>
                <a:gd name="T69" fmla="*/ 737 h 2357"/>
                <a:gd name="T70" fmla="*/ 1481 w 3590"/>
                <a:gd name="T71" fmla="*/ 737 h 2357"/>
                <a:gd name="T72" fmla="*/ 1536 w 3590"/>
                <a:gd name="T73" fmla="*/ 805 h 2357"/>
                <a:gd name="T74" fmla="*/ 1528 w 3590"/>
                <a:gd name="T75" fmla="*/ 1140 h 2357"/>
                <a:gd name="T76" fmla="*/ 1521 w 3590"/>
                <a:gd name="T77" fmla="*/ 1272 h 2357"/>
                <a:gd name="T78" fmla="*/ 1651 w 3590"/>
                <a:gd name="T79" fmla="*/ 1408 h 2357"/>
                <a:gd name="T80" fmla="*/ 1714 w 3590"/>
                <a:gd name="T81" fmla="*/ 1588 h 2357"/>
                <a:gd name="T82" fmla="*/ 3384 w 3590"/>
                <a:gd name="T83" fmla="*/ 206 h 2357"/>
                <a:gd name="T84" fmla="*/ 2947 w 3590"/>
                <a:gd name="T85" fmla="*/ 183 h 2357"/>
                <a:gd name="T86" fmla="*/ 2908 w 3590"/>
                <a:gd name="T87" fmla="*/ 102 h 2357"/>
                <a:gd name="T88" fmla="*/ 2947 w 3590"/>
                <a:gd name="T89" fmla="*/ 23 h 2357"/>
                <a:gd name="T90" fmla="*/ 3488 w 3590"/>
                <a:gd name="T91" fmla="*/ 0 h 2357"/>
                <a:gd name="T92" fmla="*/ 3567 w 3590"/>
                <a:gd name="T93" fmla="*/ 38 h 2357"/>
                <a:gd name="T94" fmla="*/ 3590 w 3590"/>
                <a:gd name="T95" fmla="*/ 2255 h 2357"/>
                <a:gd name="T96" fmla="*/ 3552 w 3590"/>
                <a:gd name="T97" fmla="*/ 2335 h 2357"/>
                <a:gd name="T98" fmla="*/ 102 w 3590"/>
                <a:gd name="T99" fmla="*/ 2357 h 2357"/>
                <a:gd name="T100" fmla="*/ 23 w 3590"/>
                <a:gd name="T101" fmla="*/ 2319 h 2357"/>
                <a:gd name="T102" fmla="*/ 0 w 3590"/>
                <a:gd name="T103" fmla="*/ 102 h 2357"/>
                <a:gd name="T104" fmla="*/ 38 w 3590"/>
                <a:gd name="T105" fmla="*/ 2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90" h="2357">
                  <a:moveTo>
                    <a:pt x="905" y="1402"/>
                  </a:moveTo>
                  <a:lnTo>
                    <a:pt x="867" y="1406"/>
                  </a:lnTo>
                  <a:lnTo>
                    <a:pt x="831" y="1414"/>
                  </a:lnTo>
                  <a:lnTo>
                    <a:pt x="796" y="1430"/>
                  </a:lnTo>
                  <a:lnTo>
                    <a:pt x="766" y="1448"/>
                  </a:lnTo>
                  <a:lnTo>
                    <a:pt x="739" y="1472"/>
                  </a:lnTo>
                  <a:lnTo>
                    <a:pt x="715" y="1499"/>
                  </a:lnTo>
                  <a:lnTo>
                    <a:pt x="695" y="1531"/>
                  </a:lnTo>
                  <a:lnTo>
                    <a:pt x="681" y="1564"/>
                  </a:lnTo>
                  <a:lnTo>
                    <a:pt x="672" y="1600"/>
                  </a:lnTo>
                  <a:lnTo>
                    <a:pt x="669" y="1638"/>
                  </a:lnTo>
                  <a:lnTo>
                    <a:pt x="669" y="2138"/>
                  </a:lnTo>
                  <a:lnTo>
                    <a:pt x="1512" y="2138"/>
                  </a:lnTo>
                  <a:lnTo>
                    <a:pt x="1512" y="1638"/>
                  </a:lnTo>
                  <a:lnTo>
                    <a:pt x="1509" y="1600"/>
                  </a:lnTo>
                  <a:lnTo>
                    <a:pt x="1500" y="1564"/>
                  </a:lnTo>
                  <a:lnTo>
                    <a:pt x="1486" y="1531"/>
                  </a:lnTo>
                  <a:lnTo>
                    <a:pt x="1466" y="1499"/>
                  </a:lnTo>
                  <a:lnTo>
                    <a:pt x="1443" y="1472"/>
                  </a:lnTo>
                  <a:lnTo>
                    <a:pt x="1415" y="1448"/>
                  </a:lnTo>
                  <a:lnTo>
                    <a:pt x="1385" y="1430"/>
                  </a:lnTo>
                  <a:lnTo>
                    <a:pt x="1350" y="1414"/>
                  </a:lnTo>
                  <a:lnTo>
                    <a:pt x="1314" y="1406"/>
                  </a:lnTo>
                  <a:lnTo>
                    <a:pt x="1276" y="1402"/>
                  </a:lnTo>
                  <a:lnTo>
                    <a:pt x="1194" y="1402"/>
                  </a:lnTo>
                  <a:lnTo>
                    <a:pt x="1193" y="1402"/>
                  </a:lnTo>
                  <a:lnTo>
                    <a:pt x="1193" y="1873"/>
                  </a:lnTo>
                  <a:lnTo>
                    <a:pt x="1190" y="1897"/>
                  </a:lnTo>
                  <a:lnTo>
                    <a:pt x="1183" y="1918"/>
                  </a:lnTo>
                  <a:lnTo>
                    <a:pt x="1171" y="1937"/>
                  </a:lnTo>
                  <a:lnTo>
                    <a:pt x="1154" y="1953"/>
                  </a:lnTo>
                  <a:lnTo>
                    <a:pt x="1136" y="1965"/>
                  </a:lnTo>
                  <a:lnTo>
                    <a:pt x="1114" y="1973"/>
                  </a:lnTo>
                  <a:lnTo>
                    <a:pt x="1090" y="1975"/>
                  </a:lnTo>
                  <a:lnTo>
                    <a:pt x="1067" y="1973"/>
                  </a:lnTo>
                  <a:lnTo>
                    <a:pt x="1045" y="1965"/>
                  </a:lnTo>
                  <a:lnTo>
                    <a:pt x="1027" y="1953"/>
                  </a:lnTo>
                  <a:lnTo>
                    <a:pt x="1011" y="1937"/>
                  </a:lnTo>
                  <a:lnTo>
                    <a:pt x="999" y="1918"/>
                  </a:lnTo>
                  <a:lnTo>
                    <a:pt x="991" y="1897"/>
                  </a:lnTo>
                  <a:lnTo>
                    <a:pt x="988" y="1873"/>
                  </a:lnTo>
                  <a:lnTo>
                    <a:pt x="988" y="1402"/>
                  </a:lnTo>
                  <a:lnTo>
                    <a:pt x="987" y="1402"/>
                  </a:lnTo>
                  <a:lnTo>
                    <a:pt x="905" y="1402"/>
                  </a:lnTo>
                  <a:close/>
                  <a:moveTo>
                    <a:pt x="102" y="0"/>
                  </a:moveTo>
                  <a:lnTo>
                    <a:pt x="580" y="0"/>
                  </a:lnTo>
                  <a:lnTo>
                    <a:pt x="603" y="3"/>
                  </a:lnTo>
                  <a:lnTo>
                    <a:pt x="624" y="11"/>
                  </a:lnTo>
                  <a:lnTo>
                    <a:pt x="643" y="23"/>
                  </a:lnTo>
                  <a:lnTo>
                    <a:pt x="659" y="38"/>
                  </a:lnTo>
                  <a:lnTo>
                    <a:pt x="671" y="58"/>
                  </a:lnTo>
                  <a:lnTo>
                    <a:pt x="679" y="80"/>
                  </a:lnTo>
                  <a:lnTo>
                    <a:pt x="682" y="102"/>
                  </a:lnTo>
                  <a:lnTo>
                    <a:pt x="679" y="126"/>
                  </a:lnTo>
                  <a:lnTo>
                    <a:pt x="671" y="148"/>
                  </a:lnTo>
                  <a:lnTo>
                    <a:pt x="659" y="166"/>
                  </a:lnTo>
                  <a:lnTo>
                    <a:pt x="643" y="183"/>
                  </a:lnTo>
                  <a:lnTo>
                    <a:pt x="624" y="195"/>
                  </a:lnTo>
                  <a:lnTo>
                    <a:pt x="603" y="202"/>
                  </a:lnTo>
                  <a:lnTo>
                    <a:pt x="580" y="206"/>
                  </a:lnTo>
                  <a:lnTo>
                    <a:pt x="206" y="206"/>
                  </a:lnTo>
                  <a:lnTo>
                    <a:pt x="206" y="2153"/>
                  </a:lnTo>
                  <a:lnTo>
                    <a:pt x="465" y="2153"/>
                  </a:lnTo>
                  <a:lnTo>
                    <a:pt x="465" y="1638"/>
                  </a:lnTo>
                  <a:lnTo>
                    <a:pt x="467" y="1588"/>
                  </a:lnTo>
                  <a:lnTo>
                    <a:pt x="475" y="1540"/>
                  </a:lnTo>
                  <a:lnTo>
                    <a:pt x="488" y="1494"/>
                  </a:lnTo>
                  <a:lnTo>
                    <a:pt x="507" y="1449"/>
                  </a:lnTo>
                  <a:lnTo>
                    <a:pt x="530" y="1408"/>
                  </a:lnTo>
                  <a:lnTo>
                    <a:pt x="557" y="1369"/>
                  </a:lnTo>
                  <a:lnTo>
                    <a:pt x="587" y="1333"/>
                  </a:lnTo>
                  <a:lnTo>
                    <a:pt x="622" y="1301"/>
                  </a:lnTo>
                  <a:lnTo>
                    <a:pt x="660" y="1272"/>
                  </a:lnTo>
                  <a:lnTo>
                    <a:pt x="701" y="1248"/>
                  </a:lnTo>
                  <a:lnTo>
                    <a:pt x="681" y="1215"/>
                  </a:lnTo>
                  <a:lnTo>
                    <a:pt x="665" y="1178"/>
                  </a:lnTo>
                  <a:lnTo>
                    <a:pt x="653" y="1140"/>
                  </a:lnTo>
                  <a:lnTo>
                    <a:pt x="645" y="1099"/>
                  </a:lnTo>
                  <a:lnTo>
                    <a:pt x="643" y="1057"/>
                  </a:lnTo>
                  <a:lnTo>
                    <a:pt x="643" y="828"/>
                  </a:lnTo>
                  <a:lnTo>
                    <a:pt x="646" y="781"/>
                  </a:lnTo>
                  <a:lnTo>
                    <a:pt x="655" y="737"/>
                  </a:lnTo>
                  <a:lnTo>
                    <a:pt x="670" y="694"/>
                  </a:lnTo>
                  <a:lnTo>
                    <a:pt x="690" y="654"/>
                  </a:lnTo>
                  <a:lnTo>
                    <a:pt x="715" y="617"/>
                  </a:lnTo>
                  <a:lnTo>
                    <a:pt x="744" y="584"/>
                  </a:lnTo>
                  <a:lnTo>
                    <a:pt x="778" y="555"/>
                  </a:lnTo>
                  <a:lnTo>
                    <a:pt x="815" y="530"/>
                  </a:lnTo>
                  <a:lnTo>
                    <a:pt x="854" y="510"/>
                  </a:lnTo>
                  <a:lnTo>
                    <a:pt x="898" y="496"/>
                  </a:lnTo>
                  <a:lnTo>
                    <a:pt x="942" y="486"/>
                  </a:lnTo>
                  <a:lnTo>
                    <a:pt x="989" y="483"/>
                  </a:lnTo>
                  <a:lnTo>
                    <a:pt x="1192" y="483"/>
                  </a:lnTo>
                  <a:lnTo>
                    <a:pt x="1215" y="486"/>
                  </a:lnTo>
                  <a:lnTo>
                    <a:pt x="1237" y="493"/>
                  </a:lnTo>
                  <a:lnTo>
                    <a:pt x="1257" y="505"/>
                  </a:lnTo>
                  <a:lnTo>
                    <a:pt x="1272" y="521"/>
                  </a:lnTo>
                  <a:lnTo>
                    <a:pt x="1284" y="540"/>
                  </a:lnTo>
                  <a:lnTo>
                    <a:pt x="1292" y="562"/>
                  </a:lnTo>
                  <a:lnTo>
                    <a:pt x="1295" y="585"/>
                  </a:lnTo>
                  <a:lnTo>
                    <a:pt x="1292" y="609"/>
                  </a:lnTo>
                  <a:lnTo>
                    <a:pt x="1284" y="630"/>
                  </a:lnTo>
                  <a:lnTo>
                    <a:pt x="1272" y="649"/>
                  </a:lnTo>
                  <a:lnTo>
                    <a:pt x="1257" y="665"/>
                  </a:lnTo>
                  <a:lnTo>
                    <a:pt x="1237" y="677"/>
                  </a:lnTo>
                  <a:lnTo>
                    <a:pt x="1215" y="685"/>
                  </a:lnTo>
                  <a:lnTo>
                    <a:pt x="1192" y="688"/>
                  </a:lnTo>
                  <a:lnTo>
                    <a:pt x="989" y="688"/>
                  </a:lnTo>
                  <a:lnTo>
                    <a:pt x="961" y="690"/>
                  </a:lnTo>
                  <a:lnTo>
                    <a:pt x="934" y="699"/>
                  </a:lnTo>
                  <a:lnTo>
                    <a:pt x="911" y="712"/>
                  </a:lnTo>
                  <a:lnTo>
                    <a:pt x="890" y="729"/>
                  </a:lnTo>
                  <a:lnTo>
                    <a:pt x="872" y="750"/>
                  </a:lnTo>
                  <a:lnTo>
                    <a:pt x="859" y="774"/>
                  </a:lnTo>
                  <a:lnTo>
                    <a:pt x="851" y="800"/>
                  </a:lnTo>
                  <a:lnTo>
                    <a:pt x="847" y="828"/>
                  </a:lnTo>
                  <a:lnTo>
                    <a:pt x="847" y="1057"/>
                  </a:lnTo>
                  <a:lnTo>
                    <a:pt x="851" y="1085"/>
                  </a:lnTo>
                  <a:lnTo>
                    <a:pt x="859" y="1111"/>
                  </a:lnTo>
                  <a:lnTo>
                    <a:pt x="871" y="1135"/>
                  </a:lnTo>
                  <a:lnTo>
                    <a:pt x="889" y="1156"/>
                  </a:lnTo>
                  <a:lnTo>
                    <a:pt x="909" y="1173"/>
                  </a:lnTo>
                  <a:lnTo>
                    <a:pt x="933" y="1186"/>
                  </a:lnTo>
                  <a:lnTo>
                    <a:pt x="960" y="1195"/>
                  </a:lnTo>
                  <a:lnTo>
                    <a:pt x="988" y="1198"/>
                  </a:lnTo>
                  <a:lnTo>
                    <a:pt x="1193" y="1198"/>
                  </a:lnTo>
                  <a:lnTo>
                    <a:pt x="1222" y="1195"/>
                  </a:lnTo>
                  <a:lnTo>
                    <a:pt x="1248" y="1186"/>
                  </a:lnTo>
                  <a:lnTo>
                    <a:pt x="1272" y="1173"/>
                  </a:lnTo>
                  <a:lnTo>
                    <a:pt x="1292" y="1156"/>
                  </a:lnTo>
                  <a:lnTo>
                    <a:pt x="1310" y="1135"/>
                  </a:lnTo>
                  <a:lnTo>
                    <a:pt x="1322" y="1111"/>
                  </a:lnTo>
                  <a:lnTo>
                    <a:pt x="1330" y="1085"/>
                  </a:lnTo>
                  <a:lnTo>
                    <a:pt x="1334" y="1057"/>
                  </a:lnTo>
                  <a:lnTo>
                    <a:pt x="1334" y="828"/>
                  </a:lnTo>
                  <a:lnTo>
                    <a:pt x="1336" y="805"/>
                  </a:lnTo>
                  <a:lnTo>
                    <a:pt x="1344" y="783"/>
                  </a:lnTo>
                  <a:lnTo>
                    <a:pt x="1355" y="765"/>
                  </a:lnTo>
                  <a:lnTo>
                    <a:pt x="1372" y="749"/>
                  </a:lnTo>
                  <a:lnTo>
                    <a:pt x="1390" y="737"/>
                  </a:lnTo>
                  <a:lnTo>
                    <a:pt x="1412" y="729"/>
                  </a:lnTo>
                  <a:lnTo>
                    <a:pt x="1436" y="726"/>
                  </a:lnTo>
                  <a:lnTo>
                    <a:pt x="1459" y="729"/>
                  </a:lnTo>
                  <a:lnTo>
                    <a:pt x="1481" y="737"/>
                  </a:lnTo>
                  <a:lnTo>
                    <a:pt x="1500" y="749"/>
                  </a:lnTo>
                  <a:lnTo>
                    <a:pt x="1515" y="765"/>
                  </a:lnTo>
                  <a:lnTo>
                    <a:pt x="1528" y="783"/>
                  </a:lnTo>
                  <a:lnTo>
                    <a:pt x="1536" y="805"/>
                  </a:lnTo>
                  <a:lnTo>
                    <a:pt x="1538" y="828"/>
                  </a:lnTo>
                  <a:lnTo>
                    <a:pt x="1538" y="1057"/>
                  </a:lnTo>
                  <a:lnTo>
                    <a:pt x="1536" y="1099"/>
                  </a:lnTo>
                  <a:lnTo>
                    <a:pt x="1528" y="1140"/>
                  </a:lnTo>
                  <a:lnTo>
                    <a:pt x="1517" y="1178"/>
                  </a:lnTo>
                  <a:lnTo>
                    <a:pt x="1500" y="1215"/>
                  </a:lnTo>
                  <a:lnTo>
                    <a:pt x="1481" y="1248"/>
                  </a:lnTo>
                  <a:lnTo>
                    <a:pt x="1521" y="1272"/>
                  </a:lnTo>
                  <a:lnTo>
                    <a:pt x="1559" y="1301"/>
                  </a:lnTo>
                  <a:lnTo>
                    <a:pt x="1594" y="1333"/>
                  </a:lnTo>
                  <a:lnTo>
                    <a:pt x="1624" y="1369"/>
                  </a:lnTo>
                  <a:lnTo>
                    <a:pt x="1651" y="1408"/>
                  </a:lnTo>
                  <a:lnTo>
                    <a:pt x="1674" y="1449"/>
                  </a:lnTo>
                  <a:lnTo>
                    <a:pt x="1693" y="1494"/>
                  </a:lnTo>
                  <a:lnTo>
                    <a:pt x="1706" y="1540"/>
                  </a:lnTo>
                  <a:lnTo>
                    <a:pt x="1714" y="1588"/>
                  </a:lnTo>
                  <a:lnTo>
                    <a:pt x="1717" y="1638"/>
                  </a:lnTo>
                  <a:lnTo>
                    <a:pt x="1717" y="2153"/>
                  </a:lnTo>
                  <a:lnTo>
                    <a:pt x="3384" y="2153"/>
                  </a:lnTo>
                  <a:lnTo>
                    <a:pt x="3384" y="206"/>
                  </a:lnTo>
                  <a:lnTo>
                    <a:pt x="3010" y="206"/>
                  </a:lnTo>
                  <a:lnTo>
                    <a:pt x="2987" y="202"/>
                  </a:lnTo>
                  <a:lnTo>
                    <a:pt x="2966" y="195"/>
                  </a:lnTo>
                  <a:lnTo>
                    <a:pt x="2947" y="183"/>
                  </a:lnTo>
                  <a:lnTo>
                    <a:pt x="2931" y="166"/>
                  </a:lnTo>
                  <a:lnTo>
                    <a:pt x="2919" y="148"/>
                  </a:lnTo>
                  <a:lnTo>
                    <a:pt x="2911" y="126"/>
                  </a:lnTo>
                  <a:lnTo>
                    <a:pt x="2908" y="102"/>
                  </a:lnTo>
                  <a:lnTo>
                    <a:pt x="2911" y="80"/>
                  </a:lnTo>
                  <a:lnTo>
                    <a:pt x="2919" y="58"/>
                  </a:lnTo>
                  <a:lnTo>
                    <a:pt x="2931" y="38"/>
                  </a:lnTo>
                  <a:lnTo>
                    <a:pt x="2947" y="23"/>
                  </a:lnTo>
                  <a:lnTo>
                    <a:pt x="2966" y="11"/>
                  </a:lnTo>
                  <a:lnTo>
                    <a:pt x="2987" y="3"/>
                  </a:lnTo>
                  <a:lnTo>
                    <a:pt x="3010" y="0"/>
                  </a:lnTo>
                  <a:lnTo>
                    <a:pt x="3488" y="0"/>
                  </a:lnTo>
                  <a:lnTo>
                    <a:pt x="3511" y="3"/>
                  </a:lnTo>
                  <a:lnTo>
                    <a:pt x="3532" y="11"/>
                  </a:lnTo>
                  <a:lnTo>
                    <a:pt x="3552" y="23"/>
                  </a:lnTo>
                  <a:lnTo>
                    <a:pt x="3567" y="38"/>
                  </a:lnTo>
                  <a:lnTo>
                    <a:pt x="3579" y="58"/>
                  </a:lnTo>
                  <a:lnTo>
                    <a:pt x="3588" y="80"/>
                  </a:lnTo>
                  <a:lnTo>
                    <a:pt x="3590" y="102"/>
                  </a:lnTo>
                  <a:lnTo>
                    <a:pt x="3590" y="2255"/>
                  </a:lnTo>
                  <a:lnTo>
                    <a:pt x="3588" y="2279"/>
                  </a:lnTo>
                  <a:lnTo>
                    <a:pt x="3579" y="2301"/>
                  </a:lnTo>
                  <a:lnTo>
                    <a:pt x="3567" y="2319"/>
                  </a:lnTo>
                  <a:lnTo>
                    <a:pt x="3552" y="2335"/>
                  </a:lnTo>
                  <a:lnTo>
                    <a:pt x="3532" y="2347"/>
                  </a:lnTo>
                  <a:lnTo>
                    <a:pt x="3511" y="2355"/>
                  </a:lnTo>
                  <a:lnTo>
                    <a:pt x="3488" y="2357"/>
                  </a:lnTo>
                  <a:lnTo>
                    <a:pt x="102" y="2357"/>
                  </a:lnTo>
                  <a:lnTo>
                    <a:pt x="79" y="2355"/>
                  </a:lnTo>
                  <a:lnTo>
                    <a:pt x="58" y="2347"/>
                  </a:lnTo>
                  <a:lnTo>
                    <a:pt x="38" y="2335"/>
                  </a:lnTo>
                  <a:lnTo>
                    <a:pt x="23" y="2319"/>
                  </a:lnTo>
                  <a:lnTo>
                    <a:pt x="11" y="2301"/>
                  </a:lnTo>
                  <a:lnTo>
                    <a:pt x="2" y="2279"/>
                  </a:lnTo>
                  <a:lnTo>
                    <a:pt x="0" y="2255"/>
                  </a:lnTo>
                  <a:lnTo>
                    <a:pt x="0" y="102"/>
                  </a:lnTo>
                  <a:lnTo>
                    <a:pt x="2" y="80"/>
                  </a:lnTo>
                  <a:lnTo>
                    <a:pt x="11" y="58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8" y="11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28"/>
            <p:cNvSpPr>
              <a:spLocks/>
            </p:cNvSpPr>
            <p:nvPr/>
          </p:nvSpPr>
          <p:spPr bwMode="auto">
            <a:xfrm>
              <a:off x="9394825" y="4478338"/>
              <a:ext cx="195263" cy="120650"/>
            </a:xfrm>
            <a:custGeom>
              <a:avLst/>
              <a:gdLst>
                <a:gd name="T0" fmla="*/ 103 w 1220"/>
                <a:gd name="T1" fmla="*/ 0 h 758"/>
                <a:gd name="T2" fmla="*/ 1118 w 1220"/>
                <a:gd name="T3" fmla="*/ 0 h 758"/>
                <a:gd name="T4" fmla="*/ 1142 w 1220"/>
                <a:gd name="T5" fmla="*/ 3 h 758"/>
                <a:gd name="T6" fmla="*/ 1164 w 1220"/>
                <a:gd name="T7" fmla="*/ 11 h 758"/>
                <a:gd name="T8" fmla="*/ 1182 w 1220"/>
                <a:gd name="T9" fmla="*/ 23 h 758"/>
                <a:gd name="T10" fmla="*/ 1199 w 1220"/>
                <a:gd name="T11" fmla="*/ 39 h 758"/>
                <a:gd name="T12" fmla="*/ 1211 w 1220"/>
                <a:gd name="T13" fmla="*/ 57 h 758"/>
                <a:gd name="T14" fmla="*/ 1218 w 1220"/>
                <a:gd name="T15" fmla="*/ 79 h 758"/>
                <a:gd name="T16" fmla="*/ 1220 w 1220"/>
                <a:gd name="T17" fmla="*/ 103 h 758"/>
                <a:gd name="T18" fmla="*/ 1220 w 1220"/>
                <a:gd name="T19" fmla="*/ 656 h 758"/>
                <a:gd name="T20" fmla="*/ 1218 w 1220"/>
                <a:gd name="T21" fmla="*/ 680 h 758"/>
                <a:gd name="T22" fmla="*/ 1211 w 1220"/>
                <a:gd name="T23" fmla="*/ 700 h 758"/>
                <a:gd name="T24" fmla="*/ 1199 w 1220"/>
                <a:gd name="T25" fmla="*/ 720 h 758"/>
                <a:gd name="T26" fmla="*/ 1182 w 1220"/>
                <a:gd name="T27" fmla="*/ 735 h 758"/>
                <a:gd name="T28" fmla="*/ 1164 w 1220"/>
                <a:gd name="T29" fmla="*/ 748 h 758"/>
                <a:gd name="T30" fmla="*/ 1142 w 1220"/>
                <a:gd name="T31" fmla="*/ 756 h 758"/>
                <a:gd name="T32" fmla="*/ 1118 w 1220"/>
                <a:gd name="T33" fmla="*/ 758 h 758"/>
                <a:gd name="T34" fmla="*/ 1095 w 1220"/>
                <a:gd name="T35" fmla="*/ 756 h 758"/>
                <a:gd name="T36" fmla="*/ 1074 w 1220"/>
                <a:gd name="T37" fmla="*/ 748 h 758"/>
                <a:gd name="T38" fmla="*/ 1054 w 1220"/>
                <a:gd name="T39" fmla="*/ 735 h 758"/>
                <a:gd name="T40" fmla="*/ 1039 w 1220"/>
                <a:gd name="T41" fmla="*/ 720 h 758"/>
                <a:gd name="T42" fmla="*/ 1026 w 1220"/>
                <a:gd name="T43" fmla="*/ 700 h 758"/>
                <a:gd name="T44" fmla="*/ 1018 w 1220"/>
                <a:gd name="T45" fmla="*/ 680 h 758"/>
                <a:gd name="T46" fmla="*/ 1016 w 1220"/>
                <a:gd name="T47" fmla="*/ 656 h 758"/>
                <a:gd name="T48" fmla="*/ 1016 w 1220"/>
                <a:gd name="T49" fmla="*/ 205 h 758"/>
                <a:gd name="T50" fmla="*/ 205 w 1220"/>
                <a:gd name="T51" fmla="*/ 205 h 758"/>
                <a:gd name="T52" fmla="*/ 205 w 1220"/>
                <a:gd name="T53" fmla="*/ 554 h 758"/>
                <a:gd name="T54" fmla="*/ 659 w 1220"/>
                <a:gd name="T55" fmla="*/ 554 h 758"/>
                <a:gd name="T56" fmla="*/ 683 w 1220"/>
                <a:gd name="T57" fmla="*/ 556 h 758"/>
                <a:gd name="T58" fmla="*/ 705 w 1220"/>
                <a:gd name="T59" fmla="*/ 563 h 758"/>
                <a:gd name="T60" fmla="*/ 723 w 1220"/>
                <a:gd name="T61" fmla="*/ 575 h 758"/>
                <a:gd name="T62" fmla="*/ 740 w 1220"/>
                <a:gd name="T63" fmla="*/ 592 h 758"/>
                <a:gd name="T64" fmla="*/ 752 w 1220"/>
                <a:gd name="T65" fmla="*/ 610 h 758"/>
                <a:gd name="T66" fmla="*/ 759 w 1220"/>
                <a:gd name="T67" fmla="*/ 632 h 758"/>
                <a:gd name="T68" fmla="*/ 761 w 1220"/>
                <a:gd name="T69" fmla="*/ 656 h 758"/>
                <a:gd name="T70" fmla="*/ 759 w 1220"/>
                <a:gd name="T71" fmla="*/ 680 h 758"/>
                <a:gd name="T72" fmla="*/ 752 w 1220"/>
                <a:gd name="T73" fmla="*/ 700 h 758"/>
                <a:gd name="T74" fmla="*/ 740 w 1220"/>
                <a:gd name="T75" fmla="*/ 720 h 758"/>
                <a:gd name="T76" fmla="*/ 723 w 1220"/>
                <a:gd name="T77" fmla="*/ 735 h 758"/>
                <a:gd name="T78" fmla="*/ 705 w 1220"/>
                <a:gd name="T79" fmla="*/ 748 h 758"/>
                <a:gd name="T80" fmla="*/ 683 w 1220"/>
                <a:gd name="T81" fmla="*/ 756 h 758"/>
                <a:gd name="T82" fmla="*/ 659 w 1220"/>
                <a:gd name="T83" fmla="*/ 758 h 758"/>
                <a:gd name="T84" fmla="*/ 103 w 1220"/>
                <a:gd name="T85" fmla="*/ 758 h 758"/>
                <a:gd name="T86" fmla="*/ 79 w 1220"/>
                <a:gd name="T87" fmla="*/ 756 h 758"/>
                <a:gd name="T88" fmla="*/ 58 w 1220"/>
                <a:gd name="T89" fmla="*/ 748 h 758"/>
                <a:gd name="T90" fmla="*/ 39 w 1220"/>
                <a:gd name="T91" fmla="*/ 735 h 758"/>
                <a:gd name="T92" fmla="*/ 23 w 1220"/>
                <a:gd name="T93" fmla="*/ 720 h 758"/>
                <a:gd name="T94" fmla="*/ 11 w 1220"/>
                <a:gd name="T95" fmla="*/ 700 h 758"/>
                <a:gd name="T96" fmla="*/ 3 w 1220"/>
                <a:gd name="T97" fmla="*/ 680 h 758"/>
                <a:gd name="T98" fmla="*/ 0 w 1220"/>
                <a:gd name="T99" fmla="*/ 656 h 758"/>
                <a:gd name="T100" fmla="*/ 0 w 1220"/>
                <a:gd name="T101" fmla="*/ 103 h 758"/>
                <a:gd name="T102" fmla="*/ 3 w 1220"/>
                <a:gd name="T103" fmla="*/ 79 h 758"/>
                <a:gd name="T104" fmla="*/ 11 w 1220"/>
                <a:gd name="T105" fmla="*/ 57 h 758"/>
                <a:gd name="T106" fmla="*/ 23 w 1220"/>
                <a:gd name="T107" fmla="*/ 39 h 758"/>
                <a:gd name="T108" fmla="*/ 39 w 1220"/>
                <a:gd name="T109" fmla="*/ 23 h 758"/>
                <a:gd name="T110" fmla="*/ 58 w 1220"/>
                <a:gd name="T111" fmla="*/ 11 h 758"/>
                <a:gd name="T112" fmla="*/ 79 w 1220"/>
                <a:gd name="T113" fmla="*/ 3 h 758"/>
                <a:gd name="T114" fmla="*/ 103 w 1220"/>
                <a:gd name="T115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0" h="758">
                  <a:moveTo>
                    <a:pt x="103" y="0"/>
                  </a:moveTo>
                  <a:lnTo>
                    <a:pt x="1118" y="0"/>
                  </a:lnTo>
                  <a:lnTo>
                    <a:pt x="1142" y="3"/>
                  </a:lnTo>
                  <a:lnTo>
                    <a:pt x="1164" y="11"/>
                  </a:lnTo>
                  <a:lnTo>
                    <a:pt x="1182" y="23"/>
                  </a:lnTo>
                  <a:lnTo>
                    <a:pt x="1199" y="39"/>
                  </a:lnTo>
                  <a:lnTo>
                    <a:pt x="1211" y="57"/>
                  </a:lnTo>
                  <a:lnTo>
                    <a:pt x="1218" y="79"/>
                  </a:lnTo>
                  <a:lnTo>
                    <a:pt x="1220" y="103"/>
                  </a:lnTo>
                  <a:lnTo>
                    <a:pt x="1220" y="656"/>
                  </a:lnTo>
                  <a:lnTo>
                    <a:pt x="1218" y="680"/>
                  </a:lnTo>
                  <a:lnTo>
                    <a:pt x="1211" y="700"/>
                  </a:lnTo>
                  <a:lnTo>
                    <a:pt x="1199" y="720"/>
                  </a:lnTo>
                  <a:lnTo>
                    <a:pt x="1182" y="735"/>
                  </a:lnTo>
                  <a:lnTo>
                    <a:pt x="1164" y="748"/>
                  </a:lnTo>
                  <a:lnTo>
                    <a:pt x="1142" y="756"/>
                  </a:lnTo>
                  <a:lnTo>
                    <a:pt x="1118" y="758"/>
                  </a:lnTo>
                  <a:lnTo>
                    <a:pt x="1095" y="756"/>
                  </a:lnTo>
                  <a:lnTo>
                    <a:pt x="1074" y="748"/>
                  </a:lnTo>
                  <a:lnTo>
                    <a:pt x="1054" y="735"/>
                  </a:lnTo>
                  <a:lnTo>
                    <a:pt x="1039" y="720"/>
                  </a:lnTo>
                  <a:lnTo>
                    <a:pt x="1026" y="700"/>
                  </a:lnTo>
                  <a:lnTo>
                    <a:pt x="1018" y="680"/>
                  </a:lnTo>
                  <a:lnTo>
                    <a:pt x="1016" y="656"/>
                  </a:lnTo>
                  <a:lnTo>
                    <a:pt x="1016" y="205"/>
                  </a:lnTo>
                  <a:lnTo>
                    <a:pt x="205" y="205"/>
                  </a:lnTo>
                  <a:lnTo>
                    <a:pt x="205" y="554"/>
                  </a:lnTo>
                  <a:lnTo>
                    <a:pt x="659" y="554"/>
                  </a:lnTo>
                  <a:lnTo>
                    <a:pt x="683" y="556"/>
                  </a:lnTo>
                  <a:lnTo>
                    <a:pt x="705" y="563"/>
                  </a:lnTo>
                  <a:lnTo>
                    <a:pt x="723" y="575"/>
                  </a:lnTo>
                  <a:lnTo>
                    <a:pt x="740" y="592"/>
                  </a:lnTo>
                  <a:lnTo>
                    <a:pt x="752" y="610"/>
                  </a:lnTo>
                  <a:lnTo>
                    <a:pt x="759" y="632"/>
                  </a:lnTo>
                  <a:lnTo>
                    <a:pt x="761" y="656"/>
                  </a:lnTo>
                  <a:lnTo>
                    <a:pt x="759" y="680"/>
                  </a:lnTo>
                  <a:lnTo>
                    <a:pt x="752" y="700"/>
                  </a:lnTo>
                  <a:lnTo>
                    <a:pt x="740" y="720"/>
                  </a:lnTo>
                  <a:lnTo>
                    <a:pt x="723" y="735"/>
                  </a:lnTo>
                  <a:lnTo>
                    <a:pt x="705" y="748"/>
                  </a:lnTo>
                  <a:lnTo>
                    <a:pt x="683" y="756"/>
                  </a:lnTo>
                  <a:lnTo>
                    <a:pt x="659" y="758"/>
                  </a:lnTo>
                  <a:lnTo>
                    <a:pt x="103" y="758"/>
                  </a:lnTo>
                  <a:lnTo>
                    <a:pt x="79" y="756"/>
                  </a:lnTo>
                  <a:lnTo>
                    <a:pt x="58" y="748"/>
                  </a:lnTo>
                  <a:lnTo>
                    <a:pt x="39" y="735"/>
                  </a:lnTo>
                  <a:lnTo>
                    <a:pt x="23" y="720"/>
                  </a:lnTo>
                  <a:lnTo>
                    <a:pt x="11" y="700"/>
                  </a:lnTo>
                  <a:lnTo>
                    <a:pt x="3" y="680"/>
                  </a:lnTo>
                  <a:lnTo>
                    <a:pt x="0" y="656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9"/>
            <p:cNvSpPr>
              <a:spLocks/>
            </p:cNvSpPr>
            <p:nvPr/>
          </p:nvSpPr>
          <p:spPr bwMode="auto">
            <a:xfrm>
              <a:off x="9394825" y="4643438"/>
              <a:ext cx="195263" cy="33338"/>
            </a:xfrm>
            <a:custGeom>
              <a:avLst/>
              <a:gdLst>
                <a:gd name="T0" fmla="*/ 103 w 1220"/>
                <a:gd name="T1" fmla="*/ 0 h 206"/>
                <a:gd name="T2" fmla="*/ 1118 w 1220"/>
                <a:gd name="T3" fmla="*/ 0 h 206"/>
                <a:gd name="T4" fmla="*/ 1142 w 1220"/>
                <a:gd name="T5" fmla="*/ 4 h 206"/>
                <a:gd name="T6" fmla="*/ 1164 w 1220"/>
                <a:gd name="T7" fmla="*/ 11 h 206"/>
                <a:gd name="T8" fmla="*/ 1182 w 1220"/>
                <a:gd name="T9" fmla="*/ 23 h 206"/>
                <a:gd name="T10" fmla="*/ 1199 w 1220"/>
                <a:gd name="T11" fmla="*/ 38 h 206"/>
                <a:gd name="T12" fmla="*/ 1211 w 1220"/>
                <a:gd name="T13" fmla="*/ 58 h 206"/>
                <a:gd name="T14" fmla="*/ 1218 w 1220"/>
                <a:gd name="T15" fmla="*/ 80 h 206"/>
                <a:gd name="T16" fmla="*/ 1220 w 1220"/>
                <a:gd name="T17" fmla="*/ 102 h 206"/>
                <a:gd name="T18" fmla="*/ 1218 w 1220"/>
                <a:gd name="T19" fmla="*/ 126 h 206"/>
                <a:gd name="T20" fmla="*/ 1211 w 1220"/>
                <a:gd name="T21" fmla="*/ 148 h 206"/>
                <a:gd name="T22" fmla="*/ 1199 w 1220"/>
                <a:gd name="T23" fmla="*/ 166 h 206"/>
                <a:gd name="T24" fmla="*/ 1182 w 1220"/>
                <a:gd name="T25" fmla="*/ 183 h 206"/>
                <a:gd name="T26" fmla="*/ 1164 w 1220"/>
                <a:gd name="T27" fmla="*/ 195 h 206"/>
                <a:gd name="T28" fmla="*/ 1142 w 1220"/>
                <a:gd name="T29" fmla="*/ 202 h 206"/>
                <a:gd name="T30" fmla="*/ 1118 w 1220"/>
                <a:gd name="T31" fmla="*/ 206 h 206"/>
                <a:gd name="T32" fmla="*/ 103 w 1220"/>
                <a:gd name="T33" fmla="*/ 206 h 206"/>
                <a:gd name="T34" fmla="*/ 79 w 1220"/>
                <a:gd name="T35" fmla="*/ 202 h 206"/>
                <a:gd name="T36" fmla="*/ 58 w 1220"/>
                <a:gd name="T37" fmla="*/ 195 h 206"/>
                <a:gd name="T38" fmla="*/ 39 w 1220"/>
                <a:gd name="T39" fmla="*/ 183 h 206"/>
                <a:gd name="T40" fmla="*/ 23 w 1220"/>
                <a:gd name="T41" fmla="*/ 166 h 206"/>
                <a:gd name="T42" fmla="*/ 11 w 1220"/>
                <a:gd name="T43" fmla="*/ 148 h 206"/>
                <a:gd name="T44" fmla="*/ 3 w 1220"/>
                <a:gd name="T45" fmla="*/ 126 h 206"/>
                <a:gd name="T46" fmla="*/ 0 w 1220"/>
                <a:gd name="T47" fmla="*/ 102 h 206"/>
                <a:gd name="T48" fmla="*/ 3 w 1220"/>
                <a:gd name="T49" fmla="*/ 80 h 206"/>
                <a:gd name="T50" fmla="*/ 11 w 1220"/>
                <a:gd name="T51" fmla="*/ 58 h 206"/>
                <a:gd name="T52" fmla="*/ 23 w 1220"/>
                <a:gd name="T53" fmla="*/ 38 h 206"/>
                <a:gd name="T54" fmla="*/ 39 w 1220"/>
                <a:gd name="T55" fmla="*/ 23 h 206"/>
                <a:gd name="T56" fmla="*/ 58 w 1220"/>
                <a:gd name="T57" fmla="*/ 11 h 206"/>
                <a:gd name="T58" fmla="*/ 79 w 1220"/>
                <a:gd name="T59" fmla="*/ 4 h 206"/>
                <a:gd name="T60" fmla="*/ 103 w 1220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0" h="206">
                  <a:moveTo>
                    <a:pt x="103" y="0"/>
                  </a:moveTo>
                  <a:lnTo>
                    <a:pt x="1118" y="0"/>
                  </a:lnTo>
                  <a:lnTo>
                    <a:pt x="1142" y="4"/>
                  </a:lnTo>
                  <a:lnTo>
                    <a:pt x="1164" y="11"/>
                  </a:lnTo>
                  <a:lnTo>
                    <a:pt x="1182" y="23"/>
                  </a:lnTo>
                  <a:lnTo>
                    <a:pt x="1199" y="38"/>
                  </a:lnTo>
                  <a:lnTo>
                    <a:pt x="1211" y="58"/>
                  </a:lnTo>
                  <a:lnTo>
                    <a:pt x="1218" y="80"/>
                  </a:lnTo>
                  <a:lnTo>
                    <a:pt x="1220" y="102"/>
                  </a:lnTo>
                  <a:lnTo>
                    <a:pt x="1218" y="126"/>
                  </a:lnTo>
                  <a:lnTo>
                    <a:pt x="1211" y="148"/>
                  </a:lnTo>
                  <a:lnTo>
                    <a:pt x="1199" y="166"/>
                  </a:lnTo>
                  <a:lnTo>
                    <a:pt x="1182" y="183"/>
                  </a:lnTo>
                  <a:lnTo>
                    <a:pt x="1164" y="195"/>
                  </a:lnTo>
                  <a:lnTo>
                    <a:pt x="1142" y="202"/>
                  </a:lnTo>
                  <a:lnTo>
                    <a:pt x="1118" y="206"/>
                  </a:lnTo>
                  <a:lnTo>
                    <a:pt x="103" y="206"/>
                  </a:lnTo>
                  <a:lnTo>
                    <a:pt x="79" y="202"/>
                  </a:lnTo>
                  <a:lnTo>
                    <a:pt x="58" y="195"/>
                  </a:lnTo>
                  <a:lnTo>
                    <a:pt x="39" y="183"/>
                  </a:lnTo>
                  <a:lnTo>
                    <a:pt x="23" y="166"/>
                  </a:lnTo>
                  <a:lnTo>
                    <a:pt x="11" y="148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3" y="38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4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0" name="Group 919"/>
          <p:cNvGrpSpPr/>
          <p:nvPr/>
        </p:nvGrpSpPr>
        <p:grpSpPr>
          <a:xfrm>
            <a:off x="8215003" y="4225925"/>
            <a:ext cx="430213" cy="569913"/>
            <a:chOff x="8223250" y="4225925"/>
            <a:chExt cx="430213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5" name="Freeform 35"/>
            <p:cNvSpPr>
              <a:spLocks noEditPoints="1"/>
            </p:cNvSpPr>
            <p:nvPr/>
          </p:nvSpPr>
          <p:spPr bwMode="auto">
            <a:xfrm>
              <a:off x="8223250" y="4225925"/>
              <a:ext cx="430213" cy="569913"/>
            </a:xfrm>
            <a:custGeom>
              <a:avLst/>
              <a:gdLst>
                <a:gd name="T0" fmla="*/ 2503 w 2708"/>
                <a:gd name="T1" fmla="*/ 2469 h 3590"/>
                <a:gd name="T2" fmla="*/ 2629 w 2708"/>
                <a:gd name="T3" fmla="*/ 2 h 3590"/>
                <a:gd name="T4" fmla="*/ 2697 w 2708"/>
                <a:gd name="T5" fmla="*/ 58 h 3590"/>
                <a:gd name="T6" fmla="*/ 2705 w 2708"/>
                <a:gd name="T7" fmla="*/ 1870 h 3590"/>
                <a:gd name="T8" fmla="*/ 2650 w 2708"/>
                <a:gd name="T9" fmla="*/ 1939 h 3590"/>
                <a:gd name="T10" fmla="*/ 2560 w 2708"/>
                <a:gd name="T11" fmla="*/ 1939 h 3590"/>
                <a:gd name="T12" fmla="*/ 2506 w 2708"/>
                <a:gd name="T13" fmla="*/ 1870 h 3590"/>
                <a:gd name="T14" fmla="*/ 204 w 2708"/>
                <a:gd name="T15" fmla="*/ 2264 h 3590"/>
                <a:gd name="T16" fmla="*/ 638 w 2708"/>
                <a:gd name="T17" fmla="*/ 1659 h 3590"/>
                <a:gd name="T18" fmla="*/ 723 w 2708"/>
                <a:gd name="T19" fmla="*/ 1470 h 3590"/>
                <a:gd name="T20" fmla="*/ 874 w 2708"/>
                <a:gd name="T21" fmla="*/ 1332 h 3590"/>
                <a:gd name="T22" fmla="*/ 854 w 2708"/>
                <a:gd name="T23" fmla="*/ 1173 h 3590"/>
                <a:gd name="T24" fmla="*/ 843 w 2708"/>
                <a:gd name="T25" fmla="*/ 747 h 3590"/>
                <a:gd name="T26" fmla="*/ 911 w 2708"/>
                <a:gd name="T27" fmla="*/ 572 h 3590"/>
                <a:gd name="T28" fmla="*/ 1048 w 2708"/>
                <a:gd name="T29" fmla="*/ 449 h 3590"/>
                <a:gd name="T30" fmla="*/ 1233 w 2708"/>
                <a:gd name="T31" fmla="*/ 403 h 3590"/>
                <a:gd name="T32" fmla="*/ 1538 w 2708"/>
                <a:gd name="T33" fmla="*/ 425 h 3590"/>
                <a:gd name="T34" fmla="*/ 1576 w 2708"/>
                <a:gd name="T35" fmla="*/ 506 h 3590"/>
                <a:gd name="T36" fmla="*/ 1538 w 2708"/>
                <a:gd name="T37" fmla="*/ 585 h 3590"/>
                <a:gd name="T38" fmla="*/ 1233 w 2708"/>
                <a:gd name="T39" fmla="*/ 608 h 3590"/>
                <a:gd name="T40" fmla="*/ 1112 w 2708"/>
                <a:gd name="T41" fmla="*/ 653 h 3590"/>
                <a:gd name="T42" fmla="*/ 1048 w 2708"/>
                <a:gd name="T43" fmla="*/ 763 h 3590"/>
                <a:gd name="T44" fmla="*/ 1057 w 2708"/>
                <a:gd name="T45" fmla="*/ 1136 h 3590"/>
                <a:gd name="T46" fmla="*/ 1137 w 2708"/>
                <a:gd name="T47" fmla="*/ 1233 h 3590"/>
                <a:gd name="T48" fmla="*/ 1474 w 2708"/>
                <a:gd name="T49" fmla="*/ 1259 h 3590"/>
                <a:gd name="T50" fmla="*/ 1570 w 2708"/>
                <a:gd name="T51" fmla="*/ 1233 h 3590"/>
                <a:gd name="T52" fmla="*/ 1651 w 2708"/>
                <a:gd name="T53" fmla="*/ 1136 h 3590"/>
                <a:gd name="T54" fmla="*/ 1665 w 2708"/>
                <a:gd name="T55" fmla="*/ 773 h 3590"/>
                <a:gd name="T56" fmla="*/ 1719 w 2708"/>
                <a:gd name="T57" fmla="*/ 705 h 3590"/>
                <a:gd name="T58" fmla="*/ 1809 w 2708"/>
                <a:gd name="T59" fmla="*/ 705 h 3590"/>
                <a:gd name="T60" fmla="*/ 1864 w 2708"/>
                <a:gd name="T61" fmla="*/ 773 h 3590"/>
                <a:gd name="T62" fmla="*/ 1855 w 2708"/>
                <a:gd name="T63" fmla="*/ 1167 h 3590"/>
                <a:gd name="T64" fmla="*/ 1768 w 2708"/>
                <a:gd name="T65" fmla="*/ 1332 h 3590"/>
                <a:gd name="T66" fmla="*/ 1616 w 2708"/>
                <a:gd name="T67" fmla="*/ 1438 h 3590"/>
                <a:gd name="T68" fmla="*/ 1456 w 2708"/>
                <a:gd name="T69" fmla="*/ 1464 h 3590"/>
                <a:gd name="T70" fmla="*/ 1433 w 2708"/>
                <a:gd name="T71" fmla="*/ 1991 h 3590"/>
                <a:gd name="T72" fmla="*/ 1354 w 2708"/>
                <a:gd name="T73" fmla="*/ 2029 h 3590"/>
                <a:gd name="T74" fmla="*/ 1274 w 2708"/>
                <a:gd name="T75" fmla="*/ 1991 h 3590"/>
                <a:gd name="T76" fmla="*/ 1251 w 2708"/>
                <a:gd name="T77" fmla="*/ 1464 h 3590"/>
                <a:gd name="T78" fmla="*/ 1088 w 2708"/>
                <a:gd name="T79" fmla="*/ 1468 h 3590"/>
                <a:gd name="T80" fmla="*/ 935 w 2708"/>
                <a:gd name="T81" fmla="*/ 1538 h 3590"/>
                <a:gd name="T82" fmla="*/ 844 w 2708"/>
                <a:gd name="T83" fmla="*/ 1679 h 3590"/>
                <a:gd name="T84" fmla="*/ 1875 w 2708"/>
                <a:gd name="T85" fmla="*/ 2264 h 3590"/>
                <a:gd name="T86" fmla="*/ 1898 w 2708"/>
                <a:gd name="T87" fmla="*/ 1701 h 3590"/>
                <a:gd name="T88" fmla="*/ 1977 w 2708"/>
                <a:gd name="T89" fmla="*/ 1663 h 3590"/>
                <a:gd name="T90" fmla="*/ 2057 w 2708"/>
                <a:gd name="T91" fmla="*/ 1701 h 3590"/>
                <a:gd name="T92" fmla="*/ 2080 w 2708"/>
                <a:gd name="T93" fmla="*/ 2264 h 3590"/>
                <a:gd name="T94" fmla="*/ 2670 w 2708"/>
                <a:gd name="T95" fmla="*/ 2287 h 3590"/>
                <a:gd name="T96" fmla="*/ 2708 w 2708"/>
                <a:gd name="T97" fmla="*/ 2366 h 3590"/>
                <a:gd name="T98" fmla="*/ 2685 w 2708"/>
                <a:gd name="T99" fmla="*/ 3552 h 3590"/>
                <a:gd name="T100" fmla="*/ 2606 w 2708"/>
                <a:gd name="T101" fmla="*/ 3590 h 3590"/>
                <a:gd name="T102" fmla="*/ 38 w 2708"/>
                <a:gd name="T103" fmla="*/ 3567 h 3590"/>
                <a:gd name="T104" fmla="*/ 0 w 2708"/>
                <a:gd name="T105" fmla="*/ 3488 h 3590"/>
                <a:gd name="T106" fmla="*/ 22 w 2708"/>
                <a:gd name="T107" fmla="*/ 38 h 3590"/>
                <a:gd name="T108" fmla="*/ 102 w 2708"/>
                <a:gd name="T109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8" h="3590">
                  <a:moveTo>
                    <a:pt x="204" y="2469"/>
                  </a:moveTo>
                  <a:lnTo>
                    <a:pt x="204" y="3384"/>
                  </a:lnTo>
                  <a:lnTo>
                    <a:pt x="2503" y="3384"/>
                  </a:lnTo>
                  <a:lnTo>
                    <a:pt x="2503" y="2469"/>
                  </a:lnTo>
                  <a:lnTo>
                    <a:pt x="204" y="2469"/>
                  </a:lnTo>
                  <a:close/>
                  <a:moveTo>
                    <a:pt x="102" y="0"/>
                  </a:moveTo>
                  <a:lnTo>
                    <a:pt x="2606" y="0"/>
                  </a:lnTo>
                  <a:lnTo>
                    <a:pt x="2629" y="2"/>
                  </a:lnTo>
                  <a:lnTo>
                    <a:pt x="2650" y="11"/>
                  </a:lnTo>
                  <a:lnTo>
                    <a:pt x="2670" y="23"/>
                  </a:lnTo>
                  <a:lnTo>
                    <a:pt x="2685" y="38"/>
                  </a:lnTo>
                  <a:lnTo>
                    <a:pt x="2697" y="58"/>
                  </a:lnTo>
                  <a:lnTo>
                    <a:pt x="2705" y="79"/>
                  </a:lnTo>
                  <a:lnTo>
                    <a:pt x="2708" y="102"/>
                  </a:lnTo>
                  <a:lnTo>
                    <a:pt x="2708" y="1846"/>
                  </a:lnTo>
                  <a:lnTo>
                    <a:pt x="2705" y="1870"/>
                  </a:lnTo>
                  <a:lnTo>
                    <a:pt x="2697" y="1892"/>
                  </a:lnTo>
                  <a:lnTo>
                    <a:pt x="2685" y="1910"/>
                  </a:lnTo>
                  <a:lnTo>
                    <a:pt x="2670" y="1927"/>
                  </a:lnTo>
                  <a:lnTo>
                    <a:pt x="2650" y="1939"/>
                  </a:lnTo>
                  <a:lnTo>
                    <a:pt x="2629" y="1946"/>
                  </a:lnTo>
                  <a:lnTo>
                    <a:pt x="2606" y="1949"/>
                  </a:lnTo>
                  <a:lnTo>
                    <a:pt x="2582" y="1946"/>
                  </a:lnTo>
                  <a:lnTo>
                    <a:pt x="2560" y="1939"/>
                  </a:lnTo>
                  <a:lnTo>
                    <a:pt x="2542" y="1927"/>
                  </a:lnTo>
                  <a:lnTo>
                    <a:pt x="2526" y="1910"/>
                  </a:lnTo>
                  <a:lnTo>
                    <a:pt x="2514" y="1892"/>
                  </a:lnTo>
                  <a:lnTo>
                    <a:pt x="2506" y="1870"/>
                  </a:lnTo>
                  <a:lnTo>
                    <a:pt x="2503" y="1846"/>
                  </a:lnTo>
                  <a:lnTo>
                    <a:pt x="2503" y="206"/>
                  </a:lnTo>
                  <a:lnTo>
                    <a:pt x="204" y="206"/>
                  </a:lnTo>
                  <a:lnTo>
                    <a:pt x="204" y="2264"/>
                  </a:lnTo>
                  <a:lnTo>
                    <a:pt x="628" y="2264"/>
                  </a:lnTo>
                  <a:lnTo>
                    <a:pt x="628" y="1766"/>
                  </a:lnTo>
                  <a:lnTo>
                    <a:pt x="631" y="1711"/>
                  </a:lnTo>
                  <a:lnTo>
                    <a:pt x="638" y="1659"/>
                  </a:lnTo>
                  <a:lnTo>
                    <a:pt x="653" y="1608"/>
                  </a:lnTo>
                  <a:lnTo>
                    <a:pt x="672" y="1559"/>
                  </a:lnTo>
                  <a:lnTo>
                    <a:pt x="695" y="1512"/>
                  </a:lnTo>
                  <a:lnTo>
                    <a:pt x="723" y="1470"/>
                  </a:lnTo>
                  <a:lnTo>
                    <a:pt x="756" y="1429"/>
                  </a:lnTo>
                  <a:lnTo>
                    <a:pt x="791" y="1392"/>
                  </a:lnTo>
                  <a:lnTo>
                    <a:pt x="831" y="1360"/>
                  </a:lnTo>
                  <a:lnTo>
                    <a:pt x="874" y="1332"/>
                  </a:lnTo>
                  <a:lnTo>
                    <a:pt x="919" y="1307"/>
                  </a:lnTo>
                  <a:lnTo>
                    <a:pt x="892" y="1265"/>
                  </a:lnTo>
                  <a:lnTo>
                    <a:pt x="870" y="1221"/>
                  </a:lnTo>
                  <a:lnTo>
                    <a:pt x="854" y="1173"/>
                  </a:lnTo>
                  <a:lnTo>
                    <a:pt x="843" y="1123"/>
                  </a:lnTo>
                  <a:lnTo>
                    <a:pt x="840" y="1070"/>
                  </a:lnTo>
                  <a:lnTo>
                    <a:pt x="840" y="796"/>
                  </a:lnTo>
                  <a:lnTo>
                    <a:pt x="843" y="747"/>
                  </a:lnTo>
                  <a:lnTo>
                    <a:pt x="852" y="700"/>
                  </a:lnTo>
                  <a:lnTo>
                    <a:pt x="867" y="655"/>
                  </a:lnTo>
                  <a:lnTo>
                    <a:pt x="887" y="611"/>
                  </a:lnTo>
                  <a:lnTo>
                    <a:pt x="911" y="572"/>
                  </a:lnTo>
                  <a:lnTo>
                    <a:pt x="940" y="535"/>
                  </a:lnTo>
                  <a:lnTo>
                    <a:pt x="972" y="503"/>
                  </a:lnTo>
                  <a:lnTo>
                    <a:pt x="1009" y="473"/>
                  </a:lnTo>
                  <a:lnTo>
                    <a:pt x="1048" y="449"/>
                  </a:lnTo>
                  <a:lnTo>
                    <a:pt x="1092" y="430"/>
                  </a:lnTo>
                  <a:lnTo>
                    <a:pt x="1136" y="414"/>
                  </a:lnTo>
                  <a:lnTo>
                    <a:pt x="1184" y="406"/>
                  </a:lnTo>
                  <a:lnTo>
                    <a:pt x="1233" y="403"/>
                  </a:lnTo>
                  <a:lnTo>
                    <a:pt x="1474" y="403"/>
                  </a:lnTo>
                  <a:lnTo>
                    <a:pt x="1498" y="406"/>
                  </a:lnTo>
                  <a:lnTo>
                    <a:pt x="1520" y="413"/>
                  </a:lnTo>
                  <a:lnTo>
                    <a:pt x="1538" y="425"/>
                  </a:lnTo>
                  <a:lnTo>
                    <a:pt x="1554" y="442"/>
                  </a:lnTo>
                  <a:lnTo>
                    <a:pt x="1566" y="460"/>
                  </a:lnTo>
                  <a:lnTo>
                    <a:pt x="1574" y="482"/>
                  </a:lnTo>
                  <a:lnTo>
                    <a:pt x="1576" y="506"/>
                  </a:lnTo>
                  <a:lnTo>
                    <a:pt x="1574" y="529"/>
                  </a:lnTo>
                  <a:lnTo>
                    <a:pt x="1566" y="550"/>
                  </a:lnTo>
                  <a:lnTo>
                    <a:pt x="1554" y="569"/>
                  </a:lnTo>
                  <a:lnTo>
                    <a:pt x="1538" y="585"/>
                  </a:lnTo>
                  <a:lnTo>
                    <a:pt x="1520" y="597"/>
                  </a:lnTo>
                  <a:lnTo>
                    <a:pt x="1498" y="605"/>
                  </a:lnTo>
                  <a:lnTo>
                    <a:pt x="1474" y="608"/>
                  </a:lnTo>
                  <a:lnTo>
                    <a:pt x="1233" y="608"/>
                  </a:lnTo>
                  <a:lnTo>
                    <a:pt x="1199" y="611"/>
                  </a:lnTo>
                  <a:lnTo>
                    <a:pt x="1167" y="620"/>
                  </a:lnTo>
                  <a:lnTo>
                    <a:pt x="1138" y="634"/>
                  </a:lnTo>
                  <a:lnTo>
                    <a:pt x="1112" y="653"/>
                  </a:lnTo>
                  <a:lnTo>
                    <a:pt x="1089" y="676"/>
                  </a:lnTo>
                  <a:lnTo>
                    <a:pt x="1071" y="702"/>
                  </a:lnTo>
                  <a:lnTo>
                    <a:pt x="1057" y="731"/>
                  </a:lnTo>
                  <a:lnTo>
                    <a:pt x="1048" y="763"/>
                  </a:lnTo>
                  <a:lnTo>
                    <a:pt x="1045" y="796"/>
                  </a:lnTo>
                  <a:lnTo>
                    <a:pt x="1045" y="1070"/>
                  </a:lnTo>
                  <a:lnTo>
                    <a:pt x="1048" y="1104"/>
                  </a:lnTo>
                  <a:lnTo>
                    <a:pt x="1057" y="1136"/>
                  </a:lnTo>
                  <a:lnTo>
                    <a:pt x="1070" y="1165"/>
                  </a:lnTo>
                  <a:lnTo>
                    <a:pt x="1088" y="1191"/>
                  </a:lnTo>
                  <a:lnTo>
                    <a:pt x="1111" y="1214"/>
                  </a:lnTo>
                  <a:lnTo>
                    <a:pt x="1137" y="1233"/>
                  </a:lnTo>
                  <a:lnTo>
                    <a:pt x="1166" y="1247"/>
                  </a:lnTo>
                  <a:lnTo>
                    <a:pt x="1198" y="1255"/>
                  </a:lnTo>
                  <a:lnTo>
                    <a:pt x="1231" y="1259"/>
                  </a:lnTo>
                  <a:lnTo>
                    <a:pt x="1474" y="1259"/>
                  </a:lnTo>
                  <a:lnTo>
                    <a:pt x="1475" y="1259"/>
                  </a:lnTo>
                  <a:lnTo>
                    <a:pt x="1509" y="1255"/>
                  </a:lnTo>
                  <a:lnTo>
                    <a:pt x="1540" y="1247"/>
                  </a:lnTo>
                  <a:lnTo>
                    <a:pt x="1570" y="1233"/>
                  </a:lnTo>
                  <a:lnTo>
                    <a:pt x="1596" y="1214"/>
                  </a:lnTo>
                  <a:lnTo>
                    <a:pt x="1618" y="1191"/>
                  </a:lnTo>
                  <a:lnTo>
                    <a:pt x="1637" y="1165"/>
                  </a:lnTo>
                  <a:lnTo>
                    <a:pt x="1651" y="1136"/>
                  </a:lnTo>
                  <a:lnTo>
                    <a:pt x="1660" y="1104"/>
                  </a:lnTo>
                  <a:lnTo>
                    <a:pt x="1663" y="1070"/>
                  </a:lnTo>
                  <a:lnTo>
                    <a:pt x="1663" y="796"/>
                  </a:lnTo>
                  <a:lnTo>
                    <a:pt x="1665" y="773"/>
                  </a:lnTo>
                  <a:lnTo>
                    <a:pt x="1673" y="752"/>
                  </a:lnTo>
                  <a:lnTo>
                    <a:pt x="1685" y="732"/>
                  </a:lnTo>
                  <a:lnTo>
                    <a:pt x="1701" y="717"/>
                  </a:lnTo>
                  <a:lnTo>
                    <a:pt x="1719" y="705"/>
                  </a:lnTo>
                  <a:lnTo>
                    <a:pt x="1741" y="696"/>
                  </a:lnTo>
                  <a:lnTo>
                    <a:pt x="1765" y="694"/>
                  </a:lnTo>
                  <a:lnTo>
                    <a:pt x="1789" y="696"/>
                  </a:lnTo>
                  <a:lnTo>
                    <a:pt x="1809" y="705"/>
                  </a:lnTo>
                  <a:lnTo>
                    <a:pt x="1829" y="717"/>
                  </a:lnTo>
                  <a:lnTo>
                    <a:pt x="1845" y="732"/>
                  </a:lnTo>
                  <a:lnTo>
                    <a:pt x="1857" y="752"/>
                  </a:lnTo>
                  <a:lnTo>
                    <a:pt x="1864" y="773"/>
                  </a:lnTo>
                  <a:lnTo>
                    <a:pt x="1867" y="796"/>
                  </a:lnTo>
                  <a:lnTo>
                    <a:pt x="1867" y="1070"/>
                  </a:lnTo>
                  <a:lnTo>
                    <a:pt x="1863" y="1119"/>
                  </a:lnTo>
                  <a:lnTo>
                    <a:pt x="1855" y="1167"/>
                  </a:lnTo>
                  <a:lnTo>
                    <a:pt x="1841" y="1213"/>
                  </a:lnTo>
                  <a:lnTo>
                    <a:pt x="1821" y="1255"/>
                  </a:lnTo>
                  <a:lnTo>
                    <a:pt x="1796" y="1296"/>
                  </a:lnTo>
                  <a:lnTo>
                    <a:pt x="1768" y="1332"/>
                  </a:lnTo>
                  <a:lnTo>
                    <a:pt x="1735" y="1364"/>
                  </a:lnTo>
                  <a:lnTo>
                    <a:pt x="1699" y="1394"/>
                  </a:lnTo>
                  <a:lnTo>
                    <a:pt x="1659" y="1418"/>
                  </a:lnTo>
                  <a:lnTo>
                    <a:pt x="1616" y="1438"/>
                  </a:lnTo>
                  <a:lnTo>
                    <a:pt x="1571" y="1452"/>
                  </a:lnTo>
                  <a:lnTo>
                    <a:pt x="1524" y="1461"/>
                  </a:lnTo>
                  <a:lnTo>
                    <a:pt x="1474" y="1464"/>
                  </a:lnTo>
                  <a:lnTo>
                    <a:pt x="1456" y="1464"/>
                  </a:lnTo>
                  <a:lnTo>
                    <a:pt x="1456" y="1927"/>
                  </a:lnTo>
                  <a:lnTo>
                    <a:pt x="1454" y="1951"/>
                  </a:lnTo>
                  <a:lnTo>
                    <a:pt x="1445" y="1971"/>
                  </a:lnTo>
                  <a:lnTo>
                    <a:pt x="1433" y="1991"/>
                  </a:lnTo>
                  <a:lnTo>
                    <a:pt x="1418" y="2007"/>
                  </a:lnTo>
                  <a:lnTo>
                    <a:pt x="1398" y="2019"/>
                  </a:lnTo>
                  <a:lnTo>
                    <a:pt x="1377" y="2027"/>
                  </a:lnTo>
                  <a:lnTo>
                    <a:pt x="1354" y="2029"/>
                  </a:lnTo>
                  <a:lnTo>
                    <a:pt x="1330" y="2027"/>
                  </a:lnTo>
                  <a:lnTo>
                    <a:pt x="1308" y="2019"/>
                  </a:lnTo>
                  <a:lnTo>
                    <a:pt x="1290" y="2007"/>
                  </a:lnTo>
                  <a:lnTo>
                    <a:pt x="1274" y="1991"/>
                  </a:lnTo>
                  <a:lnTo>
                    <a:pt x="1262" y="1971"/>
                  </a:lnTo>
                  <a:lnTo>
                    <a:pt x="1254" y="1951"/>
                  </a:lnTo>
                  <a:lnTo>
                    <a:pt x="1251" y="1927"/>
                  </a:lnTo>
                  <a:lnTo>
                    <a:pt x="1251" y="1464"/>
                  </a:lnTo>
                  <a:lnTo>
                    <a:pt x="1233" y="1464"/>
                  </a:lnTo>
                  <a:lnTo>
                    <a:pt x="1230" y="1464"/>
                  </a:lnTo>
                  <a:lnTo>
                    <a:pt x="1133" y="1464"/>
                  </a:lnTo>
                  <a:lnTo>
                    <a:pt x="1088" y="1468"/>
                  </a:lnTo>
                  <a:lnTo>
                    <a:pt x="1046" y="1477"/>
                  </a:lnTo>
                  <a:lnTo>
                    <a:pt x="1006" y="1493"/>
                  </a:lnTo>
                  <a:lnTo>
                    <a:pt x="969" y="1513"/>
                  </a:lnTo>
                  <a:lnTo>
                    <a:pt x="935" y="1538"/>
                  </a:lnTo>
                  <a:lnTo>
                    <a:pt x="906" y="1568"/>
                  </a:lnTo>
                  <a:lnTo>
                    <a:pt x="880" y="1601"/>
                  </a:lnTo>
                  <a:lnTo>
                    <a:pt x="860" y="1639"/>
                  </a:lnTo>
                  <a:lnTo>
                    <a:pt x="844" y="1679"/>
                  </a:lnTo>
                  <a:lnTo>
                    <a:pt x="835" y="1721"/>
                  </a:lnTo>
                  <a:lnTo>
                    <a:pt x="831" y="1766"/>
                  </a:lnTo>
                  <a:lnTo>
                    <a:pt x="831" y="2264"/>
                  </a:lnTo>
                  <a:lnTo>
                    <a:pt x="1875" y="2264"/>
                  </a:lnTo>
                  <a:lnTo>
                    <a:pt x="1875" y="1766"/>
                  </a:lnTo>
                  <a:lnTo>
                    <a:pt x="1879" y="1743"/>
                  </a:lnTo>
                  <a:lnTo>
                    <a:pt x="1886" y="1721"/>
                  </a:lnTo>
                  <a:lnTo>
                    <a:pt x="1898" y="1701"/>
                  </a:lnTo>
                  <a:lnTo>
                    <a:pt x="1913" y="1686"/>
                  </a:lnTo>
                  <a:lnTo>
                    <a:pt x="1933" y="1674"/>
                  </a:lnTo>
                  <a:lnTo>
                    <a:pt x="1954" y="1667"/>
                  </a:lnTo>
                  <a:lnTo>
                    <a:pt x="1977" y="1663"/>
                  </a:lnTo>
                  <a:lnTo>
                    <a:pt x="2001" y="1667"/>
                  </a:lnTo>
                  <a:lnTo>
                    <a:pt x="2023" y="1674"/>
                  </a:lnTo>
                  <a:lnTo>
                    <a:pt x="2041" y="1686"/>
                  </a:lnTo>
                  <a:lnTo>
                    <a:pt x="2057" y="1701"/>
                  </a:lnTo>
                  <a:lnTo>
                    <a:pt x="2069" y="1721"/>
                  </a:lnTo>
                  <a:lnTo>
                    <a:pt x="2077" y="1743"/>
                  </a:lnTo>
                  <a:lnTo>
                    <a:pt x="2080" y="1766"/>
                  </a:lnTo>
                  <a:lnTo>
                    <a:pt x="2080" y="2264"/>
                  </a:lnTo>
                  <a:lnTo>
                    <a:pt x="2606" y="2264"/>
                  </a:lnTo>
                  <a:lnTo>
                    <a:pt x="2629" y="2267"/>
                  </a:lnTo>
                  <a:lnTo>
                    <a:pt x="2650" y="2275"/>
                  </a:lnTo>
                  <a:lnTo>
                    <a:pt x="2670" y="2287"/>
                  </a:lnTo>
                  <a:lnTo>
                    <a:pt x="2685" y="2302"/>
                  </a:lnTo>
                  <a:lnTo>
                    <a:pt x="2697" y="2322"/>
                  </a:lnTo>
                  <a:lnTo>
                    <a:pt x="2705" y="2343"/>
                  </a:lnTo>
                  <a:lnTo>
                    <a:pt x="2708" y="2366"/>
                  </a:lnTo>
                  <a:lnTo>
                    <a:pt x="2708" y="3488"/>
                  </a:lnTo>
                  <a:lnTo>
                    <a:pt x="2705" y="3511"/>
                  </a:lnTo>
                  <a:lnTo>
                    <a:pt x="2697" y="3532"/>
                  </a:lnTo>
                  <a:lnTo>
                    <a:pt x="2685" y="3552"/>
                  </a:lnTo>
                  <a:lnTo>
                    <a:pt x="2670" y="3567"/>
                  </a:lnTo>
                  <a:lnTo>
                    <a:pt x="2650" y="3579"/>
                  </a:lnTo>
                  <a:lnTo>
                    <a:pt x="2629" y="3588"/>
                  </a:lnTo>
                  <a:lnTo>
                    <a:pt x="2606" y="3590"/>
                  </a:lnTo>
                  <a:lnTo>
                    <a:pt x="102" y="3590"/>
                  </a:lnTo>
                  <a:lnTo>
                    <a:pt x="78" y="3588"/>
                  </a:lnTo>
                  <a:lnTo>
                    <a:pt x="56" y="3579"/>
                  </a:lnTo>
                  <a:lnTo>
                    <a:pt x="38" y="3567"/>
                  </a:lnTo>
                  <a:lnTo>
                    <a:pt x="22" y="3552"/>
                  </a:lnTo>
                  <a:lnTo>
                    <a:pt x="10" y="3532"/>
                  </a:lnTo>
                  <a:lnTo>
                    <a:pt x="2" y="3511"/>
                  </a:lnTo>
                  <a:lnTo>
                    <a:pt x="0" y="3488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6"/>
            <p:cNvSpPr>
              <a:spLocks/>
            </p:cNvSpPr>
            <p:nvPr/>
          </p:nvSpPr>
          <p:spPr bwMode="auto">
            <a:xfrm>
              <a:off x="8302625" y="4640263"/>
              <a:ext cx="155575" cy="31750"/>
            </a:xfrm>
            <a:custGeom>
              <a:avLst/>
              <a:gdLst>
                <a:gd name="T0" fmla="*/ 102 w 981"/>
                <a:gd name="T1" fmla="*/ 0 h 205"/>
                <a:gd name="T2" fmla="*/ 880 w 981"/>
                <a:gd name="T3" fmla="*/ 0 h 205"/>
                <a:gd name="T4" fmla="*/ 902 w 981"/>
                <a:gd name="T5" fmla="*/ 3 h 205"/>
                <a:gd name="T6" fmla="*/ 924 w 981"/>
                <a:gd name="T7" fmla="*/ 10 h 205"/>
                <a:gd name="T8" fmla="*/ 943 w 981"/>
                <a:gd name="T9" fmla="*/ 22 h 205"/>
                <a:gd name="T10" fmla="*/ 959 w 981"/>
                <a:gd name="T11" fmla="*/ 39 h 205"/>
                <a:gd name="T12" fmla="*/ 971 w 981"/>
                <a:gd name="T13" fmla="*/ 58 h 205"/>
                <a:gd name="T14" fmla="*/ 978 w 981"/>
                <a:gd name="T15" fmla="*/ 79 h 205"/>
                <a:gd name="T16" fmla="*/ 981 w 981"/>
                <a:gd name="T17" fmla="*/ 103 h 205"/>
                <a:gd name="T18" fmla="*/ 978 w 981"/>
                <a:gd name="T19" fmla="*/ 127 h 205"/>
                <a:gd name="T20" fmla="*/ 971 w 981"/>
                <a:gd name="T21" fmla="*/ 148 h 205"/>
                <a:gd name="T22" fmla="*/ 959 w 981"/>
                <a:gd name="T23" fmla="*/ 167 h 205"/>
                <a:gd name="T24" fmla="*/ 943 w 981"/>
                <a:gd name="T25" fmla="*/ 183 h 205"/>
                <a:gd name="T26" fmla="*/ 924 w 981"/>
                <a:gd name="T27" fmla="*/ 195 h 205"/>
                <a:gd name="T28" fmla="*/ 902 w 981"/>
                <a:gd name="T29" fmla="*/ 203 h 205"/>
                <a:gd name="T30" fmla="*/ 880 w 981"/>
                <a:gd name="T31" fmla="*/ 205 h 205"/>
                <a:gd name="T32" fmla="*/ 102 w 981"/>
                <a:gd name="T33" fmla="*/ 205 h 205"/>
                <a:gd name="T34" fmla="*/ 78 w 981"/>
                <a:gd name="T35" fmla="*/ 203 h 205"/>
                <a:gd name="T36" fmla="*/ 58 w 981"/>
                <a:gd name="T37" fmla="*/ 195 h 205"/>
                <a:gd name="T38" fmla="*/ 38 w 981"/>
                <a:gd name="T39" fmla="*/ 183 h 205"/>
                <a:gd name="T40" fmla="*/ 22 w 981"/>
                <a:gd name="T41" fmla="*/ 167 h 205"/>
                <a:gd name="T42" fmla="*/ 10 w 981"/>
                <a:gd name="T43" fmla="*/ 148 h 205"/>
                <a:gd name="T44" fmla="*/ 3 w 981"/>
                <a:gd name="T45" fmla="*/ 127 h 205"/>
                <a:gd name="T46" fmla="*/ 0 w 981"/>
                <a:gd name="T47" fmla="*/ 103 h 205"/>
                <a:gd name="T48" fmla="*/ 3 w 981"/>
                <a:gd name="T49" fmla="*/ 79 h 205"/>
                <a:gd name="T50" fmla="*/ 10 w 981"/>
                <a:gd name="T51" fmla="*/ 58 h 205"/>
                <a:gd name="T52" fmla="*/ 22 w 981"/>
                <a:gd name="T53" fmla="*/ 39 h 205"/>
                <a:gd name="T54" fmla="*/ 38 w 981"/>
                <a:gd name="T55" fmla="*/ 22 h 205"/>
                <a:gd name="T56" fmla="*/ 58 w 981"/>
                <a:gd name="T57" fmla="*/ 10 h 205"/>
                <a:gd name="T58" fmla="*/ 78 w 981"/>
                <a:gd name="T59" fmla="*/ 3 h 205"/>
                <a:gd name="T60" fmla="*/ 102 w 981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1" h="205">
                  <a:moveTo>
                    <a:pt x="102" y="0"/>
                  </a:moveTo>
                  <a:lnTo>
                    <a:pt x="880" y="0"/>
                  </a:lnTo>
                  <a:lnTo>
                    <a:pt x="902" y="3"/>
                  </a:lnTo>
                  <a:lnTo>
                    <a:pt x="924" y="10"/>
                  </a:lnTo>
                  <a:lnTo>
                    <a:pt x="943" y="22"/>
                  </a:lnTo>
                  <a:lnTo>
                    <a:pt x="959" y="39"/>
                  </a:lnTo>
                  <a:lnTo>
                    <a:pt x="971" y="58"/>
                  </a:lnTo>
                  <a:lnTo>
                    <a:pt x="978" y="79"/>
                  </a:lnTo>
                  <a:lnTo>
                    <a:pt x="981" y="103"/>
                  </a:lnTo>
                  <a:lnTo>
                    <a:pt x="978" y="127"/>
                  </a:lnTo>
                  <a:lnTo>
                    <a:pt x="971" y="148"/>
                  </a:lnTo>
                  <a:lnTo>
                    <a:pt x="959" y="167"/>
                  </a:lnTo>
                  <a:lnTo>
                    <a:pt x="943" y="183"/>
                  </a:lnTo>
                  <a:lnTo>
                    <a:pt x="924" y="195"/>
                  </a:lnTo>
                  <a:lnTo>
                    <a:pt x="902" y="203"/>
                  </a:lnTo>
                  <a:lnTo>
                    <a:pt x="880" y="205"/>
                  </a:lnTo>
                  <a:lnTo>
                    <a:pt x="102" y="205"/>
                  </a:lnTo>
                  <a:lnTo>
                    <a:pt x="78" y="203"/>
                  </a:lnTo>
                  <a:lnTo>
                    <a:pt x="58" y="195"/>
                  </a:lnTo>
                  <a:lnTo>
                    <a:pt x="38" y="183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7"/>
            <p:cNvSpPr>
              <a:spLocks/>
            </p:cNvSpPr>
            <p:nvPr/>
          </p:nvSpPr>
          <p:spPr bwMode="auto">
            <a:xfrm>
              <a:off x="8486775" y="4640263"/>
              <a:ext cx="87313" cy="31750"/>
            </a:xfrm>
            <a:custGeom>
              <a:avLst/>
              <a:gdLst>
                <a:gd name="T0" fmla="*/ 102 w 551"/>
                <a:gd name="T1" fmla="*/ 0 h 205"/>
                <a:gd name="T2" fmla="*/ 448 w 551"/>
                <a:gd name="T3" fmla="*/ 0 h 205"/>
                <a:gd name="T4" fmla="*/ 472 w 551"/>
                <a:gd name="T5" fmla="*/ 3 h 205"/>
                <a:gd name="T6" fmla="*/ 494 w 551"/>
                <a:gd name="T7" fmla="*/ 10 h 205"/>
                <a:gd name="T8" fmla="*/ 512 w 551"/>
                <a:gd name="T9" fmla="*/ 22 h 205"/>
                <a:gd name="T10" fmla="*/ 529 w 551"/>
                <a:gd name="T11" fmla="*/ 39 h 205"/>
                <a:gd name="T12" fmla="*/ 541 w 551"/>
                <a:gd name="T13" fmla="*/ 58 h 205"/>
                <a:gd name="T14" fmla="*/ 548 w 551"/>
                <a:gd name="T15" fmla="*/ 79 h 205"/>
                <a:gd name="T16" fmla="*/ 551 w 551"/>
                <a:gd name="T17" fmla="*/ 103 h 205"/>
                <a:gd name="T18" fmla="*/ 548 w 551"/>
                <a:gd name="T19" fmla="*/ 127 h 205"/>
                <a:gd name="T20" fmla="*/ 541 w 551"/>
                <a:gd name="T21" fmla="*/ 148 h 205"/>
                <a:gd name="T22" fmla="*/ 529 w 551"/>
                <a:gd name="T23" fmla="*/ 167 h 205"/>
                <a:gd name="T24" fmla="*/ 512 w 551"/>
                <a:gd name="T25" fmla="*/ 183 h 205"/>
                <a:gd name="T26" fmla="*/ 494 w 551"/>
                <a:gd name="T27" fmla="*/ 195 h 205"/>
                <a:gd name="T28" fmla="*/ 472 w 551"/>
                <a:gd name="T29" fmla="*/ 203 h 205"/>
                <a:gd name="T30" fmla="*/ 448 w 551"/>
                <a:gd name="T31" fmla="*/ 205 h 205"/>
                <a:gd name="T32" fmla="*/ 102 w 551"/>
                <a:gd name="T33" fmla="*/ 205 h 205"/>
                <a:gd name="T34" fmla="*/ 78 w 551"/>
                <a:gd name="T35" fmla="*/ 203 h 205"/>
                <a:gd name="T36" fmla="*/ 56 w 551"/>
                <a:gd name="T37" fmla="*/ 195 h 205"/>
                <a:gd name="T38" fmla="*/ 38 w 551"/>
                <a:gd name="T39" fmla="*/ 183 h 205"/>
                <a:gd name="T40" fmla="*/ 21 w 551"/>
                <a:gd name="T41" fmla="*/ 167 h 205"/>
                <a:gd name="T42" fmla="*/ 9 w 551"/>
                <a:gd name="T43" fmla="*/ 148 h 205"/>
                <a:gd name="T44" fmla="*/ 2 w 551"/>
                <a:gd name="T45" fmla="*/ 127 h 205"/>
                <a:gd name="T46" fmla="*/ 0 w 551"/>
                <a:gd name="T47" fmla="*/ 103 h 205"/>
                <a:gd name="T48" fmla="*/ 2 w 551"/>
                <a:gd name="T49" fmla="*/ 79 h 205"/>
                <a:gd name="T50" fmla="*/ 9 w 551"/>
                <a:gd name="T51" fmla="*/ 58 h 205"/>
                <a:gd name="T52" fmla="*/ 21 w 551"/>
                <a:gd name="T53" fmla="*/ 39 h 205"/>
                <a:gd name="T54" fmla="*/ 38 w 551"/>
                <a:gd name="T55" fmla="*/ 22 h 205"/>
                <a:gd name="T56" fmla="*/ 56 w 551"/>
                <a:gd name="T57" fmla="*/ 10 h 205"/>
                <a:gd name="T58" fmla="*/ 78 w 551"/>
                <a:gd name="T59" fmla="*/ 3 h 205"/>
                <a:gd name="T60" fmla="*/ 102 w 551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205">
                  <a:moveTo>
                    <a:pt x="102" y="0"/>
                  </a:moveTo>
                  <a:lnTo>
                    <a:pt x="448" y="0"/>
                  </a:lnTo>
                  <a:lnTo>
                    <a:pt x="472" y="3"/>
                  </a:lnTo>
                  <a:lnTo>
                    <a:pt x="494" y="10"/>
                  </a:lnTo>
                  <a:lnTo>
                    <a:pt x="512" y="22"/>
                  </a:lnTo>
                  <a:lnTo>
                    <a:pt x="529" y="39"/>
                  </a:lnTo>
                  <a:lnTo>
                    <a:pt x="541" y="58"/>
                  </a:lnTo>
                  <a:lnTo>
                    <a:pt x="548" y="79"/>
                  </a:lnTo>
                  <a:lnTo>
                    <a:pt x="551" y="103"/>
                  </a:lnTo>
                  <a:lnTo>
                    <a:pt x="548" y="127"/>
                  </a:lnTo>
                  <a:lnTo>
                    <a:pt x="541" y="148"/>
                  </a:lnTo>
                  <a:lnTo>
                    <a:pt x="529" y="167"/>
                  </a:lnTo>
                  <a:lnTo>
                    <a:pt x="512" y="183"/>
                  </a:lnTo>
                  <a:lnTo>
                    <a:pt x="494" y="195"/>
                  </a:lnTo>
                  <a:lnTo>
                    <a:pt x="472" y="203"/>
                  </a:lnTo>
                  <a:lnTo>
                    <a:pt x="448" y="205"/>
                  </a:lnTo>
                  <a:lnTo>
                    <a:pt x="102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3"/>
                  </a:lnTo>
                  <a:lnTo>
                    <a:pt x="21" y="167"/>
                  </a:lnTo>
                  <a:lnTo>
                    <a:pt x="9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9" y="58"/>
                  </a:lnTo>
                  <a:lnTo>
                    <a:pt x="21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8"/>
            <p:cNvSpPr>
              <a:spLocks/>
            </p:cNvSpPr>
            <p:nvPr/>
          </p:nvSpPr>
          <p:spPr bwMode="auto">
            <a:xfrm>
              <a:off x="8297863" y="4705350"/>
              <a:ext cx="279400" cy="31750"/>
            </a:xfrm>
            <a:custGeom>
              <a:avLst/>
              <a:gdLst>
                <a:gd name="T0" fmla="*/ 102 w 1758"/>
                <a:gd name="T1" fmla="*/ 0 h 204"/>
                <a:gd name="T2" fmla="*/ 1655 w 1758"/>
                <a:gd name="T3" fmla="*/ 0 h 204"/>
                <a:gd name="T4" fmla="*/ 1679 w 1758"/>
                <a:gd name="T5" fmla="*/ 2 h 204"/>
                <a:gd name="T6" fmla="*/ 1701 w 1758"/>
                <a:gd name="T7" fmla="*/ 9 h 204"/>
                <a:gd name="T8" fmla="*/ 1719 w 1758"/>
                <a:gd name="T9" fmla="*/ 22 h 204"/>
                <a:gd name="T10" fmla="*/ 1735 w 1758"/>
                <a:gd name="T11" fmla="*/ 38 h 204"/>
                <a:gd name="T12" fmla="*/ 1747 w 1758"/>
                <a:gd name="T13" fmla="*/ 57 h 204"/>
                <a:gd name="T14" fmla="*/ 1755 w 1758"/>
                <a:gd name="T15" fmla="*/ 79 h 204"/>
                <a:gd name="T16" fmla="*/ 1758 w 1758"/>
                <a:gd name="T17" fmla="*/ 102 h 204"/>
                <a:gd name="T18" fmla="*/ 1755 w 1758"/>
                <a:gd name="T19" fmla="*/ 126 h 204"/>
                <a:gd name="T20" fmla="*/ 1747 w 1758"/>
                <a:gd name="T21" fmla="*/ 148 h 204"/>
                <a:gd name="T22" fmla="*/ 1735 w 1758"/>
                <a:gd name="T23" fmla="*/ 166 h 204"/>
                <a:gd name="T24" fmla="*/ 1719 w 1758"/>
                <a:gd name="T25" fmla="*/ 182 h 204"/>
                <a:gd name="T26" fmla="*/ 1701 w 1758"/>
                <a:gd name="T27" fmla="*/ 194 h 204"/>
                <a:gd name="T28" fmla="*/ 1679 w 1758"/>
                <a:gd name="T29" fmla="*/ 202 h 204"/>
                <a:gd name="T30" fmla="*/ 1655 w 1758"/>
                <a:gd name="T31" fmla="*/ 204 h 204"/>
                <a:gd name="T32" fmla="*/ 102 w 1758"/>
                <a:gd name="T33" fmla="*/ 204 h 204"/>
                <a:gd name="T34" fmla="*/ 79 w 1758"/>
                <a:gd name="T35" fmla="*/ 202 h 204"/>
                <a:gd name="T36" fmla="*/ 57 w 1758"/>
                <a:gd name="T37" fmla="*/ 194 h 204"/>
                <a:gd name="T38" fmla="*/ 38 w 1758"/>
                <a:gd name="T39" fmla="*/ 182 h 204"/>
                <a:gd name="T40" fmla="*/ 23 w 1758"/>
                <a:gd name="T41" fmla="*/ 166 h 204"/>
                <a:gd name="T42" fmla="*/ 10 w 1758"/>
                <a:gd name="T43" fmla="*/ 148 h 204"/>
                <a:gd name="T44" fmla="*/ 2 w 1758"/>
                <a:gd name="T45" fmla="*/ 126 h 204"/>
                <a:gd name="T46" fmla="*/ 0 w 1758"/>
                <a:gd name="T47" fmla="*/ 102 h 204"/>
                <a:gd name="T48" fmla="*/ 2 w 1758"/>
                <a:gd name="T49" fmla="*/ 79 h 204"/>
                <a:gd name="T50" fmla="*/ 10 w 1758"/>
                <a:gd name="T51" fmla="*/ 57 h 204"/>
                <a:gd name="T52" fmla="*/ 23 w 1758"/>
                <a:gd name="T53" fmla="*/ 38 h 204"/>
                <a:gd name="T54" fmla="*/ 38 w 1758"/>
                <a:gd name="T55" fmla="*/ 22 h 204"/>
                <a:gd name="T56" fmla="*/ 57 w 1758"/>
                <a:gd name="T57" fmla="*/ 9 h 204"/>
                <a:gd name="T58" fmla="*/ 79 w 1758"/>
                <a:gd name="T59" fmla="*/ 2 h 204"/>
                <a:gd name="T60" fmla="*/ 102 w 1758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58" h="204">
                  <a:moveTo>
                    <a:pt x="102" y="0"/>
                  </a:moveTo>
                  <a:lnTo>
                    <a:pt x="1655" y="0"/>
                  </a:lnTo>
                  <a:lnTo>
                    <a:pt x="1679" y="2"/>
                  </a:lnTo>
                  <a:lnTo>
                    <a:pt x="1701" y="9"/>
                  </a:lnTo>
                  <a:lnTo>
                    <a:pt x="1719" y="22"/>
                  </a:lnTo>
                  <a:lnTo>
                    <a:pt x="1735" y="38"/>
                  </a:lnTo>
                  <a:lnTo>
                    <a:pt x="1747" y="57"/>
                  </a:lnTo>
                  <a:lnTo>
                    <a:pt x="1755" y="79"/>
                  </a:lnTo>
                  <a:lnTo>
                    <a:pt x="1758" y="102"/>
                  </a:lnTo>
                  <a:lnTo>
                    <a:pt x="1755" y="126"/>
                  </a:lnTo>
                  <a:lnTo>
                    <a:pt x="1747" y="148"/>
                  </a:lnTo>
                  <a:lnTo>
                    <a:pt x="1735" y="166"/>
                  </a:lnTo>
                  <a:lnTo>
                    <a:pt x="1719" y="182"/>
                  </a:lnTo>
                  <a:lnTo>
                    <a:pt x="1701" y="194"/>
                  </a:lnTo>
                  <a:lnTo>
                    <a:pt x="1679" y="202"/>
                  </a:lnTo>
                  <a:lnTo>
                    <a:pt x="1655" y="204"/>
                  </a:lnTo>
                  <a:lnTo>
                    <a:pt x="102" y="204"/>
                  </a:lnTo>
                  <a:lnTo>
                    <a:pt x="79" y="202"/>
                  </a:lnTo>
                  <a:lnTo>
                    <a:pt x="57" y="194"/>
                  </a:lnTo>
                  <a:lnTo>
                    <a:pt x="38" y="182"/>
                  </a:lnTo>
                  <a:lnTo>
                    <a:pt x="23" y="166"/>
                  </a:lnTo>
                  <a:lnTo>
                    <a:pt x="10" y="148"/>
                  </a:lnTo>
                  <a:lnTo>
                    <a:pt x="2" y="126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3" y="38"/>
                  </a:lnTo>
                  <a:lnTo>
                    <a:pt x="38" y="22"/>
                  </a:lnTo>
                  <a:lnTo>
                    <a:pt x="57" y="9"/>
                  </a:lnTo>
                  <a:lnTo>
                    <a:pt x="79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1" name="Group 930"/>
          <p:cNvGrpSpPr/>
          <p:nvPr/>
        </p:nvGrpSpPr>
        <p:grpSpPr>
          <a:xfrm>
            <a:off x="7249346" y="4225925"/>
            <a:ext cx="490538" cy="569913"/>
            <a:chOff x="7280275" y="4225925"/>
            <a:chExt cx="490538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8" name="Freeform 44"/>
            <p:cNvSpPr>
              <a:spLocks noEditPoints="1"/>
            </p:cNvSpPr>
            <p:nvPr/>
          </p:nvSpPr>
          <p:spPr bwMode="auto">
            <a:xfrm>
              <a:off x="7280275" y="4225925"/>
              <a:ext cx="490538" cy="569913"/>
            </a:xfrm>
            <a:custGeom>
              <a:avLst/>
              <a:gdLst>
                <a:gd name="T0" fmla="*/ 522 w 3087"/>
                <a:gd name="T1" fmla="*/ 1779 h 3590"/>
                <a:gd name="T2" fmla="*/ 280 w 3087"/>
                <a:gd name="T3" fmla="*/ 2021 h 3590"/>
                <a:gd name="T4" fmla="*/ 207 w 3087"/>
                <a:gd name="T5" fmla="*/ 3382 h 3590"/>
                <a:gd name="T6" fmla="*/ 1597 w 3087"/>
                <a:gd name="T7" fmla="*/ 3179 h 3590"/>
                <a:gd name="T8" fmla="*/ 1509 w 3087"/>
                <a:gd name="T9" fmla="*/ 2919 h 3590"/>
                <a:gd name="T10" fmla="*/ 1556 w 3087"/>
                <a:gd name="T11" fmla="*/ 1916 h 3590"/>
                <a:gd name="T12" fmla="*/ 1702 w 3087"/>
                <a:gd name="T13" fmla="*/ 1923 h 3590"/>
                <a:gd name="T14" fmla="*/ 1860 w 3087"/>
                <a:gd name="T15" fmla="*/ 1933 h 3590"/>
                <a:gd name="T16" fmla="*/ 1961 w 3087"/>
                <a:gd name="T17" fmla="*/ 1841 h 3590"/>
                <a:gd name="T18" fmla="*/ 1642 w 3087"/>
                <a:gd name="T19" fmla="*/ 1709 h 3590"/>
                <a:gd name="T20" fmla="*/ 1297 w 3087"/>
                <a:gd name="T21" fmla="*/ 2740 h 3590"/>
                <a:gd name="T22" fmla="*/ 1196 w 3087"/>
                <a:gd name="T23" fmla="*/ 2821 h 3590"/>
                <a:gd name="T24" fmla="*/ 1095 w 3087"/>
                <a:gd name="T25" fmla="*/ 2740 h 3590"/>
                <a:gd name="T26" fmla="*/ 984 w 3087"/>
                <a:gd name="T27" fmla="*/ 0 h 3590"/>
                <a:gd name="T28" fmla="*/ 1501 w 3087"/>
                <a:gd name="T29" fmla="*/ 59 h 3590"/>
                <a:gd name="T30" fmla="*/ 1472 w 3087"/>
                <a:gd name="T31" fmla="*/ 185 h 3590"/>
                <a:gd name="T32" fmla="*/ 884 w 3087"/>
                <a:gd name="T33" fmla="*/ 221 h 3590"/>
                <a:gd name="T34" fmla="*/ 652 w 3087"/>
                <a:gd name="T35" fmla="*/ 382 h 3590"/>
                <a:gd name="T36" fmla="*/ 579 w 3087"/>
                <a:gd name="T37" fmla="*/ 1092 h 3590"/>
                <a:gd name="T38" fmla="*/ 680 w 3087"/>
                <a:gd name="T39" fmla="*/ 1360 h 3590"/>
                <a:gd name="T40" fmla="*/ 929 w 3087"/>
                <a:gd name="T41" fmla="*/ 1494 h 3590"/>
                <a:gd name="T42" fmla="*/ 1600 w 3087"/>
                <a:gd name="T43" fmla="*/ 1448 h 3590"/>
                <a:gd name="T44" fmla="*/ 1785 w 3087"/>
                <a:gd name="T45" fmla="*/ 1238 h 3590"/>
                <a:gd name="T46" fmla="*/ 1822 w 3087"/>
                <a:gd name="T47" fmla="*/ 568 h 3590"/>
                <a:gd name="T48" fmla="*/ 1939 w 3087"/>
                <a:gd name="T49" fmla="*/ 512 h 3590"/>
                <a:gd name="T50" fmla="*/ 2019 w 3087"/>
                <a:gd name="T51" fmla="*/ 614 h 3590"/>
                <a:gd name="T52" fmla="*/ 1940 w 3087"/>
                <a:gd name="T53" fmla="*/ 1392 h 3590"/>
                <a:gd name="T54" fmla="*/ 1997 w 3087"/>
                <a:gd name="T55" fmla="*/ 1613 h 3590"/>
                <a:gd name="T56" fmla="*/ 2185 w 3087"/>
                <a:gd name="T57" fmla="*/ 1669 h 3590"/>
                <a:gd name="T58" fmla="*/ 2391 w 3087"/>
                <a:gd name="T59" fmla="*/ 1656 h 3590"/>
                <a:gd name="T60" fmla="*/ 2523 w 3087"/>
                <a:gd name="T61" fmla="*/ 1825 h 3590"/>
                <a:gd name="T62" fmla="*/ 2650 w 3087"/>
                <a:gd name="T63" fmla="*/ 1959 h 3590"/>
                <a:gd name="T64" fmla="*/ 2583 w 3087"/>
                <a:gd name="T65" fmla="*/ 2071 h 3590"/>
                <a:gd name="T66" fmla="*/ 2405 w 3087"/>
                <a:gd name="T67" fmla="*/ 2001 h 3590"/>
                <a:gd name="T68" fmla="*/ 2227 w 3087"/>
                <a:gd name="T69" fmla="*/ 1966 h 3590"/>
                <a:gd name="T70" fmla="*/ 2170 w 3087"/>
                <a:gd name="T71" fmla="*/ 2017 h 3590"/>
                <a:gd name="T72" fmla="*/ 1882 w 3087"/>
                <a:gd name="T73" fmla="*/ 2140 h 3590"/>
                <a:gd name="T74" fmla="*/ 1760 w 3087"/>
                <a:gd name="T75" fmla="*/ 2143 h 3590"/>
                <a:gd name="T76" fmla="*/ 1758 w 3087"/>
                <a:gd name="T77" fmla="*/ 3046 h 3590"/>
                <a:gd name="T78" fmla="*/ 2793 w 3087"/>
                <a:gd name="T79" fmla="*/ 3094 h 3590"/>
                <a:gd name="T80" fmla="*/ 2878 w 3087"/>
                <a:gd name="T81" fmla="*/ 2919 h 3590"/>
                <a:gd name="T82" fmla="*/ 2937 w 3087"/>
                <a:gd name="T83" fmla="*/ 1909 h 3590"/>
                <a:gd name="T84" fmla="*/ 3064 w 3087"/>
                <a:gd name="T85" fmla="*/ 1938 h 3590"/>
                <a:gd name="T86" fmla="*/ 3076 w 3087"/>
                <a:gd name="T87" fmla="*/ 3011 h 3590"/>
                <a:gd name="T88" fmla="*/ 2939 w 3087"/>
                <a:gd name="T89" fmla="*/ 3243 h 3590"/>
                <a:gd name="T90" fmla="*/ 2298 w 3087"/>
                <a:gd name="T91" fmla="*/ 3590 h 3590"/>
                <a:gd name="T92" fmla="*/ 38 w 3087"/>
                <a:gd name="T93" fmla="*/ 3567 h 3590"/>
                <a:gd name="T94" fmla="*/ 2 w 3087"/>
                <a:gd name="T95" fmla="*/ 2238 h 3590"/>
                <a:gd name="T96" fmla="*/ 139 w 3087"/>
                <a:gd name="T97" fmla="*/ 1854 h 3590"/>
                <a:gd name="T98" fmla="*/ 437 w 3087"/>
                <a:gd name="T99" fmla="*/ 1588 h 3590"/>
                <a:gd name="T100" fmla="*/ 423 w 3087"/>
                <a:gd name="T101" fmla="*/ 1338 h 3590"/>
                <a:gd name="T102" fmla="*/ 375 w 3087"/>
                <a:gd name="T103" fmla="*/ 550 h 3590"/>
                <a:gd name="T104" fmla="*/ 512 w 3087"/>
                <a:gd name="T105" fmla="*/ 223 h 3590"/>
                <a:gd name="T106" fmla="*/ 802 w 3087"/>
                <a:gd name="T107" fmla="*/ 27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87" h="3590">
                  <a:moveTo>
                    <a:pt x="808" y="1706"/>
                  </a:moveTo>
                  <a:lnTo>
                    <a:pt x="748" y="1709"/>
                  </a:lnTo>
                  <a:lnTo>
                    <a:pt x="688" y="1718"/>
                  </a:lnTo>
                  <a:lnTo>
                    <a:pt x="630" y="1733"/>
                  </a:lnTo>
                  <a:lnTo>
                    <a:pt x="575" y="1754"/>
                  </a:lnTo>
                  <a:lnTo>
                    <a:pt x="522" y="1779"/>
                  </a:lnTo>
                  <a:lnTo>
                    <a:pt x="473" y="1809"/>
                  </a:lnTo>
                  <a:lnTo>
                    <a:pt x="426" y="1844"/>
                  </a:lnTo>
                  <a:lnTo>
                    <a:pt x="384" y="1883"/>
                  </a:lnTo>
                  <a:lnTo>
                    <a:pt x="345" y="1926"/>
                  </a:lnTo>
                  <a:lnTo>
                    <a:pt x="310" y="1972"/>
                  </a:lnTo>
                  <a:lnTo>
                    <a:pt x="280" y="2021"/>
                  </a:lnTo>
                  <a:lnTo>
                    <a:pt x="255" y="2075"/>
                  </a:lnTo>
                  <a:lnTo>
                    <a:pt x="234" y="2130"/>
                  </a:lnTo>
                  <a:lnTo>
                    <a:pt x="219" y="2188"/>
                  </a:lnTo>
                  <a:lnTo>
                    <a:pt x="210" y="2248"/>
                  </a:lnTo>
                  <a:lnTo>
                    <a:pt x="207" y="2308"/>
                  </a:lnTo>
                  <a:lnTo>
                    <a:pt x="207" y="3382"/>
                  </a:lnTo>
                  <a:lnTo>
                    <a:pt x="1891" y="3382"/>
                  </a:lnTo>
                  <a:lnTo>
                    <a:pt x="1733" y="3295"/>
                  </a:lnTo>
                  <a:lnTo>
                    <a:pt x="1694" y="3271"/>
                  </a:lnTo>
                  <a:lnTo>
                    <a:pt x="1658" y="3244"/>
                  </a:lnTo>
                  <a:lnTo>
                    <a:pt x="1625" y="3213"/>
                  </a:lnTo>
                  <a:lnTo>
                    <a:pt x="1597" y="3179"/>
                  </a:lnTo>
                  <a:lnTo>
                    <a:pt x="1572" y="3142"/>
                  </a:lnTo>
                  <a:lnTo>
                    <a:pt x="1550" y="3103"/>
                  </a:lnTo>
                  <a:lnTo>
                    <a:pt x="1534" y="3061"/>
                  </a:lnTo>
                  <a:lnTo>
                    <a:pt x="1520" y="3016"/>
                  </a:lnTo>
                  <a:lnTo>
                    <a:pt x="1512" y="2968"/>
                  </a:lnTo>
                  <a:lnTo>
                    <a:pt x="1509" y="2919"/>
                  </a:lnTo>
                  <a:lnTo>
                    <a:pt x="1509" y="2003"/>
                  </a:lnTo>
                  <a:lnTo>
                    <a:pt x="1511" y="1982"/>
                  </a:lnTo>
                  <a:lnTo>
                    <a:pt x="1518" y="1963"/>
                  </a:lnTo>
                  <a:lnTo>
                    <a:pt x="1528" y="1945"/>
                  </a:lnTo>
                  <a:lnTo>
                    <a:pt x="1541" y="1929"/>
                  </a:lnTo>
                  <a:lnTo>
                    <a:pt x="1556" y="1916"/>
                  </a:lnTo>
                  <a:lnTo>
                    <a:pt x="1574" y="1906"/>
                  </a:lnTo>
                  <a:lnTo>
                    <a:pt x="1594" y="1901"/>
                  </a:lnTo>
                  <a:lnTo>
                    <a:pt x="1614" y="1898"/>
                  </a:lnTo>
                  <a:lnTo>
                    <a:pt x="1634" y="1901"/>
                  </a:lnTo>
                  <a:lnTo>
                    <a:pt x="1653" y="1907"/>
                  </a:lnTo>
                  <a:lnTo>
                    <a:pt x="1702" y="1923"/>
                  </a:lnTo>
                  <a:lnTo>
                    <a:pt x="1752" y="1933"/>
                  </a:lnTo>
                  <a:lnTo>
                    <a:pt x="1803" y="1938"/>
                  </a:lnTo>
                  <a:lnTo>
                    <a:pt x="1805" y="1936"/>
                  </a:lnTo>
                  <a:lnTo>
                    <a:pt x="1831" y="1936"/>
                  </a:lnTo>
                  <a:lnTo>
                    <a:pt x="1836" y="1935"/>
                  </a:lnTo>
                  <a:lnTo>
                    <a:pt x="1860" y="1933"/>
                  </a:lnTo>
                  <a:lnTo>
                    <a:pt x="1861" y="1933"/>
                  </a:lnTo>
                  <a:lnTo>
                    <a:pt x="1899" y="1924"/>
                  </a:lnTo>
                  <a:lnTo>
                    <a:pt x="1936" y="1914"/>
                  </a:lnTo>
                  <a:lnTo>
                    <a:pt x="1971" y="1898"/>
                  </a:lnTo>
                  <a:lnTo>
                    <a:pt x="2005" y="1880"/>
                  </a:lnTo>
                  <a:lnTo>
                    <a:pt x="1961" y="1841"/>
                  </a:lnTo>
                  <a:lnTo>
                    <a:pt x="1914" y="1806"/>
                  </a:lnTo>
                  <a:lnTo>
                    <a:pt x="1864" y="1777"/>
                  </a:lnTo>
                  <a:lnTo>
                    <a:pt x="1811" y="1751"/>
                  </a:lnTo>
                  <a:lnTo>
                    <a:pt x="1757" y="1732"/>
                  </a:lnTo>
                  <a:lnTo>
                    <a:pt x="1699" y="1718"/>
                  </a:lnTo>
                  <a:lnTo>
                    <a:pt x="1642" y="1709"/>
                  </a:lnTo>
                  <a:lnTo>
                    <a:pt x="1582" y="1706"/>
                  </a:lnTo>
                  <a:lnTo>
                    <a:pt x="1413" y="1706"/>
                  </a:lnTo>
                  <a:lnTo>
                    <a:pt x="1407" y="1706"/>
                  </a:lnTo>
                  <a:lnTo>
                    <a:pt x="1300" y="1706"/>
                  </a:lnTo>
                  <a:lnTo>
                    <a:pt x="1300" y="2716"/>
                  </a:lnTo>
                  <a:lnTo>
                    <a:pt x="1297" y="2740"/>
                  </a:lnTo>
                  <a:lnTo>
                    <a:pt x="1289" y="2762"/>
                  </a:lnTo>
                  <a:lnTo>
                    <a:pt x="1277" y="2782"/>
                  </a:lnTo>
                  <a:lnTo>
                    <a:pt x="1261" y="2798"/>
                  </a:lnTo>
                  <a:lnTo>
                    <a:pt x="1241" y="2810"/>
                  </a:lnTo>
                  <a:lnTo>
                    <a:pt x="1220" y="2818"/>
                  </a:lnTo>
                  <a:lnTo>
                    <a:pt x="1196" y="2821"/>
                  </a:lnTo>
                  <a:lnTo>
                    <a:pt x="1172" y="2818"/>
                  </a:lnTo>
                  <a:lnTo>
                    <a:pt x="1150" y="2810"/>
                  </a:lnTo>
                  <a:lnTo>
                    <a:pt x="1131" y="2798"/>
                  </a:lnTo>
                  <a:lnTo>
                    <a:pt x="1114" y="2782"/>
                  </a:lnTo>
                  <a:lnTo>
                    <a:pt x="1102" y="2762"/>
                  </a:lnTo>
                  <a:lnTo>
                    <a:pt x="1095" y="2740"/>
                  </a:lnTo>
                  <a:lnTo>
                    <a:pt x="1091" y="2716"/>
                  </a:lnTo>
                  <a:lnTo>
                    <a:pt x="1091" y="1706"/>
                  </a:lnTo>
                  <a:lnTo>
                    <a:pt x="984" y="1706"/>
                  </a:lnTo>
                  <a:lnTo>
                    <a:pt x="979" y="1706"/>
                  </a:lnTo>
                  <a:lnTo>
                    <a:pt x="808" y="1706"/>
                  </a:lnTo>
                  <a:close/>
                  <a:moveTo>
                    <a:pt x="984" y="0"/>
                  </a:moveTo>
                  <a:lnTo>
                    <a:pt x="1407" y="0"/>
                  </a:lnTo>
                  <a:lnTo>
                    <a:pt x="1431" y="3"/>
                  </a:lnTo>
                  <a:lnTo>
                    <a:pt x="1453" y="11"/>
                  </a:lnTo>
                  <a:lnTo>
                    <a:pt x="1472" y="23"/>
                  </a:lnTo>
                  <a:lnTo>
                    <a:pt x="1487" y="39"/>
                  </a:lnTo>
                  <a:lnTo>
                    <a:pt x="1501" y="59"/>
                  </a:lnTo>
                  <a:lnTo>
                    <a:pt x="1508" y="81"/>
                  </a:lnTo>
                  <a:lnTo>
                    <a:pt x="1510" y="104"/>
                  </a:lnTo>
                  <a:lnTo>
                    <a:pt x="1508" y="128"/>
                  </a:lnTo>
                  <a:lnTo>
                    <a:pt x="1501" y="150"/>
                  </a:lnTo>
                  <a:lnTo>
                    <a:pt x="1487" y="170"/>
                  </a:lnTo>
                  <a:lnTo>
                    <a:pt x="1472" y="185"/>
                  </a:lnTo>
                  <a:lnTo>
                    <a:pt x="1453" y="198"/>
                  </a:lnTo>
                  <a:lnTo>
                    <a:pt x="1431" y="206"/>
                  </a:lnTo>
                  <a:lnTo>
                    <a:pt x="1407" y="208"/>
                  </a:lnTo>
                  <a:lnTo>
                    <a:pt x="984" y="208"/>
                  </a:lnTo>
                  <a:lnTo>
                    <a:pt x="933" y="211"/>
                  </a:lnTo>
                  <a:lnTo>
                    <a:pt x="884" y="221"/>
                  </a:lnTo>
                  <a:lnTo>
                    <a:pt x="838" y="235"/>
                  </a:lnTo>
                  <a:lnTo>
                    <a:pt x="794" y="256"/>
                  </a:lnTo>
                  <a:lnTo>
                    <a:pt x="753" y="281"/>
                  </a:lnTo>
                  <a:lnTo>
                    <a:pt x="716" y="310"/>
                  </a:lnTo>
                  <a:lnTo>
                    <a:pt x="681" y="345"/>
                  </a:lnTo>
                  <a:lnTo>
                    <a:pt x="652" y="382"/>
                  </a:lnTo>
                  <a:lnTo>
                    <a:pt x="627" y="423"/>
                  </a:lnTo>
                  <a:lnTo>
                    <a:pt x="606" y="467"/>
                  </a:lnTo>
                  <a:lnTo>
                    <a:pt x="592" y="513"/>
                  </a:lnTo>
                  <a:lnTo>
                    <a:pt x="583" y="562"/>
                  </a:lnTo>
                  <a:lnTo>
                    <a:pt x="579" y="614"/>
                  </a:lnTo>
                  <a:lnTo>
                    <a:pt x="579" y="1092"/>
                  </a:lnTo>
                  <a:lnTo>
                    <a:pt x="583" y="1142"/>
                  </a:lnTo>
                  <a:lnTo>
                    <a:pt x="592" y="1191"/>
                  </a:lnTo>
                  <a:lnTo>
                    <a:pt x="606" y="1238"/>
                  </a:lnTo>
                  <a:lnTo>
                    <a:pt x="626" y="1282"/>
                  </a:lnTo>
                  <a:lnTo>
                    <a:pt x="651" y="1322"/>
                  </a:lnTo>
                  <a:lnTo>
                    <a:pt x="680" y="1360"/>
                  </a:lnTo>
                  <a:lnTo>
                    <a:pt x="714" y="1394"/>
                  </a:lnTo>
                  <a:lnTo>
                    <a:pt x="751" y="1423"/>
                  </a:lnTo>
                  <a:lnTo>
                    <a:pt x="791" y="1448"/>
                  </a:lnTo>
                  <a:lnTo>
                    <a:pt x="834" y="1469"/>
                  </a:lnTo>
                  <a:lnTo>
                    <a:pt x="881" y="1484"/>
                  </a:lnTo>
                  <a:lnTo>
                    <a:pt x="929" y="1494"/>
                  </a:lnTo>
                  <a:lnTo>
                    <a:pt x="979" y="1498"/>
                  </a:lnTo>
                  <a:lnTo>
                    <a:pt x="1413" y="1498"/>
                  </a:lnTo>
                  <a:lnTo>
                    <a:pt x="1463" y="1494"/>
                  </a:lnTo>
                  <a:lnTo>
                    <a:pt x="1510" y="1484"/>
                  </a:lnTo>
                  <a:lnTo>
                    <a:pt x="1557" y="1469"/>
                  </a:lnTo>
                  <a:lnTo>
                    <a:pt x="1600" y="1448"/>
                  </a:lnTo>
                  <a:lnTo>
                    <a:pt x="1640" y="1423"/>
                  </a:lnTo>
                  <a:lnTo>
                    <a:pt x="1677" y="1394"/>
                  </a:lnTo>
                  <a:lnTo>
                    <a:pt x="1711" y="1360"/>
                  </a:lnTo>
                  <a:lnTo>
                    <a:pt x="1740" y="1322"/>
                  </a:lnTo>
                  <a:lnTo>
                    <a:pt x="1764" y="1282"/>
                  </a:lnTo>
                  <a:lnTo>
                    <a:pt x="1785" y="1238"/>
                  </a:lnTo>
                  <a:lnTo>
                    <a:pt x="1799" y="1191"/>
                  </a:lnTo>
                  <a:lnTo>
                    <a:pt x="1809" y="1142"/>
                  </a:lnTo>
                  <a:lnTo>
                    <a:pt x="1811" y="1092"/>
                  </a:lnTo>
                  <a:lnTo>
                    <a:pt x="1811" y="614"/>
                  </a:lnTo>
                  <a:lnTo>
                    <a:pt x="1814" y="590"/>
                  </a:lnTo>
                  <a:lnTo>
                    <a:pt x="1822" y="568"/>
                  </a:lnTo>
                  <a:lnTo>
                    <a:pt x="1834" y="548"/>
                  </a:lnTo>
                  <a:lnTo>
                    <a:pt x="1850" y="532"/>
                  </a:lnTo>
                  <a:lnTo>
                    <a:pt x="1869" y="520"/>
                  </a:lnTo>
                  <a:lnTo>
                    <a:pt x="1891" y="512"/>
                  </a:lnTo>
                  <a:lnTo>
                    <a:pt x="1915" y="509"/>
                  </a:lnTo>
                  <a:lnTo>
                    <a:pt x="1939" y="512"/>
                  </a:lnTo>
                  <a:lnTo>
                    <a:pt x="1961" y="520"/>
                  </a:lnTo>
                  <a:lnTo>
                    <a:pt x="1980" y="532"/>
                  </a:lnTo>
                  <a:lnTo>
                    <a:pt x="1996" y="548"/>
                  </a:lnTo>
                  <a:lnTo>
                    <a:pt x="2008" y="568"/>
                  </a:lnTo>
                  <a:lnTo>
                    <a:pt x="2016" y="590"/>
                  </a:lnTo>
                  <a:lnTo>
                    <a:pt x="2019" y="614"/>
                  </a:lnTo>
                  <a:lnTo>
                    <a:pt x="2019" y="1092"/>
                  </a:lnTo>
                  <a:lnTo>
                    <a:pt x="2016" y="1158"/>
                  </a:lnTo>
                  <a:lnTo>
                    <a:pt x="2005" y="1220"/>
                  </a:lnTo>
                  <a:lnTo>
                    <a:pt x="1990" y="1280"/>
                  </a:lnTo>
                  <a:lnTo>
                    <a:pt x="1967" y="1338"/>
                  </a:lnTo>
                  <a:lnTo>
                    <a:pt x="1940" y="1392"/>
                  </a:lnTo>
                  <a:lnTo>
                    <a:pt x="1907" y="1445"/>
                  </a:lnTo>
                  <a:lnTo>
                    <a:pt x="1870" y="1493"/>
                  </a:lnTo>
                  <a:lnTo>
                    <a:pt x="1828" y="1536"/>
                  </a:lnTo>
                  <a:lnTo>
                    <a:pt x="1887" y="1558"/>
                  </a:lnTo>
                  <a:lnTo>
                    <a:pt x="1943" y="1584"/>
                  </a:lnTo>
                  <a:lnTo>
                    <a:pt x="1997" y="1613"/>
                  </a:lnTo>
                  <a:lnTo>
                    <a:pt x="2050" y="1647"/>
                  </a:lnTo>
                  <a:lnTo>
                    <a:pt x="2099" y="1685"/>
                  </a:lnTo>
                  <a:lnTo>
                    <a:pt x="2146" y="1728"/>
                  </a:lnTo>
                  <a:lnTo>
                    <a:pt x="2156" y="1707"/>
                  </a:lnTo>
                  <a:lnTo>
                    <a:pt x="2168" y="1685"/>
                  </a:lnTo>
                  <a:lnTo>
                    <a:pt x="2185" y="1669"/>
                  </a:lnTo>
                  <a:lnTo>
                    <a:pt x="2205" y="1656"/>
                  </a:lnTo>
                  <a:lnTo>
                    <a:pt x="2226" y="1647"/>
                  </a:lnTo>
                  <a:lnTo>
                    <a:pt x="2251" y="1645"/>
                  </a:lnTo>
                  <a:lnTo>
                    <a:pt x="2345" y="1645"/>
                  </a:lnTo>
                  <a:lnTo>
                    <a:pt x="2370" y="1647"/>
                  </a:lnTo>
                  <a:lnTo>
                    <a:pt x="2391" y="1656"/>
                  </a:lnTo>
                  <a:lnTo>
                    <a:pt x="2412" y="1669"/>
                  </a:lnTo>
                  <a:lnTo>
                    <a:pt x="2428" y="1685"/>
                  </a:lnTo>
                  <a:lnTo>
                    <a:pt x="2440" y="1707"/>
                  </a:lnTo>
                  <a:lnTo>
                    <a:pt x="2463" y="1749"/>
                  </a:lnTo>
                  <a:lnTo>
                    <a:pt x="2490" y="1790"/>
                  </a:lnTo>
                  <a:lnTo>
                    <a:pt x="2523" y="1825"/>
                  </a:lnTo>
                  <a:lnTo>
                    <a:pt x="2558" y="1857"/>
                  </a:lnTo>
                  <a:lnTo>
                    <a:pt x="2599" y="1884"/>
                  </a:lnTo>
                  <a:lnTo>
                    <a:pt x="2618" y="1899"/>
                  </a:lnTo>
                  <a:lnTo>
                    <a:pt x="2633" y="1917"/>
                  </a:lnTo>
                  <a:lnTo>
                    <a:pt x="2643" y="1938"/>
                  </a:lnTo>
                  <a:lnTo>
                    <a:pt x="2650" y="1959"/>
                  </a:lnTo>
                  <a:lnTo>
                    <a:pt x="2650" y="1982"/>
                  </a:lnTo>
                  <a:lnTo>
                    <a:pt x="2645" y="2005"/>
                  </a:lnTo>
                  <a:lnTo>
                    <a:pt x="2636" y="2027"/>
                  </a:lnTo>
                  <a:lnTo>
                    <a:pt x="2621" y="2046"/>
                  </a:lnTo>
                  <a:lnTo>
                    <a:pt x="2604" y="2062"/>
                  </a:lnTo>
                  <a:lnTo>
                    <a:pt x="2583" y="2071"/>
                  </a:lnTo>
                  <a:lnTo>
                    <a:pt x="2562" y="2078"/>
                  </a:lnTo>
                  <a:lnTo>
                    <a:pt x="2539" y="2078"/>
                  </a:lnTo>
                  <a:lnTo>
                    <a:pt x="2516" y="2073"/>
                  </a:lnTo>
                  <a:lnTo>
                    <a:pt x="2494" y="2065"/>
                  </a:lnTo>
                  <a:lnTo>
                    <a:pt x="2449" y="2034"/>
                  </a:lnTo>
                  <a:lnTo>
                    <a:pt x="2405" y="2001"/>
                  </a:lnTo>
                  <a:lnTo>
                    <a:pt x="2366" y="1964"/>
                  </a:lnTo>
                  <a:lnTo>
                    <a:pt x="2331" y="1922"/>
                  </a:lnTo>
                  <a:lnTo>
                    <a:pt x="2298" y="1878"/>
                  </a:lnTo>
                  <a:lnTo>
                    <a:pt x="2264" y="1924"/>
                  </a:lnTo>
                  <a:lnTo>
                    <a:pt x="2227" y="1966"/>
                  </a:lnTo>
                  <a:lnTo>
                    <a:pt x="2227" y="1966"/>
                  </a:lnTo>
                  <a:lnTo>
                    <a:pt x="2227" y="1967"/>
                  </a:lnTo>
                  <a:lnTo>
                    <a:pt x="2208" y="1985"/>
                  </a:lnTo>
                  <a:lnTo>
                    <a:pt x="2205" y="1989"/>
                  </a:lnTo>
                  <a:lnTo>
                    <a:pt x="2187" y="2004"/>
                  </a:lnTo>
                  <a:lnTo>
                    <a:pt x="2178" y="2011"/>
                  </a:lnTo>
                  <a:lnTo>
                    <a:pt x="2170" y="2017"/>
                  </a:lnTo>
                  <a:lnTo>
                    <a:pt x="2128" y="2048"/>
                  </a:lnTo>
                  <a:lnTo>
                    <a:pt x="2082" y="2076"/>
                  </a:lnTo>
                  <a:lnTo>
                    <a:pt x="2035" y="2099"/>
                  </a:lnTo>
                  <a:lnTo>
                    <a:pt x="1985" y="2117"/>
                  </a:lnTo>
                  <a:lnTo>
                    <a:pt x="1935" y="2130"/>
                  </a:lnTo>
                  <a:lnTo>
                    <a:pt x="1882" y="2140"/>
                  </a:lnTo>
                  <a:lnTo>
                    <a:pt x="1872" y="2141"/>
                  </a:lnTo>
                  <a:lnTo>
                    <a:pt x="1860" y="2142"/>
                  </a:lnTo>
                  <a:lnTo>
                    <a:pt x="1837" y="2144"/>
                  </a:lnTo>
                  <a:lnTo>
                    <a:pt x="1829" y="2144"/>
                  </a:lnTo>
                  <a:lnTo>
                    <a:pt x="1803" y="2145"/>
                  </a:lnTo>
                  <a:lnTo>
                    <a:pt x="1760" y="2143"/>
                  </a:lnTo>
                  <a:lnTo>
                    <a:pt x="1718" y="2139"/>
                  </a:lnTo>
                  <a:lnTo>
                    <a:pt x="1718" y="2919"/>
                  </a:lnTo>
                  <a:lnTo>
                    <a:pt x="1720" y="2954"/>
                  </a:lnTo>
                  <a:lnTo>
                    <a:pt x="1727" y="2986"/>
                  </a:lnTo>
                  <a:lnTo>
                    <a:pt x="1740" y="3017"/>
                  </a:lnTo>
                  <a:lnTo>
                    <a:pt x="1758" y="3046"/>
                  </a:lnTo>
                  <a:lnTo>
                    <a:pt x="1778" y="3071"/>
                  </a:lnTo>
                  <a:lnTo>
                    <a:pt x="1803" y="3094"/>
                  </a:lnTo>
                  <a:lnTo>
                    <a:pt x="1831" y="3112"/>
                  </a:lnTo>
                  <a:lnTo>
                    <a:pt x="2298" y="3367"/>
                  </a:lnTo>
                  <a:lnTo>
                    <a:pt x="2765" y="3112"/>
                  </a:lnTo>
                  <a:lnTo>
                    <a:pt x="2793" y="3094"/>
                  </a:lnTo>
                  <a:lnTo>
                    <a:pt x="2818" y="3071"/>
                  </a:lnTo>
                  <a:lnTo>
                    <a:pt x="2839" y="3046"/>
                  </a:lnTo>
                  <a:lnTo>
                    <a:pt x="2856" y="3017"/>
                  </a:lnTo>
                  <a:lnTo>
                    <a:pt x="2869" y="2986"/>
                  </a:lnTo>
                  <a:lnTo>
                    <a:pt x="2876" y="2954"/>
                  </a:lnTo>
                  <a:lnTo>
                    <a:pt x="2878" y="2919"/>
                  </a:lnTo>
                  <a:lnTo>
                    <a:pt x="2878" y="2003"/>
                  </a:lnTo>
                  <a:lnTo>
                    <a:pt x="2882" y="1979"/>
                  </a:lnTo>
                  <a:lnTo>
                    <a:pt x="2889" y="1957"/>
                  </a:lnTo>
                  <a:lnTo>
                    <a:pt x="2901" y="1938"/>
                  </a:lnTo>
                  <a:lnTo>
                    <a:pt x="2917" y="1921"/>
                  </a:lnTo>
                  <a:lnTo>
                    <a:pt x="2937" y="1909"/>
                  </a:lnTo>
                  <a:lnTo>
                    <a:pt x="2959" y="1902"/>
                  </a:lnTo>
                  <a:lnTo>
                    <a:pt x="2983" y="1898"/>
                  </a:lnTo>
                  <a:lnTo>
                    <a:pt x="3006" y="1902"/>
                  </a:lnTo>
                  <a:lnTo>
                    <a:pt x="3028" y="1909"/>
                  </a:lnTo>
                  <a:lnTo>
                    <a:pt x="3048" y="1921"/>
                  </a:lnTo>
                  <a:lnTo>
                    <a:pt x="3064" y="1938"/>
                  </a:lnTo>
                  <a:lnTo>
                    <a:pt x="3076" y="1957"/>
                  </a:lnTo>
                  <a:lnTo>
                    <a:pt x="3083" y="1979"/>
                  </a:lnTo>
                  <a:lnTo>
                    <a:pt x="3087" y="2003"/>
                  </a:lnTo>
                  <a:lnTo>
                    <a:pt x="3087" y="2919"/>
                  </a:lnTo>
                  <a:lnTo>
                    <a:pt x="3083" y="2966"/>
                  </a:lnTo>
                  <a:lnTo>
                    <a:pt x="3076" y="3011"/>
                  </a:lnTo>
                  <a:lnTo>
                    <a:pt x="3064" y="3056"/>
                  </a:lnTo>
                  <a:lnTo>
                    <a:pt x="3048" y="3098"/>
                  </a:lnTo>
                  <a:lnTo>
                    <a:pt x="3026" y="3139"/>
                  </a:lnTo>
                  <a:lnTo>
                    <a:pt x="3001" y="3176"/>
                  </a:lnTo>
                  <a:lnTo>
                    <a:pt x="2972" y="3210"/>
                  </a:lnTo>
                  <a:lnTo>
                    <a:pt x="2939" y="3243"/>
                  </a:lnTo>
                  <a:lnTo>
                    <a:pt x="2903" y="3271"/>
                  </a:lnTo>
                  <a:lnTo>
                    <a:pt x="2863" y="3295"/>
                  </a:lnTo>
                  <a:lnTo>
                    <a:pt x="2348" y="3577"/>
                  </a:lnTo>
                  <a:lnTo>
                    <a:pt x="2332" y="3585"/>
                  </a:lnTo>
                  <a:lnTo>
                    <a:pt x="2315" y="3589"/>
                  </a:lnTo>
                  <a:lnTo>
                    <a:pt x="2298" y="3590"/>
                  </a:lnTo>
                  <a:lnTo>
                    <a:pt x="2294" y="3590"/>
                  </a:lnTo>
                  <a:lnTo>
                    <a:pt x="2287" y="3590"/>
                  </a:lnTo>
                  <a:lnTo>
                    <a:pt x="103" y="3590"/>
                  </a:lnTo>
                  <a:lnTo>
                    <a:pt x="79" y="3587"/>
                  </a:lnTo>
                  <a:lnTo>
                    <a:pt x="58" y="3579"/>
                  </a:lnTo>
                  <a:lnTo>
                    <a:pt x="38" y="3567"/>
                  </a:lnTo>
                  <a:lnTo>
                    <a:pt x="23" y="3551"/>
                  </a:lnTo>
                  <a:lnTo>
                    <a:pt x="10" y="3531"/>
                  </a:lnTo>
                  <a:lnTo>
                    <a:pt x="2" y="3509"/>
                  </a:lnTo>
                  <a:lnTo>
                    <a:pt x="0" y="3486"/>
                  </a:lnTo>
                  <a:lnTo>
                    <a:pt x="0" y="2308"/>
                  </a:lnTo>
                  <a:lnTo>
                    <a:pt x="2" y="2238"/>
                  </a:lnTo>
                  <a:lnTo>
                    <a:pt x="12" y="2168"/>
                  </a:lnTo>
                  <a:lnTo>
                    <a:pt x="27" y="2100"/>
                  </a:lnTo>
                  <a:lnTo>
                    <a:pt x="48" y="2034"/>
                  </a:lnTo>
                  <a:lnTo>
                    <a:pt x="73" y="1971"/>
                  </a:lnTo>
                  <a:lnTo>
                    <a:pt x="104" y="1911"/>
                  </a:lnTo>
                  <a:lnTo>
                    <a:pt x="139" y="1854"/>
                  </a:lnTo>
                  <a:lnTo>
                    <a:pt x="179" y="1800"/>
                  </a:lnTo>
                  <a:lnTo>
                    <a:pt x="224" y="1749"/>
                  </a:lnTo>
                  <a:lnTo>
                    <a:pt x="271" y="1703"/>
                  </a:lnTo>
                  <a:lnTo>
                    <a:pt x="323" y="1660"/>
                  </a:lnTo>
                  <a:lnTo>
                    <a:pt x="379" y="1622"/>
                  </a:lnTo>
                  <a:lnTo>
                    <a:pt x="437" y="1588"/>
                  </a:lnTo>
                  <a:lnTo>
                    <a:pt x="498" y="1560"/>
                  </a:lnTo>
                  <a:lnTo>
                    <a:pt x="562" y="1536"/>
                  </a:lnTo>
                  <a:lnTo>
                    <a:pt x="521" y="1493"/>
                  </a:lnTo>
                  <a:lnTo>
                    <a:pt x="483" y="1445"/>
                  </a:lnTo>
                  <a:lnTo>
                    <a:pt x="450" y="1392"/>
                  </a:lnTo>
                  <a:lnTo>
                    <a:pt x="423" y="1338"/>
                  </a:lnTo>
                  <a:lnTo>
                    <a:pt x="401" y="1280"/>
                  </a:lnTo>
                  <a:lnTo>
                    <a:pt x="385" y="1220"/>
                  </a:lnTo>
                  <a:lnTo>
                    <a:pt x="375" y="1156"/>
                  </a:lnTo>
                  <a:lnTo>
                    <a:pt x="372" y="1092"/>
                  </a:lnTo>
                  <a:lnTo>
                    <a:pt x="372" y="614"/>
                  </a:lnTo>
                  <a:lnTo>
                    <a:pt x="375" y="550"/>
                  </a:lnTo>
                  <a:lnTo>
                    <a:pt x="384" y="490"/>
                  </a:lnTo>
                  <a:lnTo>
                    <a:pt x="399" y="431"/>
                  </a:lnTo>
                  <a:lnTo>
                    <a:pt x="420" y="375"/>
                  </a:lnTo>
                  <a:lnTo>
                    <a:pt x="446" y="321"/>
                  </a:lnTo>
                  <a:lnTo>
                    <a:pt x="476" y="271"/>
                  </a:lnTo>
                  <a:lnTo>
                    <a:pt x="512" y="223"/>
                  </a:lnTo>
                  <a:lnTo>
                    <a:pt x="551" y="180"/>
                  </a:lnTo>
                  <a:lnTo>
                    <a:pt x="595" y="140"/>
                  </a:lnTo>
                  <a:lnTo>
                    <a:pt x="642" y="104"/>
                  </a:lnTo>
                  <a:lnTo>
                    <a:pt x="692" y="74"/>
                  </a:lnTo>
                  <a:lnTo>
                    <a:pt x="746" y="48"/>
                  </a:lnTo>
                  <a:lnTo>
                    <a:pt x="802" y="27"/>
                  </a:lnTo>
                  <a:lnTo>
                    <a:pt x="860" y="12"/>
                  </a:lnTo>
                  <a:lnTo>
                    <a:pt x="921" y="3"/>
                  </a:lnTo>
                  <a:lnTo>
                    <a:pt x="9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45"/>
            <p:cNvSpPr>
              <a:spLocks/>
            </p:cNvSpPr>
            <p:nvPr/>
          </p:nvSpPr>
          <p:spPr bwMode="auto">
            <a:xfrm>
              <a:off x="7615238" y="4619625"/>
              <a:ext cx="74613" cy="41275"/>
            </a:xfrm>
            <a:custGeom>
              <a:avLst/>
              <a:gdLst>
                <a:gd name="T0" fmla="*/ 467 w 467"/>
                <a:gd name="T1" fmla="*/ 0 h 262"/>
                <a:gd name="T2" fmla="*/ 173 w 467"/>
                <a:gd name="T3" fmla="*/ 262 h 262"/>
                <a:gd name="T4" fmla="*/ 0 w 467"/>
                <a:gd name="T5" fmla="*/ 164 h 262"/>
                <a:gd name="T6" fmla="*/ 467 w 467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262">
                  <a:moveTo>
                    <a:pt x="467" y="0"/>
                  </a:moveTo>
                  <a:lnTo>
                    <a:pt x="173" y="262"/>
                  </a:lnTo>
                  <a:lnTo>
                    <a:pt x="0" y="164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46"/>
            <p:cNvSpPr>
              <a:spLocks/>
            </p:cNvSpPr>
            <p:nvPr/>
          </p:nvSpPr>
          <p:spPr bwMode="auto">
            <a:xfrm>
              <a:off x="7599363" y="4603750"/>
              <a:ext cx="106363" cy="74613"/>
            </a:xfrm>
            <a:custGeom>
              <a:avLst/>
              <a:gdLst>
                <a:gd name="T0" fmla="*/ 566 w 674"/>
                <a:gd name="T1" fmla="*/ 0 h 468"/>
                <a:gd name="T2" fmla="*/ 589 w 674"/>
                <a:gd name="T3" fmla="*/ 1 h 468"/>
                <a:gd name="T4" fmla="*/ 610 w 674"/>
                <a:gd name="T5" fmla="*/ 8 h 468"/>
                <a:gd name="T6" fmla="*/ 631 w 674"/>
                <a:gd name="T7" fmla="*/ 19 h 468"/>
                <a:gd name="T8" fmla="*/ 648 w 674"/>
                <a:gd name="T9" fmla="*/ 35 h 468"/>
                <a:gd name="T10" fmla="*/ 662 w 674"/>
                <a:gd name="T11" fmla="*/ 54 h 468"/>
                <a:gd name="T12" fmla="*/ 671 w 674"/>
                <a:gd name="T13" fmla="*/ 76 h 468"/>
                <a:gd name="T14" fmla="*/ 674 w 674"/>
                <a:gd name="T15" fmla="*/ 99 h 468"/>
                <a:gd name="T16" fmla="*/ 673 w 674"/>
                <a:gd name="T17" fmla="*/ 122 h 468"/>
                <a:gd name="T18" fmla="*/ 667 w 674"/>
                <a:gd name="T19" fmla="*/ 144 h 468"/>
                <a:gd name="T20" fmla="*/ 656 w 674"/>
                <a:gd name="T21" fmla="*/ 164 h 468"/>
                <a:gd name="T22" fmla="*/ 640 w 674"/>
                <a:gd name="T23" fmla="*/ 182 h 468"/>
                <a:gd name="T24" fmla="*/ 347 w 674"/>
                <a:gd name="T25" fmla="*/ 442 h 468"/>
                <a:gd name="T26" fmla="*/ 331 w 674"/>
                <a:gd name="T27" fmla="*/ 454 h 468"/>
                <a:gd name="T28" fmla="*/ 314 w 674"/>
                <a:gd name="T29" fmla="*/ 461 h 468"/>
                <a:gd name="T30" fmla="*/ 296 w 674"/>
                <a:gd name="T31" fmla="*/ 467 h 468"/>
                <a:gd name="T32" fmla="*/ 277 w 674"/>
                <a:gd name="T33" fmla="*/ 468 h 468"/>
                <a:gd name="T34" fmla="*/ 261 w 674"/>
                <a:gd name="T35" fmla="*/ 467 h 468"/>
                <a:gd name="T36" fmla="*/ 243 w 674"/>
                <a:gd name="T37" fmla="*/ 462 h 468"/>
                <a:gd name="T38" fmla="*/ 227 w 674"/>
                <a:gd name="T39" fmla="*/ 455 h 468"/>
                <a:gd name="T40" fmla="*/ 54 w 674"/>
                <a:gd name="T41" fmla="*/ 358 h 468"/>
                <a:gd name="T42" fmla="*/ 34 w 674"/>
                <a:gd name="T43" fmla="*/ 344 h 468"/>
                <a:gd name="T44" fmla="*/ 19 w 674"/>
                <a:gd name="T45" fmla="*/ 326 h 468"/>
                <a:gd name="T46" fmla="*/ 8 w 674"/>
                <a:gd name="T47" fmla="*/ 306 h 468"/>
                <a:gd name="T48" fmla="*/ 2 w 674"/>
                <a:gd name="T49" fmla="*/ 284 h 468"/>
                <a:gd name="T50" fmla="*/ 0 w 674"/>
                <a:gd name="T51" fmla="*/ 261 h 468"/>
                <a:gd name="T52" fmla="*/ 4 w 674"/>
                <a:gd name="T53" fmla="*/ 238 h 468"/>
                <a:gd name="T54" fmla="*/ 13 w 674"/>
                <a:gd name="T55" fmla="*/ 217 h 468"/>
                <a:gd name="T56" fmla="*/ 28 w 674"/>
                <a:gd name="T57" fmla="*/ 197 h 468"/>
                <a:gd name="T58" fmla="*/ 45 w 674"/>
                <a:gd name="T59" fmla="*/ 182 h 468"/>
                <a:gd name="T60" fmla="*/ 64 w 674"/>
                <a:gd name="T61" fmla="*/ 171 h 468"/>
                <a:gd name="T62" fmla="*/ 86 w 674"/>
                <a:gd name="T63" fmla="*/ 164 h 468"/>
                <a:gd name="T64" fmla="*/ 109 w 674"/>
                <a:gd name="T65" fmla="*/ 163 h 468"/>
                <a:gd name="T66" fmla="*/ 132 w 674"/>
                <a:gd name="T67" fmla="*/ 167 h 468"/>
                <a:gd name="T68" fmla="*/ 155 w 674"/>
                <a:gd name="T69" fmla="*/ 176 h 468"/>
                <a:gd name="T70" fmla="*/ 264 w 674"/>
                <a:gd name="T71" fmla="*/ 237 h 468"/>
                <a:gd name="T72" fmla="*/ 502 w 674"/>
                <a:gd name="T73" fmla="*/ 26 h 468"/>
                <a:gd name="T74" fmla="*/ 522 w 674"/>
                <a:gd name="T75" fmla="*/ 12 h 468"/>
                <a:gd name="T76" fmla="*/ 543 w 674"/>
                <a:gd name="T77" fmla="*/ 3 h 468"/>
                <a:gd name="T78" fmla="*/ 566 w 674"/>
                <a:gd name="T7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4" h="468">
                  <a:moveTo>
                    <a:pt x="566" y="0"/>
                  </a:moveTo>
                  <a:lnTo>
                    <a:pt x="589" y="1"/>
                  </a:lnTo>
                  <a:lnTo>
                    <a:pt x="610" y="8"/>
                  </a:lnTo>
                  <a:lnTo>
                    <a:pt x="631" y="19"/>
                  </a:lnTo>
                  <a:lnTo>
                    <a:pt x="648" y="35"/>
                  </a:lnTo>
                  <a:lnTo>
                    <a:pt x="662" y="54"/>
                  </a:lnTo>
                  <a:lnTo>
                    <a:pt x="671" y="76"/>
                  </a:lnTo>
                  <a:lnTo>
                    <a:pt x="674" y="99"/>
                  </a:lnTo>
                  <a:lnTo>
                    <a:pt x="673" y="122"/>
                  </a:lnTo>
                  <a:lnTo>
                    <a:pt x="667" y="144"/>
                  </a:lnTo>
                  <a:lnTo>
                    <a:pt x="656" y="164"/>
                  </a:lnTo>
                  <a:lnTo>
                    <a:pt x="640" y="182"/>
                  </a:lnTo>
                  <a:lnTo>
                    <a:pt x="347" y="442"/>
                  </a:lnTo>
                  <a:lnTo>
                    <a:pt x="331" y="454"/>
                  </a:lnTo>
                  <a:lnTo>
                    <a:pt x="314" y="461"/>
                  </a:lnTo>
                  <a:lnTo>
                    <a:pt x="296" y="467"/>
                  </a:lnTo>
                  <a:lnTo>
                    <a:pt x="277" y="468"/>
                  </a:lnTo>
                  <a:lnTo>
                    <a:pt x="261" y="467"/>
                  </a:lnTo>
                  <a:lnTo>
                    <a:pt x="243" y="462"/>
                  </a:lnTo>
                  <a:lnTo>
                    <a:pt x="227" y="455"/>
                  </a:lnTo>
                  <a:lnTo>
                    <a:pt x="54" y="358"/>
                  </a:lnTo>
                  <a:lnTo>
                    <a:pt x="34" y="344"/>
                  </a:lnTo>
                  <a:lnTo>
                    <a:pt x="19" y="326"/>
                  </a:lnTo>
                  <a:lnTo>
                    <a:pt x="8" y="306"/>
                  </a:lnTo>
                  <a:lnTo>
                    <a:pt x="2" y="284"/>
                  </a:lnTo>
                  <a:lnTo>
                    <a:pt x="0" y="261"/>
                  </a:lnTo>
                  <a:lnTo>
                    <a:pt x="4" y="238"/>
                  </a:lnTo>
                  <a:lnTo>
                    <a:pt x="13" y="217"/>
                  </a:lnTo>
                  <a:lnTo>
                    <a:pt x="28" y="197"/>
                  </a:lnTo>
                  <a:lnTo>
                    <a:pt x="45" y="182"/>
                  </a:lnTo>
                  <a:lnTo>
                    <a:pt x="64" y="171"/>
                  </a:lnTo>
                  <a:lnTo>
                    <a:pt x="86" y="164"/>
                  </a:lnTo>
                  <a:lnTo>
                    <a:pt x="109" y="163"/>
                  </a:lnTo>
                  <a:lnTo>
                    <a:pt x="132" y="167"/>
                  </a:lnTo>
                  <a:lnTo>
                    <a:pt x="155" y="176"/>
                  </a:lnTo>
                  <a:lnTo>
                    <a:pt x="264" y="237"/>
                  </a:lnTo>
                  <a:lnTo>
                    <a:pt x="502" y="26"/>
                  </a:lnTo>
                  <a:lnTo>
                    <a:pt x="522" y="12"/>
                  </a:lnTo>
                  <a:lnTo>
                    <a:pt x="543" y="3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0" name="Group 939"/>
          <p:cNvGrpSpPr/>
          <p:nvPr/>
        </p:nvGrpSpPr>
        <p:grpSpPr>
          <a:xfrm>
            <a:off x="6278134" y="4225925"/>
            <a:ext cx="561975" cy="569913"/>
            <a:chOff x="6272213" y="4225925"/>
            <a:chExt cx="561975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5" name="Freeform 51"/>
            <p:cNvSpPr>
              <a:spLocks noEditPoints="1"/>
            </p:cNvSpPr>
            <p:nvPr/>
          </p:nvSpPr>
          <p:spPr bwMode="auto">
            <a:xfrm>
              <a:off x="6351588" y="4445000"/>
              <a:ext cx="136525" cy="231775"/>
            </a:xfrm>
            <a:custGeom>
              <a:avLst/>
              <a:gdLst>
                <a:gd name="T0" fmla="*/ 552 w 856"/>
                <a:gd name="T1" fmla="*/ 1133 h 1456"/>
                <a:gd name="T2" fmla="*/ 622 w 856"/>
                <a:gd name="T3" fmla="*/ 1100 h 1456"/>
                <a:gd name="T4" fmla="*/ 658 w 856"/>
                <a:gd name="T5" fmla="*/ 1058 h 1456"/>
                <a:gd name="T6" fmla="*/ 671 w 856"/>
                <a:gd name="T7" fmla="*/ 1015 h 1456"/>
                <a:gd name="T8" fmla="*/ 673 w 856"/>
                <a:gd name="T9" fmla="*/ 984 h 1456"/>
                <a:gd name="T10" fmla="*/ 671 w 856"/>
                <a:gd name="T11" fmla="*/ 951 h 1456"/>
                <a:gd name="T12" fmla="*/ 658 w 856"/>
                <a:gd name="T13" fmla="*/ 910 h 1456"/>
                <a:gd name="T14" fmla="*/ 622 w 856"/>
                <a:gd name="T15" fmla="*/ 867 h 1456"/>
                <a:gd name="T16" fmla="*/ 552 w 856"/>
                <a:gd name="T17" fmla="*/ 835 h 1456"/>
                <a:gd name="T18" fmla="*/ 303 w 856"/>
                <a:gd name="T19" fmla="*/ 324 h 1456"/>
                <a:gd name="T20" fmla="*/ 234 w 856"/>
                <a:gd name="T21" fmla="*/ 356 h 1456"/>
                <a:gd name="T22" fmla="*/ 199 w 856"/>
                <a:gd name="T23" fmla="*/ 399 h 1456"/>
                <a:gd name="T24" fmla="*/ 185 w 856"/>
                <a:gd name="T25" fmla="*/ 441 h 1456"/>
                <a:gd name="T26" fmla="*/ 184 w 856"/>
                <a:gd name="T27" fmla="*/ 473 h 1456"/>
                <a:gd name="T28" fmla="*/ 185 w 856"/>
                <a:gd name="T29" fmla="*/ 504 h 1456"/>
                <a:gd name="T30" fmla="*/ 199 w 856"/>
                <a:gd name="T31" fmla="*/ 547 h 1456"/>
                <a:gd name="T32" fmla="*/ 234 w 856"/>
                <a:gd name="T33" fmla="*/ 589 h 1456"/>
                <a:gd name="T34" fmla="*/ 303 w 856"/>
                <a:gd name="T35" fmla="*/ 622 h 1456"/>
                <a:gd name="T36" fmla="*/ 358 w 856"/>
                <a:gd name="T37" fmla="*/ 0 h 1456"/>
                <a:gd name="T38" fmla="*/ 517 w 856"/>
                <a:gd name="T39" fmla="*/ 10 h 1456"/>
                <a:gd name="T40" fmla="*/ 570 w 856"/>
                <a:gd name="T41" fmla="*/ 139 h 1456"/>
                <a:gd name="T42" fmla="*/ 696 w 856"/>
                <a:gd name="T43" fmla="*/ 185 h 1456"/>
                <a:gd name="T44" fmla="*/ 788 w 856"/>
                <a:gd name="T45" fmla="*/ 262 h 1456"/>
                <a:gd name="T46" fmla="*/ 842 w 856"/>
                <a:gd name="T47" fmla="*/ 367 h 1456"/>
                <a:gd name="T48" fmla="*/ 853 w 856"/>
                <a:gd name="T49" fmla="*/ 462 h 1456"/>
                <a:gd name="T50" fmla="*/ 693 w 856"/>
                <a:gd name="T51" fmla="*/ 473 h 1456"/>
                <a:gd name="T52" fmla="*/ 673 w 856"/>
                <a:gd name="T53" fmla="*/ 453 h 1456"/>
                <a:gd name="T54" fmla="*/ 664 w 856"/>
                <a:gd name="T55" fmla="*/ 414 h 1456"/>
                <a:gd name="T56" fmla="*/ 638 w 856"/>
                <a:gd name="T57" fmla="*/ 370 h 1456"/>
                <a:gd name="T58" fmla="*/ 580 w 856"/>
                <a:gd name="T59" fmla="*/ 332 h 1456"/>
                <a:gd name="T60" fmla="*/ 520 w 856"/>
                <a:gd name="T61" fmla="*/ 642 h 1456"/>
                <a:gd name="T62" fmla="*/ 662 w 856"/>
                <a:gd name="T63" fmla="*/ 679 h 1456"/>
                <a:gd name="T64" fmla="*/ 767 w 856"/>
                <a:gd name="T65" fmla="*/ 751 h 1456"/>
                <a:gd name="T66" fmla="*/ 834 w 856"/>
                <a:gd name="T67" fmla="*/ 853 h 1456"/>
                <a:gd name="T68" fmla="*/ 856 w 856"/>
                <a:gd name="T69" fmla="*/ 984 h 1456"/>
                <a:gd name="T70" fmla="*/ 834 w 856"/>
                <a:gd name="T71" fmla="*/ 1114 h 1456"/>
                <a:gd name="T72" fmla="*/ 767 w 856"/>
                <a:gd name="T73" fmla="*/ 1217 h 1456"/>
                <a:gd name="T74" fmla="*/ 662 w 856"/>
                <a:gd name="T75" fmla="*/ 1287 h 1456"/>
                <a:gd name="T76" fmla="*/ 520 w 856"/>
                <a:gd name="T77" fmla="*/ 1325 h 1456"/>
                <a:gd name="T78" fmla="*/ 510 w 856"/>
                <a:gd name="T79" fmla="*/ 1453 h 1456"/>
                <a:gd name="T80" fmla="*/ 347 w 856"/>
                <a:gd name="T81" fmla="*/ 1453 h 1456"/>
                <a:gd name="T82" fmla="*/ 337 w 856"/>
                <a:gd name="T83" fmla="*/ 1325 h 1456"/>
                <a:gd name="T84" fmla="*/ 199 w 856"/>
                <a:gd name="T85" fmla="*/ 1290 h 1456"/>
                <a:gd name="T86" fmla="*/ 96 w 856"/>
                <a:gd name="T87" fmla="*/ 1223 h 1456"/>
                <a:gd name="T88" fmla="*/ 28 w 856"/>
                <a:gd name="T89" fmla="*/ 1127 h 1456"/>
                <a:gd name="T90" fmla="*/ 0 w 856"/>
                <a:gd name="T91" fmla="*/ 1006 h 1456"/>
                <a:gd name="T92" fmla="*/ 22 w 856"/>
                <a:gd name="T93" fmla="*/ 984 h 1456"/>
                <a:gd name="T94" fmla="*/ 181 w 856"/>
                <a:gd name="T95" fmla="*/ 994 h 1456"/>
                <a:gd name="T96" fmla="*/ 188 w 856"/>
                <a:gd name="T97" fmla="*/ 1028 h 1456"/>
                <a:gd name="T98" fmla="*/ 207 w 856"/>
                <a:gd name="T99" fmla="*/ 1072 h 1456"/>
                <a:gd name="T100" fmla="*/ 253 w 856"/>
                <a:gd name="T101" fmla="*/ 1112 h 1456"/>
                <a:gd name="T102" fmla="*/ 337 w 856"/>
                <a:gd name="T103" fmla="*/ 1141 h 1456"/>
                <a:gd name="T104" fmla="*/ 238 w 856"/>
                <a:gd name="T105" fmla="*/ 793 h 1456"/>
                <a:gd name="T106" fmla="*/ 120 w 856"/>
                <a:gd name="T107" fmla="*/ 733 h 1456"/>
                <a:gd name="T108" fmla="*/ 40 w 856"/>
                <a:gd name="T109" fmla="*/ 640 h 1456"/>
                <a:gd name="T110" fmla="*/ 2 w 856"/>
                <a:gd name="T111" fmla="*/ 519 h 1456"/>
                <a:gd name="T112" fmla="*/ 10 w 856"/>
                <a:gd name="T113" fmla="*/ 382 h 1456"/>
                <a:gd name="T114" fmla="*/ 62 w 856"/>
                <a:gd name="T115" fmla="*/ 270 h 1456"/>
                <a:gd name="T116" fmla="*/ 154 w 856"/>
                <a:gd name="T117" fmla="*/ 189 h 1456"/>
                <a:gd name="T118" fmla="*/ 285 w 856"/>
                <a:gd name="T119" fmla="*/ 140 h 1456"/>
                <a:gd name="T120" fmla="*/ 339 w 856"/>
                <a:gd name="T121" fmla="*/ 1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56" h="1456">
                  <a:moveTo>
                    <a:pt x="520" y="827"/>
                  </a:moveTo>
                  <a:lnTo>
                    <a:pt x="520" y="1141"/>
                  </a:lnTo>
                  <a:lnTo>
                    <a:pt x="552" y="1133"/>
                  </a:lnTo>
                  <a:lnTo>
                    <a:pt x="580" y="1124"/>
                  </a:lnTo>
                  <a:lnTo>
                    <a:pt x="603" y="1112"/>
                  </a:lnTo>
                  <a:lnTo>
                    <a:pt x="622" y="1100"/>
                  </a:lnTo>
                  <a:lnTo>
                    <a:pt x="637" y="1086"/>
                  </a:lnTo>
                  <a:lnTo>
                    <a:pt x="649" y="1072"/>
                  </a:lnTo>
                  <a:lnTo>
                    <a:pt x="658" y="1058"/>
                  </a:lnTo>
                  <a:lnTo>
                    <a:pt x="664" y="1044"/>
                  </a:lnTo>
                  <a:lnTo>
                    <a:pt x="668" y="1030"/>
                  </a:lnTo>
                  <a:lnTo>
                    <a:pt x="671" y="1015"/>
                  </a:lnTo>
                  <a:lnTo>
                    <a:pt x="673" y="1003"/>
                  </a:lnTo>
                  <a:lnTo>
                    <a:pt x="673" y="993"/>
                  </a:lnTo>
                  <a:lnTo>
                    <a:pt x="673" y="984"/>
                  </a:lnTo>
                  <a:lnTo>
                    <a:pt x="673" y="975"/>
                  </a:lnTo>
                  <a:lnTo>
                    <a:pt x="673" y="964"/>
                  </a:lnTo>
                  <a:lnTo>
                    <a:pt x="671" y="951"/>
                  </a:lnTo>
                  <a:lnTo>
                    <a:pt x="668" y="938"/>
                  </a:lnTo>
                  <a:lnTo>
                    <a:pt x="664" y="924"/>
                  </a:lnTo>
                  <a:lnTo>
                    <a:pt x="658" y="910"/>
                  </a:lnTo>
                  <a:lnTo>
                    <a:pt x="649" y="896"/>
                  </a:lnTo>
                  <a:lnTo>
                    <a:pt x="637" y="882"/>
                  </a:lnTo>
                  <a:lnTo>
                    <a:pt x="622" y="867"/>
                  </a:lnTo>
                  <a:lnTo>
                    <a:pt x="603" y="856"/>
                  </a:lnTo>
                  <a:lnTo>
                    <a:pt x="580" y="844"/>
                  </a:lnTo>
                  <a:lnTo>
                    <a:pt x="552" y="835"/>
                  </a:lnTo>
                  <a:lnTo>
                    <a:pt x="520" y="827"/>
                  </a:lnTo>
                  <a:close/>
                  <a:moveTo>
                    <a:pt x="337" y="316"/>
                  </a:moveTo>
                  <a:lnTo>
                    <a:pt x="303" y="324"/>
                  </a:lnTo>
                  <a:lnTo>
                    <a:pt x="276" y="332"/>
                  </a:lnTo>
                  <a:lnTo>
                    <a:pt x="253" y="344"/>
                  </a:lnTo>
                  <a:lnTo>
                    <a:pt x="234" y="356"/>
                  </a:lnTo>
                  <a:lnTo>
                    <a:pt x="220" y="370"/>
                  </a:lnTo>
                  <a:lnTo>
                    <a:pt x="208" y="384"/>
                  </a:lnTo>
                  <a:lnTo>
                    <a:pt x="199" y="399"/>
                  </a:lnTo>
                  <a:lnTo>
                    <a:pt x="193" y="413"/>
                  </a:lnTo>
                  <a:lnTo>
                    <a:pt x="188" y="427"/>
                  </a:lnTo>
                  <a:lnTo>
                    <a:pt x="185" y="441"/>
                  </a:lnTo>
                  <a:lnTo>
                    <a:pt x="184" y="453"/>
                  </a:lnTo>
                  <a:lnTo>
                    <a:pt x="184" y="464"/>
                  </a:lnTo>
                  <a:lnTo>
                    <a:pt x="184" y="473"/>
                  </a:lnTo>
                  <a:lnTo>
                    <a:pt x="184" y="481"/>
                  </a:lnTo>
                  <a:lnTo>
                    <a:pt x="184" y="492"/>
                  </a:lnTo>
                  <a:lnTo>
                    <a:pt x="185" y="504"/>
                  </a:lnTo>
                  <a:lnTo>
                    <a:pt x="188" y="518"/>
                  </a:lnTo>
                  <a:lnTo>
                    <a:pt x="193" y="532"/>
                  </a:lnTo>
                  <a:lnTo>
                    <a:pt x="199" y="547"/>
                  </a:lnTo>
                  <a:lnTo>
                    <a:pt x="208" y="561"/>
                  </a:lnTo>
                  <a:lnTo>
                    <a:pt x="220" y="575"/>
                  </a:lnTo>
                  <a:lnTo>
                    <a:pt x="234" y="589"/>
                  </a:lnTo>
                  <a:lnTo>
                    <a:pt x="253" y="601"/>
                  </a:lnTo>
                  <a:lnTo>
                    <a:pt x="276" y="613"/>
                  </a:lnTo>
                  <a:lnTo>
                    <a:pt x="303" y="622"/>
                  </a:lnTo>
                  <a:lnTo>
                    <a:pt x="337" y="629"/>
                  </a:lnTo>
                  <a:lnTo>
                    <a:pt x="337" y="316"/>
                  </a:lnTo>
                  <a:close/>
                  <a:moveTo>
                    <a:pt x="358" y="0"/>
                  </a:moveTo>
                  <a:lnTo>
                    <a:pt x="499" y="0"/>
                  </a:lnTo>
                  <a:lnTo>
                    <a:pt x="510" y="4"/>
                  </a:lnTo>
                  <a:lnTo>
                    <a:pt x="517" y="10"/>
                  </a:lnTo>
                  <a:lnTo>
                    <a:pt x="520" y="21"/>
                  </a:lnTo>
                  <a:lnTo>
                    <a:pt x="520" y="131"/>
                  </a:lnTo>
                  <a:lnTo>
                    <a:pt x="570" y="139"/>
                  </a:lnTo>
                  <a:lnTo>
                    <a:pt x="615" y="151"/>
                  </a:lnTo>
                  <a:lnTo>
                    <a:pt x="658" y="167"/>
                  </a:lnTo>
                  <a:lnTo>
                    <a:pt x="696" y="185"/>
                  </a:lnTo>
                  <a:lnTo>
                    <a:pt x="730" y="208"/>
                  </a:lnTo>
                  <a:lnTo>
                    <a:pt x="761" y="233"/>
                  </a:lnTo>
                  <a:lnTo>
                    <a:pt x="788" y="262"/>
                  </a:lnTo>
                  <a:lnTo>
                    <a:pt x="810" y="294"/>
                  </a:lnTo>
                  <a:lnTo>
                    <a:pt x="828" y="329"/>
                  </a:lnTo>
                  <a:lnTo>
                    <a:pt x="842" y="367"/>
                  </a:lnTo>
                  <a:lnTo>
                    <a:pt x="851" y="407"/>
                  </a:lnTo>
                  <a:lnTo>
                    <a:pt x="855" y="451"/>
                  </a:lnTo>
                  <a:lnTo>
                    <a:pt x="853" y="462"/>
                  </a:lnTo>
                  <a:lnTo>
                    <a:pt x="846" y="469"/>
                  </a:lnTo>
                  <a:lnTo>
                    <a:pt x="835" y="473"/>
                  </a:lnTo>
                  <a:lnTo>
                    <a:pt x="693" y="473"/>
                  </a:lnTo>
                  <a:lnTo>
                    <a:pt x="683" y="470"/>
                  </a:lnTo>
                  <a:lnTo>
                    <a:pt x="676" y="463"/>
                  </a:lnTo>
                  <a:lnTo>
                    <a:pt x="673" y="453"/>
                  </a:lnTo>
                  <a:lnTo>
                    <a:pt x="671" y="441"/>
                  </a:lnTo>
                  <a:lnTo>
                    <a:pt x="668" y="428"/>
                  </a:lnTo>
                  <a:lnTo>
                    <a:pt x="664" y="414"/>
                  </a:lnTo>
                  <a:lnTo>
                    <a:pt x="658" y="399"/>
                  </a:lnTo>
                  <a:lnTo>
                    <a:pt x="649" y="384"/>
                  </a:lnTo>
                  <a:lnTo>
                    <a:pt x="638" y="370"/>
                  </a:lnTo>
                  <a:lnTo>
                    <a:pt x="623" y="356"/>
                  </a:lnTo>
                  <a:lnTo>
                    <a:pt x="603" y="344"/>
                  </a:lnTo>
                  <a:lnTo>
                    <a:pt x="580" y="332"/>
                  </a:lnTo>
                  <a:lnTo>
                    <a:pt x="552" y="324"/>
                  </a:lnTo>
                  <a:lnTo>
                    <a:pt x="520" y="316"/>
                  </a:lnTo>
                  <a:lnTo>
                    <a:pt x="520" y="642"/>
                  </a:lnTo>
                  <a:lnTo>
                    <a:pt x="571" y="651"/>
                  </a:lnTo>
                  <a:lnTo>
                    <a:pt x="618" y="663"/>
                  </a:lnTo>
                  <a:lnTo>
                    <a:pt x="662" y="679"/>
                  </a:lnTo>
                  <a:lnTo>
                    <a:pt x="701" y="700"/>
                  </a:lnTo>
                  <a:lnTo>
                    <a:pt x="737" y="724"/>
                  </a:lnTo>
                  <a:lnTo>
                    <a:pt x="767" y="751"/>
                  </a:lnTo>
                  <a:lnTo>
                    <a:pt x="795" y="782"/>
                  </a:lnTo>
                  <a:lnTo>
                    <a:pt x="816" y="816"/>
                  </a:lnTo>
                  <a:lnTo>
                    <a:pt x="834" y="853"/>
                  </a:lnTo>
                  <a:lnTo>
                    <a:pt x="846" y="894"/>
                  </a:lnTo>
                  <a:lnTo>
                    <a:pt x="853" y="937"/>
                  </a:lnTo>
                  <a:lnTo>
                    <a:pt x="856" y="984"/>
                  </a:lnTo>
                  <a:lnTo>
                    <a:pt x="853" y="1031"/>
                  </a:lnTo>
                  <a:lnTo>
                    <a:pt x="846" y="1074"/>
                  </a:lnTo>
                  <a:lnTo>
                    <a:pt x="834" y="1114"/>
                  </a:lnTo>
                  <a:lnTo>
                    <a:pt x="816" y="1151"/>
                  </a:lnTo>
                  <a:lnTo>
                    <a:pt x="795" y="1185"/>
                  </a:lnTo>
                  <a:lnTo>
                    <a:pt x="767" y="1217"/>
                  </a:lnTo>
                  <a:lnTo>
                    <a:pt x="737" y="1244"/>
                  </a:lnTo>
                  <a:lnTo>
                    <a:pt x="701" y="1268"/>
                  </a:lnTo>
                  <a:lnTo>
                    <a:pt x="662" y="1287"/>
                  </a:lnTo>
                  <a:lnTo>
                    <a:pt x="618" y="1304"/>
                  </a:lnTo>
                  <a:lnTo>
                    <a:pt x="571" y="1317"/>
                  </a:lnTo>
                  <a:lnTo>
                    <a:pt x="520" y="1325"/>
                  </a:lnTo>
                  <a:lnTo>
                    <a:pt x="520" y="1435"/>
                  </a:lnTo>
                  <a:lnTo>
                    <a:pt x="517" y="1446"/>
                  </a:lnTo>
                  <a:lnTo>
                    <a:pt x="510" y="1453"/>
                  </a:lnTo>
                  <a:lnTo>
                    <a:pt x="499" y="1456"/>
                  </a:lnTo>
                  <a:lnTo>
                    <a:pt x="358" y="1456"/>
                  </a:lnTo>
                  <a:lnTo>
                    <a:pt x="347" y="1453"/>
                  </a:lnTo>
                  <a:lnTo>
                    <a:pt x="339" y="1446"/>
                  </a:lnTo>
                  <a:lnTo>
                    <a:pt x="337" y="1435"/>
                  </a:lnTo>
                  <a:lnTo>
                    <a:pt x="337" y="1325"/>
                  </a:lnTo>
                  <a:lnTo>
                    <a:pt x="287" y="1317"/>
                  </a:lnTo>
                  <a:lnTo>
                    <a:pt x="241" y="1305"/>
                  </a:lnTo>
                  <a:lnTo>
                    <a:pt x="199" y="1290"/>
                  </a:lnTo>
                  <a:lnTo>
                    <a:pt x="161" y="1271"/>
                  </a:lnTo>
                  <a:lnTo>
                    <a:pt x="126" y="1248"/>
                  </a:lnTo>
                  <a:lnTo>
                    <a:pt x="96" y="1223"/>
                  </a:lnTo>
                  <a:lnTo>
                    <a:pt x="69" y="1194"/>
                  </a:lnTo>
                  <a:lnTo>
                    <a:pt x="47" y="1162"/>
                  </a:lnTo>
                  <a:lnTo>
                    <a:pt x="28" y="1127"/>
                  </a:lnTo>
                  <a:lnTo>
                    <a:pt x="14" y="1089"/>
                  </a:lnTo>
                  <a:lnTo>
                    <a:pt x="6" y="1049"/>
                  </a:lnTo>
                  <a:lnTo>
                    <a:pt x="0" y="1006"/>
                  </a:lnTo>
                  <a:lnTo>
                    <a:pt x="3" y="995"/>
                  </a:lnTo>
                  <a:lnTo>
                    <a:pt x="11" y="987"/>
                  </a:lnTo>
                  <a:lnTo>
                    <a:pt x="22" y="984"/>
                  </a:lnTo>
                  <a:lnTo>
                    <a:pt x="163" y="984"/>
                  </a:lnTo>
                  <a:lnTo>
                    <a:pt x="173" y="986"/>
                  </a:lnTo>
                  <a:lnTo>
                    <a:pt x="181" y="994"/>
                  </a:lnTo>
                  <a:lnTo>
                    <a:pt x="184" y="1003"/>
                  </a:lnTo>
                  <a:lnTo>
                    <a:pt x="185" y="1015"/>
                  </a:lnTo>
                  <a:lnTo>
                    <a:pt x="188" y="1028"/>
                  </a:lnTo>
                  <a:lnTo>
                    <a:pt x="193" y="1043"/>
                  </a:lnTo>
                  <a:lnTo>
                    <a:pt x="198" y="1058"/>
                  </a:lnTo>
                  <a:lnTo>
                    <a:pt x="207" y="1072"/>
                  </a:lnTo>
                  <a:lnTo>
                    <a:pt x="219" y="1086"/>
                  </a:lnTo>
                  <a:lnTo>
                    <a:pt x="234" y="1100"/>
                  </a:lnTo>
                  <a:lnTo>
                    <a:pt x="253" y="1112"/>
                  </a:lnTo>
                  <a:lnTo>
                    <a:pt x="276" y="1123"/>
                  </a:lnTo>
                  <a:lnTo>
                    <a:pt x="303" y="1133"/>
                  </a:lnTo>
                  <a:lnTo>
                    <a:pt x="337" y="1141"/>
                  </a:lnTo>
                  <a:lnTo>
                    <a:pt x="337" y="814"/>
                  </a:lnTo>
                  <a:lnTo>
                    <a:pt x="285" y="805"/>
                  </a:lnTo>
                  <a:lnTo>
                    <a:pt x="238" y="793"/>
                  </a:lnTo>
                  <a:lnTo>
                    <a:pt x="195" y="776"/>
                  </a:lnTo>
                  <a:lnTo>
                    <a:pt x="154" y="757"/>
                  </a:lnTo>
                  <a:lnTo>
                    <a:pt x="120" y="733"/>
                  </a:lnTo>
                  <a:lnTo>
                    <a:pt x="88" y="705"/>
                  </a:lnTo>
                  <a:lnTo>
                    <a:pt x="62" y="674"/>
                  </a:lnTo>
                  <a:lnTo>
                    <a:pt x="40" y="640"/>
                  </a:lnTo>
                  <a:lnTo>
                    <a:pt x="23" y="603"/>
                  </a:lnTo>
                  <a:lnTo>
                    <a:pt x="10" y="563"/>
                  </a:lnTo>
                  <a:lnTo>
                    <a:pt x="2" y="519"/>
                  </a:lnTo>
                  <a:lnTo>
                    <a:pt x="0" y="473"/>
                  </a:lnTo>
                  <a:lnTo>
                    <a:pt x="2" y="426"/>
                  </a:lnTo>
                  <a:lnTo>
                    <a:pt x="10" y="382"/>
                  </a:lnTo>
                  <a:lnTo>
                    <a:pt x="23" y="342"/>
                  </a:lnTo>
                  <a:lnTo>
                    <a:pt x="40" y="305"/>
                  </a:lnTo>
                  <a:lnTo>
                    <a:pt x="62" y="270"/>
                  </a:lnTo>
                  <a:lnTo>
                    <a:pt x="88" y="240"/>
                  </a:lnTo>
                  <a:lnTo>
                    <a:pt x="120" y="213"/>
                  </a:lnTo>
                  <a:lnTo>
                    <a:pt x="154" y="189"/>
                  </a:lnTo>
                  <a:lnTo>
                    <a:pt x="195" y="169"/>
                  </a:lnTo>
                  <a:lnTo>
                    <a:pt x="238" y="152"/>
                  </a:lnTo>
                  <a:lnTo>
                    <a:pt x="285" y="140"/>
                  </a:lnTo>
                  <a:lnTo>
                    <a:pt x="337" y="131"/>
                  </a:lnTo>
                  <a:lnTo>
                    <a:pt x="337" y="21"/>
                  </a:lnTo>
                  <a:lnTo>
                    <a:pt x="339" y="10"/>
                  </a:lnTo>
                  <a:lnTo>
                    <a:pt x="347" y="4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52"/>
            <p:cNvSpPr>
              <a:spLocks/>
            </p:cNvSpPr>
            <p:nvPr/>
          </p:nvSpPr>
          <p:spPr bwMode="auto">
            <a:xfrm>
              <a:off x="6272213" y="4387850"/>
              <a:ext cx="469900" cy="407988"/>
            </a:xfrm>
            <a:custGeom>
              <a:avLst/>
              <a:gdLst>
                <a:gd name="T0" fmla="*/ 111 w 2962"/>
                <a:gd name="T1" fmla="*/ 0 h 2574"/>
                <a:gd name="T2" fmla="*/ 137 w 2962"/>
                <a:gd name="T3" fmla="*/ 3 h 2574"/>
                <a:gd name="T4" fmla="*/ 160 w 2962"/>
                <a:gd name="T5" fmla="*/ 11 h 2574"/>
                <a:gd name="T6" fmla="*/ 180 w 2962"/>
                <a:gd name="T7" fmla="*/ 25 h 2574"/>
                <a:gd name="T8" fmla="*/ 198 w 2962"/>
                <a:gd name="T9" fmla="*/ 41 h 2574"/>
                <a:gd name="T10" fmla="*/ 211 w 2962"/>
                <a:gd name="T11" fmla="*/ 62 h 2574"/>
                <a:gd name="T12" fmla="*/ 219 w 2962"/>
                <a:gd name="T13" fmla="*/ 86 h 2574"/>
                <a:gd name="T14" fmla="*/ 223 w 2962"/>
                <a:gd name="T15" fmla="*/ 111 h 2574"/>
                <a:gd name="T16" fmla="*/ 223 w 2962"/>
                <a:gd name="T17" fmla="*/ 2352 h 2574"/>
                <a:gd name="T18" fmla="*/ 2851 w 2962"/>
                <a:gd name="T19" fmla="*/ 2352 h 2574"/>
                <a:gd name="T20" fmla="*/ 2876 w 2962"/>
                <a:gd name="T21" fmla="*/ 2354 h 2574"/>
                <a:gd name="T22" fmla="*/ 2900 w 2962"/>
                <a:gd name="T23" fmla="*/ 2363 h 2574"/>
                <a:gd name="T24" fmla="*/ 2921 w 2962"/>
                <a:gd name="T25" fmla="*/ 2376 h 2574"/>
                <a:gd name="T26" fmla="*/ 2937 w 2962"/>
                <a:gd name="T27" fmla="*/ 2393 h 2574"/>
                <a:gd name="T28" fmla="*/ 2951 w 2962"/>
                <a:gd name="T29" fmla="*/ 2414 h 2574"/>
                <a:gd name="T30" fmla="*/ 2959 w 2962"/>
                <a:gd name="T31" fmla="*/ 2437 h 2574"/>
                <a:gd name="T32" fmla="*/ 2962 w 2962"/>
                <a:gd name="T33" fmla="*/ 2463 h 2574"/>
                <a:gd name="T34" fmla="*/ 2959 w 2962"/>
                <a:gd name="T35" fmla="*/ 2488 h 2574"/>
                <a:gd name="T36" fmla="*/ 2951 w 2962"/>
                <a:gd name="T37" fmla="*/ 2512 h 2574"/>
                <a:gd name="T38" fmla="*/ 2937 w 2962"/>
                <a:gd name="T39" fmla="*/ 2533 h 2574"/>
                <a:gd name="T40" fmla="*/ 2921 w 2962"/>
                <a:gd name="T41" fmla="*/ 2550 h 2574"/>
                <a:gd name="T42" fmla="*/ 2900 w 2962"/>
                <a:gd name="T43" fmla="*/ 2563 h 2574"/>
                <a:gd name="T44" fmla="*/ 2876 w 2962"/>
                <a:gd name="T45" fmla="*/ 2571 h 2574"/>
                <a:gd name="T46" fmla="*/ 2851 w 2962"/>
                <a:gd name="T47" fmla="*/ 2574 h 2574"/>
                <a:gd name="T48" fmla="*/ 111 w 2962"/>
                <a:gd name="T49" fmla="*/ 2574 h 2574"/>
                <a:gd name="T50" fmla="*/ 86 w 2962"/>
                <a:gd name="T51" fmla="*/ 2571 h 2574"/>
                <a:gd name="T52" fmla="*/ 62 w 2962"/>
                <a:gd name="T53" fmla="*/ 2563 h 2574"/>
                <a:gd name="T54" fmla="*/ 41 w 2962"/>
                <a:gd name="T55" fmla="*/ 2550 h 2574"/>
                <a:gd name="T56" fmla="*/ 25 w 2962"/>
                <a:gd name="T57" fmla="*/ 2533 h 2574"/>
                <a:gd name="T58" fmla="*/ 12 w 2962"/>
                <a:gd name="T59" fmla="*/ 2512 h 2574"/>
                <a:gd name="T60" fmla="*/ 3 w 2962"/>
                <a:gd name="T61" fmla="*/ 2488 h 2574"/>
                <a:gd name="T62" fmla="*/ 0 w 2962"/>
                <a:gd name="T63" fmla="*/ 2463 h 2574"/>
                <a:gd name="T64" fmla="*/ 0 w 2962"/>
                <a:gd name="T65" fmla="*/ 111 h 2574"/>
                <a:gd name="T66" fmla="*/ 3 w 2962"/>
                <a:gd name="T67" fmla="*/ 86 h 2574"/>
                <a:gd name="T68" fmla="*/ 12 w 2962"/>
                <a:gd name="T69" fmla="*/ 62 h 2574"/>
                <a:gd name="T70" fmla="*/ 25 w 2962"/>
                <a:gd name="T71" fmla="*/ 41 h 2574"/>
                <a:gd name="T72" fmla="*/ 41 w 2962"/>
                <a:gd name="T73" fmla="*/ 25 h 2574"/>
                <a:gd name="T74" fmla="*/ 62 w 2962"/>
                <a:gd name="T75" fmla="*/ 11 h 2574"/>
                <a:gd name="T76" fmla="*/ 86 w 2962"/>
                <a:gd name="T77" fmla="*/ 3 h 2574"/>
                <a:gd name="T78" fmla="*/ 111 w 2962"/>
                <a:gd name="T79" fmla="*/ 0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62" h="2574">
                  <a:moveTo>
                    <a:pt x="111" y="0"/>
                  </a:moveTo>
                  <a:lnTo>
                    <a:pt x="137" y="3"/>
                  </a:lnTo>
                  <a:lnTo>
                    <a:pt x="160" y="11"/>
                  </a:lnTo>
                  <a:lnTo>
                    <a:pt x="180" y="25"/>
                  </a:lnTo>
                  <a:lnTo>
                    <a:pt x="198" y="41"/>
                  </a:lnTo>
                  <a:lnTo>
                    <a:pt x="211" y="62"/>
                  </a:lnTo>
                  <a:lnTo>
                    <a:pt x="219" y="86"/>
                  </a:lnTo>
                  <a:lnTo>
                    <a:pt x="223" y="111"/>
                  </a:lnTo>
                  <a:lnTo>
                    <a:pt x="223" y="2352"/>
                  </a:lnTo>
                  <a:lnTo>
                    <a:pt x="2851" y="2352"/>
                  </a:lnTo>
                  <a:lnTo>
                    <a:pt x="2876" y="2354"/>
                  </a:lnTo>
                  <a:lnTo>
                    <a:pt x="2900" y="2363"/>
                  </a:lnTo>
                  <a:lnTo>
                    <a:pt x="2921" y="2376"/>
                  </a:lnTo>
                  <a:lnTo>
                    <a:pt x="2937" y="2393"/>
                  </a:lnTo>
                  <a:lnTo>
                    <a:pt x="2951" y="2414"/>
                  </a:lnTo>
                  <a:lnTo>
                    <a:pt x="2959" y="2437"/>
                  </a:lnTo>
                  <a:lnTo>
                    <a:pt x="2962" y="2463"/>
                  </a:lnTo>
                  <a:lnTo>
                    <a:pt x="2959" y="2488"/>
                  </a:lnTo>
                  <a:lnTo>
                    <a:pt x="2951" y="2512"/>
                  </a:lnTo>
                  <a:lnTo>
                    <a:pt x="2937" y="2533"/>
                  </a:lnTo>
                  <a:lnTo>
                    <a:pt x="2921" y="2550"/>
                  </a:lnTo>
                  <a:lnTo>
                    <a:pt x="2900" y="2563"/>
                  </a:lnTo>
                  <a:lnTo>
                    <a:pt x="2876" y="2571"/>
                  </a:lnTo>
                  <a:lnTo>
                    <a:pt x="2851" y="2574"/>
                  </a:lnTo>
                  <a:lnTo>
                    <a:pt x="111" y="2574"/>
                  </a:lnTo>
                  <a:lnTo>
                    <a:pt x="86" y="2571"/>
                  </a:lnTo>
                  <a:lnTo>
                    <a:pt x="62" y="2563"/>
                  </a:lnTo>
                  <a:lnTo>
                    <a:pt x="41" y="2550"/>
                  </a:lnTo>
                  <a:lnTo>
                    <a:pt x="25" y="2533"/>
                  </a:lnTo>
                  <a:lnTo>
                    <a:pt x="12" y="2512"/>
                  </a:lnTo>
                  <a:lnTo>
                    <a:pt x="3" y="2488"/>
                  </a:lnTo>
                  <a:lnTo>
                    <a:pt x="0" y="2463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2" y="62"/>
                  </a:lnTo>
                  <a:lnTo>
                    <a:pt x="25" y="41"/>
                  </a:lnTo>
                  <a:lnTo>
                    <a:pt x="41" y="25"/>
                  </a:lnTo>
                  <a:lnTo>
                    <a:pt x="62" y="11"/>
                  </a:lnTo>
                  <a:lnTo>
                    <a:pt x="86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55"/>
            <p:cNvSpPr>
              <a:spLocks noEditPoints="1"/>
            </p:cNvSpPr>
            <p:nvPr/>
          </p:nvSpPr>
          <p:spPr bwMode="auto">
            <a:xfrm>
              <a:off x="6272213" y="4225925"/>
              <a:ext cx="561975" cy="485775"/>
            </a:xfrm>
            <a:custGeom>
              <a:avLst/>
              <a:gdLst>
                <a:gd name="T0" fmla="*/ 3283 w 3544"/>
                <a:gd name="T1" fmla="*/ 631 h 3057"/>
                <a:gd name="T2" fmla="*/ 1104 w 3544"/>
                <a:gd name="T3" fmla="*/ 317 h 3057"/>
                <a:gd name="T4" fmla="*/ 1171 w 3544"/>
                <a:gd name="T5" fmla="*/ 537 h 3057"/>
                <a:gd name="T6" fmla="*/ 1146 w 3544"/>
                <a:gd name="T7" fmla="*/ 777 h 3057"/>
                <a:gd name="T8" fmla="*/ 2984 w 3544"/>
                <a:gd name="T9" fmla="*/ 308 h 3057"/>
                <a:gd name="T10" fmla="*/ 2998 w 3544"/>
                <a:gd name="T11" fmla="*/ 294 h 3057"/>
                <a:gd name="T12" fmla="*/ 3017 w 3544"/>
                <a:gd name="T13" fmla="*/ 280 h 3057"/>
                <a:gd name="T14" fmla="*/ 2954 w 3544"/>
                <a:gd name="T15" fmla="*/ 243 h 3057"/>
                <a:gd name="T16" fmla="*/ 1042 w 3544"/>
                <a:gd name="T17" fmla="*/ 223 h 3057"/>
                <a:gd name="T18" fmla="*/ 620 w 3544"/>
                <a:gd name="T19" fmla="*/ 0 h 3057"/>
                <a:gd name="T20" fmla="*/ 2959 w 3544"/>
                <a:gd name="T21" fmla="*/ 13 h 3057"/>
                <a:gd name="T22" fmla="*/ 3178 w 3544"/>
                <a:gd name="T23" fmla="*/ 110 h 3057"/>
                <a:gd name="T24" fmla="*/ 3341 w 3544"/>
                <a:gd name="T25" fmla="*/ 283 h 3057"/>
                <a:gd name="T26" fmla="*/ 3490 w 3544"/>
                <a:gd name="T27" fmla="*/ 495 h 3057"/>
                <a:gd name="T28" fmla="*/ 3541 w 3544"/>
                <a:gd name="T29" fmla="*/ 562 h 3057"/>
                <a:gd name="T30" fmla="*/ 3530 w 3544"/>
                <a:gd name="T31" fmla="*/ 647 h 3057"/>
                <a:gd name="T32" fmla="*/ 3133 w 3544"/>
                <a:gd name="T33" fmla="*/ 1288 h 3057"/>
                <a:gd name="T34" fmla="*/ 3046 w 3544"/>
                <a:gd name="T35" fmla="*/ 1292 h 3057"/>
                <a:gd name="T36" fmla="*/ 1978 w 3544"/>
                <a:gd name="T37" fmla="*/ 2658 h 3057"/>
                <a:gd name="T38" fmla="*/ 2782 w 3544"/>
                <a:gd name="T39" fmla="*/ 1501 h 3057"/>
                <a:gd name="T40" fmla="*/ 2862 w 3544"/>
                <a:gd name="T41" fmla="*/ 1481 h 3057"/>
                <a:gd name="T42" fmla="*/ 2938 w 3544"/>
                <a:gd name="T43" fmla="*/ 1526 h 3057"/>
                <a:gd name="T44" fmla="*/ 2962 w 3544"/>
                <a:gd name="T45" fmla="*/ 1602 h 3057"/>
                <a:gd name="T46" fmla="*/ 2937 w 3544"/>
                <a:gd name="T47" fmla="*/ 3015 h 3057"/>
                <a:gd name="T48" fmla="*/ 2851 w 3544"/>
                <a:gd name="T49" fmla="*/ 3057 h 3057"/>
                <a:gd name="T50" fmla="*/ 2764 w 3544"/>
                <a:gd name="T51" fmla="*/ 3015 h 3057"/>
                <a:gd name="T52" fmla="*/ 2739 w 3544"/>
                <a:gd name="T53" fmla="*/ 1995 h 3057"/>
                <a:gd name="T54" fmla="*/ 2231 w 3544"/>
                <a:gd name="T55" fmla="*/ 2824 h 3057"/>
                <a:gd name="T56" fmla="*/ 1877 w 3544"/>
                <a:gd name="T57" fmla="*/ 2899 h 3057"/>
                <a:gd name="T58" fmla="*/ 1803 w 3544"/>
                <a:gd name="T59" fmla="*/ 2844 h 3057"/>
                <a:gd name="T60" fmla="*/ 1710 w 3544"/>
                <a:gd name="T61" fmla="*/ 2496 h 3057"/>
                <a:gd name="T62" fmla="*/ 966 w 3544"/>
                <a:gd name="T63" fmla="*/ 999 h 3057"/>
                <a:gd name="T64" fmla="*/ 880 w 3544"/>
                <a:gd name="T65" fmla="*/ 958 h 3057"/>
                <a:gd name="T66" fmla="*/ 857 w 3544"/>
                <a:gd name="T67" fmla="*/ 866 h 3057"/>
                <a:gd name="T68" fmla="*/ 925 w 3544"/>
                <a:gd name="T69" fmla="*/ 738 h 3057"/>
                <a:gd name="T70" fmla="*/ 949 w 3544"/>
                <a:gd name="T71" fmla="*/ 546 h 3057"/>
                <a:gd name="T72" fmla="*/ 874 w 3544"/>
                <a:gd name="T73" fmla="*/ 369 h 3057"/>
                <a:gd name="T74" fmla="*/ 724 w 3544"/>
                <a:gd name="T75" fmla="*/ 252 h 3057"/>
                <a:gd name="T76" fmla="*/ 571 w 3544"/>
                <a:gd name="T77" fmla="*/ 222 h 3057"/>
                <a:gd name="T78" fmla="*/ 394 w 3544"/>
                <a:gd name="T79" fmla="*/ 284 h 3057"/>
                <a:gd name="T80" fmla="*/ 269 w 3544"/>
                <a:gd name="T81" fmla="*/ 419 h 3057"/>
                <a:gd name="T82" fmla="*/ 223 w 3544"/>
                <a:gd name="T83" fmla="*/ 603 h 3057"/>
                <a:gd name="T84" fmla="*/ 180 w 3544"/>
                <a:gd name="T85" fmla="*/ 690 h 3057"/>
                <a:gd name="T86" fmla="*/ 86 w 3544"/>
                <a:gd name="T87" fmla="*/ 711 h 3057"/>
                <a:gd name="T88" fmla="*/ 12 w 3544"/>
                <a:gd name="T89" fmla="*/ 652 h 3057"/>
                <a:gd name="T90" fmla="*/ 12 w 3544"/>
                <a:gd name="T91" fmla="*/ 481 h 3057"/>
                <a:gd name="T92" fmla="*/ 103 w 3544"/>
                <a:gd name="T93" fmla="*/ 265 h 3057"/>
                <a:gd name="T94" fmla="*/ 266 w 3544"/>
                <a:gd name="T95" fmla="*/ 103 h 3057"/>
                <a:gd name="T96" fmla="*/ 481 w 3544"/>
                <a:gd name="T97" fmla="*/ 12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44" h="3057">
                  <a:moveTo>
                    <a:pt x="3110" y="530"/>
                  </a:moveTo>
                  <a:lnTo>
                    <a:pt x="2872" y="934"/>
                  </a:lnTo>
                  <a:lnTo>
                    <a:pt x="3045" y="1036"/>
                  </a:lnTo>
                  <a:lnTo>
                    <a:pt x="3283" y="631"/>
                  </a:lnTo>
                  <a:lnTo>
                    <a:pt x="3110" y="530"/>
                  </a:lnTo>
                  <a:close/>
                  <a:moveTo>
                    <a:pt x="1042" y="223"/>
                  </a:moveTo>
                  <a:lnTo>
                    <a:pt x="1076" y="269"/>
                  </a:lnTo>
                  <a:lnTo>
                    <a:pt x="1104" y="317"/>
                  </a:lnTo>
                  <a:lnTo>
                    <a:pt x="1129" y="369"/>
                  </a:lnTo>
                  <a:lnTo>
                    <a:pt x="1148" y="422"/>
                  </a:lnTo>
                  <a:lnTo>
                    <a:pt x="1163" y="479"/>
                  </a:lnTo>
                  <a:lnTo>
                    <a:pt x="1171" y="537"/>
                  </a:lnTo>
                  <a:lnTo>
                    <a:pt x="1175" y="597"/>
                  </a:lnTo>
                  <a:lnTo>
                    <a:pt x="1171" y="658"/>
                  </a:lnTo>
                  <a:lnTo>
                    <a:pt x="1162" y="718"/>
                  </a:lnTo>
                  <a:lnTo>
                    <a:pt x="1146" y="777"/>
                  </a:lnTo>
                  <a:lnTo>
                    <a:pt x="2708" y="777"/>
                  </a:lnTo>
                  <a:lnTo>
                    <a:pt x="2974" y="321"/>
                  </a:lnTo>
                  <a:lnTo>
                    <a:pt x="2978" y="314"/>
                  </a:lnTo>
                  <a:lnTo>
                    <a:pt x="2984" y="308"/>
                  </a:lnTo>
                  <a:lnTo>
                    <a:pt x="2986" y="306"/>
                  </a:lnTo>
                  <a:lnTo>
                    <a:pt x="2991" y="299"/>
                  </a:lnTo>
                  <a:lnTo>
                    <a:pt x="2997" y="294"/>
                  </a:lnTo>
                  <a:lnTo>
                    <a:pt x="2998" y="294"/>
                  </a:lnTo>
                  <a:lnTo>
                    <a:pt x="3003" y="288"/>
                  </a:lnTo>
                  <a:lnTo>
                    <a:pt x="3009" y="284"/>
                  </a:lnTo>
                  <a:lnTo>
                    <a:pt x="3011" y="283"/>
                  </a:lnTo>
                  <a:lnTo>
                    <a:pt x="3017" y="280"/>
                  </a:lnTo>
                  <a:lnTo>
                    <a:pt x="3025" y="276"/>
                  </a:lnTo>
                  <a:lnTo>
                    <a:pt x="3026" y="275"/>
                  </a:lnTo>
                  <a:lnTo>
                    <a:pt x="2991" y="257"/>
                  </a:lnTo>
                  <a:lnTo>
                    <a:pt x="2954" y="243"/>
                  </a:lnTo>
                  <a:lnTo>
                    <a:pt x="2916" y="232"/>
                  </a:lnTo>
                  <a:lnTo>
                    <a:pt x="2876" y="225"/>
                  </a:lnTo>
                  <a:lnTo>
                    <a:pt x="2836" y="223"/>
                  </a:lnTo>
                  <a:lnTo>
                    <a:pt x="1042" y="223"/>
                  </a:lnTo>
                  <a:close/>
                  <a:moveTo>
                    <a:pt x="603" y="0"/>
                  </a:moveTo>
                  <a:lnTo>
                    <a:pt x="610" y="0"/>
                  </a:lnTo>
                  <a:lnTo>
                    <a:pt x="616" y="0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2836" y="0"/>
                  </a:lnTo>
                  <a:lnTo>
                    <a:pt x="2898" y="3"/>
                  </a:lnTo>
                  <a:lnTo>
                    <a:pt x="2959" y="13"/>
                  </a:lnTo>
                  <a:lnTo>
                    <a:pt x="3017" y="29"/>
                  </a:lnTo>
                  <a:lnTo>
                    <a:pt x="3074" y="51"/>
                  </a:lnTo>
                  <a:lnTo>
                    <a:pt x="3127" y="77"/>
                  </a:lnTo>
                  <a:lnTo>
                    <a:pt x="3178" y="110"/>
                  </a:lnTo>
                  <a:lnTo>
                    <a:pt x="3225" y="147"/>
                  </a:lnTo>
                  <a:lnTo>
                    <a:pt x="3268" y="188"/>
                  </a:lnTo>
                  <a:lnTo>
                    <a:pt x="3308" y="234"/>
                  </a:lnTo>
                  <a:lnTo>
                    <a:pt x="3341" y="283"/>
                  </a:lnTo>
                  <a:lnTo>
                    <a:pt x="3372" y="335"/>
                  </a:lnTo>
                  <a:lnTo>
                    <a:pt x="3396" y="392"/>
                  </a:lnTo>
                  <a:lnTo>
                    <a:pt x="3414" y="450"/>
                  </a:lnTo>
                  <a:lnTo>
                    <a:pt x="3490" y="495"/>
                  </a:lnTo>
                  <a:lnTo>
                    <a:pt x="3508" y="508"/>
                  </a:lnTo>
                  <a:lnTo>
                    <a:pt x="3523" y="524"/>
                  </a:lnTo>
                  <a:lnTo>
                    <a:pt x="3534" y="543"/>
                  </a:lnTo>
                  <a:lnTo>
                    <a:pt x="3541" y="562"/>
                  </a:lnTo>
                  <a:lnTo>
                    <a:pt x="3544" y="584"/>
                  </a:lnTo>
                  <a:lnTo>
                    <a:pt x="3544" y="606"/>
                  </a:lnTo>
                  <a:lnTo>
                    <a:pt x="3539" y="628"/>
                  </a:lnTo>
                  <a:lnTo>
                    <a:pt x="3530" y="647"/>
                  </a:lnTo>
                  <a:lnTo>
                    <a:pt x="3179" y="1245"/>
                  </a:lnTo>
                  <a:lnTo>
                    <a:pt x="3166" y="1262"/>
                  </a:lnTo>
                  <a:lnTo>
                    <a:pt x="3151" y="1277"/>
                  </a:lnTo>
                  <a:lnTo>
                    <a:pt x="3133" y="1288"/>
                  </a:lnTo>
                  <a:lnTo>
                    <a:pt x="3112" y="1296"/>
                  </a:lnTo>
                  <a:lnTo>
                    <a:pt x="3084" y="1300"/>
                  </a:lnTo>
                  <a:lnTo>
                    <a:pt x="3064" y="1298"/>
                  </a:lnTo>
                  <a:lnTo>
                    <a:pt x="3046" y="1292"/>
                  </a:lnTo>
                  <a:lnTo>
                    <a:pt x="3027" y="1285"/>
                  </a:lnTo>
                  <a:lnTo>
                    <a:pt x="2760" y="1127"/>
                  </a:lnTo>
                  <a:lnTo>
                    <a:pt x="1940" y="2525"/>
                  </a:lnTo>
                  <a:lnTo>
                    <a:pt x="1978" y="2658"/>
                  </a:lnTo>
                  <a:lnTo>
                    <a:pt x="2112" y="2626"/>
                  </a:lnTo>
                  <a:lnTo>
                    <a:pt x="2752" y="1535"/>
                  </a:lnTo>
                  <a:lnTo>
                    <a:pt x="2765" y="1517"/>
                  </a:lnTo>
                  <a:lnTo>
                    <a:pt x="2782" y="1501"/>
                  </a:lnTo>
                  <a:lnTo>
                    <a:pt x="2800" y="1490"/>
                  </a:lnTo>
                  <a:lnTo>
                    <a:pt x="2820" y="1484"/>
                  </a:lnTo>
                  <a:lnTo>
                    <a:pt x="2841" y="1480"/>
                  </a:lnTo>
                  <a:lnTo>
                    <a:pt x="2862" y="1481"/>
                  </a:lnTo>
                  <a:lnTo>
                    <a:pt x="2884" y="1486"/>
                  </a:lnTo>
                  <a:lnTo>
                    <a:pt x="2904" y="1495"/>
                  </a:lnTo>
                  <a:lnTo>
                    <a:pt x="2923" y="1509"/>
                  </a:lnTo>
                  <a:lnTo>
                    <a:pt x="2938" y="1526"/>
                  </a:lnTo>
                  <a:lnTo>
                    <a:pt x="2949" y="1546"/>
                  </a:lnTo>
                  <a:lnTo>
                    <a:pt x="2957" y="1567"/>
                  </a:lnTo>
                  <a:lnTo>
                    <a:pt x="2961" y="1584"/>
                  </a:lnTo>
                  <a:lnTo>
                    <a:pt x="2962" y="1602"/>
                  </a:lnTo>
                  <a:lnTo>
                    <a:pt x="2962" y="2946"/>
                  </a:lnTo>
                  <a:lnTo>
                    <a:pt x="2959" y="2971"/>
                  </a:lnTo>
                  <a:lnTo>
                    <a:pt x="2951" y="2994"/>
                  </a:lnTo>
                  <a:lnTo>
                    <a:pt x="2937" y="3015"/>
                  </a:lnTo>
                  <a:lnTo>
                    <a:pt x="2921" y="3032"/>
                  </a:lnTo>
                  <a:lnTo>
                    <a:pt x="2900" y="3045"/>
                  </a:lnTo>
                  <a:lnTo>
                    <a:pt x="2876" y="3054"/>
                  </a:lnTo>
                  <a:lnTo>
                    <a:pt x="2851" y="3057"/>
                  </a:lnTo>
                  <a:lnTo>
                    <a:pt x="2825" y="3054"/>
                  </a:lnTo>
                  <a:lnTo>
                    <a:pt x="2802" y="3045"/>
                  </a:lnTo>
                  <a:lnTo>
                    <a:pt x="2782" y="3032"/>
                  </a:lnTo>
                  <a:lnTo>
                    <a:pt x="2764" y="3015"/>
                  </a:lnTo>
                  <a:lnTo>
                    <a:pt x="2751" y="2994"/>
                  </a:lnTo>
                  <a:lnTo>
                    <a:pt x="2743" y="2971"/>
                  </a:lnTo>
                  <a:lnTo>
                    <a:pt x="2739" y="2946"/>
                  </a:lnTo>
                  <a:lnTo>
                    <a:pt x="2739" y="1995"/>
                  </a:lnTo>
                  <a:lnTo>
                    <a:pt x="2280" y="2780"/>
                  </a:lnTo>
                  <a:lnTo>
                    <a:pt x="2267" y="2798"/>
                  </a:lnTo>
                  <a:lnTo>
                    <a:pt x="2249" y="2813"/>
                  </a:lnTo>
                  <a:lnTo>
                    <a:pt x="2231" y="2824"/>
                  </a:lnTo>
                  <a:lnTo>
                    <a:pt x="2209" y="2832"/>
                  </a:lnTo>
                  <a:lnTo>
                    <a:pt x="1925" y="2899"/>
                  </a:lnTo>
                  <a:lnTo>
                    <a:pt x="1899" y="2901"/>
                  </a:lnTo>
                  <a:lnTo>
                    <a:pt x="1877" y="2899"/>
                  </a:lnTo>
                  <a:lnTo>
                    <a:pt x="1854" y="2892"/>
                  </a:lnTo>
                  <a:lnTo>
                    <a:pt x="1833" y="2880"/>
                  </a:lnTo>
                  <a:lnTo>
                    <a:pt x="1816" y="2863"/>
                  </a:lnTo>
                  <a:lnTo>
                    <a:pt x="1803" y="2844"/>
                  </a:lnTo>
                  <a:lnTo>
                    <a:pt x="1793" y="2821"/>
                  </a:lnTo>
                  <a:lnTo>
                    <a:pt x="1714" y="2540"/>
                  </a:lnTo>
                  <a:lnTo>
                    <a:pt x="1709" y="2518"/>
                  </a:lnTo>
                  <a:lnTo>
                    <a:pt x="1710" y="2496"/>
                  </a:lnTo>
                  <a:lnTo>
                    <a:pt x="1715" y="2474"/>
                  </a:lnTo>
                  <a:lnTo>
                    <a:pt x="1724" y="2453"/>
                  </a:lnTo>
                  <a:lnTo>
                    <a:pt x="2577" y="999"/>
                  </a:lnTo>
                  <a:lnTo>
                    <a:pt x="966" y="999"/>
                  </a:lnTo>
                  <a:lnTo>
                    <a:pt x="941" y="996"/>
                  </a:lnTo>
                  <a:lnTo>
                    <a:pt x="918" y="989"/>
                  </a:lnTo>
                  <a:lnTo>
                    <a:pt x="897" y="976"/>
                  </a:lnTo>
                  <a:lnTo>
                    <a:pt x="880" y="958"/>
                  </a:lnTo>
                  <a:lnTo>
                    <a:pt x="867" y="938"/>
                  </a:lnTo>
                  <a:lnTo>
                    <a:pt x="858" y="914"/>
                  </a:lnTo>
                  <a:lnTo>
                    <a:pt x="855" y="890"/>
                  </a:lnTo>
                  <a:lnTo>
                    <a:pt x="857" y="866"/>
                  </a:lnTo>
                  <a:lnTo>
                    <a:pt x="865" y="843"/>
                  </a:lnTo>
                  <a:lnTo>
                    <a:pt x="877" y="821"/>
                  </a:lnTo>
                  <a:lnTo>
                    <a:pt x="904" y="781"/>
                  </a:lnTo>
                  <a:lnTo>
                    <a:pt x="925" y="738"/>
                  </a:lnTo>
                  <a:lnTo>
                    <a:pt x="940" y="692"/>
                  </a:lnTo>
                  <a:lnTo>
                    <a:pt x="949" y="645"/>
                  </a:lnTo>
                  <a:lnTo>
                    <a:pt x="952" y="597"/>
                  </a:lnTo>
                  <a:lnTo>
                    <a:pt x="949" y="546"/>
                  </a:lnTo>
                  <a:lnTo>
                    <a:pt x="939" y="498"/>
                  </a:lnTo>
                  <a:lnTo>
                    <a:pt x="922" y="451"/>
                  </a:lnTo>
                  <a:lnTo>
                    <a:pt x="901" y="408"/>
                  </a:lnTo>
                  <a:lnTo>
                    <a:pt x="874" y="369"/>
                  </a:lnTo>
                  <a:lnTo>
                    <a:pt x="842" y="333"/>
                  </a:lnTo>
                  <a:lnTo>
                    <a:pt x="806" y="300"/>
                  </a:lnTo>
                  <a:lnTo>
                    <a:pt x="767" y="274"/>
                  </a:lnTo>
                  <a:lnTo>
                    <a:pt x="724" y="252"/>
                  </a:lnTo>
                  <a:lnTo>
                    <a:pt x="677" y="236"/>
                  </a:lnTo>
                  <a:lnTo>
                    <a:pt x="629" y="226"/>
                  </a:lnTo>
                  <a:lnTo>
                    <a:pt x="578" y="223"/>
                  </a:lnTo>
                  <a:lnTo>
                    <a:pt x="571" y="222"/>
                  </a:lnTo>
                  <a:lnTo>
                    <a:pt x="524" y="230"/>
                  </a:lnTo>
                  <a:lnTo>
                    <a:pt x="478" y="243"/>
                  </a:lnTo>
                  <a:lnTo>
                    <a:pt x="435" y="261"/>
                  </a:lnTo>
                  <a:lnTo>
                    <a:pt x="394" y="284"/>
                  </a:lnTo>
                  <a:lnTo>
                    <a:pt x="357" y="312"/>
                  </a:lnTo>
                  <a:lnTo>
                    <a:pt x="324" y="344"/>
                  </a:lnTo>
                  <a:lnTo>
                    <a:pt x="294" y="380"/>
                  </a:lnTo>
                  <a:lnTo>
                    <a:pt x="269" y="419"/>
                  </a:lnTo>
                  <a:lnTo>
                    <a:pt x="249" y="461"/>
                  </a:lnTo>
                  <a:lnTo>
                    <a:pt x="235" y="506"/>
                  </a:lnTo>
                  <a:lnTo>
                    <a:pt x="225" y="554"/>
                  </a:lnTo>
                  <a:lnTo>
                    <a:pt x="223" y="603"/>
                  </a:lnTo>
                  <a:lnTo>
                    <a:pt x="219" y="629"/>
                  </a:lnTo>
                  <a:lnTo>
                    <a:pt x="211" y="652"/>
                  </a:lnTo>
                  <a:lnTo>
                    <a:pt x="198" y="672"/>
                  </a:lnTo>
                  <a:lnTo>
                    <a:pt x="180" y="690"/>
                  </a:lnTo>
                  <a:lnTo>
                    <a:pt x="160" y="703"/>
                  </a:lnTo>
                  <a:lnTo>
                    <a:pt x="137" y="711"/>
                  </a:lnTo>
                  <a:lnTo>
                    <a:pt x="111" y="714"/>
                  </a:lnTo>
                  <a:lnTo>
                    <a:pt x="86" y="711"/>
                  </a:lnTo>
                  <a:lnTo>
                    <a:pt x="62" y="703"/>
                  </a:lnTo>
                  <a:lnTo>
                    <a:pt x="41" y="690"/>
                  </a:lnTo>
                  <a:lnTo>
                    <a:pt x="25" y="672"/>
                  </a:lnTo>
                  <a:lnTo>
                    <a:pt x="12" y="652"/>
                  </a:lnTo>
                  <a:lnTo>
                    <a:pt x="3" y="629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8" y="368"/>
                  </a:lnTo>
                  <a:lnTo>
                    <a:pt x="73" y="315"/>
                  </a:lnTo>
                  <a:lnTo>
                    <a:pt x="103" y="265"/>
                  </a:lnTo>
                  <a:lnTo>
                    <a:pt x="138" y="219"/>
                  </a:lnTo>
                  <a:lnTo>
                    <a:pt x="177" y="176"/>
                  </a:lnTo>
                  <a:lnTo>
                    <a:pt x="219" y="137"/>
                  </a:lnTo>
                  <a:lnTo>
                    <a:pt x="266" y="103"/>
                  </a:lnTo>
                  <a:lnTo>
                    <a:pt x="316" y="73"/>
                  </a:lnTo>
                  <a:lnTo>
                    <a:pt x="368" y="48"/>
                  </a:lnTo>
                  <a:lnTo>
                    <a:pt x="424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8" name="Group 947"/>
          <p:cNvGrpSpPr/>
          <p:nvPr/>
        </p:nvGrpSpPr>
        <p:grpSpPr>
          <a:xfrm>
            <a:off x="5476783" y="4225925"/>
            <a:ext cx="293688" cy="569913"/>
            <a:chOff x="5449888" y="4225925"/>
            <a:chExt cx="293688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5" name="Freeform 61"/>
            <p:cNvSpPr>
              <a:spLocks/>
            </p:cNvSpPr>
            <p:nvPr/>
          </p:nvSpPr>
          <p:spPr bwMode="auto">
            <a:xfrm>
              <a:off x="5505451" y="4554538"/>
              <a:ext cx="158750" cy="241300"/>
            </a:xfrm>
            <a:custGeom>
              <a:avLst/>
              <a:gdLst>
                <a:gd name="T0" fmla="*/ 927 w 1002"/>
                <a:gd name="T1" fmla="*/ 2 h 1515"/>
                <a:gd name="T2" fmla="*/ 966 w 1002"/>
                <a:gd name="T3" fmla="*/ 21 h 1515"/>
                <a:gd name="T4" fmla="*/ 992 w 1002"/>
                <a:gd name="T5" fmla="*/ 54 h 1515"/>
                <a:gd name="T6" fmla="*/ 1002 w 1002"/>
                <a:gd name="T7" fmla="*/ 97 h 1515"/>
                <a:gd name="T8" fmla="*/ 1000 w 1002"/>
                <a:gd name="T9" fmla="*/ 1253 h 1515"/>
                <a:gd name="T10" fmla="*/ 984 w 1002"/>
                <a:gd name="T11" fmla="*/ 1289 h 1515"/>
                <a:gd name="T12" fmla="*/ 955 w 1002"/>
                <a:gd name="T13" fmla="*/ 1316 h 1515"/>
                <a:gd name="T14" fmla="*/ 646 w 1002"/>
                <a:gd name="T15" fmla="*/ 1502 h 1515"/>
                <a:gd name="T16" fmla="*/ 621 w 1002"/>
                <a:gd name="T17" fmla="*/ 1512 h 1515"/>
                <a:gd name="T18" fmla="*/ 608 w 1002"/>
                <a:gd name="T19" fmla="*/ 1514 h 1515"/>
                <a:gd name="T20" fmla="*/ 597 w 1002"/>
                <a:gd name="T21" fmla="*/ 1515 h 1515"/>
                <a:gd name="T22" fmla="*/ 587 w 1002"/>
                <a:gd name="T23" fmla="*/ 1515 h 1515"/>
                <a:gd name="T24" fmla="*/ 578 w 1002"/>
                <a:gd name="T25" fmla="*/ 1513 h 1515"/>
                <a:gd name="T26" fmla="*/ 570 w 1002"/>
                <a:gd name="T27" fmla="*/ 1512 h 1515"/>
                <a:gd name="T28" fmla="*/ 559 w 1002"/>
                <a:gd name="T29" fmla="*/ 1507 h 1515"/>
                <a:gd name="T30" fmla="*/ 551 w 1002"/>
                <a:gd name="T31" fmla="*/ 1504 h 1515"/>
                <a:gd name="T32" fmla="*/ 544 w 1002"/>
                <a:gd name="T33" fmla="*/ 1500 h 1515"/>
                <a:gd name="T34" fmla="*/ 539 w 1002"/>
                <a:gd name="T35" fmla="*/ 1497 h 1515"/>
                <a:gd name="T36" fmla="*/ 24 w 1002"/>
                <a:gd name="T37" fmla="*/ 1116 h 1515"/>
                <a:gd name="T38" fmla="*/ 4 w 1002"/>
                <a:gd name="T39" fmla="*/ 1081 h 1515"/>
                <a:gd name="T40" fmla="*/ 0 w 1002"/>
                <a:gd name="T41" fmla="*/ 1041 h 1515"/>
                <a:gd name="T42" fmla="*/ 14 w 1002"/>
                <a:gd name="T43" fmla="*/ 1000 h 1515"/>
                <a:gd name="T44" fmla="*/ 170 w 1002"/>
                <a:gd name="T45" fmla="*/ 751 h 1515"/>
                <a:gd name="T46" fmla="*/ 206 w 1002"/>
                <a:gd name="T47" fmla="*/ 728 h 1515"/>
                <a:gd name="T48" fmla="*/ 249 w 1002"/>
                <a:gd name="T49" fmla="*/ 723 h 1515"/>
                <a:gd name="T50" fmla="*/ 290 w 1002"/>
                <a:gd name="T51" fmla="*/ 737 h 1515"/>
                <a:gd name="T52" fmla="*/ 321 w 1002"/>
                <a:gd name="T53" fmla="*/ 768 h 1515"/>
                <a:gd name="T54" fmla="*/ 335 w 1002"/>
                <a:gd name="T55" fmla="*/ 808 h 1515"/>
                <a:gd name="T56" fmla="*/ 331 w 1002"/>
                <a:gd name="T57" fmla="*/ 850 h 1515"/>
                <a:gd name="T58" fmla="*/ 227 w 1002"/>
                <a:gd name="T59" fmla="*/ 1027 h 1515"/>
                <a:gd name="T60" fmla="*/ 499 w 1002"/>
                <a:gd name="T61" fmla="*/ 479 h 1515"/>
                <a:gd name="T62" fmla="*/ 509 w 1002"/>
                <a:gd name="T63" fmla="*/ 437 h 1515"/>
                <a:gd name="T64" fmla="*/ 536 w 1002"/>
                <a:gd name="T65" fmla="*/ 404 h 1515"/>
                <a:gd name="T66" fmla="*/ 574 w 1002"/>
                <a:gd name="T67" fmla="*/ 385 h 1515"/>
                <a:gd name="T68" fmla="*/ 619 w 1002"/>
                <a:gd name="T69" fmla="*/ 385 h 1515"/>
                <a:gd name="T70" fmla="*/ 658 w 1002"/>
                <a:gd name="T71" fmla="*/ 404 h 1515"/>
                <a:gd name="T72" fmla="*/ 684 w 1002"/>
                <a:gd name="T73" fmla="*/ 437 h 1515"/>
                <a:gd name="T74" fmla="*/ 694 w 1002"/>
                <a:gd name="T75" fmla="*/ 479 h 1515"/>
                <a:gd name="T76" fmla="*/ 807 w 1002"/>
                <a:gd name="T77" fmla="*/ 1178 h 1515"/>
                <a:gd name="T78" fmla="*/ 811 w 1002"/>
                <a:gd name="T79" fmla="*/ 75 h 1515"/>
                <a:gd name="T80" fmla="*/ 829 w 1002"/>
                <a:gd name="T81" fmla="*/ 37 h 1515"/>
                <a:gd name="T82" fmla="*/ 862 w 1002"/>
                <a:gd name="T83" fmla="*/ 9 h 1515"/>
                <a:gd name="T84" fmla="*/ 905 w 1002"/>
                <a:gd name="T85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2" h="1515">
                  <a:moveTo>
                    <a:pt x="905" y="0"/>
                  </a:moveTo>
                  <a:lnTo>
                    <a:pt x="927" y="2"/>
                  </a:lnTo>
                  <a:lnTo>
                    <a:pt x="947" y="9"/>
                  </a:lnTo>
                  <a:lnTo>
                    <a:pt x="966" y="21"/>
                  </a:lnTo>
                  <a:lnTo>
                    <a:pt x="981" y="37"/>
                  </a:lnTo>
                  <a:lnTo>
                    <a:pt x="992" y="54"/>
                  </a:lnTo>
                  <a:lnTo>
                    <a:pt x="1000" y="75"/>
                  </a:lnTo>
                  <a:lnTo>
                    <a:pt x="1002" y="97"/>
                  </a:lnTo>
                  <a:lnTo>
                    <a:pt x="1002" y="1232"/>
                  </a:lnTo>
                  <a:lnTo>
                    <a:pt x="1000" y="1253"/>
                  </a:lnTo>
                  <a:lnTo>
                    <a:pt x="994" y="1271"/>
                  </a:lnTo>
                  <a:lnTo>
                    <a:pt x="984" y="1289"/>
                  </a:lnTo>
                  <a:lnTo>
                    <a:pt x="971" y="1304"/>
                  </a:lnTo>
                  <a:lnTo>
                    <a:pt x="955" y="1316"/>
                  </a:lnTo>
                  <a:lnTo>
                    <a:pt x="647" y="1501"/>
                  </a:lnTo>
                  <a:lnTo>
                    <a:pt x="646" y="1502"/>
                  </a:lnTo>
                  <a:lnTo>
                    <a:pt x="623" y="1512"/>
                  </a:lnTo>
                  <a:lnTo>
                    <a:pt x="621" y="1512"/>
                  </a:lnTo>
                  <a:lnTo>
                    <a:pt x="611" y="1514"/>
                  </a:lnTo>
                  <a:lnTo>
                    <a:pt x="608" y="1514"/>
                  </a:lnTo>
                  <a:lnTo>
                    <a:pt x="602" y="1515"/>
                  </a:lnTo>
                  <a:lnTo>
                    <a:pt x="597" y="1515"/>
                  </a:lnTo>
                  <a:lnTo>
                    <a:pt x="597" y="1515"/>
                  </a:lnTo>
                  <a:lnTo>
                    <a:pt x="587" y="1515"/>
                  </a:lnTo>
                  <a:lnTo>
                    <a:pt x="584" y="1514"/>
                  </a:lnTo>
                  <a:lnTo>
                    <a:pt x="578" y="1513"/>
                  </a:lnTo>
                  <a:lnTo>
                    <a:pt x="575" y="1513"/>
                  </a:lnTo>
                  <a:lnTo>
                    <a:pt x="570" y="1512"/>
                  </a:lnTo>
                  <a:lnTo>
                    <a:pt x="567" y="1511"/>
                  </a:lnTo>
                  <a:lnTo>
                    <a:pt x="559" y="1507"/>
                  </a:lnTo>
                  <a:lnTo>
                    <a:pt x="556" y="1506"/>
                  </a:lnTo>
                  <a:lnTo>
                    <a:pt x="551" y="1504"/>
                  </a:lnTo>
                  <a:lnTo>
                    <a:pt x="548" y="1502"/>
                  </a:lnTo>
                  <a:lnTo>
                    <a:pt x="544" y="1500"/>
                  </a:lnTo>
                  <a:lnTo>
                    <a:pt x="541" y="1498"/>
                  </a:lnTo>
                  <a:lnTo>
                    <a:pt x="539" y="1497"/>
                  </a:lnTo>
                  <a:lnTo>
                    <a:pt x="39" y="1131"/>
                  </a:lnTo>
                  <a:lnTo>
                    <a:pt x="24" y="1116"/>
                  </a:lnTo>
                  <a:lnTo>
                    <a:pt x="12" y="1099"/>
                  </a:lnTo>
                  <a:lnTo>
                    <a:pt x="4" y="1081"/>
                  </a:lnTo>
                  <a:lnTo>
                    <a:pt x="0" y="1060"/>
                  </a:lnTo>
                  <a:lnTo>
                    <a:pt x="0" y="1041"/>
                  </a:lnTo>
                  <a:lnTo>
                    <a:pt x="4" y="1020"/>
                  </a:lnTo>
                  <a:lnTo>
                    <a:pt x="14" y="1000"/>
                  </a:lnTo>
                  <a:lnTo>
                    <a:pt x="156" y="769"/>
                  </a:lnTo>
                  <a:lnTo>
                    <a:pt x="170" y="751"/>
                  </a:lnTo>
                  <a:lnTo>
                    <a:pt x="187" y="737"/>
                  </a:lnTo>
                  <a:lnTo>
                    <a:pt x="206" y="728"/>
                  </a:lnTo>
                  <a:lnTo>
                    <a:pt x="227" y="723"/>
                  </a:lnTo>
                  <a:lnTo>
                    <a:pt x="249" y="723"/>
                  </a:lnTo>
                  <a:lnTo>
                    <a:pt x="269" y="727"/>
                  </a:lnTo>
                  <a:lnTo>
                    <a:pt x="290" y="737"/>
                  </a:lnTo>
                  <a:lnTo>
                    <a:pt x="307" y="751"/>
                  </a:lnTo>
                  <a:lnTo>
                    <a:pt x="321" y="768"/>
                  </a:lnTo>
                  <a:lnTo>
                    <a:pt x="331" y="787"/>
                  </a:lnTo>
                  <a:lnTo>
                    <a:pt x="335" y="808"/>
                  </a:lnTo>
                  <a:lnTo>
                    <a:pt x="335" y="830"/>
                  </a:lnTo>
                  <a:lnTo>
                    <a:pt x="331" y="850"/>
                  </a:lnTo>
                  <a:lnTo>
                    <a:pt x="322" y="871"/>
                  </a:lnTo>
                  <a:lnTo>
                    <a:pt x="227" y="1027"/>
                  </a:lnTo>
                  <a:lnTo>
                    <a:pt x="499" y="1226"/>
                  </a:lnTo>
                  <a:lnTo>
                    <a:pt x="499" y="479"/>
                  </a:lnTo>
                  <a:lnTo>
                    <a:pt x="501" y="458"/>
                  </a:lnTo>
                  <a:lnTo>
                    <a:pt x="509" y="437"/>
                  </a:lnTo>
                  <a:lnTo>
                    <a:pt x="521" y="420"/>
                  </a:lnTo>
                  <a:lnTo>
                    <a:pt x="536" y="404"/>
                  </a:lnTo>
                  <a:lnTo>
                    <a:pt x="554" y="392"/>
                  </a:lnTo>
                  <a:lnTo>
                    <a:pt x="574" y="385"/>
                  </a:lnTo>
                  <a:lnTo>
                    <a:pt x="597" y="383"/>
                  </a:lnTo>
                  <a:lnTo>
                    <a:pt x="619" y="385"/>
                  </a:lnTo>
                  <a:lnTo>
                    <a:pt x="639" y="392"/>
                  </a:lnTo>
                  <a:lnTo>
                    <a:pt x="658" y="404"/>
                  </a:lnTo>
                  <a:lnTo>
                    <a:pt x="672" y="420"/>
                  </a:lnTo>
                  <a:lnTo>
                    <a:pt x="684" y="437"/>
                  </a:lnTo>
                  <a:lnTo>
                    <a:pt x="691" y="458"/>
                  </a:lnTo>
                  <a:lnTo>
                    <a:pt x="694" y="479"/>
                  </a:lnTo>
                  <a:lnTo>
                    <a:pt x="694" y="1246"/>
                  </a:lnTo>
                  <a:lnTo>
                    <a:pt x="807" y="1178"/>
                  </a:lnTo>
                  <a:lnTo>
                    <a:pt x="807" y="97"/>
                  </a:lnTo>
                  <a:lnTo>
                    <a:pt x="811" y="75"/>
                  </a:lnTo>
                  <a:lnTo>
                    <a:pt x="817" y="54"/>
                  </a:lnTo>
                  <a:lnTo>
                    <a:pt x="829" y="37"/>
                  </a:lnTo>
                  <a:lnTo>
                    <a:pt x="844" y="21"/>
                  </a:lnTo>
                  <a:lnTo>
                    <a:pt x="862" y="9"/>
                  </a:lnTo>
                  <a:lnTo>
                    <a:pt x="882" y="2"/>
                  </a:lnTo>
                  <a:lnTo>
                    <a:pt x="9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62"/>
            <p:cNvSpPr>
              <a:spLocks noEditPoints="1"/>
            </p:cNvSpPr>
            <p:nvPr/>
          </p:nvSpPr>
          <p:spPr bwMode="auto">
            <a:xfrm>
              <a:off x="5540376" y="4268788"/>
              <a:ext cx="112713" cy="112713"/>
            </a:xfrm>
            <a:custGeom>
              <a:avLst/>
              <a:gdLst>
                <a:gd name="T0" fmla="*/ 324 w 715"/>
                <a:gd name="T1" fmla="*/ 198 h 716"/>
                <a:gd name="T2" fmla="*/ 266 w 715"/>
                <a:gd name="T3" fmla="*/ 221 h 716"/>
                <a:gd name="T4" fmla="*/ 222 w 715"/>
                <a:gd name="T5" fmla="*/ 266 h 716"/>
                <a:gd name="T6" fmla="*/ 197 w 715"/>
                <a:gd name="T7" fmla="*/ 325 h 716"/>
                <a:gd name="T8" fmla="*/ 197 w 715"/>
                <a:gd name="T9" fmla="*/ 391 h 716"/>
                <a:gd name="T10" fmla="*/ 222 w 715"/>
                <a:gd name="T11" fmla="*/ 450 h 716"/>
                <a:gd name="T12" fmla="*/ 266 w 715"/>
                <a:gd name="T13" fmla="*/ 493 h 716"/>
                <a:gd name="T14" fmla="*/ 324 w 715"/>
                <a:gd name="T15" fmla="*/ 518 h 716"/>
                <a:gd name="T16" fmla="*/ 390 w 715"/>
                <a:gd name="T17" fmla="*/ 518 h 716"/>
                <a:gd name="T18" fmla="*/ 449 w 715"/>
                <a:gd name="T19" fmla="*/ 493 h 716"/>
                <a:gd name="T20" fmla="*/ 492 w 715"/>
                <a:gd name="T21" fmla="*/ 450 h 716"/>
                <a:gd name="T22" fmla="*/ 517 w 715"/>
                <a:gd name="T23" fmla="*/ 391 h 716"/>
                <a:gd name="T24" fmla="*/ 517 w 715"/>
                <a:gd name="T25" fmla="*/ 325 h 716"/>
                <a:gd name="T26" fmla="*/ 492 w 715"/>
                <a:gd name="T27" fmla="*/ 266 h 716"/>
                <a:gd name="T28" fmla="*/ 449 w 715"/>
                <a:gd name="T29" fmla="*/ 221 h 716"/>
                <a:gd name="T30" fmla="*/ 390 w 715"/>
                <a:gd name="T31" fmla="*/ 198 h 716"/>
                <a:gd name="T32" fmla="*/ 357 w 715"/>
                <a:gd name="T33" fmla="*/ 0 h 716"/>
                <a:gd name="T34" fmla="*/ 452 w 715"/>
                <a:gd name="T35" fmla="*/ 11 h 716"/>
                <a:gd name="T36" fmla="*/ 538 w 715"/>
                <a:gd name="T37" fmla="*/ 48 h 716"/>
                <a:gd name="T38" fmla="*/ 610 w 715"/>
                <a:gd name="T39" fmla="*/ 104 h 716"/>
                <a:gd name="T40" fmla="*/ 666 w 715"/>
                <a:gd name="T41" fmla="*/ 177 h 716"/>
                <a:gd name="T42" fmla="*/ 702 w 715"/>
                <a:gd name="T43" fmla="*/ 263 h 716"/>
                <a:gd name="T44" fmla="*/ 715 w 715"/>
                <a:gd name="T45" fmla="*/ 357 h 716"/>
                <a:gd name="T46" fmla="*/ 702 w 715"/>
                <a:gd name="T47" fmla="*/ 453 h 716"/>
                <a:gd name="T48" fmla="*/ 666 w 715"/>
                <a:gd name="T49" fmla="*/ 539 h 716"/>
                <a:gd name="T50" fmla="*/ 610 w 715"/>
                <a:gd name="T51" fmla="*/ 611 h 716"/>
                <a:gd name="T52" fmla="*/ 538 w 715"/>
                <a:gd name="T53" fmla="*/ 667 h 716"/>
                <a:gd name="T54" fmla="*/ 452 w 715"/>
                <a:gd name="T55" fmla="*/ 703 h 716"/>
                <a:gd name="T56" fmla="*/ 357 w 715"/>
                <a:gd name="T57" fmla="*/ 716 h 716"/>
                <a:gd name="T58" fmla="*/ 262 w 715"/>
                <a:gd name="T59" fmla="*/ 703 h 716"/>
                <a:gd name="T60" fmla="*/ 177 w 715"/>
                <a:gd name="T61" fmla="*/ 667 h 716"/>
                <a:gd name="T62" fmla="*/ 104 w 715"/>
                <a:gd name="T63" fmla="*/ 611 h 716"/>
                <a:gd name="T64" fmla="*/ 49 w 715"/>
                <a:gd name="T65" fmla="*/ 539 h 716"/>
                <a:gd name="T66" fmla="*/ 13 w 715"/>
                <a:gd name="T67" fmla="*/ 453 h 716"/>
                <a:gd name="T68" fmla="*/ 0 w 715"/>
                <a:gd name="T69" fmla="*/ 357 h 716"/>
                <a:gd name="T70" fmla="*/ 13 w 715"/>
                <a:gd name="T71" fmla="*/ 263 h 716"/>
                <a:gd name="T72" fmla="*/ 49 w 715"/>
                <a:gd name="T73" fmla="*/ 177 h 716"/>
                <a:gd name="T74" fmla="*/ 104 w 715"/>
                <a:gd name="T75" fmla="*/ 104 h 716"/>
                <a:gd name="T76" fmla="*/ 177 w 715"/>
                <a:gd name="T77" fmla="*/ 48 h 716"/>
                <a:gd name="T78" fmla="*/ 262 w 715"/>
                <a:gd name="T79" fmla="*/ 11 h 716"/>
                <a:gd name="T80" fmla="*/ 357 w 715"/>
                <a:gd name="T81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5" h="716">
                  <a:moveTo>
                    <a:pt x="357" y="194"/>
                  </a:moveTo>
                  <a:lnTo>
                    <a:pt x="324" y="198"/>
                  </a:lnTo>
                  <a:lnTo>
                    <a:pt x="294" y="206"/>
                  </a:lnTo>
                  <a:lnTo>
                    <a:pt x="266" y="221"/>
                  </a:lnTo>
                  <a:lnTo>
                    <a:pt x="242" y="242"/>
                  </a:lnTo>
                  <a:lnTo>
                    <a:pt x="222" y="266"/>
                  </a:lnTo>
                  <a:lnTo>
                    <a:pt x="207" y="294"/>
                  </a:lnTo>
                  <a:lnTo>
                    <a:pt x="197" y="325"/>
                  </a:lnTo>
                  <a:lnTo>
                    <a:pt x="194" y="357"/>
                  </a:lnTo>
                  <a:lnTo>
                    <a:pt x="197" y="391"/>
                  </a:lnTo>
                  <a:lnTo>
                    <a:pt x="207" y="422"/>
                  </a:lnTo>
                  <a:lnTo>
                    <a:pt x="222" y="450"/>
                  </a:lnTo>
                  <a:lnTo>
                    <a:pt x="242" y="474"/>
                  </a:lnTo>
                  <a:lnTo>
                    <a:pt x="266" y="493"/>
                  </a:lnTo>
                  <a:lnTo>
                    <a:pt x="294" y="509"/>
                  </a:lnTo>
                  <a:lnTo>
                    <a:pt x="324" y="518"/>
                  </a:lnTo>
                  <a:lnTo>
                    <a:pt x="357" y="522"/>
                  </a:lnTo>
                  <a:lnTo>
                    <a:pt x="390" y="518"/>
                  </a:lnTo>
                  <a:lnTo>
                    <a:pt x="421" y="509"/>
                  </a:lnTo>
                  <a:lnTo>
                    <a:pt x="449" y="493"/>
                  </a:lnTo>
                  <a:lnTo>
                    <a:pt x="473" y="474"/>
                  </a:lnTo>
                  <a:lnTo>
                    <a:pt x="492" y="450"/>
                  </a:lnTo>
                  <a:lnTo>
                    <a:pt x="508" y="422"/>
                  </a:lnTo>
                  <a:lnTo>
                    <a:pt x="517" y="391"/>
                  </a:lnTo>
                  <a:lnTo>
                    <a:pt x="521" y="357"/>
                  </a:lnTo>
                  <a:lnTo>
                    <a:pt x="517" y="325"/>
                  </a:lnTo>
                  <a:lnTo>
                    <a:pt x="508" y="294"/>
                  </a:lnTo>
                  <a:lnTo>
                    <a:pt x="492" y="266"/>
                  </a:lnTo>
                  <a:lnTo>
                    <a:pt x="473" y="242"/>
                  </a:lnTo>
                  <a:lnTo>
                    <a:pt x="449" y="221"/>
                  </a:lnTo>
                  <a:lnTo>
                    <a:pt x="421" y="206"/>
                  </a:lnTo>
                  <a:lnTo>
                    <a:pt x="390" y="198"/>
                  </a:lnTo>
                  <a:lnTo>
                    <a:pt x="357" y="194"/>
                  </a:lnTo>
                  <a:close/>
                  <a:moveTo>
                    <a:pt x="357" y="0"/>
                  </a:moveTo>
                  <a:lnTo>
                    <a:pt x="406" y="3"/>
                  </a:lnTo>
                  <a:lnTo>
                    <a:pt x="452" y="11"/>
                  </a:lnTo>
                  <a:lnTo>
                    <a:pt x="497" y="28"/>
                  </a:lnTo>
                  <a:lnTo>
                    <a:pt x="538" y="48"/>
                  </a:lnTo>
                  <a:lnTo>
                    <a:pt x="576" y="74"/>
                  </a:lnTo>
                  <a:lnTo>
                    <a:pt x="610" y="104"/>
                  </a:lnTo>
                  <a:lnTo>
                    <a:pt x="640" y="139"/>
                  </a:lnTo>
                  <a:lnTo>
                    <a:pt x="666" y="177"/>
                  </a:lnTo>
                  <a:lnTo>
                    <a:pt x="687" y="218"/>
                  </a:lnTo>
                  <a:lnTo>
                    <a:pt x="702" y="263"/>
                  </a:lnTo>
                  <a:lnTo>
                    <a:pt x="712" y="310"/>
                  </a:lnTo>
                  <a:lnTo>
                    <a:pt x="715" y="357"/>
                  </a:lnTo>
                  <a:lnTo>
                    <a:pt x="712" y="406"/>
                  </a:lnTo>
                  <a:lnTo>
                    <a:pt x="702" y="453"/>
                  </a:lnTo>
                  <a:lnTo>
                    <a:pt x="687" y="498"/>
                  </a:lnTo>
                  <a:lnTo>
                    <a:pt x="666" y="539"/>
                  </a:lnTo>
                  <a:lnTo>
                    <a:pt x="640" y="577"/>
                  </a:lnTo>
                  <a:lnTo>
                    <a:pt x="610" y="611"/>
                  </a:lnTo>
                  <a:lnTo>
                    <a:pt x="576" y="641"/>
                  </a:lnTo>
                  <a:lnTo>
                    <a:pt x="538" y="667"/>
                  </a:lnTo>
                  <a:lnTo>
                    <a:pt x="497" y="688"/>
                  </a:lnTo>
                  <a:lnTo>
                    <a:pt x="452" y="703"/>
                  </a:lnTo>
                  <a:lnTo>
                    <a:pt x="406" y="713"/>
                  </a:lnTo>
                  <a:lnTo>
                    <a:pt x="357" y="716"/>
                  </a:lnTo>
                  <a:lnTo>
                    <a:pt x="309" y="713"/>
                  </a:lnTo>
                  <a:lnTo>
                    <a:pt x="262" y="703"/>
                  </a:lnTo>
                  <a:lnTo>
                    <a:pt x="218" y="688"/>
                  </a:lnTo>
                  <a:lnTo>
                    <a:pt x="177" y="667"/>
                  </a:lnTo>
                  <a:lnTo>
                    <a:pt x="139" y="641"/>
                  </a:lnTo>
                  <a:lnTo>
                    <a:pt x="104" y="611"/>
                  </a:lnTo>
                  <a:lnTo>
                    <a:pt x="75" y="577"/>
                  </a:lnTo>
                  <a:lnTo>
                    <a:pt x="49" y="539"/>
                  </a:lnTo>
                  <a:lnTo>
                    <a:pt x="28" y="498"/>
                  </a:lnTo>
                  <a:lnTo>
                    <a:pt x="13" y="453"/>
                  </a:lnTo>
                  <a:lnTo>
                    <a:pt x="3" y="406"/>
                  </a:lnTo>
                  <a:lnTo>
                    <a:pt x="0" y="357"/>
                  </a:lnTo>
                  <a:lnTo>
                    <a:pt x="3" y="310"/>
                  </a:lnTo>
                  <a:lnTo>
                    <a:pt x="13" y="263"/>
                  </a:lnTo>
                  <a:lnTo>
                    <a:pt x="28" y="218"/>
                  </a:lnTo>
                  <a:lnTo>
                    <a:pt x="49" y="177"/>
                  </a:lnTo>
                  <a:lnTo>
                    <a:pt x="75" y="139"/>
                  </a:lnTo>
                  <a:lnTo>
                    <a:pt x="104" y="104"/>
                  </a:lnTo>
                  <a:lnTo>
                    <a:pt x="139" y="74"/>
                  </a:lnTo>
                  <a:lnTo>
                    <a:pt x="177" y="48"/>
                  </a:lnTo>
                  <a:lnTo>
                    <a:pt x="218" y="28"/>
                  </a:lnTo>
                  <a:lnTo>
                    <a:pt x="262" y="11"/>
                  </a:lnTo>
                  <a:lnTo>
                    <a:pt x="309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63"/>
            <p:cNvSpPr>
              <a:spLocks noEditPoints="1"/>
            </p:cNvSpPr>
            <p:nvPr/>
          </p:nvSpPr>
          <p:spPr bwMode="auto">
            <a:xfrm>
              <a:off x="5449888" y="4225925"/>
              <a:ext cx="293688" cy="438150"/>
            </a:xfrm>
            <a:custGeom>
              <a:avLst/>
              <a:gdLst>
                <a:gd name="T0" fmla="*/ 788 w 1855"/>
                <a:gd name="T1" fmla="*/ 208 h 2760"/>
                <a:gd name="T2" fmla="*/ 597 w 1855"/>
                <a:gd name="T3" fmla="*/ 274 h 2760"/>
                <a:gd name="T4" fmla="*/ 433 w 1855"/>
                <a:gd name="T5" fmla="*/ 387 h 2760"/>
                <a:gd name="T6" fmla="*/ 306 w 1855"/>
                <a:gd name="T7" fmla="*/ 540 h 2760"/>
                <a:gd name="T8" fmla="*/ 224 w 1855"/>
                <a:gd name="T9" fmla="*/ 723 h 2760"/>
                <a:gd name="T10" fmla="*/ 194 w 1855"/>
                <a:gd name="T11" fmla="*/ 930 h 2760"/>
                <a:gd name="T12" fmla="*/ 224 w 1855"/>
                <a:gd name="T13" fmla="*/ 1136 h 2760"/>
                <a:gd name="T14" fmla="*/ 306 w 1855"/>
                <a:gd name="T15" fmla="*/ 1320 h 2760"/>
                <a:gd name="T16" fmla="*/ 433 w 1855"/>
                <a:gd name="T17" fmla="*/ 1472 h 2760"/>
                <a:gd name="T18" fmla="*/ 597 w 1855"/>
                <a:gd name="T19" fmla="*/ 1586 h 2760"/>
                <a:gd name="T20" fmla="*/ 788 w 1855"/>
                <a:gd name="T21" fmla="*/ 1651 h 2760"/>
                <a:gd name="T22" fmla="*/ 997 w 1855"/>
                <a:gd name="T23" fmla="*/ 1661 h 2760"/>
                <a:gd name="T24" fmla="*/ 1197 w 1855"/>
                <a:gd name="T25" fmla="*/ 1613 h 2760"/>
                <a:gd name="T26" fmla="*/ 1371 w 1855"/>
                <a:gd name="T27" fmla="*/ 1515 h 2760"/>
                <a:gd name="T28" fmla="*/ 1511 w 1855"/>
                <a:gd name="T29" fmla="*/ 1374 h 2760"/>
                <a:gd name="T30" fmla="*/ 1609 w 1855"/>
                <a:gd name="T31" fmla="*/ 1200 h 2760"/>
                <a:gd name="T32" fmla="*/ 1657 w 1855"/>
                <a:gd name="T33" fmla="*/ 1001 h 2760"/>
                <a:gd name="T34" fmla="*/ 1647 w 1855"/>
                <a:gd name="T35" fmla="*/ 790 h 2760"/>
                <a:gd name="T36" fmla="*/ 1581 w 1855"/>
                <a:gd name="T37" fmla="*/ 598 h 2760"/>
                <a:gd name="T38" fmla="*/ 1468 w 1855"/>
                <a:gd name="T39" fmla="*/ 434 h 2760"/>
                <a:gd name="T40" fmla="*/ 1316 w 1855"/>
                <a:gd name="T41" fmla="*/ 307 h 2760"/>
                <a:gd name="T42" fmla="*/ 1133 w 1855"/>
                <a:gd name="T43" fmla="*/ 224 h 2760"/>
                <a:gd name="T44" fmla="*/ 927 w 1855"/>
                <a:gd name="T45" fmla="*/ 195 h 2760"/>
                <a:gd name="T46" fmla="*/ 1085 w 1855"/>
                <a:gd name="T47" fmla="*/ 13 h 2760"/>
                <a:gd name="T48" fmla="*/ 1305 w 1855"/>
                <a:gd name="T49" fmla="*/ 81 h 2760"/>
                <a:gd name="T50" fmla="*/ 1499 w 1855"/>
                <a:gd name="T51" fmla="*/ 198 h 2760"/>
                <a:gd name="T52" fmla="*/ 1657 w 1855"/>
                <a:gd name="T53" fmla="*/ 357 h 2760"/>
                <a:gd name="T54" fmla="*/ 1774 w 1855"/>
                <a:gd name="T55" fmla="*/ 550 h 2760"/>
                <a:gd name="T56" fmla="*/ 1842 w 1855"/>
                <a:gd name="T57" fmla="*/ 771 h 2760"/>
                <a:gd name="T58" fmla="*/ 1851 w 1855"/>
                <a:gd name="T59" fmla="*/ 1010 h 2760"/>
                <a:gd name="T60" fmla="*/ 1802 w 1855"/>
                <a:gd name="T61" fmla="*/ 1238 h 2760"/>
                <a:gd name="T62" fmla="*/ 1702 w 1855"/>
                <a:gd name="T63" fmla="*/ 1441 h 2760"/>
                <a:gd name="T64" fmla="*/ 1556 w 1855"/>
                <a:gd name="T65" fmla="*/ 1613 h 2760"/>
                <a:gd name="T66" fmla="*/ 1373 w 1855"/>
                <a:gd name="T67" fmla="*/ 1745 h 2760"/>
                <a:gd name="T68" fmla="*/ 1161 w 1855"/>
                <a:gd name="T69" fmla="*/ 1830 h 2760"/>
                <a:gd name="T70" fmla="*/ 927 w 1855"/>
                <a:gd name="T71" fmla="*/ 1859 h 2760"/>
                <a:gd name="T72" fmla="*/ 730 w 1855"/>
                <a:gd name="T73" fmla="*/ 1839 h 2760"/>
                <a:gd name="T74" fmla="*/ 723 w 1855"/>
                <a:gd name="T75" fmla="*/ 2422 h 2760"/>
                <a:gd name="T76" fmla="*/ 509 w 1855"/>
                <a:gd name="T77" fmla="*/ 2733 h 2760"/>
                <a:gd name="T78" fmla="*/ 460 w 1855"/>
                <a:gd name="T79" fmla="*/ 2759 h 2760"/>
                <a:gd name="T80" fmla="*/ 405 w 1855"/>
                <a:gd name="T81" fmla="*/ 2752 h 2760"/>
                <a:gd name="T82" fmla="*/ 357 w 1855"/>
                <a:gd name="T83" fmla="*/ 2711 h 2760"/>
                <a:gd name="T84" fmla="*/ 346 w 1855"/>
                <a:gd name="T85" fmla="*/ 2649 h 2760"/>
                <a:gd name="T86" fmla="*/ 536 w 1855"/>
                <a:gd name="T87" fmla="*/ 2353 h 2760"/>
                <a:gd name="T88" fmla="*/ 407 w 1855"/>
                <a:gd name="T89" fmla="*/ 1699 h 2760"/>
                <a:gd name="T90" fmla="*/ 240 w 1855"/>
                <a:gd name="T91" fmla="*/ 1553 h 2760"/>
                <a:gd name="T92" fmla="*/ 111 w 1855"/>
                <a:gd name="T93" fmla="*/ 1372 h 2760"/>
                <a:gd name="T94" fmla="*/ 29 w 1855"/>
                <a:gd name="T95" fmla="*/ 1161 h 2760"/>
                <a:gd name="T96" fmla="*/ 0 w 1855"/>
                <a:gd name="T97" fmla="*/ 930 h 2760"/>
                <a:gd name="T98" fmla="*/ 29 w 1855"/>
                <a:gd name="T99" fmla="*/ 695 h 2760"/>
                <a:gd name="T100" fmla="*/ 114 w 1855"/>
                <a:gd name="T101" fmla="*/ 483 h 2760"/>
                <a:gd name="T102" fmla="*/ 245 w 1855"/>
                <a:gd name="T103" fmla="*/ 300 h 2760"/>
                <a:gd name="T104" fmla="*/ 417 w 1855"/>
                <a:gd name="T105" fmla="*/ 153 h 2760"/>
                <a:gd name="T106" fmla="*/ 620 w 1855"/>
                <a:gd name="T107" fmla="*/ 52 h 2760"/>
                <a:gd name="T108" fmla="*/ 848 w 1855"/>
                <a:gd name="T109" fmla="*/ 3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5" h="2760">
                  <a:moveTo>
                    <a:pt x="927" y="195"/>
                  </a:moveTo>
                  <a:lnTo>
                    <a:pt x="856" y="198"/>
                  </a:lnTo>
                  <a:lnTo>
                    <a:pt x="788" y="208"/>
                  </a:lnTo>
                  <a:lnTo>
                    <a:pt x="722" y="224"/>
                  </a:lnTo>
                  <a:lnTo>
                    <a:pt x="658" y="246"/>
                  </a:lnTo>
                  <a:lnTo>
                    <a:pt x="597" y="274"/>
                  </a:lnTo>
                  <a:lnTo>
                    <a:pt x="538" y="307"/>
                  </a:lnTo>
                  <a:lnTo>
                    <a:pt x="484" y="345"/>
                  </a:lnTo>
                  <a:lnTo>
                    <a:pt x="433" y="387"/>
                  </a:lnTo>
                  <a:lnTo>
                    <a:pt x="386" y="434"/>
                  </a:lnTo>
                  <a:lnTo>
                    <a:pt x="344" y="485"/>
                  </a:lnTo>
                  <a:lnTo>
                    <a:pt x="306" y="540"/>
                  </a:lnTo>
                  <a:lnTo>
                    <a:pt x="272" y="598"/>
                  </a:lnTo>
                  <a:lnTo>
                    <a:pt x="245" y="659"/>
                  </a:lnTo>
                  <a:lnTo>
                    <a:pt x="224" y="723"/>
                  </a:lnTo>
                  <a:lnTo>
                    <a:pt x="207" y="790"/>
                  </a:lnTo>
                  <a:lnTo>
                    <a:pt x="198" y="859"/>
                  </a:lnTo>
                  <a:lnTo>
                    <a:pt x="194" y="930"/>
                  </a:lnTo>
                  <a:lnTo>
                    <a:pt x="198" y="1001"/>
                  </a:lnTo>
                  <a:lnTo>
                    <a:pt x="207" y="1069"/>
                  </a:lnTo>
                  <a:lnTo>
                    <a:pt x="224" y="1136"/>
                  </a:lnTo>
                  <a:lnTo>
                    <a:pt x="245" y="1200"/>
                  </a:lnTo>
                  <a:lnTo>
                    <a:pt x="272" y="1262"/>
                  </a:lnTo>
                  <a:lnTo>
                    <a:pt x="306" y="1320"/>
                  </a:lnTo>
                  <a:lnTo>
                    <a:pt x="344" y="1374"/>
                  </a:lnTo>
                  <a:lnTo>
                    <a:pt x="386" y="1425"/>
                  </a:lnTo>
                  <a:lnTo>
                    <a:pt x="433" y="1472"/>
                  </a:lnTo>
                  <a:lnTo>
                    <a:pt x="484" y="1515"/>
                  </a:lnTo>
                  <a:lnTo>
                    <a:pt x="538" y="1552"/>
                  </a:lnTo>
                  <a:lnTo>
                    <a:pt x="597" y="1586"/>
                  </a:lnTo>
                  <a:lnTo>
                    <a:pt x="658" y="1613"/>
                  </a:lnTo>
                  <a:lnTo>
                    <a:pt x="722" y="1635"/>
                  </a:lnTo>
                  <a:lnTo>
                    <a:pt x="788" y="1651"/>
                  </a:lnTo>
                  <a:lnTo>
                    <a:pt x="856" y="1661"/>
                  </a:lnTo>
                  <a:lnTo>
                    <a:pt x="927" y="1664"/>
                  </a:lnTo>
                  <a:lnTo>
                    <a:pt x="997" y="1661"/>
                  </a:lnTo>
                  <a:lnTo>
                    <a:pt x="1067" y="1651"/>
                  </a:lnTo>
                  <a:lnTo>
                    <a:pt x="1133" y="1635"/>
                  </a:lnTo>
                  <a:lnTo>
                    <a:pt x="1197" y="1613"/>
                  </a:lnTo>
                  <a:lnTo>
                    <a:pt x="1258" y="1586"/>
                  </a:lnTo>
                  <a:lnTo>
                    <a:pt x="1316" y="1552"/>
                  </a:lnTo>
                  <a:lnTo>
                    <a:pt x="1371" y="1515"/>
                  </a:lnTo>
                  <a:lnTo>
                    <a:pt x="1422" y="1472"/>
                  </a:lnTo>
                  <a:lnTo>
                    <a:pt x="1468" y="1425"/>
                  </a:lnTo>
                  <a:lnTo>
                    <a:pt x="1511" y="1374"/>
                  </a:lnTo>
                  <a:lnTo>
                    <a:pt x="1549" y="1320"/>
                  </a:lnTo>
                  <a:lnTo>
                    <a:pt x="1581" y="1262"/>
                  </a:lnTo>
                  <a:lnTo>
                    <a:pt x="1609" y="1200"/>
                  </a:lnTo>
                  <a:lnTo>
                    <a:pt x="1631" y="1136"/>
                  </a:lnTo>
                  <a:lnTo>
                    <a:pt x="1647" y="1069"/>
                  </a:lnTo>
                  <a:lnTo>
                    <a:pt x="1657" y="1001"/>
                  </a:lnTo>
                  <a:lnTo>
                    <a:pt x="1660" y="930"/>
                  </a:lnTo>
                  <a:lnTo>
                    <a:pt x="1657" y="859"/>
                  </a:lnTo>
                  <a:lnTo>
                    <a:pt x="1647" y="790"/>
                  </a:lnTo>
                  <a:lnTo>
                    <a:pt x="1631" y="723"/>
                  </a:lnTo>
                  <a:lnTo>
                    <a:pt x="1609" y="659"/>
                  </a:lnTo>
                  <a:lnTo>
                    <a:pt x="1581" y="598"/>
                  </a:lnTo>
                  <a:lnTo>
                    <a:pt x="1549" y="540"/>
                  </a:lnTo>
                  <a:lnTo>
                    <a:pt x="1511" y="485"/>
                  </a:lnTo>
                  <a:lnTo>
                    <a:pt x="1468" y="434"/>
                  </a:lnTo>
                  <a:lnTo>
                    <a:pt x="1422" y="387"/>
                  </a:lnTo>
                  <a:lnTo>
                    <a:pt x="1371" y="345"/>
                  </a:lnTo>
                  <a:lnTo>
                    <a:pt x="1316" y="307"/>
                  </a:lnTo>
                  <a:lnTo>
                    <a:pt x="1258" y="274"/>
                  </a:lnTo>
                  <a:lnTo>
                    <a:pt x="1197" y="246"/>
                  </a:lnTo>
                  <a:lnTo>
                    <a:pt x="1133" y="224"/>
                  </a:lnTo>
                  <a:lnTo>
                    <a:pt x="1067" y="208"/>
                  </a:lnTo>
                  <a:lnTo>
                    <a:pt x="997" y="198"/>
                  </a:lnTo>
                  <a:lnTo>
                    <a:pt x="927" y="195"/>
                  </a:lnTo>
                  <a:close/>
                  <a:moveTo>
                    <a:pt x="927" y="0"/>
                  </a:moveTo>
                  <a:lnTo>
                    <a:pt x="1007" y="3"/>
                  </a:lnTo>
                  <a:lnTo>
                    <a:pt x="1085" y="13"/>
                  </a:lnTo>
                  <a:lnTo>
                    <a:pt x="1161" y="30"/>
                  </a:lnTo>
                  <a:lnTo>
                    <a:pt x="1235" y="52"/>
                  </a:lnTo>
                  <a:lnTo>
                    <a:pt x="1305" y="81"/>
                  </a:lnTo>
                  <a:lnTo>
                    <a:pt x="1373" y="114"/>
                  </a:lnTo>
                  <a:lnTo>
                    <a:pt x="1438" y="153"/>
                  </a:lnTo>
                  <a:lnTo>
                    <a:pt x="1499" y="198"/>
                  </a:lnTo>
                  <a:lnTo>
                    <a:pt x="1556" y="247"/>
                  </a:lnTo>
                  <a:lnTo>
                    <a:pt x="1608" y="300"/>
                  </a:lnTo>
                  <a:lnTo>
                    <a:pt x="1657" y="357"/>
                  </a:lnTo>
                  <a:lnTo>
                    <a:pt x="1702" y="418"/>
                  </a:lnTo>
                  <a:lnTo>
                    <a:pt x="1741" y="483"/>
                  </a:lnTo>
                  <a:lnTo>
                    <a:pt x="1774" y="550"/>
                  </a:lnTo>
                  <a:lnTo>
                    <a:pt x="1802" y="622"/>
                  </a:lnTo>
                  <a:lnTo>
                    <a:pt x="1825" y="695"/>
                  </a:lnTo>
                  <a:lnTo>
                    <a:pt x="1842" y="771"/>
                  </a:lnTo>
                  <a:lnTo>
                    <a:pt x="1851" y="850"/>
                  </a:lnTo>
                  <a:lnTo>
                    <a:pt x="1855" y="930"/>
                  </a:lnTo>
                  <a:lnTo>
                    <a:pt x="1851" y="1010"/>
                  </a:lnTo>
                  <a:lnTo>
                    <a:pt x="1842" y="1088"/>
                  </a:lnTo>
                  <a:lnTo>
                    <a:pt x="1825" y="1164"/>
                  </a:lnTo>
                  <a:lnTo>
                    <a:pt x="1802" y="1238"/>
                  </a:lnTo>
                  <a:lnTo>
                    <a:pt x="1774" y="1309"/>
                  </a:lnTo>
                  <a:lnTo>
                    <a:pt x="1741" y="1377"/>
                  </a:lnTo>
                  <a:lnTo>
                    <a:pt x="1702" y="1441"/>
                  </a:lnTo>
                  <a:lnTo>
                    <a:pt x="1657" y="1502"/>
                  </a:lnTo>
                  <a:lnTo>
                    <a:pt x="1608" y="1560"/>
                  </a:lnTo>
                  <a:lnTo>
                    <a:pt x="1556" y="1613"/>
                  </a:lnTo>
                  <a:lnTo>
                    <a:pt x="1499" y="1662"/>
                  </a:lnTo>
                  <a:lnTo>
                    <a:pt x="1438" y="1706"/>
                  </a:lnTo>
                  <a:lnTo>
                    <a:pt x="1373" y="1745"/>
                  </a:lnTo>
                  <a:lnTo>
                    <a:pt x="1305" y="1779"/>
                  </a:lnTo>
                  <a:lnTo>
                    <a:pt x="1235" y="1807"/>
                  </a:lnTo>
                  <a:lnTo>
                    <a:pt x="1161" y="1830"/>
                  </a:lnTo>
                  <a:lnTo>
                    <a:pt x="1085" y="1846"/>
                  </a:lnTo>
                  <a:lnTo>
                    <a:pt x="1007" y="1856"/>
                  </a:lnTo>
                  <a:lnTo>
                    <a:pt x="927" y="1859"/>
                  </a:lnTo>
                  <a:lnTo>
                    <a:pt x="861" y="1857"/>
                  </a:lnTo>
                  <a:lnTo>
                    <a:pt x="794" y="1850"/>
                  </a:lnTo>
                  <a:lnTo>
                    <a:pt x="730" y="1839"/>
                  </a:lnTo>
                  <a:lnTo>
                    <a:pt x="730" y="2384"/>
                  </a:lnTo>
                  <a:lnTo>
                    <a:pt x="728" y="2403"/>
                  </a:lnTo>
                  <a:lnTo>
                    <a:pt x="723" y="2422"/>
                  </a:lnTo>
                  <a:lnTo>
                    <a:pt x="713" y="2438"/>
                  </a:lnTo>
                  <a:lnTo>
                    <a:pt x="522" y="2718"/>
                  </a:lnTo>
                  <a:lnTo>
                    <a:pt x="509" y="2733"/>
                  </a:lnTo>
                  <a:lnTo>
                    <a:pt x="495" y="2745"/>
                  </a:lnTo>
                  <a:lnTo>
                    <a:pt x="477" y="2753"/>
                  </a:lnTo>
                  <a:lnTo>
                    <a:pt x="460" y="2759"/>
                  </a:lnTo>
                  <a:lnTo>
                    <a:pt x="442" y="2760"/>
                  </a:lnTo>
                  <a:lnTo>
                    <a:pt x="423" y="2758"/>
                  </a:lnTo>
                  <a:lnTo>
                    <a:pt x="405" y="2752"/>
                  </a:lnTo>
                  <a:lnTo>
                    <a:pt x="386" y="2743"/>
                  </a:lnTo>
                  <a:lnTo>
                    <a:pt x="370" y="2728"/>
                  </a:lnTo>
                  <a:lnTo>
                    <a:pt x="357" y="2711"/>
                  </a:lnTo>
                  <a:lnTo>
                    <a:pt x="348" y="2691"/>
                  </a:lnTo>
                  <a:lnTo>
                    <a:pt x="345" y="2670"/>
                  </a:lnTo>
                  <a:lnTo>
                    <a:pt x="346" y="2649"/>
                  </a:lnTo>
                  <a:lnTo>
                    <a:pt x="352" y="2627"/>
                  </a:lnTo>
                  <a:lnTo>
                    <a:pt x="361" y="2608"/>
                  </a:lnTo>
                  <a:lnTo>
                    <a:pt x="536" y="2353"/>
                  </a:lnTo>
                  <a:lnTo>
                    <a:pt x="536" y="1773"/>
                  </a:lnTo>
                  <a:lnTo>
                    <a:pt x="470" y="1738"/>
                  </a:lnTo>
                  <a:lnTo>
                    <a:pt x="407" y="1699"/>
                  </a:lnTo>
                  <a:lnTo>
                    <a:pt x="347" y="1655"/>
                  </a:lnTo>
                  <a:lnTo>
                    <a:pt x="291" y="1606"/>
                  </a:lnTo>
                  <a:lnTo>
                    <a:pt x="240" y="1553"/>
                  </a:lnTo>
                  <a:lnTo>
                    <a:pt x="192" y="1496"/>
                  </a:lnTo>
                  <a:lnTo>
                    <a:pt x="150" y="1436"/>
                  </a:lnTo>
                  <a:lnTo>
                    <a:pt x="111" y="1372"/>
                  </a:lnTo>
                  <a:lnTo>
                    <a:pt x="78" y="1304"/>
                  </a:lnTo>
                  <a:lnTo>
                    <a:pt x="51" y="1234"/>
                  </a:lnTo>
                  <a:lnTo>
                    <a:pt x="29" y="1161"/>
                  </a:lnTo>
                  <a:lnTo>
                    <a:pt x="13" y="1086"/>
                  </a:lnTo>
                  <a:lnTo>
                    <a:pt x="3" y="1008"/>
                  </a:lnTo>
                  <a:lnTo>
                    <a:pt x="0" y="930"/>
                  </a:lnTo>
                  <a:lnTo>
                    <a:pt x="3" y="850"/>
                  </a:lnTo>
                  <a:lnTo>
                    <a:pt x="13" y="771"/>
                  </a:lnTo>
                  <a:lnTo>
                    <a:pt x="29" y="695"/>
                  </a:lnTo>
                  <a:lnTo>
                    <a:pt x="52" y="622"/>
                  </a:lnTo>
                  <a:lnTo>
                    <a:pt x="80" y="550"/>
                  </a:lnTo>
                  <a:lnTo>
                    <a:pt x="114" y="483"/>
                  </a:lnTo>
                  <a:lnTo>
                    <a:pt x="153" y="418"/>
                  </a:lnTo>
                  <a:lnTo>
                    <a:pt x="198" y="357"/>
                  </a:lnTo>
                  <a:lnTo>
                    <a:pt x="245" y="300"/>
                  </a:lnTo>
                  <a:lnTo>
                    <a:pt x="298" y="247"/>
                  </a:lnTo>
                  <a:lnTo>
                    <a:pt x="356" y="198"/>
                  </a:lnTo>
                  <a:lnTo>
                    <a:pt x="417" y="153"/>
                  </a:lnTo>
                  <a:lnTo>
                    <a:pt x="482" y="114"/>
                  </a:lnTo>
                  <a:lnTo>
                    <a:pt x="549" y="81"/>
                  </a:lnTo>
                  <a:lnTo>
                    <a:pt x="620" y="52"/>
                  </a:lnTo>
                  <a:lnTo>
                    <a:pt x="693" y="30"/>
                  </a:lnTo>
                  <a:lnTo>
                    <a:pt x="769" y="13"/>
                  </a:lnTo>
                  <a:lnTo>
                    <a:pt x="848" y="3"/>
                  </a:lnTo>
                  <a:lnTo>
                    <a:pt x="9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" name="Group 955"/>
          <p:cNvGrpSpPr/>
          <p:nvPr/>
        </p:nvGrpSpPr>
        <p:grpSpPr>
          <a:xfrm>
            <a:off x="4473821" y="4225925"/>
            <a:ext cx="428625" cy="569913"/>
            <a:chOff x="4497388" y="4225925"/>
            <a:chExt cx="428625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3" name="Freeform 69"/>
            <p:cNvSpPr>
              <a:spLocks noEditPoints="1"/>
            </p:cNvSpPr>
            <p:nvPr/>
          </p:nvSpPr>
          <p:spPr bwMode="auto">
            <a:xfrm>
              <a:off x="4497388" y="4225925"/>
              <a:ext cx="428625" cy="569913"/>
            </a:xfrm>
            <a:custGeom>
              <a:avLst/>
              <a:gdLst>
                <a:gd name="T0" fmla="*/ 1149 w 2697"/>
                <a:gd name="T1" fmla="*/ 3077 h 3590"/>
                <a:gd name="T2" fmla="*/ 1217 w 2697"/>
                <a:gd name="T3" fmla="*/ 3131 h 3590"/>
                <a:gd name="T4" fmla="*/ 1469 w 2697"/>
                <a:gd name="T5" fmla="*/ 3385 h 3590"/>
                <a:gd name="T6" fmla="*/ 1492 w 2697"/>
                <a:gd name="T7" fmla="*/ 3112 h 3590"/>
                <a:gd name="T8" fmla="*/ 1572 w 2697"/>
                <a:gd name="T9" fmla="*/ 3074 h 3590"/>
                <a:gd name="T10" fmla="*/ 1348 w 2697"/>
                <a:gd name="T11" fmla="*/ 0 h 3590"/>
                <a:gd name="T12" fmla="*/ 1721 w 2697"/>
                <a:gd name="T13" fmla="*/ 52 h 3590"/>
                <a:gd name="T14" fmla="*/ 2054 w 2697"/>
                <a:gd name="T15" fmla="*/ 200 h 3590"/>
                <a:gd name="T16" fmla="*/ 2332 w 2697"/>
                <a:gd name="T17" fmla="*/ 429 h 3590"/>
                <a:gd name="T18" fmla="*/ 2541 w 2697"/>
                <a:gd name="T19" fmla="*/ 722 h 3590"/>
                <a:gd name="T20" fmla="*/ 2666 w 2697"/>
                <a:gd name="T21" fmla="*/ 1067 h 3590"/>
                <a:gd name="T22" fmla="*/ 2693 w 2697"/>
                <a:gd name="T23" fmla="*/ 1440 h 3590"/>
                <a:gd name="T24" fmla="*/ 2624 w 2697"/>
                <a:gd name="T25" fmla="*/ 1787 h 3590"/>
                <a:gd name="T26" fmla="*/ 2469 w 2697"/>
                <a:gd name="T27" fmla="*/ 2103 h 3590"/>
                <a:gd name="T28" fmla="*/ 2233 w 2697"/>
                <a:gd name="T29" fmla="*/ 2369 h 3590"/>
                <a:gd name="T30" fmla="*/ 2148 w 2697"/>
                <a:gd name="T31" fmla="*/ 2393 h 3590"/>
                <a:gd name="T32" fmla="*/ 2076 w 2697"/>
                <a:gd name="T33" fmla="*/ 2340 h 3590"/>
                <a:gd name="T34" fmla="*/ 2072 w 2697"/>
                <a:gd name="T35" fmla="*/ 2253 h 3590"/>
                <a:gd name="T36" fmla="*/ 2215 w 2697"/>
                <a:gd name="T37" fmla="*/ 2099 h 3590"/>
                <a:gd name="T38" fmla="*/ 2389 w 2697"/>
                <a:gd name="T39" fmla="*/ 1825 h 3590"/>
                <a:gd name="T40" fmla="*/ 2480 w 2697"/>
                <a:gd name="T41" fmla="*/ 1514 h 3590"/>
                <a:gd name="T42" fmla="*/ 2478 w 2697"/>
                <a:gd name="T43" fmla="*/ 1174 h 3590"/>
                <a:gd name="T44" fmla="*/ 2375 w 2697"/>
                <a:gd name="T45" fmla="*/ 847 h 3590"/>
                <a:gd name="T46" fmla="*/ 2185 w 2697"/>
                <a:gd name="T47" fmla="*/ 571 h 3590"/>
                <a:gd name="T48" fmla="*/ 1925 w 2697"/>
                <a:gd name="T49" fmla="*/ 361 h 3590"/>
                <a:gd name="T50" fmla="*/ 1610 w 2697"/>
                <a:gd name="T51" fmla="*/ 235 h 3590"/>
                <a:gd name="T52" fmla="*/ 1259 w 2697"/>
                <a:gd name="T53" fmla="*/ 209 h 3590"/>
                <a:gd name="T54" fmla="*/ 923 w 2697"/>
                <a:gd name="T55" fmla="*/ 287 h 3590"/>
                <a:gd name="T56" fmla="*/ 633 w 2697"/>
                <a:gd name="T57" fmla="*/ 457 h 3590"/>
                <a:gd name="T58" fmla="*/ 406 w 2697"/>
                <a:gd name="T59" fmla="*/ 702 h 3590"/>
                <a:gd name="T60" fmla="*/ 257 w 2697"/>
                <a:gd name="T61" fmla="*/ 1005 h 3590"/>
                <a:gd name="T62" fmla="*/ 204 w 2697"/>
                <a:gd name="T63" fmla="*/ 1351 h 3590"/>
                <a:gd name="T64" fmla="*/ 250 w 2697"/>
                <a:gd name="T65" fmla="*/ 1670 h 3590"/>
                <a:gd name="T66" fmla="*/ 378 w 2697"/>
                <a:gd name="T67" fmla="*/ 1957 h 3590"/>
                <a:gd name="T68" fmla="*/ 577 w 2697"/>
                <a:gd name="T69" fmla="*/ 2199 h 3590"/>
                <a:gd name="T70" fmla="*/ 838 w 2697"/>
                <a:gd name="T71" fmla="*/ 2377 h 3590"/>
                <a:gd name="T72" fmla="*/ 1026 w 2697"/>
                <a:gd name="T73" fmla="*/ 2461 h 3590"/>
                <a:gd name="T74" fmla="*/ 1060 w 2697"/>
                <a:gd name="T75" fmla="*/ 2537 h 3590"/>
                <a:gd name="T76" fmla="*/ 1640 w 2697"/>
                <a:gd name="T77" fmla="*/ 2513 h 3590"/>
                <a:gd name="T78" fmla="*/ 1695 w 2697"/>
                <a:gd name="T79" fmla="*/ 2444 h 3590"/>
                <a:gd name="T80" fmla="*/ 1785 w 2697"/>
                <a:gd name="T81" fmla="*/ 2444 h 3590"/>
                <a:gd name="T82" fmla="*/ 1839 w 2697"/>
                <a:gd name="T83" fmla="*/ 2513 h 3590"/>
                <a:gd name="T84" fmla="*/ 1831 w 2697"/>
                <a:gd name="T85" fmla="*/ 3221 h 3590"/>
                <a:gd name="T86" fmla="*/ 1763 w 2697"/>
                <a:gd name="T87" fmla="*/ 3277 h 3590"/>
                <a:gd name="T88" fmla="*/ 1671 w 2697"/>
                <a:gd name="T89" fmla="*/ 3511 h 3590"/>
                <a:gd name="T90" fmla="*/ 1616 w 2697"/>
                <a:gd name="T91" fmla="*/ 3579 h 3590"/>
                <a:gd name="T92" fmla="*/ 1102 w 2697"/>
                <a:gd name="T93" fmla="*/ 3588 h 3590"/>
                <a:gd name="T94" fmla="*/ 1033 w 2697"/>
                <a:gd name="T95" fmla="*/ 3532 h 3590"/>
                <a:gd name="T96" fmla="*/ 956 w 2697"/>
                <a:gd name="T97" fmla="*/ 3279 h 3590"/>
                <a:gd name="T98" fmla="*/ 877 w 2697"/>
                <a:gd name="T99" fmla="*/ 3241 h 3590"/>
                <a:gd name="T100" fmla="*/ 854 w 2697"/>
                <a:gd name="T101" fmla="*/ 2609 h 3590"/>
                <a:gd name="T102" fmla="*/ 539 w 2697"/>
                <a:gd name="T103" fmla="*/ 2432 h 3590"/>
                <a:gd name="T104" fmla="*/ 287 w 2697"/>
                <a:gd name="T105" fmla="*/ 2184 h 3590"/>
                <a:gd name="T106" fmla="*/ 107 w 2697"/>
                <a:gd name="T107" fmla="*/ 1881 h 3590"/>
                <a:gd name="T108" fmla="*/ 12 w 2697"/>
                <a:gd name="T109" fmla="*/ 1535 h 3590"/>
                <a:gd name="T110" fmla="*/ 13 w 2697"/>
                <a:gd name="T111" fmla="*/ 1160 h 3590"/>
                <a:gd name="T112" fmla="*/ 115 w 2697"/>
                <a:gd name="T113" fmla="*/ 805 h 3590"/>
                <a:gd name="T114" fmla="*/ 305 w 2697"/>
                <a:gd name="T115" fmla="*/ 496 h 3590"/>
                <a:gd name="T116" fmla="*/ 567 w 2697"/>
                <a:gd name="T117" fmla="*/ 250 h 3590"/>
                <a:gd name="T118" fmla="*/ 888 w 2697"/>
                <a:gd name="T119" fmla="*/ 82 h 3590"/>
                <a:gd name="T120" fmla="*/ 1252 w 2697"/>
                <a:gd name="T121" fmla="*/ 3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97" h="3590">
                  <a:moveTo>
                    <a:pt x="1060" y="2894"/>
                  </a:moveTo>
                  <a:lnTo>
                    <a:pt x="1060" y="3074"/>
                  </a:lnTo>
                  <a:lnTo>
                    <a:pt x="1125" y="3074"/>
                  </a:lnTo>
                  <a:lnTo>
                    <a:pt x="1149" y="3077"/>
                  </a:lnTo>
                  <a:lnTo>
                    <a:pt x="1170" y="3084"/>
                  </a:lnTo>
                  <a:lnTo>
                    <a:pt x="1189" y="3096"/>
                  </a:lnTo>
                  <a:lnTo>
                    <a:pt x="1205" y="3112"/>
                  </a:lnTo>
                  <a:lnTo>
                    <a:pt x="1217" y="3131"/>
                  </a:lnTo>
                  <a:lnTo>
                    <a:pt x="1225" y="3153"/>
                  </a:lnTo>
                  <a:lnTo>
                    <a:pt x="1227" y="3177"/>
                  </a:lnTo>
                  <a:lnTo>
                    <a:pt x="1227" y="3385"/>
                  </a:lnTo>
                  <a:lnTo>
                    <a:pt x="1469" y="3385"/>
                  </a:lnTo>
                  <a:lnTo>
                    <a:pt x="1469" y="3177"/>
                  </a:lnTo>
                  <a:lnTo>
                    <a:pt x="1472" y="3153"/>
                  </a:lnTo>
                  <a:lnTo>
                    <a:pt x="1480" y="3131"/>
                  </a:lnTo>
                  <a:lnTo>
                    <a:pt x="1492" y="3112"/>
                  </a:lnTo>
                  <a:lnTo>
                    <a:pt x="1508" y="3096"/>
                  </a:lnTo>
                  <a:lnTo>
                    <a:pt x="1526" y="3084"/>
                  </a:lnTo>
                  <a:lnTo>
                    <a:pt x="1548" y="3077"/>
                  </a:lnTo>
                  <a:lnTo>
                    <a:pt x="1572" y="3074"/>
                  </a:lnTo>
                  <a:lnTo>
                    <a:pt x="1637" y="3074"/>
                  </a:lnTo>
                  <a:lnTo>
                    <a:pt x="1637" y="2894"/>
                  </a:lnTo>
                  <a:lnTo>
                    <a:pt x="1060" y="2894"/>
                  </a:lnTo>
                  <a:close/>
                  <a:moveTo>
                    <a:pt x="1348" y="0"/>
                  </a:moveTo>
                  <a:lnTo>
                    <a:pt x="1444" y="3"/>
                  </a:lnTo>
                  <a:lnTo>
                    <a:pt x="1538" y="13"/>
                  </a:lnTo>
                  <a:lnTo>
                    <a:pt x="1631" y="29"/>
                  </a:lnTo>
                  <a:lnTo>
                    <a:pt x="1721" y="52"/>
                  </a:lnTo>
                  <a:lnTo>
                    <a:pt x="1809" y="82"/>
                  </a:lnTo>
                  <a:lnTo>
                    <a:pt x="1893" y="115"/>
                  </a:lnTo>
                  <a:lnTo>
                    <a:pt x="1975" y="156"/>
                  </a:lnTo>
                  <a:lnTo>
                    <a:pt x="2054" y="200"/>
                  </a:lnTo>
                  <a:lnTo>
                    <a:pt x="2129" y="250"/>
                  </a:lnTo>
                  <a:lnTo>
                    <a:pt x="2201" y="306"/>
                  </a:lnTo>
                  <a:lnTo>
                    <a:pt x="2269" y="364"/>
                  </a:lnTo>
                  <a:lnTo>
                    <a:pt x="2332" y="429"/>
                  </a:lnTo>
                  <a:lnTo>
                    <a:pt x="2392" y="496"/>
                  </a:lnTo>
                  <a:lnTo>
                    <a:pt x="2447" y="568"/>
                  </a:lnTo>
                  <a:lnTo>
                    <a:pt x="2497" y="644"/>
                  </a:lnTo>
                  <a:lnTo>
                    <a:pt x="2541" y="722"/>
                  </a:lnTo>
                  <a:lnTo>
                    <a:pt x="2582" y="805"/>
                  </a:lnTo>
                  <a:lnTo>
                    <a:pt x="2615" y="890"/>
                  </a:lnTo>
                  <a:lnTo>
                    <a:pt x="2643" y="977"/>
                  </a:lnTo>
                  <a:lnTo>
                    <a:pt x="2666" y="1067"/>
                  </a:lnTo>
                  <a:lnTo>
                    <a:pt x="2683" y="1160"/>
                  </a:lnTo>
                  <a:lnTo>
                    <a:pt x="2693" y="1254"/>
                  </a:lnTo>
                  <a:lnTo>
                    <a:pt x="2697" y="1351"/>
                  </a:lnTo>
                  <a:lnTo>
                    <a:pt x="2693" y="1440"/>
                  </a:lnTo>
                  <a:lnTo>
                    <a:pt x="2685" y="1530"/>
                  </a:lnTo>
                  <a:lnTo>
                    <a:pt x="2670" y="1617"/>
                  </a:lnTo>
                  <a:lnTo>
                    <a:pt x="2650" y="1704"/>
                  </a:lnTo>
                  <a:lnTo>
                    <a:pt x="2624" y="1787"/>
                  </a:lnTo>
                  <a:lnTo>
                    <a:pt x="2592" y="1870"/>
                  </a:lnTo>
                  <a:lnTo>
                    <a:pt x="2557" y="1951"/>
                  </a:lnTo>
                  <a:lnTo>
                    <a:pt x="2514" y="2028"/>
                  </a:lnTo>
                  <a:lnTo>
                    <a:pt x="2469" y="2103"/>
                  </a:lnTo>
                  <a:lnTo>
                    <a:pt x="2417" y="2175"/>
                  </a:lnTo>
                  <a:lnTo>
                    <a:pt x="2360" y="2243"/>
                  </a:lnTo>
                  <a:lnTo>
                    <a:pt x="2299" y="2308"/>
                  </a:lnTo>
                  <a:lnTo>
                    <a:pt x="2233" y="2369"/>
                  </a:lnTo>
                  <a:lnTo>
                    <a:pt x="2215" y="2384"/>
                  </a:lnTo>
                  <a:lnTo>
                    <a:pt x="2193" y="2391"/>
                  </a:lnTo>
                  <a:lnTo>
                    <a:pt x="2170" y="2394"/>
                  </a:lnTo>
                  <a:lnTo>
                    <a:pt x="2148" y="2393"/>
                  </a:lnTo>
                  <a:lnTo>
                    <a:pt x="2127" y="2387"/>
                  </a:lnTo>
                  <a:lnTo>
                    <a:pt x="2107" y="2376"/>
                  </a:lnTo>
                  <a:lnTo>
                    <a:pt x="2090" y="2360"/>
                  </a:lnTo>
                  <a:lnTo>
                    <a:pt x="2076" y="2340"/>
                  </a:lnTo>
                  <a:lnTo>
                    <a:pt x="2068" y="2319"/>
                  </a:lnTo>
                  <a:lnTo>
                    <a:pt x="2064" y="2297"/>
                  </a:lnTo>
                  <a:lnTo>
                    <a:pt x="2066" y="2274"/>
                  </a:lnTo>
                  <a:lnTo>
                    <a:pt x="2072" y="2253"/>
                  </a:lnTo>
                  <a:lnTo>
                    <a:pt x="2083" y="2232"/>
                  </a:lnTo>
                  <a:lnTo>
                    <a:pt x="2100" y="2215"/>
                  </a:lnTo>
                  <a:lnTo>
                    <a:pt x="2159" y="2158"/>
                  </a:lnTo>
                  <a:lnTo>
                    <a:pt x="2215" y="2099"/>
                  </a:lnTo>
                  <a:lnTo>
                    <a:pt x="2266" y="2034"/>
                  </a:lnTo>
                  <a:lnTo>
                    <a:pt x="2312" y="1968"/>
                  </a:lnTo>
                  <a:lnTo>
                    <a:pt x="2353" y="1898"/>
                  </a:lnTo>
                  <a:lnTo>
                    <a:pt x="2389" y="1825"/>
                  </a:lnTo>
                  <a:lnTo>
                    <a:pt x="2420" y="1750"/>
                  </a:lnTo>
                  <a:lnTo>
                    <a:pt x="2446" y="1674"/>
                  </a:lnTo>
                  <a:lnTo>
                    <a:pt x="2465" y="1595"/>
                  </a:lnTo>
                  <a:lnTo>
                    <a:pt x="2480" y="1514"/>
                  </a:lnTo>
                  <a:lnTo>
                    <a:pt x="2489" y="1434"/>
                  </a:lnTo>
                  <a:lnTo>
                    <a:pt x="2491" y="1351"/>
                  </a:lnTo>
                  <a:lnTo>
                    <a:pt x="2488" y="1262"/>
                  </a:lnTo>
                  <a:lnTo>
                    <a:pt x="2478" y="1174"/>
                  </a:lnTo>
                  <a:lnTo>
                    <a:pt x="2461" y="1089"/>
                  </a:lnTo>
                  <a:lnTo>
                    <a:pt x="2438" y="1005"/>
                  </a:lnTo>
                  <a:lnTo>
                    <a:pt x="2410" y="925"/>
                  </a:lnTo>
                  <a:lnTo>
                    <a:pt x="2375" y="847"/>
                  </a:lnTo>
                  <a:lnTo>
                    <a:pt x="2335" y="773"/>
                  </a:lnTo>
                  <a:lnTo>
                    <a:pt x="2291" y="702"/>
                  </a:lnTo>
                  <a:lnTo>
                    <a:pt x="2241" y="634"/>
                  </a:lnTo>
                  <a:lnTo>
                    <a:pt x="2185" y="571"/>
                  </a:lnTo>
                  <a:lnTo>
                    <a:pt x="2127" y="512"/>
                  </a:lnTo>
                  <a:lnTo>
                    <a:pt x="2063" y="457"/>
                  </a:lnTo>
                  <a:lnTo>
                    <a:pt x="1995" y="407"/>
                  </a:lnTo>
                  <a:lnTo>
                    <a:pt x="1925" y="361"/>
                  </a:lnTo>
                  <a:lnTo>
                    <a:pt x="1851" y="322"/>
                  </a:lnTo>
                  <a:lnTo>
                    <a:pt x="1773" y="287"/>
                  </a:lnTo>
                  <a:lnTo>
                    <a:pt x="1692" y="258"/>
                  </a:lnTo>
                  <a:lnTo>
                    <a:pt x="1610" y="235"/>
                  </a:lnTo>
                  <a:lnTo>
                    <a:pt x="1525" y="219"/>
                  </a:lnTo>
                  <a:lnTo>
                    <a:pt x="1437" y="209"/>
                  </a:lnTo>
                  <a:lnTo>
                    <a:pt x="1348" y="205"/>
                  </a:lnTo>
                  <a:lnTo>
                    <a:pt x="1259" y="209"/>
                  </a:lnTo>
                  <a:lnTo>
                    <a:pt x="1171" y="219"/>
                  </a:lnTo>
                  <a:lnTo>
                    <a:pt x="1087" y="235"/>
                  </a:lnTo>
                  <a:lnTo>
                    <a:pt x="1003" y="258"/>
                  </a:lnTo>
                  <a:lnTo>
                    <a:pt x="923" y="287"/>
                  </a:lnTo>
                  <a:lnTo>
                    <a:pt x="846" y="322"/>
                  </a:lnTo>
                  <a:lnTo>
                    <a:pt x="772" y="361"/>
                  </a:lnTo>
                  <a:lnTo>
                    <a:pt x="700" y="407"/>
                  </a:lnTo>
                  <a:lnTo>
                    <a:pt x="633" y="457"/>
                  </a:lnTo>
                  <a:lnTo>
                    <a:pt x="570" y="512"/>
                  </a:lnTo>
                  <a:lnTo>
                    <a:pt x="511" y="571"/>
                  </a:lnTo>
                  <a:lnTo>
                    <a:pt x="456" y="634"/>
                  </a:lnTo>
                  <a:lnTo>
                    <a:pt x="406" y="702"/>
                  </a:lnTo>
                  <a:lnTo>
                    <a:pt x="360" y="773"/>
                  </a:lnTo>
                  <a:lnTo>
                    <a:pt x="321" y="847"/>
                  </a:lnTo>
                  <a:lnTo>
                    <a:pt x="287" y="925"/>
                  </a:lnTo>
                  <a:lnTo>
                    <a:pt x="257" y="1005"/>
                  </a:lnTo>
                  <a:lnTo>
                    <a:pt x="234" y="1089"/>
                  </a:lnTo>
                  <a:lnTo>
                    <a:pt x="218" y="1174"/>
                  </a:lnTo>
                  <a:lnTo>
                    <a:pt x="208" y="1262"/>
                  </a:lnTo>
                  <a:lnTo>
                    <a:pt x="204" y="1351"/>
                  </a:lnTo>
                  <a:lnTo>
                    <a:pt x="207" y="1433"/>
                  </a:lnTo>
                  <a:lnTo>
                    <a:pt x="216" y="1513"/>
                  </a:lnTo>
                  <a:lnTo>
                    <a:pt x="230" y="1593"/>
                  </a:lnTo>
                  <a:lnTo>
                    <a:pt x="250" y="1670"/>
                  </a:lnTo>
                  <a:lnTo>
                    <a:pt x="275" y="1746"/>
                  </a:lnTo>
                  <a:lnTo>
                    <a:pt x="304" y="1819"/>
                  </a:lnTo>
                  <a:lnTo>
                    <a:pt x="338" y="1890"/>
                  </a:lnTo>
                  <a:lnTo>
                    <a:pt x="378" y="1957"/>
                  </a:lnTo>
                  <a:lnTo>
                    <a:pt x="421" y="2022"/>
                  </a:lnTo>
                  <a:lnTo>
                    <a:pt x="469" y="2084"/>
                  </a:lnTo>
                  <a:lnTo>
                    <a:pt x="521" y="2143"/>
                  </a:lnTo>
                  <a:lnTo>
                    <a:pt x="577" y="2199"/>
                  </a:lnTo>
                  <a:lnTo>
                    <a:pt x="637" y="2250"/>
                  </a:lnTo>
                  <a:lnTo>
                    <a:pt x="701" y="2297"/>
                  </a:lnTo>
                  <a:lnTo>
                    <a:pt x="767" y="2339"/>
                  </a:lnTo>
                  <a:lnTo>
                    <a:pt x="838" y="2377"/>
                  </a:lnTo>
                  <a:lnTo>
                    <a:pt x="912" y="2411"/>
                  </a:lnTo>
                  <a:lnTo>
                    <a:pt x="989" y="2439"/>
                  </a:lnTo>
                  <a:lnTo>
                    <a:pt x="1008" y="2448"/>
                  </a:lnTo>
                  <a:lnTo>
                    <a:pt x="1026" y="2461"/>
                  </a:lnTo>
                  <a:lnTo>
                    <a:pt x="1040" y="2476"/>
                  </a:lnTo>
                  <a:lnTo>
                    <a:pt x="1050" y="2495"/>
                  </a:lnTo>
                  <a:lnTo>
                    <a:pt x="1056" y="2515"/>
                  </a:lnTo>
                  <a:lnTo>
                    <a:pt x="1060" y="2537"/>
                  </a:lnTo>
                  <a:lnTo>
                    <a:pt x="1060" y="2688"/>
                  </a:lnTo>
                  <a:lnTo>
                    <a:pt x="1637" y="2688"/>
                  </a:lnTo>
                  <a:lnTo>
                    <a:pt x="1637" y="2537"/>
                  </a:lnTo>
                  <a:lnTo>
                    <a:pt x="1640" y="2513"/>
                  </a:lnTo>
                  <a:lnTo>
                    <a:pt x="1648" y="2491"/>
                  </a:lnTo>
                  <a:lnTo>
                    <a:pt x="1660" y="2473"/>
                  </a:lnTo>
                  <a:lnTo>
                    <a:pt x="1675" y="2456"/>
                  </a:lnTo>
                  <a:lnTo>
                    <a:pt x="1695" y="2444"/>
                  </a:lnTo>
                  <a:lnTo>
                    <a:pt x="1716" y="2437"/>
                  </a:lnTo>
                  <a:lnTo>
                    <a:pt x="1739" y="2434"/>
                  </a:lnTo>
                  <a:lnTo>
                    <a:pt x="1763" y="2437"/>
                  </a:lnTo>
                  <a:lnTo>
                    <a:pt x="1785" y="2444"/>
                  </a:lnTo>
                  <a:lnTo>
                    <a:pt x="1803" y="2456"/>
                  </a:lnTo>
                  <a:lnTo>
                    <a:pt x="1819" y="2473"/>
                  </a:lnTo>
                  <a:lnTo>
                    <a:pt x="1831" y="2491"/>
                  </a:lnTo>
                  <a:lnTo>
                    <a:pt x="1839" y="2513"/>
                  </a:lnTo>
                  <a:lnTo>
                    <a:pt x="1842" y="2537"/>
                  </a:lnTo>
                  <a:lnTo>
                    <a:pt x="1842" y="3177"/>
                  </a:lnTo>
                  <a:lnTo>
                    <a:pt x="1839" y="3199"/>
                  </a:lnTo>
                  <a:lnTo>
                    <a:pt x="1831" y="3221"/>
                  </a:lnTo>
                  <a:lnTo>
                    <a:pt x="1819" y="3241"/>
                  </a:lnTo>
                  <a:lnTo>
                    <a:pt x="1803" y="3256"/>
                  </a:lnTo>
                  <a:lnTo>
                    <a:pt x="1785" y="3268"/>
                  </a:lnTo>
                  <a:lnTo>
                    <a:pt x="1763" y="3277"/>
                  </a:lnTo>
                  <a:lnTo>
                    <a:pt x="1739" y="3279"/>
                  </a:lnTo>
                  <a:lnTo>
                    <a:pt x="1674" y="3279"/>
                  </a:lnTo>
                  <a:lnTo>
                    <a:pt x="1674" y="3488"/>
                  </a:lnTo>
                  <a:lnTo>
                    <a:pt x="1671" y="3511"/>
                  </a:lnTo>
                  <a:lnTo>
                    <a:pt x="1663" y="3532"/>
                  </a:lnTo>
                  <a:lnTo>
                    <a:pt x="1651" y="3552"/>
                  </a:lnTo>
                  <a:lnTo>
                    <a:pt x="1635" y="3567"/>
                  </a:lnTo>
                  <a:lnTo>
                    <a:pt x="1616" y="3579"/>
                  </a:lnTo>
                  <a:lnTo>
                    <a:pt x="1595" y="3588"/>
                  </a:lnTo>
                  <a:lnTo>
                    <a:pt x="1572" y="3590"/>
                  </a:lnTo>
                  <a:lnTo>
                    <a:pt x="1125" y="3590"/>
                  </a:lnTo>
                  <a:lnTo>
                    <a:pt x="1102" y="3588"/>
                  </a:lnTo>
                  <a:lnTo>
                    <a:pt x="1080" y="3579"/>
                  </a:lnTo>
                  <a:lnTo>
                    <a:pt x="1061" y="3567"/>
                  </a:lnTo>
                  <a:lnTo>
                    <a:pt x="1045" y="3552"/>
                  </a:lnTo>
                  <a:lnTo>
                    <a:pt x="1033" y="3532"/>
                  </a:lnTo>
                  <a:lnTo>
                    <a:pt x="1025" y="3511"/>
                  </a:lnTo>
                  <a:lnTo>
                    <a:pt x="1023" y="3488"/>
                  </a:lnTo>
                  <a:lnTo>
                    <a:pt x="1023" y="3279"/>
                  </a:lnTo>
                  <a:lnTo>
                    <a:pt x="956" y="3279"/>
                  </a:lnTo>
                  <a:lnTo>
                    <a:pt x="934" y="3276"/>
                  </a:lnTo>
                  <a:lnTo>
                    <a:pt x="912" y="3268"/>
                  </a:lnTo>
                  <a:lnTo>
                    <a:pt x="892" y="3256"/>
                  </a:lnTo>
                  <a:lnTo>
                    <a:pt x="877" y="3241"/>
                  </a:lnTo>
                  <a:lnTo>
                    <a:pt x="865" y="3221"/>
                  </a:lnTo>
                  <a:lnTo>
                    <a:pt x="858" y="3199"/>
                  </a:lnTo>
                  <a:lnTo>
                    <a:pt x="854" y="3177"/>
                  </a:lnTo>
                  <a:lnTo>
                    <a:pt x="854" y="2609"/>
                  </a:lnTo>
                  <a:lnTo>
                    <a:pt x="771" y="2572"/>
                  </a:lnTo>
                  <a:lnTo>
                    <a:pt x="689" y="2530"/>
                  </a:lnTo>
                  <a:lnTo>
                    <a:pt x="612" y="2484"/>
                  </a:lnTo>
                  <a:lnTo>
                    <a:pt x="539" y="2432"/>
                  </a:lnTo>
                  <a:lnTo>
                    <a:pt x="470" y="2377"/>
                  </a:lnTo>
                  <a:lnTo>
                    <a:pt x="405" y="2317"/>
                  </a:lnTo>
                  <a:lnTo>
                    <a:pt x="343" y="2253"/>
                  </a:lnTo>
                  <a:lnTo>
                    <a:pt x="287" y="2184"/>
                  </a:lnTo>
                  <a:lnTo>
                    <a:pt x="234" y="2114"/>
                  </a:lnTo>
                  <a:lnTo>
                    <a:pt x="187" y="2039"/>
                  </a:lnTo>
                  <a:lnTo>
                    <a:pt x="144" y="1961"/>
                  </a:lnTo>
                  <a:lnTo>
                    <a:pt x="107" y="1881"/>
                  </a:lnTo>
                  <a:lnTo>
                    <a:pt x="75" y="1797"/>
                  </a:lnTo>
                  <a:lnTo>
                    <a:pt x="49" y="1712"/>
                  </a:lnTo>
                  <a:lnTo>
                    <a:pt x="27" y="1624"/>
                  </a:lnTo>
                  <a:lnTo>
                    <a:pt x="12" y="1535"/>
                  </a:lnTo>
                  <a:lnTo>
                    <a:pt x="3" y="1444"/>
                  </a:lnTo>
                  <a:lnTo>
                    <a:pt x="0" y="1351"/>
                  </a:lnTo>
                  <a:lnTo>
                    <a:pt x="3" y="1254"/>
                  </a:lnTo>
                  <a:lnTo>
                    <a:pt x="13" y="1160"/>
                  </a:lnTo>
                  <a:lnTo>
                    <a:pt x="30" y="1067"/>
                  </a:lnTo>
                  <a:lnTo>
                    <a:pt x="52" y="977"/>
                  </a:lnTo>
                  <a:lnTo>
                    <a:pt x="81" y="890"/>
                  </a:lnTo>
                  <a:lnTo>
                    <a:pt x="115" y="805"/>
                  </a:lnTo>
                  <a:lnTo>
                    <a:pt x="155" y="722"/>
                  </a:lnTo>
                  <a:lnTo>
                    <a:pt x="200" y="644"/>
                  </a:lnTo>
                  <a:lnTo>
                    <a:pt x="250" y="568"/>
                  </a:lnTo>
                  <a:lnTo>
                    <a:pt x="305" y="496"/>
                  </a:lnTo>
                  <a:lnTo>
                    <a:pt x="364" y="429"/>
                  </a:lnTo>
                  <a:lnTo>
                    <a:pt x="428" y="364"/>
                  </a:lnTo>
                  <a:lnTo>
                    <a:pt x="495" y="306"/>
                  </a:lnTo>
                  <a:lnTo>
                    <a:pt x="567" y="250"/>
                  </a:lnTo>
                  <a:lnTo>
                    <a:pt x="643" y="200"/>
                  </a:lnTo>
                  <a:lnTo>
                    <a:pt x="721" y="156"/>
                  </a:lnTo>
                  <a:lnTo>
                    <a:pt x="803" y="115"/>
                  </a:lnTo>
                  <a:lnTo>
                    <a:pt x="888" y="82"/>
                  </a:lnTo>
                  <a:lnTo>
                    <a:pt x="975" y="52"/>
                  </a:lnTo>
                  <a:lnTo>
                    <a:pt x="1065" y="29"/>
                  </a:lnTo>
                  <a:lnTo>
                    <a:pt x="1157" y="13"/>
                  </a:lnTo>
                  <a:lnTo>
                    <a:pt x="1252" y="3"/>
                  </a:lnTo>
                  <a:lnTo>
                    <a:pt x="1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70"/>
            <p:cNvSpPr>
              <a:spLocks/>
            </p:cNvSpPr>
            <p:nvPr/>
          </p:nvSpPr>
          <p:spPr bwMode="auto">
            <a:xfrm>
              <a:off x="4559301" y="4294188"/>
              <a:ext cx="168275" cy="304800"/>
            </a:xfrm>
            <a:custGeom>
              <a:avLst/>
              <a:gdLst>
                <a:gd name="T0" fmla="*/ 980 w 1059"/>
                <a:gd name="T1" fmla="*/ 2 h 1919"/>
                <a:gd name="T2" fmla="*/ 1021 w 1059"/>
                <a:gd name="T3" fmla="*/ 21 h 1919"/>
                <a:gd name="T4" fmla="*/ 1050 w 1059"/>
                <a:gd name="T5" fmla="*/ 56 h 1919"/>
                <a:gd name="T6" fmla="*/ 1059 w 1059"/>
                <a:gd name="T7" fmla="*/ 102 h 1919"/>
                <a:gd name="T8" fmla="*/ 1050 w 1059"/>
                <a:gd name="T9" fmla="*/ 146 h 1919"/>
                <a:gd name="T10" fmla="*/ 1021 w 1059"/>
                <a:gd name="T11" fmla="*/ 181 h 1919"/>
                <a:gd name="T12" fmla="*/ 980 w 1059"/>
                <a:gd name="T13" fmla="*/ 201 h 1919"/>
                <a:gd name="T14" fmla="*/ 885 w 1059"/>
                <a:gd name="T15" fmla="*/ 207 h 1919"/>
                <a:gd name="T16" fmla="*/ 746 w 1059"/>
                <a:gd name="T17" fmla="*/ 235 h 1919"/>
                <a:gd name="T18" fmla="*/ 617 w 1059"/>
                <a:gd name="T19" fmla="*/ 286 h 1919"/>
                <a:gd name="T20" fmla="*/ 501 w 1059"/>
                <a:gd name="T21" fmla="*/ 359 h 1919"/>
                <a:gd name="T22" fmla="*/ 401 w 1059"/>
                <a:gd name="T23" fmla="*/ 450 h 1919"/>
                <a:gd name="T24" fmla="*/ 319 w 1059"/>
                <a:gd name="T25" fmla="*/ 559 h 1919"/>
                <a:gd name="T26" fmla="*/ 257 w 1059"/>
                <a:gd name="T27" fmla="*/ 682 h 1919"/>
                <a:gd name="T28" fmla="*/ 218 w 1059"/>
                <a:gd name="T29" fmla="*/ 815 h 1919"/>
                <a:gd name="T30" fmla="*/ 204 w 1059"/>
                <a:gd name="T31" fmla="*/ 959 h 1919"/>
                <a:gd name="T32" fmla="*/ 218 w 1059"/>
                <a:gd name="T33" fmla="*/ 1102 h 1919"/>
                <a:gd name="T34" fmla="*/ 257 w 1059"/>
                <a:gd name="T35" fmla="*/ 1236 h 1919"/>
                <a:gd name="T36" fmla="*/ 319 w 1059"/>
                <a:gd name="T37" fmla="*/ 1359 h 1919"/>
                <a:gd name="T38" fmla="*/ 401 w 1059"/>
                <a:gd name="T39" fmla="*/ 1468 h 1919"/>
                <a:gd name="T40" fmla="*/ 501 w 1059"/>
                <a:gd name="T41" fmla="*/ 1560 h 1919"/>
                <a:gd name="T42" fmla="*/ 617 w 1059"/>
                <a:gd name="T43" fmla="*/ 1632 h 1919"/>
                <a:gd name="T44" fmla="*/ 746 w 1059"/>
                <a:gd name="T45" fmla="*/ 1684 h 1919"/>
                <a:gd name="T46" fmla="*/ 885 w 1059"/>
                <a:gd name="T47" fmla="*/ 1710 h 1919"/>
                <a:gd name="T48" fmla="*/ 980 w 1059"/>
                <a:gd name="T49" fmla="*/ 1716 h 1919"/>
                <a:gd name="T50" fmla="*/ 1021 w 1059"/>
                <a:gd name="T51" fmla="*/ 1736 h 1919"/>
                <a:gd name="T52" fmla="*/ 1050 w 1059"/>
                <a:gd name="T53" fmla="*/ 1771 h 1919"/>
                <a:gd name="T54" fmla="*/ 1059 w 1059"/>
                <a:gd name="T55" fmla="*/ 1816 h 1919"/>
                <a:gd name="T56" fmla="*/ 1050 w 1059"/>
                <a:gd name="T57" fmla="*/ 1861 h 1919"/>
                <a:gd name="T58" fmla="*/ 1021 w 1059"/>
                <a:gd name="T59" fmla="*/ 1896 h 1919"/>
                <a:gd name="T60" fmla="*/ 980 w 1059"/>
                <a:gd name="T61" fmla="*/ 1916 h 1919"/>
                <a:gd name="T62" fmla="*/ 879 w 1059"/>
                <a:gd name="T63" fmla="*/ 1915 h 1919"/>
                <a:gd name="T64" fmla="*/ 727 w 1059"/>
                <a:gd name="T65" fmla="*/ 1890 h 1919"/>
                <a:gd name="T66" fmla="*/ 585 w 1059"/>
                <a:gd name="T67" fmla="*/ 1843 h 1919"/>
                <a:gd name="T68" fmla="*/ 452 w 1059"/>
                <a:gd name="T69" fmla="*/ 1775 h 1919"/>
                <a:gd name="T70" fmla="*/ 334 w 1059"/>
                <a:gd name="T71" fmla="*/ 1687 h 1919"/>
                <a:gd name="T72" fmla="*/ 230 w 1059"/>
                <a:gd name="T73" fmla="*/ 1583 h 1919"/>
                <a:gd name="T74" fmla="*/ 143 w 1059"/>
                <a:gd name="T75" fmla="*/ 1464 h 1919"/>
                <a:gd name="T76" fmla="*/ 75 w 1059"/>
                <a:gd name="T77" fmla="*/ 1332 h 1919"/>
                <a:gd name="T78" fmla="*/ 27 w 1059"/>
                <a:gd name="T79" fmla="*/ 1190 h 1919"/>
                <a:gd name="T80" fmla="*/ 3 w 1059"/>
                <a:gd name="T81" fmla="*/ 1037 h 1919"/>
                <a:gd name="T82" fmla="*/ 3 w 1059"/>
                <a:gd name="T83" fmla="*/ 881 h 1919"/>
                <a:gd name="T84" fmla="*/ 27 w 1059"/>
                <a:gd name="T85" fmla="*/ 728 h 1919"/>
                <a:gd name="T86" fmla="*/ 75 w 1059"/>
                <a:gd name="T87" fmla="*/ 586 h 1919"/>
                <a:gd name="T88" fmla="*/ 143 w 1059"/>
                <a:gd name="T89" fmla="*/ 453 h 1919"/>
                <a:gd name="T90" fmla="*/ 230 w 1059"/>
                <a:gd name="T91" fmla="*/ 335 h 1919"/>
                <a:gd name="T92" fmla="*/ 334 w 1059"/>
                <a:gd name="T93" fmla="*/ 230 h 1919"/>
                <a:gd name="T94" fmla="*/ 454 w 1059"/>
                <a:gd name="T95" fmla="*/ 143 h 1919"/>
                <a:gd name="T96" fmla="*/ 585 w 1059"/>
                <a:gd name="T97" fmla="*/ 75 h 1919"/>
                <a:gd name="T98" fmla="*/ 727 w 1059"/>
                <a:gd name="T99" fmla="*/ 27 h 1919"/>
                <a:gd name="T100" fmla="*/ 879 w 1059"/>
                <a:gd name="T101" fmla="*/ 3 h 1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1919">
                  <a:moveTo>
                    <a:pt x="957" y="0"/>
                  </a:moveTo>
                  <a:lnTo>
                    <a:pt x="980" y="2"/>
                  </a:lnTo>
                  <a:lnTo>
                    <a:pt x="1002" y="9"/>
                  </a:lnTo>
                  <a:lnTo>
                    <a:pt x="1021" y="21"/>
                  </a:lnTo>
                  <a:lnTo>
                    <a:pt x="1037" y="38"/>
                  </a:lnTo>
                  <a:lnTo>
                    <a:pt x="1050" y="56"/>
                  </a:lnTo>
                  <a:lnTo>
                    <a:pt x="1057" y="78"/>
                  </a:lnTo>
                  <a:lnTo>
                    <a:pt x="1059" y="102"/>
                  </a:lnTo>
                  <a:lnTo>
                    <a:pt x="1057" y="125"/>
                  </a:lnTo>
                  <a:lnTo>
                    <a:pt x="1050" y="146"/>
                  </a:lnTo>
                  <a:lnTo>
                    <a:pt x="1037" y="166"/>
                  </a:lnTo>
                  <a:lnTo>
                    <a:pt x="1021" y="181"/>
                  </a:lnTo>
                  <a:lnTo>
                    <a:pt x="1002" y="193"/>
                  </a:lnTo>
                  <a:lnTo>
                    <a:pt x="980" y="201"/>
                  </a:lnTo>
                  <a:lnTo>
                    <a:pt x="957" y="204"/>
                  </a:lnTo>
                  <a:lnTo>
                    <a:pt x="885" y="207"/>
                  </a:lnTo>
                  <a:lnTo>
                    <a:pt x="814" y="218"/>
                  </a:lnTo>
                  <a:lnTo>
                    <a:pt x="746" y="235"/>
                  </a:lnTo>
                  <a:lnTo>
                    <a:pt x="680" y="257"/>
                  </a:lnTo>
                  <a:lnTo>
                    <a:pt x="617" y="286"/>
                  </a:lnTo>
                  <a:lnTo>
                    <a:pt x="558" y="319"/>
                  </a:lnTo>
                  <a:lnTo>
                    <a:pt x="501" y="359"/>
                  </a:lnTo>
                  <a:lnTo>
                    <a:pt x="449" y="402"/>
                  </a:lnTo>
                  <a:lnTo>
                    <a:pt x="401" y="450"/>
                  </a:lnTo>
                  <a:lnTo>
                    <a:pt x="358" y="502"/>
                  </a:lnTo>
                  <a:lnTo>
                    <a:pt x="319" y="559"/>
                  </a:lnTo>
                  <a:lnTo>
                    <a:pt x="285" y="619"/>
                  </a:lnTo>
                  <a:lnTo>
                    <a:pt x="257" y="682"/>
                  </a:lnTo>
                  <a:lnTo>
                    <a:pt x="234" y="747"/>
                  </a:lnTo>
                  <a:lnTo>
                    <a:pt x="218" y="815"/>
                  </a:lnTo>
                  <a:lnTo>
                    <a:pt x="207" y="886"/>
                  </a:lnTo>
                  <a:lnTo>
                    <a:pt x="204" y="959"/>
                  </a:lnTo>
                  <a:lnTo>
                    <a:pt x="207" y="1032"/>
                  </a:lnTo>
                  <a:lnTo>
                    <a:pt x="218" y="1102"/>
                  </a:lnTo>
                  <a:lnTo>
                    <a:pt x="234" y="1170"/>
                  </a:lnTo>
                  <a:lnTo>
                    <a:pt x="257" y="1236"/>
                  </a:lnTo>
                  <a:lnTo>
                    <a:pt x="285" y="1300"/>
                  </a:lnTo>
                  <a:lnTo>
                    <a:pt x="319" y="1359"/>
                  </a:lnTo>
                  <a:lnTo>
                    <a:pt x="358" y="1415"/>
                  </a:lnTo>
                  <a:lnTo>
                    <a:pt x="401" y="1468"/>
                  </a:lnTo>
                  <a:lnTo>
                    <a:pt x="449" y="1516"/>
                  </a:lnTo>
                  <a:lnTo>
                    <a:pt x="501" y="1560"/>
                  </a:lnTo>
                  <a:lnTo>
                    <a:pt x="558" y="1599"/>
                  </a:lnTo>
                  <a:lnTo>
                    <a:pt x="617" y="1632"/>
                  </a:lnTo>
                  <a:lnTo>
                    <a:pt x="680" y="1661"/>
                  </a:lnTo>
                  <a:lnTo>
                    <a:pt x="746" y="1684"/>
                  </a:lnTo>
                  <a:lnTo>
                    <a:pt x="814" y="1700"/>
                  </a:lnTo>
                  <a:lnTo>
                    <a:pt x="885" y="1710"/>
                  </a:lnTo>
                  <a:lnTo>
                    <a:pt x="957" y="1714"/>
                  </a:lnTo>
                  <a:lnTo>
                    <a:pt x="980" y="1716"/>
                  </a:lnTo>
                  <a:lnTo>
                    <a:pt x="1002" y="1724"/>
                  </a:lnTo>
                  <a:lnTo>
                    <a:pt x="1021" y="1736"/>
                  </a:lnTo>
                  <a:lnTo>
                    <a:pt x="1037" y="1752"/>
                  </a:lnTo>
                  <a:lnTo>
                    <a:pt x="1050" y="1771"/>
                  </a:lnTo>
                  <a:lnTo>
                    <a:pt x="1057" y="1792"/>
                  </a:lnTo>
                  <a:lnTo>
                    <a:pt x="1059" y="1816"/>
                  </a:lnTo>
                  <a:lnTo>
                    <a:pt x="1057" y="1839"/>
                  </a:lnTo>
                  <a:lnTo>
                    <a:pt x="1050" y="1861"/>
                  </a:lnTo>
                  <a:lnTo>
                    <a:pt x="1037" y="1880"/>
                  </a:lnTo>
                  <a:lnTo>
                    <a:pt x="1021" y="1896"/>
                  </a:lnTo>
                  <a:lnTo>
                    <a:pt x="1002" y="1908"/>
                  </a:lnTo>
                  <a:lnTo>
                    <a:pt x="980" y="1916"/>
                  </a:lnTo>
                  <a:lnTo>
                    <a:pt x="957" y="1919"/>
                  </a:lnTo>
                  <a:lnTo>
                    <a:pt x="879" y="1915"/>
                  </a:lnTo>
                  <a:lnTo>
                    <a:pt x="802" y="1906"/>
                  </a:lnTo>
                  <a:lnTo>
                    <a:pt x="727" y="1890"/>
                  </a:lnTo>
                  <a:lnTo>
                    <a:pt x="654" y="1870"/>
                  </a:lnTo>
                  <a:lnTo>
                    <a:pt x="585" y="1843"/>
                  </a:lnTo>
                  <a:lnTo>
                    <a:pt x="518" y="1811"/>
                  </a:lnTo>
                  <a:lnTo>
                    <a:pt x="452" y="1775"/>
                  </a:lnTo>
                  <a:lnTo>
                    <a:pt x="392" y="1734"/>
                  </a:lnTo>
                  <a:lnTo>
                    <a:pt x="334" y="1687"/>
                  </a:lnTo>
                  <a:lnTo>
                    <a:pt x="280" y="1637"/>
                  </a:lnTo>
                  <a:lnTo>
                    <a:pt x="230" y="1583"/>
                  </a:lnTo>
                  <a:lnTo>
                    <a:pt x="184" y="1525"/>
                  </a:lnTo>
                  <a:lnTo>
                    <a:pt x="143" y="1464"/>
                  </a:lnTo>
                  <a:lnTo>
                    <a:pt x="106" y="1400"/>
                  </a:lnTo>
                  <a:lnTo>
                    <a:pt x="75" y="1332"/>
                  </a:lnTo>
                  <a:lnTo>
                    <a:pt x="49" y="1261"/>
                  </a:lnTo>
                  <a:lnTo>
                    <a:pt x="27" y="1190"/>
                  </a:lnTo>
                  <a:lnTo>
                    <a:pt x="12" y="1115"/>
                  </a:lnTo>
                  <a:lnTo>
                    <a:pt x="3" y="1037"/>
                  </a:lnTo>
                  <a:lnTo>
                    <a:pt x="0" y="959"/>
                  </a:lnTo>
                  <a:lnTo>
                    <a:pt x="3" y="881"/>
                  </a:lnTo>
                  <a:lnTo>
                    <a:pt x="12" y="803"/>
                  </a:lnTo>
                  <a:lnTo>
                    <a:pt x="27" y="728"/>
                  </a:lnTo>
                  <a:lnTo>
                    <a:pt x="49" y="656"/>
                  </a:lnTo>
                  <a:lnTo>
                    <a:pt x="75" y="586"/>
                  </a:lnTo>
                  <a:lnTo>
                    <a:pt x="106" y="518"/>
                  </a:lnTo>
                  <a:lnTo>
                    <a:pt x="143" y="453"/>
                  </a:lnTo>
                  <a:lnTo>
                    <a:pt x="184" y="392"/>
                  </a:lnTo>
                  <a:lnTo>
                    <a:pt x="230" y="335"/>
                  </a:lnTo>
                  <a:lnTo>
                    <a:pt x="280" y="280"/>
                  </a:lnTo>
                  <a:lnTo>
                    <a:pt x="334" y="230"/>
                  </a:lnTo>
                  <a:lnTo>
                    <a:pt x="392" y="184"/>
                  </a:lnTo>
                  <a:lnTo>
                    <a:pt x="454" y="143"/>
                  </a:lnTo>
                  <a:lnTo>
                    <a:pt x="518" y="106"/>
                  </a:lnTo>
                  <a:lnTo>
                    <a:pt x="585" y="75"/>
                  </a:lnTo>
                  <a:lnTo>
                    <a:pt x="654" y="48"/>
                  </a:lnTo>
                  <a:lnTo>
                    <a:pt x="727" y="27"/>
                  </a:lnTo>
                  <a:lnTo>
                    <a:pt x="802" y="12"/>
                  </a:lnTo>
                  <a:lnTo>
                    <a:pt x="879" y="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71"/>
            <p:cNvSpPr>
              <a:spLocks/>
            </p:cNvSpPr>
            <p:nvPr/>
          </p:nvSpPr>
          <p:spPr bwMode="auto">
            <a:xfrm>
              <a:off x="4695826" y="4508500"/>
              <a:ext cx="31750" cy="90488"/>
            </a:xfrm>
            <a:custGeom>
              <a:avLst/>
              <a:gdLst>
                <a:gd name="T0" fmla="*/ 102 w 204"/>
                <a:gd name="T1" fmla="*/ 0 h 569"/>
                <a:gd name="T2" fmla="*/ 125 w 204"/>
                <a:gd name="T3" fmla="*/ 3 h 569"/>
                <a:gd name="T4" fmla="*/ 147 w 204"/>
                <a:gd name="T5" fmla="*/ 10 h 569"/>
                <a:gd name="T6" fmla="*/ 166 w 204"/>
                <a:gd name="T7" fmla="*/ 22 h 569"/>
                <a:gd name="T8" fmla="*/ 182 w 204"/>
                <a:gd name="T9" fmla="*/ 39 h 569"/>
                <a:gd name="T10" fmla="*/ 195 w 204"/>
                <a:gd name="T11" fmla="*/ 57 h 569"/>
                <a:gd name="T12" fmla="*/ 202 w 204"/>
                <a:gd name="T13" fmla="*/ 79 h 569"/>
                <a:gd name="T14" fmla="*/ 204 w 204"/>
                <a:gd name="T15" fmla="*/ 103 h 569"/>
                <a:gd name="T16" fmla="*/ 204 w 204"/>
                <a:gd name="T17" fmla="*/ 466 h 569"/>
                <a:gd name="T18" fmla="*/ 202 w 204"/>
                <a:gd name="T19" fmla="*/ 489 h 569"/>
                <a:gd name="T20" fmla="*/ 195 w 204"/>
                <a:gd name="T21" fmla="*/ 511 h 569"/>
                <a:gd name="T22" fmla="*/ 182 w 204"/>
                <a:gd name="T23" fmla="*/ 530 h 569"/>
                <a:gd name="T24" fmla="*/ 166 w 204"/>
                <a:gd name="T25" fmla="*/ 546 h 569"/>
                <a:gd name="T26" fmla="*/ 147 w 204"/>
                <a:gd name="T27" fmla="*/ 558 h 569"/>
                <a:gd name="T28" fmla="*/ 125 w 204"/>
                <a:gd name="T29" fmla="*/ 566 h 569"/>
                <a:gd name="T30" fmla="*/ 102 w 204"/>
                <a:gd name="T31" fmla="*/ 569 h 569"/>
                <a:gd name="T32" fmla="*/ 78 w 204"/>
                <a:gd name="T33" fmla="*/ 566 h 569"/>
                <a:gd name="T34" fmla="*/ 57 w 204"/>
                <a:gd name="T35" fmla="*/ 558 h 569"/>
                <a:gd name="T36" fmla="*/ 38 w 204"/>
                <a:gd name="T37" fmla="*/ 546 h 569"/>
                <a:gd name="T38" fmla="*/ 22 w 204"/>
                <a:gd name="T39" fmla="*/ 530 h 569"/>
                <a:gd name="T40" fmla="*/ 10 w 204"/>
                <a:gd name="T41" fmla="*/ 511 h 569"/>
                <a:gd name="T42" fmla="*/ 2 w 204"/>
                <a:gd name="T43" fmla="*/ 489 h 569"/>
                <a:gd name="T44" fmla="*/ 0 w 204"/>
                <a:gd name="T45" fmla="*/ 466 h 569"/>
                <a:gd name="T46" fmla="*/ 0 w 204"/>
                <a:gd name="T47" fmla="*/ 103 h 569"/>
                <a:gd name="T48" fmla="*/ 2 w 204"/>
                <a:gd name="T49" fmla="*/ 79 h 569"/>
                <a:gd name="T50" fmla="*/ 10 w 204"/>
                <a:gd name="T51" fmla="*/ 57 h 569"/>
                <a:gd name="T52" fmla="*/ 22 w 204"/>
                <a:gd name="T53" fmla="*/ 39 h 569"/>
                <a:gd name="T54" fmla="*/ 38 w 204"/>
                <a:gd name="T55" fmla="*/ 22 h 569"/>
                <a:gd name="T56" fmla="*/ 57 w 204"/>
                <a:gd name="T57" fmla="*/ 10 h 569"/>
                <a:gd name="T58" fmla="*/ 78 w 204"/>
                <a:gd name="T59" fmla="*/ 3 h 569"/>
                <a:gd name="T60" fmla="*/ 102 w 204"/>
                <a:gd name="T61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569">
                  <a:moveTo>
                    <a:pt x="102" y="0"/>
                  </a:moveTo>
                  <a:lnTo>
                    <a:pt x="125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5" y="57"/>
                  </a:lnTo>
                  <a:lnTo>
                    <a:pt x="202" y="79"/>
                  </a:lnTo>
                  <a:lnTo>
                    <a:pt x="204" y="103"/>
                  </a:lnTo>
                  <a:lnTo>
                    <a:pt x="204" y="466"/>
                  </a:lnTo>
                  <a:lnTo>
                    <a:pt x="202" y="489"/>
                  </a:lnTo>
                  <a:lnTo>
                    <a:pt x="195" y="511"/>
                  </a:lnTo>
                  <a:lnTo>
                    <a:pt x="182" y="530"/>
                  </a:lnTo>
                  <a:lnTo>
                    <a:pt x="166" y="546"/>
                  </a:lnTo>
                  <a:lnTo>
                    <a:pt x="147" y="558"/>
                  </a:lnTo>
                  <a:lnTo>
                    <a:pt x="125" y="566"/>
                  </a:lnTo>
                  <a:lnTo>
                    <a:pt x="102" y="569"/>
                  </a:lnTo>
                  <a:lnTo>
                    <a:pt x="78" y="566"/>
                  </a:lnTo>
                  <a:lnTo>
                    <a:pt x="57" y="558"/>
                  </a:lnTo>
                  <a:lnTo>
                    <a:pt x="38" y="546"/>
                  </a:lnTo>
                  <a:lnTo>
                    <a:pt x="22" y="530"/>
                  </a:lnTo>
                  <a:lnTo>
                    <a:pt x="10" y="511"/>
                  </a:lnTo>
                  <a:lnTo>
                    <a:pt x="2" y="489"/>
                  </a:lnTo>
                  <a:lnTo>
                    <a:pt x="0" y="466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8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468477" y="4270375"/>
            <a:ext cx="568325" cy="479425"/>
            <a:chOff x="3473450" y="4270375"/>
            <a:chExt cx="56832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3473450" y="4403725"/>
              <a:ext cx="93663" cy="346075"/>
            </a:xfrm>
            <a:custGeom>
              <a:avLst/>
              <a:gdLst>
                <a:gd name="T0" fmla="*/ 106 w 590"/>
                <a:gd name="T1" fmla="*/ 0 h 2179"/>
                <a:gd name="T2" fmla="*/ 128 w 590"/>
                <a:gd name="T3" fmla="*/ 4 h 2179"/>
                <a:gd name="T4" fmla="*/ 149 w 590"/>
                <a:gd name="T5" fmla="*/ 14 h 2179"/>
                <a:gd name="T6" fmla="*/ 168 w 590"/>
                <a:gd name="T7" fmla="*/ 27 h 2179"/>
                <a:gd name="T8" fmla="*/ 560 w 590"/>
                <a:gd name="T9" fmla="*/ 402 h 2179"/>
                <a:gd name="T10" fmla="*/ 574 w 590"/>
                <a:gd name="T11" fmla="*/ 421 h 2179"/>
                <a:gd name="T12" fmla="*/ 584 w 590"/>
                <a:gd name="T13" fmla="*/ 440 h 2179"/>
                <a:gd name="T14" fmla="*/ 590 w 590"/>
                <a:gd name="T15" fmla="*/ 461 h 2179"/>
                <a:gd name="T16" fmla="*/ 590 w 590"/>
                <a:gd name="T17" fmla="*/ 483 h 2179"/>
                <a:gd name="T18" fmla="*/ 586 w 590"/>
                <a:gd name="T19" fmla="*/ 504 h 2179"/>
                <a:gd name="T20" fmla="*/ 577 w 590"/>
                <a:gd name="T21" fmla="*/ 525 h 2179"/>
                <a:gd name="T22" fmla="*/ 564 w 590"/>
                <a:gd name="T23" fmla="*/ 543 h 2179"/>
                <a:gd name="T24" fmla="*/ 545 w 590"/>
                <a:gd name="T25" fmla="*/ 558 h 2179"/>
                <a:gd name="T26" fmla="*/ 525 w 590"/>
                <a:gd name="T27" fmla="*/ 568 h 2179"/>
                <a:gd name="T28" fmla="*/ 505 w 590"/>
                <a:gd name="T29" fmla="*/ 573 h 2179"/>
                <a:gd name="T30" fmla="*/ 483 w 590"/>
                <a:gd name="T31" fmla="*/ 573 h 2179"/>
                <a:gd name="T32" fmla="*/ 461 w 590"/>
                <a:gd name="T33" fmla="*/ 569 h 2179"/>
                <a:gd name="T34" fmla="*/ 441 w 590"/>
                <a:gd name="T35" fmla="*/ 560 h 2179"/>
                <a:gd name="T36" fmla="*/ 423 w 590"/>
                <a:gd name="T37" fmla="*/ 546 h 2179"/>
                <a:gd name="T38" fmla="*/ 198 w 590"/>
                <a:gd name="T39" fmla="*/ 332 h 2179"/>
                <a:gd name="T40" fmla="*/ 198 w 590"/>
                <a:gd name="T41" fmla="*/ 2080 h 2179"/>
                <a:gd name="T42" fmla="*/ 196 w 590"/>
                <a:gd name="T43" fmla="*/ 2103 h 2179"/>
                <a:gd name="T44" fmla="*/ 188 w 590"/>
                <a:gd name="T45" fmla="*/ 2123 h 2179"/>
                <a:gd name="T46" fmla="*/ 176 w 590"/>
                <a:gd name="T47" fmla="*/ 2142 h 2179"/>
                <a:gd name="T48" fmla="*/ 161 w 590"/>
                <a:gd name="T49" fmla="*/ 2157 h 2179"/>
                <a:gd name="T50" fmla="*/ 143 w 590"/>
                <a:gd name="T51" fmla="*/ 2169 h 2179"/>
                <a:gd name="T52" fmla="*/ 122 w 590"/>
                <a:gd name="T53" fmla="*/ 2177 h 2179"/>
                <a:gd name="T54" fmla="*/ 99 w 590"/>
                <a:gd name="T55" fmla="*/ 2179 h 2179"/>
                <a:gd name="T56" fmla="*/ 76 w 590"/>
                <a:gd name="T57" fmla="*/ 2177 h 2179"/>
                <a:gd name="T58" fmla="*/ 55 w 590"/>
                <a:gd name="T59" fmla="*/ 2169 h 2179"/>
                <a:gd name="T60" fmla="*/ 37 w 590"/>
                <a:gd name="T61" fmla="*/ 2157 h 2179"/>
                <a:gd name="T62" fmla="*/ 22 w 590"/>
                <a:gd name="T63" fmla="*/ 2142 h 2179"/>
                <a:gd name="T64" fmla="*/ 10 w 590"/>
                <a:gd name="T65" fmla="*/ 2123 h 2179"/>
                <a:gd name="T66" fmla="*/ 2 w 590"/>
                <a:gd name="T67" fmla="*/ 2103 h 2179"/>
                <a:gd name="T68" fmla="*/ 0 w 590"/>
                <a:gd name="T69" fmla="*/ 2080 h 2179"/>
                <a:gd name="T70" fmla="*/ 0 w 590"/>
                <a:gd name="T71" fmla="*/ 99 h 2179"/>
                <a:gd name="T72" fmla="*/ 3 w 590"/>
                <a:gd name="T73" fmla="*/ 76 h 2179"/>
                <a:gd name="T74" fmla="*/ 11 w 590"/>
                <a:gd name="T75" fmla="*/ 55 h 2179"/>
                <a:gd name="T76" fmla="*/ 23 w 590"/>
                <a:gd name="T77" fmla="*/ 36 h 2179"/>
                <a:gd name="T78" fmla="*/ 40 w 590"/>
                <a:gd name="T79" fmla="*/ 20 h 2179"/>
                <a:gd name="T80" fmla="*/ 60 w 590"/>
                <a:gd name="T81" fmla="*/ 9 h 2179"/>
                <a:gd name="T82" fmla="*/ 83 w 590"/>
                <a:gd name="T83" fmla="*/ 2 h 2179"/>
                <a:gd name="T84" fmla="*/ 106 w 590"/>
                <a:gd name="T85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0" h="2179">
                  <a:moveTo>
                    <a:pt x="106" y="0"/>
                  </a:moveTo>
                  <a:lnTo>
                    <a:pt x="128" y="4"/>
                  </a:lnTo>
                  <a:lnTo>
                    <a:pt x="149" y="14"/>
                  </a:lnTo>
                  <a:lnTo>
                    <a:pt x="168" y="27"/>
                  </a:lnTo>
                  <a:lnTo>
                    <a:pt x="560" y="402"/>
                  </a:lnTo>
                  <a:lnTo>
                    <a:pt x="574" y="421"/>
                  </a:lnTo>
                  <a:lnTo>
                    <a:pt x="584" y="440"/>
                  </a:lnTo>
                  <a:lnTo>
                    <a:pt x="590" y="461"/>
                  </a:lnTo>
                  <a:lnTo>
                    <a:pt x="590" y="483"/>
                  </a:lnTo>
                  <a:lnTo>
                    <a:pt x="586" y="504"/>
                  </a:lnTo>
                  <a:lnTo>
                    <a:pt x="577" y="525"/>
                  </a:lnTo>
                  <a:lnTo>
                    <a:pt x="564" y="543"/>
                  </a:lnTo>
                  <a:lnTo>
                    <a:pt x="545" y="558"/>
                  </a:lnTo>
                  <a:lnTo>
                    <a:pt x="525" y="568"/>
                  </a:lnTo>
                  <a:lnTo>
                    <a:pt x="505" y="573"/>
                  </a:lnTo>
                  <a:lnTo>
                    <a:pt x="483" y="573"/>
                  </a:lnTo>
                  <a:lnTo>
                    <a:pt x="461" y="569"/>
                  </a:lnTo>
                  <a:lnTo>
                    <a:pt x="441" y="560"/>
                  </a:lnTo>
                  <a:lnTo>
                    <a:pt x="423" y="546"/>
                  </a:lnTo>
                  <a:lnTo>
                    <a:pt x="198" y="332"/>
                  </a:lnTo>
                  <a:lnTo>
                    <a:pt x="198" y="2080"/>
                  </a:lnTo>
                  <a:lnTo>
                    <a:pt x="196" y="2103"/>
                  </a:lnTo>
                  <a:lnTo>
                    <a:pt x="188" y="2123"/>
                  </a:lnTo>
                  <a:lnTo>
                    <a:pt x="176" y="2142"/>
                  </a:lnTo>
                  <a:lnTo>
                    <a:pt x="161" y="2157"/>
                  </a:lnTo>
                  <a:lnTo>
                    <a:pt x="143" y="2169"/>
                  </a:lnTo>
                  <a:lnTo>
                    <a:pt x="122" y="2177"/>
                  </a:lnTo>
                  <a:lnTo>
                    <a:pt x="99" y="2179"/>
                  </a:lnTo>
                  <a:lnTo>
                    <a:pt x="76" y="2177"/>
                  </a:lnTo>
                  <a:lnTo>
                    <a:pt x="55" y="2169"/>
                  </a:lnTo>
                  <a:lnTo>
                    <a:pt x="37" y="2157"/>
                  </a:lnTo>
                  <a:lnTo>
                    <a:pt x="22" y="2142"/>
                  </a:lnTo>
                  <a:lnTo>
                    <a:pt x="10" y="2123"/>
                  </a:lnTo>
                  <a:lnTo>
                    <a:pt x="2" y="2103"/>
                  </a:lnTo>
                  <a:lnTo>
                    <a:pt x="0" y="2080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40" y="20"/>
                  </a:lnTo>
                  <a:lnTo>
                    <a:pt x="60" y="9"/>
                  </a:lnTo>
                  <a:lnTo>
                    <a:pt x="83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9"/>
            <p:cNvSpPr>
              <a:spLocks noEditPoints="1"/>
            </p:cNvSpPr>
            <p:nvPr/>
          </p:nvSpPr>
          <p:spPr bwMode="auto">
            <a:xfrm>
              <a:off x="3535363" y="4464050"/>
              <a:ext cx="428625" cy="285750"/>
            </a:xfrm>
            <a:custGeom>
              <a:avLst/>
              <a:gdLst>
                <a:gd name="T0" fmla="*/ 1975 w 2693"/>
                <a:gd name="T1" fmla="*/ 1606 h 1804"/>
                <a:gd name="T2" fmla="*/ 2017 w 2693"/>
                <a:gd name="T3" fmla="*/ 691 h 1804"/>
                <a:gd name="T4" fmla="*/ 682 w 2693"/>
                <a:gd name="T5" fmla="*/ 571 h 1804"/>
                <a:gd name="T6" fmla="*/ 600 w 2693"/>
                <a:gd name="T7" fmla="*/ 607 h 1804"/>
                <a:gd name="T8" fmla="*/ 565 w 2693"/>
                <a:gd name="T9" fmla="*/ 610 h 1804"/>
                <a:gd name="T10" fmla="*/ 525 w 2693"/>
                <a:gd name="T11" fmla="*/ 1606 h 1804"/>
                <a:gd name="T12" fmla="*/ 993 w 2693"/>
                <a:gd name="T13" fmla="*/ 243 h 1804"/>
                <a:gd name="T14" fmla="*/ 1011 w 2693"/>
                <a:gd name="T15" fmla="*/ 2 h 1804"/>
                <a:gd name="T16" fmla="*/ 1062 w 2693"/>
                <a:gd name="T17" fmla="*/ 30 h 1804"/>
                <a:gd name="T18" fmla="*/ 1228 w 2693"/>
                <a:gd name="T19" fmla="*/ 200 h 1804"/>
                <a:gd name="T20" fmla="*/ 1628 w 2693"/>
                <a:gd name="T21" fmla="*/ 630 h 1804"/>
                <a:gd name="T22" fmla="*/ 1627 w 2693"/>
                <a:gd name="T23" fmla="*/ 694 h 1804"/>
                <a:gd name="T24" fmla="*/ 1585 w 2693"/>
                <a:gd name="T25" fmla="*/ 745 h 1804"/>
                <a:gd name="T26" fmla="*/ 1522 w 2693"/>
                <a:gd name="T27" fmla="*/ 758 h 1804"/>
                <a:gd name="T28" fmla="*/ 1463 w 2693"/>
                <a:gd name="T29" fmla="*/ 729 h 1804"/>
                <a:gd name="T30" fmla="*/ 1776 w 2693"/>
                <a:gd name="T31" fmla="*/ 1606 h 1804"/>
                <a:gd name="T32" fmla="*/ 1777 w 2693"/>
                <a:gd name="T33" fmla="*/ 685 h 1804"/>
                <a:gd name="T34" fmla="*/ 1780 w 2693"/>
                <a:gd name="T35" fmla="*/ 671 h 1804"/>
                <a:gd name="T36" fmla="*/ 1786 w 2693"/>
                <a:gd name="T37" fmla="*/ 658 h 1804"/>
                <a:gd name="T38" fmla="*/ 1792 w 2693"/>
                <a:gd name="T39" fmla="*/ 646 h 1804"/>
                <a:gd name="T40" fmla="*/ 1800 w 2693"/>
                <a:gd name="T41" fmla="*/ 634 h 1804"/>
                <a:gd name="T42" fmla="*/ 1953 w 2693"/>
                <a:gd name="T43" fmla="*/ 464 h 1804"/>
                <a:gd name="T44" fmla="*/ 2010 w 2693"/>
                <a:gd name="T45" fmla="*/ 444 h 1804"/>
                <a:gd name="T46" fmla="*/ 2068 w 2693"/>
                <a:gd name="T47" fmla="*/ 462 h 1804"/>
                <a:gd name="T48" fmla="*/ 2677 w 2693"/>
                <a:gd name="T49" fmla="*/ 1088 h 1804"/>
                <a:gd name="T50" fmla="*/ 2693 w 2693"/>
                <a:gd name="T51" fmla="*/ 1142 h 1804"/>
                <a:gd name="T52" fmla="*/ 2683 w 2693"/>
                <a:gd name="T53" fmla="*/ 1748 h 1804"/>
                <a:gd name="T54" fmla="*/ 2638 w 2693"/>
                <a:gd name="T55" fmla="*/ 1794 h 1804"/>
                <a:gd name="T56" fmla="*/ 1157 w 2693"/>
                <a:gd name="T57" fmla="*/ 1804 h 1804"/>
                <a:gd name="T58" fmla="*/ 100 w 2693"/>
                <a:gd name="T59" fmla="*/ 1804 h 1804"/>
                <a:gd name="T60" fmla="*/ 37 w 2693"/>
                <a:gd name="T61" fmla="*/ 1782 h 1804"/>
                <a:gd name="T62" fmla="*/ 3 w 2693"/>
                <a:gd name="T63" fmla="*/ 1728 h 1804"/>
                <a:gd name="T64" fmla="*/ 11 w 2693"/>
                <a:gd name="T65" fmla="*/ 1661 h 1804"/>
                <a:gd name="T66" fmla="*/ 55 w 2693"/>
                <a:gd name="T67" fmla="*/ 1616 h 1804"/>
                <a:gd name="T68" fmla="*/ 327 w 2693"/>
                <a:gd name="T69" fmla="*/ 1606 h 1804"/>
                <a:gd name="T70" fmla="*/ 327 w 2693"/>
                <a:gd name="T71" fmla="*/ 399 h 1804"/>
                <a:gd name="T72" fmla="*/ 330 w 2693"/>
                <a:gd name="T73" fmla="*/ 383 h 1804"/>
                <a:gd name="T74" fmla="*/ 336 w 2693"/>
                <a:gd name="T75" fmla="*/ 370 h 1804"/>
                <a:gd name="T76" fmla="*/ 342 w 2693"/>
                <a:gd name="T77" fmla="*/ 358 h 1804"/>
                <a:gd name="T78" fmla="*/ 351 w 2693"/>
                <a:gd name="T79" fmla="*/ 346 h 1804"/>
                <a:gd name="T80" fmla="*/ 362 w 2693"/>
                <a:gd name="T81" fmla="*/ 335 h 1804"/>
                <a:gd name="T82" fmla="*/ 375 w 2693"/>
                <a:gd name="T83" fmla="*/ 327 h 1804"/>
                <a:gd name="T84" fmla="*/ 402 w 2693"/>
                <a:gd name="T85" fmla="*/ 316 h 1804"/>
                <a:gd name="T86" fmla="*/ 415 w 2693"/>
                <a:gd name="T87" fmla="*/ 313 h 1804"/>
                <a:gd name="T88" fmla="*/ 432 w 2693"/>
                <a:gd name="T89" fmla="*/ 313 h 1804"/>
                <a:gd name="T90" fmla="*/ 451 w 2693"/>
                <a:gd name="T91" fmla="*/ 316 h 1804"/>
                <a:gd name="T92" fmla="*/ 470 w 2693"/>
                <a:gd name="T93" fmla="*/ 322 h 1804"/>
                <a:gd name="T94" fmla="*/ 483 w 2693"/>
                <a:gd name="T95" fmla="*/ 330 h 1804"/>
                <a:gd name="T96" fmla="*/ 495 w 2693"/>
                <a:gd name="T97" fmla="*/ 340 h 1804"/>
                <a:gd name="T98" fmla="*/ 934 w 2693"/>
                <a:gd name="T99" fmla="*/ 18 h 1804"/>
                <a:gd name="T100" fmla="*/ 991 w 2693"/>
                <a:gd name="T101" fmla="*/ 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93" h="1804">
                  <a:moveTo>
                    <a:pt x="2017" y="691"/>
                  </a:moveTo>
                  <a:lnTo>
                    <a:pt x="1975" y="736"/>
                  </a:lnTo>
                  <a:lnTo>
                    <a:pt x="1975" y="1606"/>
                  </a:lnTo>
                  <a:lnTo>
                    <a:pt x="2495" y="1606"/>
                  </a:lnTo>
                  <a:lnTo>
                    <a:pt x="2495" y="1182"/>
                  </a:lnTo>
                  <a:lnTo>
                    <a:pt x="2017" y="691"/>
                  </a:lnTo>
                  <a:close/>
                  <a:moveTo>
                    <a:pt x="993" y="243"/>
                  </a:moveTo>
                  <a:lnTo>
                    <a:pt x="703" y="551"/>
                  </a:lnTo>
                  <a:lnTo>
                    <a:pt x="682" y="571"/>
                  </a:lnTo>
                  <a:lnTo>
                    <a:pt x="657" y="587"/>
                  </a:lnTo>
                  <a:lnTo>
                    <a:pt x="630" y="599"/>
                  </a:lnTo>
                  <a:lnTo>
                    <a:pt x="600" y="607"/>
                  </a:lnTo>
                  <a:lnTo>
                    <a:pt x="571" y="610"/>
                  </a:lnTo>
                  <a:lnTo>
                    <a:pt x="565" y="610"/>
                  </a:lnTo>
                  <a:lnTo>
                    <a:pt x="565" y="610"/>
                  </a:lnTo>
                  <a:lnTo>
                    <a:pt x="545" y="609"/>
                  </a:lnTo>
                  <a:lnTo>
                    <a:pt x="525" y="606"/>
                  </a:lnTo>
                  <a:lnTo>
                    <a:pt x="525" y="1606"/>
                  </a:lnTo>
                  <a:lnTo>
                    <a:pt x="1045" y="1606"/>
                  </a:lnTo>
                  <a:lnTo>
                    <a:pt x="1045" y="297"/>
                  </a:lnTo>
                  <a:lnTo>
                    <a:pt x="993" y="243"/>
                  </a:lnTo>
                  <a:close/>
                  <a:moveTo>
                    <a:pt x="991" y="0"/>
                  </a:moveTo>
                  <a:lnTo>
                    <a:pt x="992" y="0"/>
                  </a:lnTo>
                  <a:lnTo>
                    <a:pt x="1011" y="2"/>
                  </a:lnTo>
                  <a:lnTo>
                    <a:pt x="1030" y="7"/>
                  </a:lnTo>
                  <a:lnTo>
                    <a:pt x="1047" y="17"/>
                  </a:lnTo>
                  <a:lnTo>
                    <a:pt x="1062" y="30"/>
                  </a:lnTo>
                  <a:lnTo>
                    <a:pt x="1216" y="187"/>
                  </a:lnTo>
                  <a:lnTo>
                    <a:pt x="1221" y="194"/>
                  </a:lnTo>
                  <a:lnTo>
                    <a:pt x="1228" y="200"/>
                  </a:lnTo>
                  <a:lnTo>
                    <a:pt x="1605" y="591"/>
                  </a:lnTo>
                  <a:lnTo>
                    <a:pt x="1619" y="609"/>
                  </a:lnTo>
                  <a:lnTo>
                    <a:pt x="1628" y="630"/>
                  </a:lnTo>
                  <a:lnTo>
                    <a:pt x="1633" y="650"/>
                  </a:lnTo>
                  <a:lnTo>
                    <a:pt x="1633" y="672"/>
                  </a:lnTo>
                  <a:lnTo>
                    <a:pt x="1627" y="694"/>
                  </a:lnTo>
                  <a:lnTo>
                    <a:pt x="1617" y="713"/>
                  </a:lnTo>
                  <a:lnTo>
                    <a:pt x="1603" y="732"/>
                  </a:lnTo>
                  <a:lnTo>
                    <a:pt x="1585" y="745"/>
                  </a:lnTo>
                  <a:lnTo>
                    <a:pt x="1565" y="755"/>
                  </a:lnTo>
                  <a:lnTo>
                    <a:pt x="1543" y="759"/>
                  </a:lnTo>
                  <a:lnTo>
                    <a:pt x="1522" y="758"/>
                  </a:lnTo>
                  <a:lnTo>
                    <a:pt x="1500" y="754"/>
                  </a:lnTo>
                  <a:lnTo>
                    <a:pt x="1480" y="744"/>
                  </a:lnTo>
                  <a:lnTo>
                    <a:pt x="1463" y="729"/>
                  </a:lnTo>
                  <a:lnTo>
                    <a:pt x="1256" y="515"/>
                  </a:lnTo>
                  <a:lnTo>
                    <a:pt x="1256" y="1606"/>
                  </a:lnTo>
                  <a:lnTo>
                    <a:pt x="1776" y="1606"/>
                  </a:lnTo>
                  <a:lnTo>
                    <a:pt x="1776" y="699"/>
                  </a:lnTo>
                  <a:lnTo>
                    <a:pt x="1777" y="689"/>
                  </a:lnTo>
                  <a:lnTo>
                    <a:pt x="1777" y="685"/>
                  </a:lnTo>
                  <a:lnTo>
                    <a:pt x="1778" y="680"/>
                  </a:lnTo>
                  <a:lnTo>
                    <a:pt x="1779" y="675"/>
                  </a:lnTo>
                  <a:lnTo>
                    <a:pt x="1780" y="671"/>
                  </a:lnTo>
                  <a:lnTo>
                    <a:pt x="1782" y="666"/>
                  </a:lnTo>
                  <a:lnTo>
                    <a:pt x="1784" y="662"/>
                  </a:lnTo>
                  <a:lnTo>
                    <a:pt x="1786" y="658"/>
                  </a:lnTo>
                  <a:lnTo>
                    <a:pt x="1787" y="654"/>
                  </a:lnTo>
                  <a:lnTo>
                    <a:pt x="1789" y="649"/>
                  </a:lnTo>
                  <a:lnTo>
                    <a:pt x="1792" y="646"/>
                  </a:lnTo>
                  <a:lnTo>
                    <a:pt x="1795" y="642"/>
                  </a:lnTo>
                  <a:lnTo>
                    <a:pt x="1798" y="638"/>
                  </a:lnTo>
                  <a:lnTo>
                    <a:pt x="1800" y="634"/>
                  </a:lnTo>
                  <a:lnTo>
                    <a:pt x="1801" y="633"/>
                  </a:lnTo>
                  <a:lnTo>
                    <a:pt x="1938" y="478"/>
                  </a:lnTo>
                  <a:lnTo>
                    <a:pt x="1953" y="464"/>
                  </a:lnTo>
                  <a:lnTo>
                    <a:pt x="1971" y="454"/>
                  </a:lnTo>
                  <a:lnTo>
                    <a:pt x="1990" y="448"/>
                  </a:lnTo>
                  <a:lnTo>
                    <a:pt x="2010" y="444"/>
                  </a:lnTo>
                  <a:lnTo>
                    <a:pt x="2031" y="447"/>
                  </a:lnTo>
                  <a:lnTo>
                    <a:pt x="2050" y="452"/>
                  </a:lnTo>
                  <a:lnTo>
                    <a:pt x="2068" y="462"/>
                  </a:lnTo>
                  <a:lnTo>
                    <a:pt x="2084" y="475"/>
                  </a:lnTo>
                  <a:lnTo>
                    <a:pt x="2665" y="1073"/>
                  </a:lnTo>
                  <a:lnTo>
                    <a:pt x="2677" y="1088"/>
                  </a:lnTo>
                  <a:lnTo>
                    <a:pt x="2686" y="1105"/>
                  </a:lnTo>
                  <a:lnTo>
                    <a:pt x="2691" y="1123"/>
                  </a:lnTo>
                  <a:lnTo>
                    <a:pt x="2693" y="1142"/>
                  </a:lnTo>
                  <a:lnTo>
                    <a:pt x="2693" y="1705"/>
                  </a:lnTo>
                  <a:lnTo>
                    <a:pt x="2691" y="1728"/>
                  </a:lnTo>
                  <a:lnTo>
                    <a:pt x="2683" y="1748"/>
                  </a:lnTo>
                  <a:lnTo>
                    <a:pt x="2671" y="1767"/>
                  </a:lnTo>
                  <a:lnTo>
                    <a:pt x="2656" y="1782"/>
                  </a:lnTo>
                  <a:lnTo>
                    <a:pt x="2638" y="1794"/>
                  </a:lnTo>
                  <a:lnTo>
                    <a:pt x="2617" y="1802"/>
                  </a:lnTo>
                  <a:lnTo>
                    <a:pt x="2594" y="1804"/>
                  </a:lnTo>
                  <a:lnTo>
                    <a:pt x="1157" y="1804"/>
                  </a:lnTo>
                  <a:lnTo>
                    <a:pt x="1151" y="1804"/>
                  </a:lnTo>
                  <a:lnTo>
                    <a:pt x="1144" y="1804"/>
                  </a:lnTo>
                  <a:lnTo>
                    <a:pt x="100" y="1804"/>
                  </a:lnTo>
                  <a:lnTo>
                    <a:pt x="77" y="1802"/>
                  </a:lnTo>
                  <a:lnTo>
                    <a:pt x="55" y="1794"/>
                  </a:lnTo>
                  <a:lnTo>
                    <a:pt x="37" y="1782"/>
                  </a:lnTo>
                  <a:lnTo>
                    <a:pt x="21" y="1767"/>
                  </a:lnTo>
                  <a:lnTo>
                    <a:pt x="11" y="1748"/>
                  </a:lnTo>
                  <a:lnTo>
                    <a:pt x="3" y="1728"/>
                  </a:lnTo>
                  <a:lnTo>
                    <a:pt x="0" y="1705"/>
                  </a:lnTo>
                  <a:lnTo>
                    <a:pt x="3" y="1682"/>
                  </a:lnTo>
                  <a:lnTo>
                    <a:pt x="11" y="1661"/>
                  </a:lnTo>
                  <a:lnTo>
                    <a:pt x="21" y="1643"/>
                  </a:lnTo>
                  <a:lnTo>
                    <a:pt x="37" y="1628"/>
                  </a:lnTo>
                  <a:lnTo>
                    <a:pt x="55" y="1616"/>
                  </a:lnTo>
                  <a:lnTo>
                    <a:pt x="77" y="1608"/>
                  </a:lnTo>
                  <a:lnTo>
                    <a:pt x="100" y="1606"/>
                  </a:lnTo>
                  <a:lnTo>
                    <a:pt x="327" y="1606"/>
                  </a:lnTo>
                  <a:lnTo>
                    <a:pt x="327" y="412"/>
                  </a:lnTo>
                  <a:lnTo>
                    <a:pt x="327" y="405"/>
                  </a:lnTo>
                  <a:lnTo>
                    <a:pt x="327" y="399"/>
                  </a:lnTo>
                  <a:lnTo>
                    <a:pt x="328" y="395"/>
                  </a:lnTo>
                  <a:lnTo>
                    <a:pt x="329" y="389"/>
                  </a:lnTo>
                  <a:lnTo>
                    <a:pt x="330" y="383"/>
                  </a:lnTo>
                  <a:lnTo>
                    <a:pt x="331" y="382"/>
                  </a:lnTo>
                  <a:lnTo>
                    <a:pt x="334" y="377"/>
                  </a:lnTo>
                  <a:lnTo>
                    <a:pt x="336" y="370"/>
                  </a:lnTo>
                  <a:lnTo>
                    <a:pt x="337" y="368"/>
                  </a:lnTo>
                  <a:lnTo>
                    <a:pt x="339" y="363"/>
                  </a:lnTo>
                  <a:lnTo>
                    <a:pt x="342" y="358"/>
                  </a:lnTo>
                  <a:lnTo>
                    <a:pt x="343" y="357"/>
                  </a:lnTo>
                  <a:lnTo>
                    <a:pt x="347" y="352"/>
                  </a:lnTo>
                  <a:lnTo>
                    <a:pt x="351" y="346"/>
                  </a:lnTo>
                  <a:lnTo>
                    <a:pt x="353" y="344"/>
                  </a:lnTo>
                  <a:lnTo>
                    <a:pt x="361" y="336"/>
                  </a:lnTo>
                  <a:lnTo>
                    <a:pt x="362" y="335"/>
                  </a:lnTo>
                  <a:lnTo>
                    <a:pt x="367" y="331"/>
                  </a:lnTo>
                  <a:lnTo>
                    <a:pt x="373" y="328"/>
                  </a:lnTo>
                  <a:lnTo>
                    <a:pt x="375" y="327"/>
                  </a:lnTo>
                  <a:lnTo>
                    <a:pt x="387" y="320"/>
                  </a:lnTo>
                  <a:lnTo>
                    <a:pt x="400" y="316"/>
                  </a:lnTo>
                  <a:lnTo>
                    <a:pt x="402" y="316"/>
                  </a:lnTo>
                  <a:lnTo>
                    <a:pt x="408" y="314"/>
                  </a:lnTo>
                  <a:lnTo>
                    <a:pt x="414" y="314"/>
                  </a:lnTo>
                  <a:lnTo>
                    <a:pt x="415" y="313"/>
                  </a:lnTo>
                  <a:lnTo>
                    <a:pt x="426" y="313"/>
                  </a:lnTo>
                  <a:lnTo>
                    <a:pt x="428" y="313"/>
                  </a:lnTo>
                  <a:lnTo>
                    <a:pt x="432" y="313"/>
                  </a:lnTo>
                  <a:lnTo>
                    <a:pt x="441" y="314"/>
                  </a:lnTo>
                  <a:lnTo>
                    <a:pt x="445" y="314"/>
                  </a:lnTo>
                  <a:lnTo>
                    <a:pt x="451" y="316"/>
                  </a:lnTo>
                  <a:lnTo>
                    <a:pt x="457" y="317"/>
                  </a:lnTo>
                  <a:lnTo>
                    <a:pt x="459" y="318"/>
                  </a:lnTo>
                  <a:lnTo>
                    <a:pt x="470" y="322"/>
                  </a:lnTo>
                  <a:lnTo>
                    <a:pt x="472" y="323"/>
                  </a:lnTo>
                  <a:lnTo>
                    <a:pt x="477" y="327"/>
                  </a:lnTo>
                  <a:lnTo>
                    <a:pt x="483" y="330"/>
                  </a:lnTo>
                  <a:lnTo>
                    <a:pt x="484" y="331"/>
                  </a:lnTo>
                  <a:lnTo>
                    <a:pt x="494" y="339"/>
                  </a:lnTo>
                  <a:lnTo>
                    <a:pt x="495" y="340"/>
                  </a:lnTo>
                  <a:lnTo>
                    <a:pt x="565" y="407"/>
                  </a:lnTo>
                  <a:lnTo>
                    <a:pt x="919" y="31"/>
                  </a:lnTo>
                  <a:lnTo>
                    <a:pt x="934" y="18"/>
                  </a:lnTo>
                  <a:lnTo>
                    <a:pt x="952" y="9"/>
                  </a:lnTo>
                  <a:lnTo>
                    <a:pt x="971" y="2"/>
                  </a:lnTo>
                  <a:lnTo>
                    <a:pt x="9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1"/>
            <p:cNvSpPr>
              <a:spLocks noEditPoints="1"/>
            </p:cNvSpPr>
            <p:nvPr/>
          </p:nvSpPr>
          <p:spPr bwMode="auto">
            <a:xfrm>
              <a:off x="3479800" y="4270375"/>
              <a:ext cx="561975" cy="330200"/>
            </a:xfrm>
            <a:custGeom>
              <a:avLst/>
              <a:gdLst>
                <a:gd name="T0" fmla="*/ 3010 w 3544"/>
                <a:gd name="T1" fmla="*/ 1756 h 2076"/>
                <a:gd name="T2" fmla="*/ 3227 w 3544"/>
                <a:gd name="T3" fmla="*/ 1540 h 2076"/>
                <a:gd name="T4" fmla="*/ 128 w 3544"/>
                <a:gd name="T5" fmla="*/ 4 h 2076"/>
                <a:gd name="T6" fmla="*/ 167 w 3544"/>
                <a:gd name="T7" fmla="*/ 27 h 2076"/>
                <a:gd name="T8" fmla="*/ 1272 w 3544"/>
                <a:gd name="T9" fmla="*/ 365 h 2076"/>
                <a:gd name="T10" fmla="*/ 1304 w 3544"/>
                <a:gd name="T11" fmla="*/ 342 h 2076"/>
                <a:gd name="T12" fmla="*/ 1344 w 3544"/>
                <a:gd name="T13" fmla="*/ 335 h 2076"/>
                <a:gd name="T14" fmla="*/ 1383 w 3544"/>
                <a:gd name="T15" fmla="*/ 342 h 2076"/>
                <a:gd name="T16" fmla="*/ 1415 w 3544"/>
                <a:gd name="T17" fmla="*/ 364 h 2076"/>
                <a:gd name="T18" fmla="*/ 2289 w 3544"/>
                <a:gd name="T19" fmla="*/ 811 h 2076"/>
                <a:gd name="T20" fmla="*/ 2322 w 3544"/>
                <a:gd name="T21" fmla="*/ 786 h 2076"/>
                <a:gd name="T22" fmla="*/ 2362 w 3544"/>
                <a:gd name="T23" fmla="*/ 777 h 2076"/>
                <a:gd name="T24" fmla="*/ 2401 w 3544"/>
                <a:gd name="T25" fmla="*/ 785 h 2076"/>
                <a:gd name="T26" fmla="*/ 2435 w 3544"/>
                <a:gd name="T27" fmla="*/ 806 h 2076"/>
                <a:gd name="T28" fmla="*/ 3207 w 3544"/>
                <a:gd name="T29" fmla="*/ 1278 h 2076"/>
                <a:gd name="T30" fmla="*/ 3242 w 3544"/>
                <a:gd name="T31" fmla="*/ 1255 h 2076"/>
                <a:gd name="T32" fmla="*/ 3282 w 3544"/>
                <a:gd name="T33" fmla="*/ 1249 h 2076"/>
                <a:gd name="T34" fmla="*/ 3322 w 3544"/>
                <a:gd name="T35" fmla="*/ 1260 h 2076"/>
                <a:gd name="T36" fmla="*/ 3355 w 3544"/>
                <a:gd name="T37" fmla="*/ 1286 h 2076"/>
                <a:gd name="T38" fmla="*/ 3374 w 3544"/>
                <a:gd name="T39" fmla="*/ 1322 h 2076"/>
                <a:gd name="T40" fmla="*/ 3544 w 3544"/>
                <a:gd name="T41" fmla="*/ 1971 h 2076"/>
                <a:gd name="T42" fmla="*/ 3539 w 3544"/>
                <a:gd name="T43" fmla="*/ 2011 h 2076"/>
                <a:gd name="T44" fmla="*/ 3516 w 3544"/>
                <a:gd name="T45" fmla="*/ 2046 h 2076"/>
                <a:gd name="T46" fmla="*/ 3483 w 3544"/>
                <a:gd name="T47" fmla="*/ 2068 h 2076"/>
                <a:gd name="T48" fmla="*/ 3445 w 3544"/>
                <a:gd name="T49" fmla="*/ 2076 h 2076"/>
                <a:gd name="T50" fmla="*/ 2793 w 3544"/>
                <a:gd name="T51" fmla="*/ 1903 h 2076"/>
                <a:gd name="T52" fmla="*/ 2756 w 3544"/>
                <a:gd name="T53" fmla="*/ 1885 h 2076"/>
                <a:gd name="T54" fmla="*/ 2731 w 3544"/>
                <a:gd name="T55" fmla="*/ 1853 h 2076"/>
                <a:gd name="T56" fmla="*/ 2720 w 3544"/>
                <a:gd name="T57" fmla="*/ 1813 h 2076"/>
                <a:gd name="T58" fmla="*/ 2726 w 3544"/>
                <a:gd name="T59" fmla="*/ 1772 h 2076"/>
                <a:gd name="T60" fmla="*/ 2748 w 3544"/>
                <a:gd name="T61" fmla="*/ 1738 h 2076"/>
                <a:gd name="T62" fmla="*/ 2367 w 3544"/>
                <a:gd name="T63" fmla="*/ 1022 h 2076"/>
                <a:gd name="T64" fmla="*/ 2142 w 3544"/>
                <a:gd name="T65" fmla="*/ 1273 h 2076"/>
                <a:gd name="T66" fmla="*/ 2106 w 3544"/>
                <a:gd name="T67" fmla="*/ 1289 h 2076"/>
                <a:gd name="T68" fmla="*/ 2065 w 3544"/>
                <a:gd name="T69" fmla="*/ 1290 h 2076"/>
                <a:gd name="T70" fmla="*/ 2028 w 3544"/>
                <a:gd name="T71" fmla="*/ 1275 h 2076"/>
                <a:gd name="T72" fmla="*/ 1346 w 3544"/>
                <a:gd name="T73" fmla="*/ 578 h 2076"/>
                <a:gd name="T74" fmla="*/ 977 w 3544"/>
                <a:gd name="T75" fmla="*/ 966 h 2076"/>
                <a:gd name="T76" fmla="*/ 942 w 3544"/>
                <a:gd name="T77" fmla="*/ 982 h 2076"/>
                <a:gd name="T78" fmla="*/ 903 w 3544"/>
                <a:gd name="T79" fmla="*/ 983 h 2076"/>
                <a:gd name="T80" fmla="*/ 867 w 3544"/>
                <a:gd name="T81" fmla="*/ 970 h 2076"/>
                <a:gd name="T82" fmla="*/ 29 w 3544"/>
                <a:gd name="T83" fmla="*/ 171 h 2076"/>
                <a:gd name="T84" fmla="*/ 6 w 3544"/>
                <a:gd name="T85" fmla="*/ 134 h 2076"/>
                <a:gd name="T86" fmla="*/ 0 w 3544"/>
                <a:gd name="T87" fmla="*/ 91 h 2076"/>
                <a:gd name="T88" fmla="*/ 13 w 3544"/>
                <a:gd name="T89" fmla="*/ 49 h 2076"/>
                <a:gd name="T90" fmla="*/ 45 w 3544"/>
                <a:gd name="T91" fmla="*/ 16 h 2076"/>
                <a:gd name="T92" fmla="*/ 85 w 3544"/>
                <a:gd name="T93" fmla="*/ 1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44" h="2076">
                  <a:moveTo>
                    <a:pt x="3227" y="1540"/>
                  </a:moveTo>
                  <a:lnTo>
                    <a:pt x="3010" y="1756"/>
                  </a:lnTo>
                  <a:lnTo>
                    <a:pt x="3305" y="1835"/>
                  </a:lnTo>
                  <a:lnTo>
                    <a:pt x="3227" y="1540"/>
                  </a:lnTo>
                  <a:close/>
                  <a:moveTo>
                    <a:pt x="107" y="0"/>
                  </a:moveTo>
                  <a:lnTo>
                    <a:pt x="128" y="4"/>
                  </a:lnTo>
                  <a:lnTo>
                    <a:pt x="149" y="14"/>
                  </a:lnTo>
                  <a:lnTo>
                    <a:pt x="167" y="27"/>
                  </a:lnTo>
                  <a:lnTo>
                    <a:pt x="916" y="744"/>
                  </a:lnTo>
                  <a:lnTo>
                    <a:pt x="1272" y="365"/>
                  </a:lnTo>
                  <a:lnTo>
                    <a:pt x="1287" y="352"/>
                  </a:lnTo>
                  <a:lnTo>
                    <a:pt x="1304" y="342"/>
                  </a:lnTo>
                  <a:lnTo>
                    <a:pt x="1324" y="337"/>
                  </a:lnTo>
                  <a:lnTo>
                    <a:pt x="1344" y="335"/>
                  </a:lnTo>
                  <a:lnTo>
                    <a:pt x="1363" y="336"/>
                  </a:lnTo>
                  <a:lnTo>
                    <a:pt x="1383" y="342"/>
                  </a:lnTo>
                  <a:lnTo>
                    <a:pt x="1400" y="351"/>
                  </a:lnTo>
                  <a:lnTo>
                    <a:pt x="1415" y="364"/>
                  </a:lnTo>
                  <a:lnTo>
                    <a:pt x="2080" y="1046"/>
                  </a:lnTo>
                  <a:lnTo>
                    <a:pt x="2289" y="811"/>
                  </a:lnTo>
                  <a:lnTo>
                    <a:pt x="2304" y="796"/>
                  </a:lnTo>
                  <a:lnTo>
                    <a:pt x="2322" y="786"/>
                  </a:lnTo>
                  <a:lnTo>
                    <a:pt x="2341" y="779"/>
                  </a:lnTo>
                  <a:lnTo>
                    <a:pt x="2362" y="777"/>
                  </a:lnTo>
                  <a:lnTo>
                    <a:pt x="2381" y="778"/>
                  </a:lnTo>
                  <a:lnTo>
                    <a:pt x="2401" y="785"/>
                  </a:lnTo>
                  <a:lnTo>
                    <a:pt x="2420" y="793"/>
                  </a:lnTo>
                  <a:lnTo>
                    <a:pt x="2435" y="806"/>
                  </a:lnTo>
                  <a:lnTo>
                    <a:pt x="3047" y="1438"/>
                  </a:lnTo>
                  <a:lnTo>
                    <a:pt x="3207" y="1278"/>
                  </a:lnTo>
                  <a:lnTo>
                    <a:pt x="3223" y="1264"/>
                  </a:lnTo>
                  <a:lnTo>
                    <a:pt x="3242" y="1255"/>
                  </a:lnTo>
                  <a:lnTo>
                    <a:pt x="3263" y="1250"/>
                  </a:lnTo>
                  <a:lnTo>
                    <a:pt x="3282" y="1249"/>
                  </a:lnTo>
                  <a:lnTo>
                    <a:pt x="3303" y="1252"/>
                  </a:lnTo>
                  <a:lnTo>
                    <a:pt x="3322" y="1260"/>
                  </a:lnTo>
                  <a:lnTo>
                    <a:pt x="3340" y="1270"/>
                  </a:lnTo>
                  <a:lnTo>
                    <a:pt x="3355" y="1286"/>
                  </a:lnTo>
                  <a:lnTo>
                    <a:pt x="3366" y="1303"/>
                  </a:lnTo>
                  <a:lnTo>
                    <a:pt x="3374" y="1322"/>
                  </a:lnTo>
                  <a:lnTo>
                    <a:pt x="3541" y="1950"/>
                  </a:lnTo>
                  <a:lnTo>
                    <a:pt x="3544" y="1971"/>
                  </a:lnTo>
                  <a:lnTo>
                    <a:pt x="3543" y="1992"/>
                  </a:lnTo>
                  <a:lnTo>
                    <a:pt x="3539" y="2011"/>
                  </a:lnTo>
                  <a:lnTo>
                    <a:pt x="3529" y="2030"/>
                  </a:lnTo>
                  <a:lnTo>
                    <a:pt x="3516" y="2046"/>
                  </a:lnTo>
                  <a:lnTo>
                    <a:pt x="3501" y="2058"/>
                  </a:lnTo>
                  <a:lnTo>
                    <a:pt x="3483" y="2068"/>
                  </a:lnTo>
                  <a:lnTo>
                    <a:pt x="3465" y="2073"/>
                  </a:lnTo>
                  <a:lnTo>
                    <a:pt x="3445" y="2076"/>
                  </a:lnTo>
                  <a:lnTo>
                    <a:pt x="3420" y="2072"/>
                  </a:lnTo>
                  <a:lnTo>
                    <a:pt x="2793" y="1903"/>
                  </a:lnTo>
                  <a:lnTo>
                    <a:pt x="2773" y="1896"/>
                  </a:lnTo>
                  <a:lnTo>
                    <a:pt x="2756" y="1885"/>
                  </a:lnTo>
                  <a:lnTo>
                    <a:pt x="2742" y="1871"/>
                  </a:lnTo>
                  <a:lnTo>
                    <a:pt x="2731" y="1853"/>
                  </a:lnTo>
                  <a:lnTo>
                    <a:pt x="2723" y="1834"/>
                  </a:lnTo>
                  <a:lnTo>
                    <a:pt x="2720" y="1813"/>
                  </a:lnTo>
                  <a:lnTo>
                    <a:pt x="2721" y="1792"/>
                  </a:lnTo>
                  <a:lnTo>
                    <a:pt x="2726" y="1772"/>
                  </a:lnTo>
                  <a:lnTo>
                    <a:pt x="2735" y="1754"/>
                  </a:lnTo>
                  <a:lnTo>
                    <a:pt x="2748" y="1738"/>
                  </a:lnTo>
                  <a:lnTo>
                    <a:pt x="2907" y="1579"/>
                  </a:lnTo>
                  <a:lnTo>
                    <a:pt x="2367" y="1022"/>
                  </a:lnTo>
                  <a:lnTo>
                    <a:pt x="2157" y="1258"/>
                  </a:lnTo>
                  <a:lnTo>
                    <a:pt x="2142" y="1273"/>
                  </a:lnTo>
                  <a:lnTo>
                    <a:pt x="2125" y="1282"/>
                  </a:lnTo>
                  <a:lnTo>
                    <a:pt x="2106" y="1289"/>
                  </a:lnTo>
                  <a:lnTo>
                    <a:pt x="2086" y="1292"/>
                  </a:lnTo>
                  <a:lnTo>
                    <a:pt x="2065" y="1290"/>
                  </a:lnTo>
                  <a:lnTo>
                    <a:pt x="2046" y="1285"/>
                  </a:lnTo>
                  <a:lnTo>
                    <a:pt x="2028" y="1275"/>
                  </a:lnTo>
                  <a:lnTo>
                    <a:pt x="2013" y="1262"/>
                  </a:lnTo>
                  <a:lnTo>
                    <a:pt x="1346" y="578"/>
                  </a:lnTo>
                  <a:lnTo>
                    <a:pt x="992" y="953"/>
                  </a:lnTo>
                  <a:lnTo>
                    <a:pt x="977" y="966"/>
                  </a:lnTo>
                  <a:lnTo>
                    <a:pt x="961" y="976"/>
                  </a:lnTo>
                  <a:lnTo>
                    <a:pt x="942" y="982"/>
                  </a:lnTo>
                  <a:lnTo>
                    <a:pt x="923" y="985"/>
                  </a:lnTo>
                  <a:lnTo>
                    <a:pt x="903" y="983"/>
                  </a:lnTo>
                  <a:lnTo>
                    <a:pt x="885" y="978"/>
                  </a:lnTo>
                  <a:lnTo>
                    <a:pt x="867" y="970"/>
                  </a:lnTo>
                  <a:lnTo>
                    <a:pt x="851" y="957"/>
                  </a:lnTo>
                  <a:lnTo>
                    <a:pt x="29" y="171"/>
                  </a:lnTo>
                  <a:lnTo>
                    <a:pt x="15" y="154"/>
                  </a:lnTo>
                  <a:lnTo>
                    <a:pt x="6" y="134"/>
                  </a:lnTo>
                  <a:lnTo>
                    <a:pt x="0" y="112"/>
                  </a:lnTo>
                  <a:lnTo>
                    <a:pt x="0" y="91"/>
                  </a:lnTo>
                  <a:lnTo>
                    <a:pt x="3" y="70"/>
                  </a:lnTo>
                  <a:lnTo>
                    <a:pt x="13" y="49"/>
                  </a:lnTo>
                  <a:lnTo>
                    <a:pt x="26" y="31"/>
                  </a:lnTo>
                  <a:lnTo>
                    <a:pt x="45" y="16"/>
                  </a:lnTo>
                  <a:lnTo>
                    <a:pt x="64" y="7"/>
                  </a:lnTo>
                  <a:lnTo>
                    <a:pt x="85" y="1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88"/>
          <p:cNvSpPr>
            <a:spLocks noEditPoints="1"/>
          </p:cNvSpPr>
          <p:nvPr/>
        </p:nvSpPr>
        <p:spPr bwMode="auto">
          <a:xfrm>
            <a:off x="2532983" y="4271963"/>
            <a:ext cx="568325" cy="479425"/>
          </a:xfrm>
          <a:custGeom>
            <a:avLst/>
            <a:gdLst>
              <a:gd name="T0" fmla="*/ 2185 w 3580"/>
              <a:gd name="T1" fmla="*/ 2837 h 3025"/>
              <a:gd name="T2" fmla="*/ 2603 w 3580"/>
              <a:gd name="T3" fmla="*/ 1608 h 3025"/>
              <a:gd name="T4" fmla="*/ 1580 w 3580"/>
              <a:gd name="T5" fmla="*/ 1136 h 3025"/>
              <a:gd name="T6" fmla="*/ 1997 w 3580"/>
              <a:gd name="T7" fmla="*/ 2837 h 3025"/>
              <a:gd name="T8" fmla="*/ 1580 w 3580"/>
              <a:gd name="T9" fmla="*/ 1136 h 3025"/>
              <a:gd name="T10" fmla="*/ 974 w 3580"/>
              <a:gd name="T11" fmla="*/ 2836 h 3025"/>
              <a:gd name="T12" fmla="*/ 1391 w 3580"/>
              <a:gd name="T13" fmla="*/ 662 h 3025"/>
              <a:gd name="T14" fmla="*/ 271 w 3580"/>
              <a:gd name="T15" fmla="*/ 0 h 3025"/>
              <a:gd name="T16" fmla="*/ 902 w 3580"/>
              <a:gd name="T17" fmla="*/ 4 h 3025"/>
              <a:gd name="T18" fmla="*/ 943 w 3580"/>
              <a:gd name="T19" fmla="*/ 29 h 3025"/>
              <a:gd name="T20" fmla="*/ 968 w 3580"/>
              <a:gd name="T21" fmla="*/ 70 h 3025"/>
              <a:gd name="T22" fmla="*/ 971 w 3580"/>
              <a:gd name="T23" fmla="*/ 474 h 3025"/>
              <a:gd name="T24" fmla="*/ 1510 w 3580"/>
              <a:gd name="T25" fmla="*/ 477 h 3025"/>
              <a:gd name="T26" fmla="*/ 1552 w 3580"/>
              <a:gd name="T27" fmla="*/ 501 h 3025"/>
              <a:gd name="T28" fmla="*/ 1576 w 3580"/>
              <a:gd name="T29" fmla="*/ 542 h 3025"/>
              <a:gd name="T30" fmla="*/ 1580 w 3580"/>
              <a:gd name="T31" fmla="*/ 946 h 3025"/>
              <a:gd name="T32" fmla="*/ 2117 w 3580"/>
              <a:gd name="T33" fmla="*/ 949 h 3025"/>
              <a:gd name="T34" fmla="*/ 2158 w 3580"/>
              <a:gd name="T35" fmla="*/ 975 h 3025"/>
              <a:gd name="T36" fmla="*/ 2182 w 3580"/>
              <a:gd name="T37" fmla="*/ 1016 h 3025"/>
              <a:gd name="T38" fmla="*/ 2185 w 3580"/>
              <a:gd name="T39" fmla="*/ 1420 h 3025"/>
              <a:gd name="T40" fmla="*/ 2722 w 3580"/>
              <a:gd name="T41" fmla="*/ 1423 h 3025"/>
              <a:gd name="T42" fmla="*/ 2763 w 3580"/>
              <a:gd name="T43" fmla="*/ 1447 h 3025"/>
              <a:gd name="T44" fmla="*/ 2787 w 3580"/>
              <a:gd name="T45" fmla="*/ 1488 h 3025"/>
              <a:gd name="T46" fmla="*/ 2791 w 3580"/>
              <a:gd name="T47" fmla="*/ 1892 h 3025"/>
              <a:gd name="T48" fmla="*/ 3334 w 3580"/>
              <a:gd name="T49" fmla="*/ 1895 h 3025"/>
              <a:gd name="T50" fmla="*/ 3376 w 3580"/>
              <a:gd name="T51" fmla="*/ 1920 h 3025"/>
              <a:gd name="T52" fmla="*/ 3400 w 3580"/>
              <a:gd name="T53" fmla="*/ 1962 h 3025"/>
              <a:gd name="T54" fmla="*/ 3400 w 3580"/>
              <a:gd name="T55" fmla="*/ 2012 h 3025"/>
              <a:gd name="T56" fmla="*/ 3376 w 3580"/>
              <a:gd name="T57" fmla="*/ 2053 h 3025"/>
              <a:gd name="T58" fmla="*/ 3334 w 3580"/>
              <a:gd name="T59" fmla="*/ 2078 h 3025"/>
              <a:gd name="T60" fmla="*/ 2798 w 3580"/>
              <a:gd name="T61" fmla="*/ 2081 h 3025"/>
              <a:gd name="T62" fmla="*/ 3214 w 3580"/>
              <a:gd name="T63" fmla="*/ 2837 h 3025"/>
              <a:gd name="T64" fmla="*/ 3219 w 3580"/>
              <a:gd name="T65" fmla="*/ 2433 h 3025"/>
              <a:gd name="T66" fmla="*/ 3243 w 3580"/>
              <a:gd name="T67" fmla="*/ 2392 h 3025"/>
              <a:gd name="T68" fmla="*/ 3284 w 3580"/>
              <a:gd name="T69" fmla="*/ 2367 h 3025"/>
              <a:gd name="T70" fmla="*/ 3334 w 3580"/>
              <a:gd name="T71" fmla="*/ 2367 h 3025"/>
              <a:gd name="T72" fmla="*/ 3376 w 3580"/>
              <a:gd name="T73" fmla="*/ 2392 h 3025"/>
              <a:gd name="T74" fmla="*/ 3400 w 3580"/>
              <a:gd name="T75" fmla="*/ 2433 h 3025"/>
              <a:gd name="T76" fmla="*/ 3403 w 3580"/>
              <a:gd name="T77" fmla="*/ 2837 h 3025"/>
              <a:gd name="T78" fmla="*/ 3511 w 3580"/>
              <a:gd name="T79" fmla="*/ 2840 h 3025"/>
              <a:gd name="T80" fmla="*/ 3553 w 3580"/>
              <a:gd name="T81" fmla="*/ 2864 h 3025"/>
              <a:gd name="T82" fmla="*/ 3577 w 3580"/>
              <a:gd name="T83" fmla="*/ 2905 h 3025"/>
              <a:gd name="T84" fmla="*/ 3577 w 3580"/>
              <a:gd name="T85" fmla="*/ 2955 h 3025"/>
              <a:gd name="T86" fmla="*/ 3553 w 3580"/>
              <a:gd name="T87" fmla="*/ 2998 h 3025"/>
              <a:gd name="T88" fmla="*/ 3511 w 3580"/>
              <a:gd name="T89" fmla="*/ 3022 h 3025"/>
              <a:gd name="T90" fmla="*/ 94 w 3580"/>
              <a:gd name="T91" fmla="*/ 3025 h 3025"/>
              <a:gd name="T92" fmla="*/ 47 w 3580"/>
              <a:gd name="T93" fmla="*/ 3012 h 3025"/>
              <a:gd name="T94" fmla="*/ 13 w 3580"/>
              <a:gd name="T95" fmla="*/ 2978 h 3025"/>
              <a:gd name="T96" fmla="*/ 0 w 3580"/>
              <a:gd name="T97" fmla="*/ 2930 h 3025"/>
              <a:gd name="T98" fmla="*/ 13 w 3580"/>
              <a:gd name="T99" fmla="*/ 2884 h 3025"/>
              <a:gd name="T100" fmla="*/ 47 w 3580"/>
              <a:gd name="T101" fmla="*/ 2849 h 3025"/>
              <a:gd name="T102" fmla="*/ 94 w 3580"/>
              <a:gd name="T103" fmla="*/ 2837 h 3025"/>
              <a:gd name="T104" fmla="*/ 782 w 3580"/>
              <a:gd name="T105" fmla="*/ 190 h 3025"/>
              <a:gd name="T106" fmla="*/ 366 w 3580"/>
              <a:gd name="T107" fmla="*/ 2302 h 3025"/>
              <a:gd name="T108" fmla="*/ 353 w 3580"/>
              <a:gd name="T109" fmla="*/ 2350 h 3025"/>
              <a:gd name="T110" fmla="*/ 319 w 3580"/>
              <a:gd name="T111" fmla="*/ 2384 h 3025"/>
              <a:gd name="T112" fmla="*/ 271 w 3580"/>
              <a:gd name="T113" fmla="*/ 2397 h 3025"/>
              <a:gd name="T114" fmla="*/ 223 w 3580"/>
              <a:gd name="T115" fmla="*/ 2384 h 3025"/>
              <a:gd name="T116" fmla="*/ 190 w 3580"/>
              <a:gd name="T117" fmla="*/ 2350 h 3025"/>
              <a:gd name="T118" fmla="*/ 177 w 3580"/>
              <a:gd name="T119" fmla="*/ 2302 h 3025"/>
              <a:gd name="T120" fmla="*/ 180 w 3580"/>
              <a:gd name="T121" fmla="*/ 70 h 3025"/>
              <a:gd name="T122" fmla="*/ 204 w 3580"/>
              <a:gd name="T123" fmla="*/ 29 h 3025"/>
              <a:gd name="T124" fmla="*/ 246 w 3580"/>
              <a:gd name="T125" fmla="*/ 4 h 3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0" h="3025">
                <a:moveTo>
                  <a:pt x="2185" y="1608"/>
                </a:moveTo>
                <a:lnTo>
                  <a:pt x="2185" y="2837"/>
                </a:lnTo>
                <a:lnTo>
                  <a:pt x="2603" y="2837"/>
                </a:lnTo>
                <a:lnTo>
                  <a:pt x="2603" y="1608"/>
                </a:lnTo>
                <a:lnTo>
                  <a:pt x="2185" y="1608"/>
                </a:lnTo>
                <a:close/>
                <a:moveTo>
                  <a:pt x="1580" y="1136"/>
                </a:moveTo>
                <a:lnTo>
                  <a:pt x="1580" y="2837"/>
                </a:lnTo>
                <a:lnTo>
                  <a:pt x="1997" y="2837"/>
                </a:lnTo>
                <a:lnTo>
                  <a:pt x="1997" y="1136"/>
                </a:lnTo>
                <a:lnTo>
                  <a:pt x="1580" y="1136"/>
                </a:lnTo>
                <a:close/>
                <a:moveTo>
                  <a:pt x="974" y="662"/>
                </a:moveTo>
                <a:lnTo>
                  <a:pt x="974" y="2836"/>
                </a:lnTo>
                <a:lnTo>
                  <a:pt x="1391" y="2836"/>
                </a:lnTo>
                <a:lnTo>
                  <a:pt x="1391" y="662"/>
                </a:lnTo>
                <a:lnTo>
                  <a:pt x="974" y="662"/>
                </a:lnTo>
                <a:close/>
                <a:moveTo>
                  <a:pt x="271" y="0"/>
                </a:moveTo>
                <a:lnTo>
                  <a:pt x="877" y="0"/>
                </a:lnTo>
                <a:lnTo>
                  <a:pt x="902" y="4"/>
                </a:lnTo>
                <a:lnTo>
                  <a:pt x="924" y="14"/>
                </a:lnTo>
                <a:lnTo>
                  <a:pt x="943" y="29"/>
                </a:lnTo>
                <a:lnTo>
                  <a:pt x="958" y="47"/>
                </a:lnTo>
                <a:lnTo>
                  <a:pt x="968" y="70"/>
                </a:lnTo>
                <a:lnTo>
                  <a:pt x="971" y="95"/>
                </a:lnTo>
                <a:lnTo>
                  <a:pt x="971" y="474"/>
                </a:lnTo>
                <a:lnTo>
                  <a:pt x="1485" y="474"/>
                </a:lnTo>
                <a:lnTo>
                  <a:pt x="1510" y="477"/>
                </a:lnTo>
                <a:lnTo>
                  <a:pt x="1533" y="487"/>
                </a:lnTo>
                <a:lnTo>
                  <a:pt x="1552" y="501"/>
                </a:lnTo>
                <a:lnTo>
                  <a:pt x="1567" y="521"/>
                </a:lnTo>
                <a:lnTo>
                  <a:pt x="1576" y="542"/>
                </a:lnTo>
                <a:lnTo>
                  <a:pt x="1580" y="569"/>
                </a:lnTo>
                <a:lnTo>
                  <a:pt x="1580" y="946"/>
                </a:lnTo>
                <a:lnTo>
                  <a:pt x="2091" y="946"/>
                </a:lnTo>
                <a:lnTo>
                  <a:pt x="2117" y="949"/>
                </a:lnTo>
                <a:lnTo>
                  <a:pt x="2138" y="959"/>
                </a:lnTo>
                <a:lnTo>
                  <a:pt x="2158" y="975"/>
                </a:lnTo>
                <a:lnTo>
                  <a:pt x="2172" y="993"/>
                </a:lnTo>
                <a:lnTo>
                  <a:pt x="2182" y="1016"/>
                </a:lnTo>
                <a:lnTo>
                  <a:pt x="2185" y="1041"/>
                </a:lnTo>
                <a:lnTo>
                  <a:pt x="2185" y="1420"/>
                </a:lnTo>
                <a:lnTo>
                  <a:pt x="2697" y="1420"/>
                </a:lnTo>
                <a:lnTo>
                  <a:pt x="2722" y="1423"/>
                </a:lnTo>
                <a:lnTo>
                  <a:pt x="2745" y="1433"/>
                </a:lnTo>
                <a:lnTo>
                  <a:pt x="2763" y="1447"/>
                </a:lnTo>
                <a:lnTo>
                  <a:pt x="2778" y="1466"/>
                </a:lnTo>
                <a:lnTo>
                  <a:pt x="2787" y="1488"/>
                </a:lnTo>
                <a:lnTo>
                  <a:pt x="2791" y="1513"/>
                </a:lnTo>
                <a:lnTo>
                  <a:pt x="2791" y="1892"/>
                </a:lnTo>
                <a:lnTo>
                  <a:pt x="3309" y="1892"/>
                </a:lnTo>
                <a:lnTo>
                  <a:pt x="3334" y="1895"/>
                </a:lnTo>
                <a:lnTo>
                  <a:pt x="3357" y="1905"/>
                </a:lnTo>
                <a:lnTo>
                  <a:pt x="3376" y="1920"/>
                </a:lnTo>
                <a:lnTo>
                  <a:pt x="3390" y="1939"/>
                </a:lnTo>
                <a:lnTo>
                  <a:pt x="3400" y="1962"/>
                </a:lnTo>
                <a:lnTo>
                  <a:pt x="3403" y="1987"/>
                </a:lnTo>
                <a:lnTo>
                  <a:pt x="3400" y="2012"/>
                </a:lnTo>
                <a:lnTo>
                  <a:pt x="3390" y="2035"/>
                </a:lnTo>
                <a:lnTo>
                  <a:pt x="3376" y="2053"/>
                </a:lnTo>
                <a:lnTo>
                  <a:pt x="3357" y="2068"/>
                </a:lnTo>
                <a:lnTo>
                  <a:pt x="3334" y="2078"/>
                </a:lnTo>
                <a:lnTo>
                  <a:pt x="3309" y="2081"/>
                </a:lnTo>
                <a:lnTo>
                  <a:pt x="2798" y="2081"/>
                </a:lnTo>
                <a:lnTo>
                  <a:pt x="2798" y="2837"/>
                </a:lnTo>
                <a:lnTo>
                  <a:pt x="3214" y="2837"/>
                </a:lnTo>
                <a:lnTo>
                  <a:pt x="3214" y="2458"/>
                </a:lnTo>
                <a:lnTo>
                  <a:pt x="3219" y="2433"/>
                </a:lnTo>
                <a:lnTo>
                  <a:pt x="3227" y="2410"/>
                </a:lnTo>
                <a:lnTo>
                  <a:pt x="3243" y="2392"/>
                </a:lnTo>
                <a:lnTo>
                  <a:pt x="3261" y="2376"/>
                </a:lnTo>
                <a:lnTo>
                  <a:pt x="3284" y="2367"/>
                </a:lnTo>
                <a:lnTo>
                  <a:pt x="3309" y="2363"/>
                </a:lnTo>
                <a:lnTo>
                  <a:pt x="3334" y="2367"/>
                </a:lnTo>
                <a:lnTo>
                  <a:pt x="3357" y="2376"/>
                </a:lnTo>
                <a:lnTo>
                  <a:pt x="3376" y="2392"/>
                </a:lnTo>
                <a:lnTo>
                  <a:pt x="3390" y="2410"/>
                </a:lnTo>
                <a:lnTo>
                  <a:pt x="3400" y="2433"/>
                </a:lnTo>
                <a:lnTo>
                  <a:pt x="3403" y="2458"/>
                </a:lnTo>
                <a:lnTo>
                  <a:pt x="3403" y="2837"/>
                </a:lnTo>
                <a:lnTo>
                  <a:pt x="3486" y="2837"/>
                </a:lnTo>
                <a:lnTo>
                  <a:pt x="3511" y="2840"/>
                </a:lnTo>
                <a:lnTo>
                  <a:pt x="3533" y="2849"/>
                </a:lnTo>
                <a:lnTo>
                  <a:pt x="3553" y="2864"/>
                </a:lnTo>
                <a:lnTo>
                  <a:pt x="3567" y="2884"/>
                </a:lnTo>
                <a:lnTo>
                  <a:pt x="3577" y="2905"/>
                </a:lnTo>
                <a:lnTo>
                  <a:pt x="3580" y="2930"/>
                </a:lnTo>
                <a:lnTo>
                  <a:pt x="3577" y="2955"/>
                </a:lnTo>
                <a:lnTo>
                  <a:pt x="3567" y="2978"/>
                </a:lnTo>
                <a:lnTo>
                  <a:pt x="3553" y="2998"/>
                </a:lnTo>
                <a:lnTo>
                  <a:pt x="3533" y="3012"/>
                </a:lnTo>
                <a:lnTo>
                  <a:pt x="3511" y="3022"/>
                </a:lnTo>
                <a:lnTo>
                  <a:pt x="3486" y="3025"/>
                </a:lnTo>
                <a:lnTo>
                  <a:pt x="94" y="3025"/>
                </a:lnTo>
                <a:lnTo>
                  <a:pt x="69" y="3022"/>
                </a:lnTo>
                <a:lnTo>
                  <a:pt x="47" y="3012"/>
                </a:lnTo>
                <a:lnTo>
                  <a:pt x="27" y="2998"/>
                </a:lnTo>
                <a:lnTo>
                  <a:pt x="13" y="2978"/>
                </a:lnTo>
                <a:lnTo>
                  <a:pt x="3" y="2955"/>
                </a:lnTo>
                <a:lnTo>
                  <a:pt x="0" y="2930"/>
                </a:lnTo>
                <a:lnTo>
                  <a:pt x="3" y="2905"/>
                </a:lnTo>
                <a:lnTo>
                  <a:pt x="13" y="2884"/>
                </a:lnTo>
                <a:lnTo>
                  <a:pt x="27" y="2864"/>
                </a:lnTo>
                <a:lnTo>
                  <a:pt x="47" y="2849"/>
                </a:lnTo>
                <a:lnTo>
                  <a:pt x="69" y="2840"/>
                </a:lnTo>
                <a:lnTo>
                  <a:pt x="94" y="2837"/>
                </a:lnTo>
                <a:lnTo>
                  <a:pt x="782" y="2837"/>
                </a:lnTo>
                <a:lnTo>
                  <a:pt x="782" y="190"/>
                </a:lnTo>
                <a:lnTo>
                  <a:pt x="366" y="190"/>
                </a:lnTo>
                <a:lnTo>
                  <a:pt x="366" y="2302"/>
                </a:lnTo>
                <a:lnTo>
                  <a:pt x="361" y="2327"/>
                </a:lnTo>
                <a:lnTo>
                  <a:pt x="353" y="2350"/>
                </a:lnTo>
                <a:lnTo>
                  <a:pt x="337" y="2369"/>
                </a:lnTo>
                <a:lnTo>
                  <a:pt x="319" y="2384"/>
                </a:lnTo>
                <a:lnTo>
                  <a:pt x="296" y="2393"/>
                </a:lnTo>
                <a:lnTo>
                  <a:pt x="271" y="2397"/>
                </a:lnTo>
                <a:lnTo>
                  <a:pt x="246" y="2393"/>
                </a:lnTo>
                <a:lnTo>
                  <a:pt x="223" y="2384"/>
                </a:lnTo>
                <a:lnTo>
                  <a:pt x="204" y="2369"/>
                </a:lnTo>
                <a:lnTo>
                  <a:pt x="190" y="2350"/>
                </a:lnTo>
                <a:lnTo>
                  <a:pt x="180" y="2327"/>
                </a:lnTo>
                <a:lnTo>
                  <a:pt x="177" y="2302"/>
                </a:lnTo>
                <a:lnTo>
                  <a:pt x="177" y="95"/>
                </a:lnTo>
                <a:lnTo>
                  <a:pt x="180" y="70"/>
                </a:lnTo>
                <a:lnTo>
                  <a:pt x="190" y="47"/>
                </a:lnTo>
                <a:lnTo>
                  <a:pt x="204" y="29"/>
                </a:lnTo>
                <a:lnTo>
                  <a:pt x="223" y="14"/>
                </a:lnTo>
                <a:lnTo>
                  <a:pt x="246" y="4"/>
                </a:lnTo>
                <a:lnTo>
                  <a:pt x="2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1718139" y="4225925"/>
            <a:ext cx="327025" cy="569913"/>
            <a:chOff x="1717675" y="4225925"/>
            <a:chExt cx="327025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" name="Freeform 94"/>
            <p:cNvSpPr>
              <a:spLocks noEditPoints="1"/>
            </p:cNvSpPr>
            <p:nvPr/>
          </p:nvSpPr>
          <p:spPr bwMode="auto">
            <a:xfrm>
              <a:off x="1717675" y="4225925"/>
              <a:ext cx="327025" cy="569913"/>
            </a:xfrm>
            <a:custGeom>
              <a:avLst/>
              <a:gdLst>
                <a:gd name="T0" fmla="*/ 1647 w 2060"/>
                <a:gd name="T1" fmla="*/ 1038 h 3590"/>
                <a:gd name="T2" fmla="*/ 1747 w 2060"/>
                <a:gd name="T3" fmla="*/ 0 h 3590"/>
                <a:gd name="T4" fmla="*/ 1825 w 2060"/>
                <a:gd name="T5" fmla="*/ 38 h 3590"/>
                <a:gd name="T6" fmla="*/ 1848 w 2060"/>
                <a:gd name="T7" fmla="*/ 1092 h 3590"/>
                <a:gd name="T8" fmla="*/ 1818 w 2060"/>
                <a:gd name="T9" fmla="*/ 1163 h 3590"/>
                <a:gd name="T10" fmla="*/ 1399 w 2060"/>
                <a:gd name="T11" fmla="*/ 1592 h 3590"/>
                <a:gd name="T12" fmla="*/ 1664 w 2060"/>
                <a:gd name="T13" fmla="*/ 1743 h 3590"/>
                <a:gd name="T14" fmla="*/ 1874 w 2060"/>
                <a:gd name="T15" fmla="*/ 1965 h 3590"/>
                <a:gd name="T16" fmla="*/ 2010 w 2060"/>
                <a:gd name="T17" fmla="*/ 2241 h 3590"/>
                <a:gd name="T18" fmla="*/ 2060 w 2060"/>
                <a:gd name="T19" fmla="*/ 2557 h 3590"/>
                <a:gd name="T20" fmla="*/ 2022 w 2060"/>
                <a:gd name="T21" fmla="*/ 2635 h 3590"/>
                <a:gd name="T22" fmla="*/ 1936 w 2060"/>
                <a:gd name="T23" fmla="*/ 2654 h 3590"/>
                <a:gd name="T24" fmla="*/ 1869 w 2060"/>
                <a:gd name="T25" fmla="*/ 2601 h 3590"/>
                <a:gd name="T26" fmla="*/ 1845 w 2060"/>
                <a:gd name="T27" fmla="*/ 2407 h 3590"/>
                <a:gd name="T28" fmla="*/ 1746 w 2060"/>
                <a:gd name="T29" fmla="*/ 2137 h 3590"/>
                <a:gd name="T30" fmla="*/ 1564 w 2060"/>
                <a:gd name="T31" fmla="*/ 1920 h 3590"/>
                <a:gd name="T32" fmla="*/ 1319 w 2060"/>
                <a:gd name="T33" fmla="*/ 1777 h 3590"/>
                <a:gd name="T34" fmla="*/ 1029 w 2060"/>
                <a:gd name="T35" fmla="*/ 1724 h 3590"/>
                <a:gd name="T36" fmla="*/ 741 w 2060"/>
                <a:gd name="T37" fmla="*/ 1777 h 3590"/>
                <a:gd name="T38" fmla="*/ 496 w 2060"/>
                <a:gd name="T39" fmla="*/ 1920 h 3590"/>
                <a:gd name="T40" fmla="*/ 314 w 2060"/>
                <a:gd name="T41" fmla="*/ 2137 h 3590"/>
                <a:gd name="T42" fmla="*/ 214 w 2060"/>
                <a:gd name="T43" fmla="*/ 2407 h 3590"/>
                <a:gd name="T44" fmla="*/ 214 w 2060"/>
                <a:gd name="T45" fmla="*/ 2706 h 3590"/>
                <a:gd name="T46" fmla="*/ 314 w 2060"/>
                <a:gd name="T47" fmla="*/ 2976 h 3590"/>
                <a:gd name="T48" fmla="*/ 496 w 2060"/>
                <a:gd name="T49" fmla="*/ 3193 h 3590"/>
                <a:gd name="T50" fmla="*/ 741 w 2060"/>
                <a:gd name="T51" fmla="*/ 3337 h 3590"/>
                <a:gd name="T52" fmla="*/ 1029 w 2060"/>
                <a:gd name="T53" fmla="*/ 3389 h 3590"/>
                <a:gd name="T54" fmla="*/ 1298 w 2060"/>
                <a:gd name="T55" fmla="*/ 3344 h 3590"/>
                <a:gd name="T56" fmla="*/ 1537 w 2060"/>
                <a:gd name="T57" fmla="*/ 3216 h 3590"/>
                <a:gd name="T58" fmla="*/ 1650 w 2060"/>
                <a:gd name="T59" fmla="*/ 3145 h 3590"/>
                <a:gd name="T60" fmla="*/ 1730 w 2060"/>
                <a:gd name="T61" fmla="*/ 3178 h 3590"/>
                <a:gd name="T62" fmla="*/ 1755 w 2060"/>
                <a:gd name="T63" fmla="*/ 3260 h 3590"/>
                <a:gd name="T64" fmla="*/ 1665 w 2060"/>
                <a:gd name="T65" fmla="*/ 3369 h 3590"/>
                <a:gd name="T66" fmla="*/ 1402 w 2060"/>
                <a:gd name="T67" fmla="*/ 3520 h 3590"/>
                <a:gd name="T68" fmla="*/ 1106 w 2060"/>
                <a:gd name="T69" fmla="*/ 3587 h 3590"/>
                <a:gd name="T70" fmla="*/ 782 w 2060"/>
                <a:gd name="T71" fmla="*/ 3560 h 3590"/>
                <a:gd name="T72" fmla="*/ 488 w 2060"/>
                <a:gd name="T73" fmla="*/ 3434 h 3590"/>
                <a:gd name="T74" fmla="*/ 248 w 2060"/>
                <a:gd name="T75" fmla="*/ 3229 h 3590"/>
                <a:gd name="T76" fmla="*/ 81 w 2060"/>
                <a:gd name="T77" fmla="*/ 2958 h 3590"/>
                <a:gd name="T78" fmla="*/ 3 w 2060"/>
                <a:gd name="T79" fmla="*/ 2641 h 3590"/>
                <a:gd name="T80" fmla="*/ 28 w 2060"/>
                <a:gd name="T81" fmla="*/ 2317 h 3590"/>
                <a:gd name="T82" fmla="*/ 144 w 2060"/>
                <a:gd name="T83" fmla="*/ 2030 h 3590"/>
                <a:gd name="T84" fmla="*/ 337 w 2060"/>
                <a:gd name="T85" fmla="*/ 1793 h 3590"/>
                <a:gd name="T86" fmla="*/ 591 w 2060"/>
                <a:gd name="T87" fmla="*/ 1622 h 3590"/>
                <a:gd name="T88" fmla="*/ 257 w 2060"/>
                <a:gd name="T89" fmla="*/ 1176 h 3590"/>
                <a:gd name="T90" fmla="*/ 214 w 2060"/>
                <a:gd name="T91" fmla="*/ 1112 h 3590"/>
                <a:gd name="T92" fmla="*/ 223 w 2060"/>
                <a:gd name="T93" fmla="*/ 57 h 3590"/>
                <a:gd name="T94" fmla="*/ 290 w 2060"/>
                <a:gd name="T95" fmla="*/ 2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0" h="3590">
                  <a:moveTo>
                    <a:pt x="413" y="201"/>
                  </a:moveTo>
                  <a:lnTo>
                    <a:pt x="413" y="1038"/>
                  </a:lnTo>
                  <a:lnTo>
                    <a:pt x="1029" y="1451"/>
                  </a:lnTo>
                  <a:lnTo>
                    <a:pt x="1647" y="1038"/>
                  </a:lnTo>
                  <a:lnTo>
                    <a:pt x="1647" y="201"/>
                  </a:lnTo>
                  <a:lnTo>
                    <a:pt x="413" y="201"/>
                  </a:lnTo>
                  <a:close/>
                  <a:moveTo>
                    <a:pt x="313" y="0"/>
                  </a:moveTo>
                  <a:lnTo>
                    <a:pt x="1747" y="0"/>
                  </a:lnTo>
                  <a:lnTo>
                    <a:pt x="1770" y="2"/>
                  </a:lnTo>
                  <a:lnTo>
                    <a:pt x="1791" y="10"/>
                  </a:lnTo>
                  <a:lnTo>
                    <a:pt x="1810" y="22"/>
                  </a:lnTo>
                  <a:lnTo>
                    <a:pt x="1825" y="38"/>
                  </a:lnTo>
                  <a:lnTo>
                    <a:pt x="1837" y="57"/>
                  </a:lnTo>
                  <a:lnTo>
                    <a:pt x="1844" y="77"/>
                  </a:lnTo>
                  <a:lnTo>
                    <a:pt x="1848" y="101"/>
                  </a:lnTo>
                  <a:lnTo>
                    <a:pt x="1848" y="1092"/>
                  </a:lnTo>
                  <a:lnTo>
                    <a:pt x="1845" y="1112"/>
                  </a:lnTo>
                  <a:lnTo>
                    <a:pt x="1840" y="1130"/>
                  </a:lnTo>
                  <a:lnTo>
                    <a:pt x="1830" y="1148"/>
                  </a:lnTo>
                  <a:lnTo>
                    <a:pt x="1818" y="1163"/>
                  </a:lnTo>
                  <a:lnTo>
                    <a:pt x="1803" y="1176"/>
                  </a:lnTo>
                  <a:lnTo>
                    <a:pt x="1249" y="1546"/>
                  </a:lnTo>
                  <a:lnTo>
                    <a:pt x="1325" y="1567"/>
                  </a:lnTo>
                  <a:lnTo>
                    <a:pt x="1399" y="1592"/>
                  </a:lnTo>
                  <a:lnTo>
                    <a:pt x="1469" y="1622"/>
                  </a:lnTo>
                  <a:lnTo>
                    <a:pt x="1538" y="1658"/>
                  </a:lnTo>
                  <a:lnTo>
                    <a:pt x="1603" y="1698"/>
                  </a:lnTo>
                  <a:lnTo>
                    <a:pt x="1664" y="1743"/>
                  </a:lnTo>
                  <a:lnTo>
                    <a:pt x="1723" y="1793"/>
                  </a:lnTo>
                  <a:lnTo>
                    <a:pt x="1777" y="1846"/>
                  </a:lnTo>
                  <a:lnTo>
                    <a:pt x="1828" y="1904"/>
                  </a:lnTo>
                  <a:lnTo>
                    <a:pt x="1874" y="1965"/>
                  </a:lnTo>
                  <a:lnTo>
                    <a:pt x="1916" y="2030"/>
                  </a:lnTo>
                  <a:lnTo>
                    <a:pt x="1953" y="2097"/>
                  </a:lnTo>
                  <a:lnTo>
                    <a:pt x="1984" y="2168"/>
                  </a:lnTo>
                  <a:lnTo>
                    <a:pt x="2010" y="2241"/>
                  </a:lnTo>
                  <a:lnTo>
                    <a:pt x="2032" y="2317"/>
                  </a:lnTo>
                  <a:lnTo>
                    <a:pt x="2047" y="2394"/>
                  </a:lnTo>
                  <a:lnTo>
                    <a:pt x="2057" y="2475"/>
                  </a:lnTo>
                  <a:lnTo>
                    <a:pt x="2060" y="2557"/>
                  </a:lnTo>
                  <a:lnTo>
                    <a:pt x="2057" y="2579"/>
                  </a:lnTo>
                  <a:lnTo>
                    <a:pt x="2049" y="2601"/>
                  </a:lnTo>
                  <a:lnTo>
                    <a:pt x="2037" y="2620"/>
                  </a:lnTo>
                  <a:lnTo>
                    <a:pt x="2022" y="2635"/>
                  </a:lnTo>
                  <a:lnTo>
                    <a:pt x="2004" y="2647"/>
                  </a:lnTo>
                  <a:lnTo>
                    <a:pt x="1982" y="2654"/>
                  </a:lnTo>
                  <a:lnTo>
                    <a:pt x="1959" y="2657"/>
                  </a:lnTo>
                  <a:lnTo>
                    <a:pt x="1936" y="2654"/>
                  </a:lnTo>
                  <a:lnTo>
                    <a:pt x="1915" y="2647"/>
                  </a:lnTo>
                  <a:lnTo>
                    <a:pt x="1896" y="2635"/>
                  </a:lnTo>
                  <a:lnTo>
                    <a:pt x="1881" y="2620"/>
                  </a:lnTo>
                  <a:lnTo>
                    <a:pt x="1869" y="2601"/>
                  </a:lnTo>
                  <a:lnTo>
                    <a:pt x="1862" y="2579"/>
                  </a:lnTo>
                  <a:lnTo>
                    <a:pt x="1858" y="2557"/>
                  </a:lnTo>
                  <a:lnTo>
                    <a:pt x="1855" y="2480"/>
                  </a:lnTo>
                  <a:lnTo>
                    <a:pt x="1845" y="2407"/>
                  </a:lnTo>
                  <a:lnTo>
                    <a:pt x="1829" y="2336"/>
                  </a:lnTo>
                  <a:lnTo>
                    <a:pt x="1807" y="2266"/>
                  </a:lnTo>
                  <a:lnTo>
                    <a:pt x="1779" y="2200"/>
                  </a:lnTo>
                  <a:lnTo>
                    <a:pt x="1746" y="2137"/>
                  </a:lnTo>
                  <a:lnTo>
                    <a:pt x="1707" y="2077"/>
                  </a:lnTo>
                  <a:lnTo>
                    <a:pt x="1663" y="2020"/>
                  </a:lnTo>
                  <a:lnTo>
                    <a:pt x="1616" y="1968"/>
                  </a:lnTo>
                  <a:lnTo>
                    <a:pt x="1564" y="1920"/>
                  </a:lnTo>
                  <a:lnTo>
                    <a:pt x="1507" y="1877"/>
                  </a:lnTo>
                  <a:lnTo>
                    <a:pt x="1448" y="1837"/>
                  </a:lnTo>
                  <a:lnTo>
                    <a:pt x="1385" y="1805"/>
                  </a:lnTo>
                  <a:lnTo>
                    <a:pt x="1319" y="1777"/>
                  </a:lnTo>
                  <a:lnTo>
                    <a:pt x="1250" y="1754"/>
                  </a:lnTo>
                  <a:lnTo>
                    <a:pt x="1179" y="1737"/>
                  </a:lnTo>
                  <a:lnTo>
                    <a:pt x="1105" y="1728"/>
                  </a:lnTo>
                  <a:lnTo>
                    <a:pt x="1029" y="1724"/>
                  </a:lnTo>
                  <a:lnTo>
                    <a:pt x="955" y="1728"/>
                  </a:lnTo>
                  <a:lnTo>
                    <a:pt x="881" y="1737"/>
                  </a:lnTo>
                  <a:lnTo>
                    <a:pt x="809" y="1754"/>
                  </a:lnTo>
                  <a:lnTo>
                    <a:pt x="741" y="1777"/>
                  </a:lnTo>
                  <a:lnTo>
                    <a:pt x="675" y="1805"/>
                  </a:lnTo>
                  <a:lnTo>
                    <a:pt x="612" y="1837"/>
                  </a:lnTo>
                  <a:lnTo>
                    <a:pt x="553" y="1877"/>
                  </a:lnTo>
                  <a:lnTo>
                    <a:pt x="496" y="1920"/>
                  </a:lnTo>
                  <a:lnTo>
                    <a:pt x="444" y="1968"/>
                  </a:lnTo>
                  <a:lnTo>
                    <a:pt x="397" y="2020"/>
                  </a:lnTo>
                  <a:lnTo>
                    <a:pt x="353" y="2077"/>
                  </a:lnTo>
                  <a:lnTo>
                    <a:pt x="314" y="2137"/>
                  </a:lnTo>
                  <a:lnTo>
                    <a:pt x="281" y="2200"/>
                  </a:lnTo>
                  <a:lnTo>
                    <a:pt x="252" y="2266"/>
                  </a:lnTo>
                  <a:lnTo>
                    <a:pt x="231" y="2336"/>
                  </a:lnTo>
                  <a:lnTo>
                    <a:pt x="214" y="2407"/>
                  </a:lnTo>
                  <a:lnTo>
                    <a:pt x="205" y="2480"/>
                  </a:lnTo>
                  <a:lnTo>
                    <a:pt x="200" y="2557"/>
                  </a:lnTo>
                  <a:lnTo>
                    <a:pt x="205" y="2632"/>
                  </a:lnTo>
                  <a:lnTo>
                    <a:pt x="214" y="2706"/>
                  </a:lnTo>
                  <a:lnTo>
                    <a:pt x="231" y="2777"/>
                  </a:lnTo>
                  <a:lnTo>
                    <a:pt x="252" y="2847"/>
                  </a:lnTo>
                  <a:lnTo>
                    <a:pt x="281" y="2913"/>
                  </a:lnTo>
                  <a:lnTo>
                    <a:pt x="314" y="2976"/>
                  </a:lnTo>
                  <a:lnTo>
                    <a:pt x="353" y="3036"/>
                  </a:lnTo>
                  <a:lnTo>
                    <a:pt x="397" y="3092"/>
                  </a:lnTo>
                  <a:lnTo>
                    <a:pt x="444" y="3145"/>
                  </a:lnTo>
                  <a:lnTo>
                    <a:pt x="496" y="3193"/>
                  </a:lnTo>
                  <a:lnTo>
                    <a:pt x="553" y="3236"/>
                  </a:lnTo>
                  <a:lnTo>
                    <a:pt x="612" y="3275"/>
                  </a:lnTo>
                  <a:lnTo>
                    <a:pt x="675" y="3308"/>
                  </a:lnTo>
                  <a:lnTo>
                    <a:pt x="741" y="3337"/>
                  </a:lnTo>
                  <a:lnTo>
                    <a:pt x="809" y="3359"/>
                  </a:lnTo>
                  <a:lnTo>
                    <a:pt x="881" y="3376"/>
                  </a:lnTo>
                  <a:lnTo>
                    <a:pt x="955" y="3385"/>
                  </a:lnTo>
                  <a:lnTo>
                    <a:pt x="1029" y="3389"/>
                  </a:lnTo>
                  <a:lnTo>
                    <a:pt x="1099" y="3385"/>
                  </a:lnTo>
                  <a:lnTo>
                    <a:pt x="1166" y="3378"/>
                  </a:lnTo>
                  <a:lnTo>
                    <a:pt x="1233" y="3364"/>
                  </a:lnTo>
                  <a:lnTo>
                    <a:pt x="1298" y="3344"/>
                  </a:lnTo>
                  <a:lnTo>
                    <a:pt x="1361" y="3319"/>
                  </a:lnTo>
                  <a:lnTo>
                    <a:pt x="1422" y="3290"/>
                  </a:lnTo>
                  <a:lnTo>
                    <a:pt x="1480" y="3255"/>
                  </a:lnTo>
                  <a:lnTo>
                    <a:pt x="1537" y="3216"/>
                  </a:lnTo>
                  <a:lnTo>
                    <a:pt x="1589" y="3171"/>
                  </a:lnTo>
                  <a:lnTo>
                    <a:pt x="1608" y="3157"/>
                  </a:lnTo>
                  <a:lnTo>
                    <a:pt x="1629" y="3148"/>
                  </a:lnTo>
                  <a:lnTo>
                    <a:pt x="1650" y="3145"/>
                  </a:lnTo>
                  <a:lnTo>
                    <a:pt x="1672" y="3146"/>
                  </a:lnTo>
                  <a:lnTo>
                    <a:pt x="1694" y="3152"/>
                  </a:lnTo>
                  <a:lnTo>
                    <a:pt x="1713" y="3162"/>
                  </a:lnTo>
                  <a:lnTo>
                    <a:pt x="1730" y="3178"/>
                  </a:lnTo>
                  <a:lnTo>
                    <a:pt x="1745" y="3196"/>
                  </a:lnTo>
                  <a:lnTo>
                    <a:pt x="1753" y="3217"/>
                  </a:lnTo>
                  <a:lnTo>
                    <a:pt x="1756" y="3239"/>
                  </a:lnTo>
                  <a:lnTo>
                    <a:pt x="1755" y="3260"/>
                  </a:lnTo>
                  <a:lnTo>
                    <a:pt x="1750" y="3282"/>
                  </a:lnTo>
                  <a:lnTo>
                    <a:pt x="1739" y="3302"/>
                  </a:lnTo>
                  <a:lnTo>
                    <a:pt x="1724" y="3319"/>
                  </a:lnTo>
                  <a:lnTo>
                    <a:pt x="1665" y="3369"/>
                  </a:lnTo>
                  <a:lnTo>
                    <a:pt x="1604" y="3415"/>
                  </a:lnTo>
                  <a:lnTo>
                    <a:pt x="1539" y="3455"/>
                  </a:lnTo>
                  <a:lnTo>
                    <a:pt x="1471" y="3490"/>
                  </a:lnTo>
                  <a:lnTo>
                    <a:pt x="1402" y="3520"/>
                  </a:lnTo>
                  <a:lnTo>
                    <a:pt x="1331" y="3545"/>
                  </a:lnTo>
                  <a:lnTo>
                    <a:pt x="1258" y="3565"/>
                  </a:lnTo>
                  <a:lnTo>
                    <a:pt x="1183" y="3579"/>
                  </a:lnTo>
                  <a:lnTo>
                    <a:pt x="1106" y="3587"/>
                  </a:lnTo>
                  <a:lnTo>
                    <a:pt x="1029" y="3590"/>
                  </a:lnTo>
                  <a:lnTo>
                    <a:pt x="946" y="3587"/>
                  </a:lnTo>
                  <a:lnTo>
                    <a:pt x="864" y="3577"/>
                  </a:lnTo>
                  <a:lnTo>
                    <a:pt x="782" y="3560"/>
                  </a:lnTo>
                  <a:lnTo>
                    <a:pt x="704" y="3537"/>
                  </a:lnTo>
                  <a:lnTo>
                    <a:pt x="630" y="3508"/>
                  </a:lnTo>
                  <a:lnTo>
                    <a:pt x="557" y="3475"/>
                  </a:lnTo>
                  <a:lnTo>
                    <a:pt x="488" y="3434"/>
                  </a:lnTo>
                  <a:lnTo>
                    <a:pt x="423" y="3390"/>
                  </a:lnTo>
                  <a:lnTo>
                    <a:pt x="360" y="3341"/>
                  </a:lnTo>
                  <a:lnTo>
                    <a:pt x="302" y="3286"/>
                  </a:lnTo>
                  <a:lnTo>
                    <a:pt x="248" y="3229"/>
                  </a:lnTo>
                  <a:lnTo>
                    <a:pt x="199" y="3167"/>
                  </a:lnTo>
                  <a:lnTo>
                    <a:pt x="155" y="3100"/>
                  </a:lnTo>
                  <a:lnTo>
                    <a:pt x="116" y="3031"/>
                  </a:lnTo>
                  <a:lnTo>
                    <a:pt x="81" y="2958"/>
                  </a:lnTo>
                  <a:lnTo>
                    <a:pt x="53" y="2883"/>
                  </a:lnTo>
                  <a:lnTo>
                    <a:pt x="30" y="2805"/>
                  </a:lnTo>
                  <a:lnTo>
                    <a:pt x="14" y="2724"/>
                  </a:lnTo>
                  <a:lnTo>
                    <a:pt x="3" y="2641"/>
                  </a:lnTo>
                  <a:lnTo>
                    <a:pt x="0" y="2557"/>
                  </a:lnTo>
                  <a:lnTo>
                    <a:pt x="3" y="2475"/>
                  </a:lnTo>
                  <a:lnTo>
                    <a:pt x="13" y="2394"/>
                  </a:lnTo>
                  <a:lnTo>
                    <a:pt x="28" y="2317"/>
                  </a:lnTo>
                  <a:lnTo>
                    <a:pt x="50" y="2241"/>
                  </a:lnTo>
                  <a:lnTo>
                    <a:pt x="76" y="2168"/>
                  </a:lnTo>
                  <a:lnTo>
                    <a:pt x="107" y="2097"/>
                  </a:lnTo>
                  <a:lnTo>
                    <a:pt x="144" y="2030"/>
                  </a:lnTo>
                  <a:lnTo>
                    <a:pt x="186" y="1965"/>
                  </a:lnTo>
                  <a:lnTo>
                    <a:pt x="232" y="1904"/>
                  </a:lnTo>
                  <a:lnTo>
                    <a:pt x="283" y="1846"/>
                  </a:lnTo>
                  <a:lnTo>
                    <a:pt x="337" y="1793"/>
                  </a:lnTo>
                  <a:lnTo>
                    <a:pt x="395" y="1743"/>
                  </a:lnTo>
                  <a:lnTo>
                    <a:pt x="457" y="1698"/>
                  </a:lnTo>
                  <a:lnTo>
                    <a:pt x="522" y="1658"/>
                  </a:lnTo>
                  <a:lnTo>
                    <a:pt x="591" y="1622"/>
                  </a:lnTo>
                  <a:lnTo>
                    <a:pt x="661" y="1592"/>
                  </a:lnTo>
                  <a:lnTo>
                    <a:pt x="735" y="1567"/>
                  </a:lnTo>
                  <a:lnTo>
                    <a:pt x="810" y="1546"/>
                  </a:lnTo>
                  <a:lnTo>
                    <a:pt x="257" y="1176"/>
                  </a:lnTo>
                  <a:lnTo>
                    <a:pt x="242" y="1163"/>
                  </a:lnTo>
                  <a:lnTo>
                    <a:pt x="230" y="1148"/>
                  </a:lnTo>
                  <a:lnTo>
                    <a:pt x="220" y="1130"/>
                  </a:lnTo>
                  <a:lnTo>
                    <a:pt x="214" y="1112"/>
                  </a:lnTo>
                  <a:lnTo>
                    <a:pt x="212" y="1092"/>
                  </a:lnTo>
                  <a:lnTo>
                    <a:pt x="212" y="101"/>
                  </a:lnTo>
                  <a:lnTo>
                    <a:pt x="216" y="77"/>
                  </a:lnTo>
                  <a:lnTo>
                    <a:pt x="223" y="57"/>
                  </a:lnTo>
                  <a:lnTo>
                    <a:pt x="235" y="38"/>
                  </a:lnTo>
                  <a:lnTo>
                    <a:pt x="250" y="22"/>
                  </a:lnTo>
                  <a:lnTo>
                    <a:pt x="269" y="10"/>
                  </a:lnTo>
                  <a:lnTo>
                    <a:pt x="290" y="2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95"/>
            <p:cNvSpPr>
              <a:spLocks/>
            </p:cNvSpPr>
            <p:nvPr/>
          </p:nvSpPr>
          <p:spPr bwMode="auto">
            <a:xfrm>
              <a:off x="1782763" y="4532313"/>
              <a:ext cx="196850" cy="198438"/>
            </a:xfrm>
            <a:custGeom>
              <a:avLst/>
              <a:gdLst>
                <a:gd name="T0" fmla="*/ 685 w 1243"/>
                <a:gd name="T1" fmla="*/ 3 h 1249"/>
                <a:gd name="T2" fmla="*/ 807 w 1243"/>
                <a:gd name="T3" fmla="*/ 28 h 1249"/>
                <a:gd name="T4" fmla="*/ 918 w 1243"/>
                <a:gd name="T5" fmla="*/ 75 h 1249"/>
                <a:gd name="T6" fmla="*/ 1017 w 1243"/>
                <a:gd name="T7" fmla="*/ 143 h 1249"/>
                <a:gd name="T8" fmla="*/ 1101 w 1243"/>
                <a:gd name="T9" fmla="*/ 227 h 1249"/>
                <a:gd name="T10" fmla="*/ 1169 w 1243"/>
                <a:gd name="T11" fmla="*/ 328 h 1249"/>
                <a:gd name="T12" fmla="*/ 1215 w 1243"/>
                <a:gd name="T13" fmla="*/ 438 h 1249"/>
                <a:gd name="T14" fmla="*/ 1240 w 1243"/>
                <a:gd name="T15" fmla="*/ 560 h 1249"/>
                <a:gd name="T16" fmla="*/ 1240 w 1243"/>
                <a:gd name="T17" fmla="*/ 688 h 1249"/>
                <a:gd name="T18" fmla="*/ 1215 w 1243"/>
                <a:gd name="T19" fmla="*/ 809 h 1249"/>
                <a:gd name="T20" fmla="*/ 1169 w 1243"/>
                <a:gd name="T21" fmla="*/ 922 h 1249"/>
                <a:gd name="T22" fmla="*/ 1101 w 1243"/>
                <a:gd name="T23" fmla="*/ 1022 h 1249"/>
                <a:gd name="T24" fmla="*/ 1017 w 1243"/>
                <a:gd name="T25" fmla="*/ 1105 h 1249"/>
                <a:gd name="T26" fmla="*/ 918 w 1243"/>
                <a:gd name="T27" fmla="*/ 1173 h 1249"/>
                <a:gd name="T28" fmla="*/ 807 w 1243"/>
                <a:gd name="T29" fmla="*/ 1221 h 1249"/>
                <a:gd name="T30" fmla="*/ 685 w 1243"/>
                <a:gd name="T31" fmla="*/ 1246 h 1249"/>
                <a:gd name="T32" fmla="*/ 559 w 1243"/>
                <a:gd name="T33" fmla="*/ 1246 h 1249"/>
                <a:gd name="T34" fmla="*/ 437 w 1243"/>
                <a:gd name="T35" fmla="*/ 1221 h 1249"/>
                <a:gd name="T36" fmla="*/ 326 w 1243"/>
                <a:gd name="T37" fmla="*/ 1173 h 1249"/>
                <a:gd name="T38" fmla="*/ 227 w 1243"/>
                <a:gd name="T39" fmla="*/ 1105 h 1249"/>
                <a:gd name="T40" fmla="*/ 142 w 1243"/>
                <a:gd name="T41" fmla="*/ 1022 h 1249"/>
                <a:gd name="T42" fmla="*/ 75 w 1243"/>
                <a:gd name="T43" fmla="*/ 922 h 1249"/>
                <a:gd name="T44" fmla="*/ 29 w 1243"/>
                <a:gd name="T45" fmla="*/ 809 h 1249"/>
                <a:gd name="T46" fmla="*/ 4 w 1243"/>
                <a:gd name="T47" fmla="*/ 688 h 1249"/>
                <a:gd name="T48" fmla="*/ 3 w 1243"/>
                <a:gd name="T49" fmla="*/ 602 h 1249"/>
                <a:gd name="T50" fmla="*/ 22 w 1243"/>
                <a:gd name="T51" fmla="*/ 561 h 1249"/>
                <a:gd name="T52" fmla="*/ 57 w 1243"/>
                <a:gd name="T53" fmla="*/ 534 h 1249"/>
                <a:gd name="T54" fmla="*/ 100 w 1243"/>
                <a:gd name="T55" fmla="*/ 523 h 1249"/>
                <a:gd name="T56" fmla="*/ 145 w 1243"/>
                <a:gd name="T57" fmla="*/ 534 h 1249"/>
                <a:gd name="T58" fmla="*/ 178 w 1243"/>
                <a:gd name="T59" fmla="*/ 561 h 1249"/>
                <a:gd name="T60" fmla="*/ 198 w 1243"/>
                <a:gd name="T61" fmla="*/ 602 h 1249"/>
                <a:gd name="T62" fmla="*/ 204 w 1243"/>
                <a:gd name="T63" fmla="*/ 678 h 1249"/>
                <a:gd name="T64" fmla="*/ 229 w 1243"/>
                <a:gd name="T65" fmla="*/ 777 h 1249"/>
                <a:gd name="T66" fmla="*/ 276 w 1243"/>
                <a:gd name="T67" fmla="*/ 866 h 1249"/>
                <a:gd name="T68" fmla="*/ 342 w 1243"/>
                <a:gd name="T69" fmla="*/ 940 h 1249"/>
                <a:gd name="T70" fmla="*/ 424 w 1243"/>
                <a:gd name="T71" fmla="*/ 998 h 1249"/>
                <a:gd name="T72" fmla="*/ 518 w 1243"/>
                <a:gd name="T73" fmla="*/ 1035 h 1249"/>
                <a:gd name="T74" fmla="*/ 621 w 1243"/>
                <a:gd name="T75" fmla="*/ 1048 h 1249"/>
                <a:gd name="T76" fmla="*/ 725 w 1243"/>
                <a:gd name="T77" fmla="*/ 1035 h 1249"/>
                <a:gd name="T78" fmla="*/ 820 w 1243"/>
                <a:gd name="T79" fmla="*/ 998 h 1249"/>
                <a:gd name="T80" fmla="*/ 901 w 1243"/>
                <a:gd name="T81" fmla="*/ 940 h 1249"/>
                <a:gd name="T82" fmla="*/ 967 w 1243"/>
                <a:gd name="T83" fmla="*/ 866 h 1249"/>
                <a:gd name="T84" fmla="*/ 1015 w 1243"/>
                <a:gd name="T85" fmla="*/ 777 h 1249"/>
                <a:gd name="T86" fmla="*/ 1040 w 1243"/>
                <a:gd name="T87" fmla="*/ 678 h 1249"/>
                <a:gd name="T88" fmla="*/ 1040 w 1243"/>
                <a:gd name="T89" fmla="*/ 571 h 1249"/>
                <a:gd name="T90" fmla="*/ 1015 w 1243"/>
                <a:gd name="T91" fmla="*/ 472 h 1249"/>
                <a:gd name="T92" fmla="*/ 967 w 1243"/>
                <a:gd name="T93" fmla="*/ 383 h 1249"/>
                <a:gd name="T94" fmla="*/ 901 w 1243"/>
                <a:gd name="T95" fmla="*/ 308 h 1249"/>
                <a:gd name="T96" fmla="*/ 820 w 1243"/>
                <a:gd name="T97" fmla="*/ 251 h 1249"/>
                <a:gd name="T98" fmla="*/ 725 w 1243"/>
                <a:gd name="T99" fmla="*/ 214 h 1249"/>
                <a:gd name="T100" fmla="*/ 621 w 1243"/>
                <a:gd name="T101" fmla="*/ 201 h 1249"/>
                <a:gd name="T102" fmla="*/ 578 w 1243"/>
                <a:gd name="T103" fmla="*/ 192 h 1249"/>
                <a:gd name="T104" fmla="*/ 543 w 1243"/>
                <a:gd name="T105" fmla="*/ 164 h 1249"/>
                <a:gd name="T106" fmla="*/ 524 w 1243"/>
                <a:gd name="T107" fmla="*/ 124 h 1249"/>
                <a:gd name="T108" fmla="*/ 524 w 1243"/>
                <a:gd name="T109" fmla="*/ 77 h 1249"/>
                <a:gd name="T110" fmla="*/ 543 w 1243"/>
                <a:gd name="T111" fmla="*/ 38 h 1249"/>
                <a:gd name="T112" fmla="*/ 578 w 1243"/>
                <a:gd name="T113" fmla="*/ 10 h 1249"/>
                <a:gd name="T114" fmla="*/ 621 w 1243"/>
                <a:gd name="T115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3" h="1249">
                  <a:moveTo>
                    <a:pt x="621" y="0"/>
                  </a:moveTo>
                  <a:lnTo>
                    <a:pt x="685" y="3"/>
                  </a:lnTo>
                  <a:lnTo>
                    <a:pt x="747" y="13"/>
                  </a:lnTo>
                  <a:lnTo>
                    <a:pt x="807" y="28"/>
                  </a:lnTo>
                  <a:lnTo>
                    <a:pt x="864" y="49"/>
                  </a:lnTo>
                  <a:lnTo>
                    <a:pt x="918" y="75"/>
                  </a:lnTo>
                  <a:lnTo>
                    <a:pt x="969" y="107"/>
                  </a:lnTo>
                  <a:lnTo>
                    <a:pt x="1017" y="143"/>
                  </a:lnTo>
                  <a:lnTo>
                    <a:pt x="1061" y="183"/>
                  </a:lnTo>
                  <a:lnTo>
                    <a:pt x="1101" y="227"/>
                  </a:lnTo>
                  <a:lnTo>
                    <a:pt x="1137" y="275"/>
                  </a:lnTo>
                  <a:lnTo>
                    <a:pt x="1169" y="328"/>
                  </a:lnTo>
                  <a:lnTo>
                    <a:pt x="1195" y="382"/>
                  </a:lnTo>
                  <a:lnTo>
                    <a:pt x="1215" y="438"/>
                  </a:lnTo>
                  <a:lnTo>
                    <a:pt x="1231" y="498"/>
                  </a:lnTo>
                  <a:lnTo>
                    <a:pt x="1240" y="560"/>
                  </a:lnTo>
                  <a:lnTo>
                    <a:pt x="1243" y="625"/>
                  </a:lnTo>
                  <a:lnTo>
                    <a:pt x="1240" y="688"/>
                  </a:lnTo>
                  <a:lnTo>
                    <a:pt x="1231" y="750"/>
                  </a:lnTo>
                  <a:lnTo>
                    <a:pt x="1215" y="809"/>
                  </a:lnTo>
                  <a:lnTo>
                    <a:pt x="1195" y="867"/>
                  </a:lnTo>
                  <a:lnTo>
                    <a:pt x="1169" y="922"/>
                  </a:lnTo>
                  <a:lnTo>
                    <a:pt x="1137" y="973"/>
                  </a:lnTo>
                  <a:lnTo>
                    <a:pt x="1101" y="1022"/>
                  </a:lnTo>
                  <a:lnTo>
                    <a:pt x="1061" y="1065"/>
                  </a:lnTo>
                  <a:lnTo>
                    <a:pt x="1017" y="1105"/>
                  </a:lnTo>
                  <a:lnTo>
                    <a:pt x="969" y="1142"/>
                  </a:lnTo>
                  <a:lnTo>
                    <a:pt x="918" y="1173"/>
                  </a:lnTo>
                  <a:lnTo>
                    <a:pt x="864" y="1199"/>
                  </a:lnTo>
                  <a:lnTo>
                    <a:pt x="807" y="1221"/>
                  </a:lnTo>
                  <a:lnTo>
                    <a:pt x="747" y="1236"/>
                  </a:lnTo>
                  <a:lnTo>
                    <a:pt x="685" y="1246"/>
                  </a:lnTo>
                  <a:lnTo>
                    <a:pt x="621" y="1249"/>
                  </a:lnTo>
                  <a:lnTo>
                    <a:pt x="559" y="1246"/>
                  </a:lnTo>
                  <a:lnTo>
                    <a:pt x="497" y="1236"/>
                  </a:lnTo>
                  <a:lnTo>
                    <a:pt x="437" y="1221"/>
                  </a:lnTo>
                  <a:lnTo>
                    <a:pt x="380" y="1199"/>
                  </a:lnTo>
                  <a:lnTo>
                    <a:pt x="326" y="1173"/>
                  </a:lnTo>
                  <a:lnTo>
                    <a:pt x="275" y="1142"/>
                  </a:lnTo>
                  <a:lnTo>
                    <a:pt x="227" y="1105"/>
                  </a:lnTo>
                  <a:lnTo>
                    <a:pt x="183" y="1065"/>
                  </a:lnTo>
                  <a:lnTo>
                    <a:pt x="142" y="1022"/>
                  </a:lnTo>
                  <a:lnTo>
                    <a:pt x="107" y="973"/>
                  </a:lnTo>
                  <a:lnTo>
                    <a:pt x="75" y="922"/>
                  </a:lnTo>
                  <a:lnTo>
                    <a:pt x="49" y="867"/>
                  </a:lnTo>
                  <a:lnTo>
                    <a:pt x="29" y="809"/>
                  </a:lnTo>
                  <a:lnTo>
                    <a:pt x="12" y="750"/>
                  </a:lnTo>
                  <a:lnTo>
                    <a:pt x="4" y="688"/>
                  </a:lnTo>
                  <a:lnTo>
                    <a:pt x="0" y="625"/>
                  </a:lnTo>
                  <a:lnTo>
                    <a:pt x="3" y="602"/>
                  </a:lnTo>
                  <a:lnTo>
                    <a:pt x="10" y="580"/>
                  </a:lnTo>
                  <a:lnTo>
                    <a:pt x="22" y="561"/>
                  </a:lnTo>
                  <a:lnTo>
                    <a:pt x="37" y="546"/>
                  </a:lnTo>
                  <a:lnTo>
                    <a:pt x="57" y="534"/>
                  </a:lnTo>
                  <a:lnTo>
                    <a:pt x="77" y="527"/>
                  </a:lnTo>
                  <a:lnTo>
                    <a:pt x="100" y="523"/>
                  </a:lnTo>
                  <a:lnTo>
                    <a:pt x="123" y="527"/>
                  </a:lnTo>
                  <a:lnTo>
                    <a:pt x="145" y="534"/>
                  </a:lnTo>
                  <a:lnTo>
                    <a:pt x="163" y="546"/>
                  </a:lnTo>
                  <a:lnTo>
                    <a:pt x="178" y="561"/>
                  </a:lnTo>
                  <a:lnTo>
                    <a:pt x="190" y="580"/>
                  </a:lnTo>
                  <a:lnTo>
                    <a:pt x="198" y="602"/>
                  </a:lnTo>
                  <a:lnTo>
                    <a:pt x="201" y="625"/>
                  </a:lnTo>
                  <a:lnTo>
                    <a:pt x="204" y="678"/>
                  </a:lnTo>
                  <a:lnTo>
                    <a:pt x="214" y="728"/>
                  </a:lnTo>
                  <a:lnTo>
                    <a:pt x="229" y="777"/>
                  </a:lnTo>
                  <a:lnTo>
                    <a:pt x="250" y="823"/>
                  </a:lnTo>
                  <a:lnTo>
                    <a:pt x="276" y="866"/>
                  </a:lnTo>
                  <a:lnTo>
                    <a:pt x="307" y="905"/>
                  </a:lnTo>
                  <a:lnTo>
                    <a:pt x="342" y="940"/>
                  </a:lnTo>
                  <a:lnTo>
                    <a:pt x="382" y="972"/>
                  </a:lnTo>
                  <a:lnTo>
                    <a:pt x="424" y="998"/>
                  </a:lnTo>
                  <a:lnTo>
                    <a:pt x="470" y="1018"/>
                  </a:lnTo>
                  <a:lnTo>
                    <a:pt x="518" y="1035"/>
                  </a:lnTo>
                  <a:lnTo>
                    <a:pt x="569" y="1044"/>
                  </a:lnTo>
                  <a:lnTo>
                    <a:pt x="621" y="1048"/>
                  </a:lnTo>
                  <a:lnTo>
                    <a:pt x="674" y="1044"/>
                  </a:lnTo>
                  <a:lnTo>
                    <a:pt x="725" y="1035"/>
                  </a:lnTo>
                  <a:lnTo>
                    <a:pt x="774" y="1018"/>
                  </a:lnTo>
                  <a:lnTo>
                    <a:pt x="820" y="998"/>
                  </a:lnTo>
                  <a:lnTo>
                    <a:pt x="862" y="972"/>
                  </a:lnTo>
                  <a:lnTo>
                    <a:pt x="901" y="940"/>
                  </a:lnTo>
                  <a:lnTo>
                    <a:pt x="937" y="905"/>
                  </a:lnTo>
                  <a:lnTo>
                    <a:pt x="967" y="866"/>
                  </a:lnTo>
                  <a:lnTo>
                    <a:pt x="994" y="823"/>
                  </a:lnTo>
                  <a:lnTo>
                    <a:pt x="1015" y="777"/>
                  </a:lnTo>
                  <a:lnTo>
                    <a:pt x="1030" y="728"/>
                  </a:lnTo>
                  <a:lnTo>
                    <a:pt x="1040" y="678"/>
                  </a:lnTo>
                  <a:lnTo>
                    <a:pt x="1043" y="625"/>
                  </a:lnTo>
                  <a:lnTo>
                    <a:pt x="1040" y="571"/>
                  </a:lnTo>
                  <a:lnTo>
                    <a:pt x="1030" y="520"/>
                  </a:lnTo>
                  <a:lnTo>
                    <a:pt x="1015" y="472"/>
                  </a:lnTo>
                  <a:lnTo>
                    <a:pt x="994" y="425"/>
                  </a:lnTo>
                  <a:lnTo>
                    <a:pt x="967" y="383"/>
                  </a:lnTo>
                  <a:lnTo>
                    <a:pt x="937" y="344"/>
                  </a:lnTo>
                  <a:lnTo>
                    <a:pt x="901" y="308"/>
                  </a:lnTo>
                  <a:lnTo>
                    <a:pt x="862" y="277"/>
                  </a:lnTo>
                  <a:lnTo>
                    <a:pt x="820" y="251"/>
                  </a:lnTo>
                  <a:lnTo>
                    <a:pt x="774" y="230"/>
                  </a:lnTo>
                  <a:lnTo>
                    <a:pt x="725" y="214"/>
                  </a:lnTo>
                  <a:lnTo>
                    <a:pt x="674" y="205"/>
                  </a:lnTo>
                  <a:lnTo>
                    <a:pt x="621" y="201"/>
                  </a:lnTo>
                  <a:lnTo>
                    <a:pt x="599" y="199"/>
                  </a:lnTo>
                  <a:lnTo>
                    <a:pt x="578" y="192"/>
                  </a:lnTo>
                  <a:lnTo>
                    <a:pt x="560" y="180"/>
                  </a:lnTo>
                  <a:lnTo>
                    <a:pt x="543" y="164"/>
                  </a:lnTo>
                  <a:lnTo>
                    <a:pt x="531" y="145"/>
                  </a:lnTo>
                  <a:lnTo>
                    <a:pt x="524" y="124"/>
                  </a:lnTo>
                  <a:lnTo>
                    <a:pt x="522" y="101"/>
                  </a:lnTo>
                  <a:lnTo>
                    <a:pt x="524" y="77"/>
                  </a:lnTo>
                  <a:lnTo>
                    <a:pt x="531" y="57"/>
                  </a:lnTo>
                  <a:lnTo>
                    <a:pt x="543" y="38"/>
                  </a:lnTo>
                  <a:lnTo>
                    <a:pt x="560" y="22"/>
                  </a:lnTo>
                  <a:lnTo>
                    <a:pt x="578" y="10"/>
                  </a:lnTo>
                  <a:lnTo>
                    <a:pt x="599" y="3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6"/>
            <p:cNvSpPr>
              <a:spLocks/>
            </p:cNvSpPr>
            <p:nvPr/>
          </p:nvSpPr>
          <p:spPr bwMode="auto">
            <a:xfrm>
              <a:off x="1865313" y="4594225"/>
              <a:ext cx="31750" cy="79375"/>
            </a:xfrm>
            <a:custGeom>
              <a:avLst/>
              <a:gdLst>
                <a:gd name="T0" fmla="*/ 99 w 200"/>
                <a:gd name="T1" fmla="*/ 0 h 492"/>
                <a:gd name="T2" fmla="*/ 123 w 200"/>
                <a:gd name="T3" fmla="*/ 2 h 492"/>
                <a:gd name="T4" fmla="*/ 144 w 200"/>
                <a:gd name="T5" fmla="*/ 10 h 492"/>
                <a:gd name="T6" fmla="*/ 162 w 200"/>
                <a:gd name="T7" fmla="*/ 22 h 492"/>
                <a:gd name="T8" fmla="*/ 178 w 200"/>
                <a:gd name="T9" fmla="*/ 37 h 492"/>
                <a:gd name="T10" fmla="*/ 190 w 200"/>
                <a:gd name="T11" fmla="*/ 55 h 492"/>
                <a:gd name="T12" fmla="*/ 198 w 200"/>
                <a:gd name="T13" fmla="*/ 77 h 492"/>
                <a:gd name="T14" fmla="*/ 200 w 200"/>
                <a:gd name="T15" fmla="*/ 100 h 492"/>
                <a:gd name="T16" fmla="*/ 200 w 200"/>
                <a:gd name="T17" fmla="*/ 390 h 492"/>
                <a:gd name="T18" fmla="*/ 198 w 200"/>
                <a:gd name="T19" fmla="*/ 413 h 492"/>
                <a:gd name="T20" fmla="*/ 190 w 200"/>
                <a:gd name="T21" fmla="*/ 435 h 492"/>
                <a:gd name="T22" fmla="*/ 178 w 200"/>
                <a:gd name="T23" fmla="*/ 453 h 492"/>
                <a:gd name="T24" fmla="*/ 162 w 200"/>
                <a:gd name="T25" fmla="*/ 469 h 492"/>
                <a:gd name="T26" fmla="*/ 144 w 200"/>
                <a:gd name="T27" fmla="*/ 481 h 492"/>
                <a:gd name="T28" fmla="*/ 123 w 200"/>
                <a:gd name="T29" fmla="*/ 488 h 492"/>
                <a:gd name="T30" fmla="*/ 99 w 200"/>
                <a:gd name="T31" fmla="*/ 492 h 492"/>
                <a:gd name="T32" fmla="*/ 77 w 200"/>
                <a:gd name="T33" fmla="*/ 488 h 492"/>
                <a:gd name="T34" fmla="*/ 56 w 200"/>
                <a:gd name="T35" fmla="*/ 481 h 492"/>
                <a:gd name="T36" fmla="*/ 38 w 200"/>
                <a:gd name="T37" fmla="*/ 469 h 492"/>
                <a:gd name="T38" fmla="*/ 21 w 200"/>
                <a:gd name="T39" fmla="*/ 453 h 492"/>
                <a:gd name="T40" fmla="*/ 9 w 200"/>
                <a:gd name="T41" fmla="*/ 435 h 492"/>
                <a:gd name="T42" fmla="*/ 2 w 200"/>
                <a:gd name="T43" fmla="*/ 413 h 492"/>
                <a:gd name="T44" fmla="*/ 0 w 200"/>
                <a:gd name="T45" fmla="*/ 390 h 492"/>
                <a:gd name="T46" fmla="*/ 0 w 200"/>
                <a:gd name="T47" fmla="*/ 100 h 492"/>
                <a:gd name="T48" fmla="*/ 2 w 200"/>
                <a:gd name="T49" fmla="*/ 77 h 492"/>
                <a:gd name="T50" fmla="*/ 9 w 200"/>
                <a:gd name="T51" fmla="*/ 55 h 492"/>
                <a:gd name="T52" fmla="*/ 21 w 200"/>
                <a:gd name="T53" fmla="*/ 37 h 492"/>
                <a:gd name="T54" fmla="*/ 38 w 200"/>
                <a:gd name="T55" fmla="*/ 22 h 492"/>
                <a:gd name="T56" fmla="*/ 56 w 200"/>
                <a:gd name="T57" fmla="*/ 10 h 492"/>
                <a:gd name="T58" fmla="*/ 77 w 200"/>
                <a:gd name="T59" fmla="*/ 2 h 492"/>
                <a:gd name="T60" fmla="*/ 99 w 200"/>
                <a:gd name="T61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492">
                  <a:moveTo>
                    <a:pt x="99" y="0"/>
                  </a:moveTo>
                  <a:lnTo>
                    <a:pt x="123" y="2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8" y="37"/>
                  </a:lnTo>
                  <a:lnTo>
                    <a:pt x="190" y="55"/>
                  </a:lnTo>
                  <a:lnTo>
                    <a:pt x="198" y="77"/>
                  </a:lnTo>
                  <a:lnTo>
                    <a:pt x="200" y="100"/>
                  </a:lnTo>
                  <a:lnTo>
                    <a:pt x="200" y="390"/>
                  </a:lnTo>
                  <a:lnTo>
                    <a:pt x="198" y="413"/>
                  </a:lnTo>
                  <a:lnTo>
                    <a:pt x="190" y="435"/>
                  </a:lnTo>
                  <a:lnTo>
                    <a:pt x="178" y="453"/>
                  </a:lnTo>
                  <a:lnTo>
                    <a:pt x="162" y="469"/>
                  </a:lnTo>
                  <a:lnTo>
                    <a:pt x="144" y="481"/>
                  </a:lnTo>
                  <a:lnTo>
                    <a:pt x="123" y="488"/>
                  </a:lnTo>
                  <a:lnTo>
                    <a:pt x="99" y="492"/>
                  </a:lnTo>
                  <a:lnTo>
                    <a:pt x="77" y="488"/>
                  </a:lnTo>
                  <a:lnTo>
                    <a:pt x="56" y="481"/>
                  </a:lnTo>
                  <a:lnTo>
                    <a:pt x="38" y="469"/>
                  </a:lnTo>
                  <a:lnTo>
                    <a:pt x="21" y="453"/>
                  </a:lnTo>
                  <a:lnTo>
                    <a:pt x="9" y="435"/>
                  </a:lnTo>
                  <a:lnTo>
                    <a:pt x="2" y="413"/>
                  </a:lnTo>
                  <a:lnTo>
                    <a:pt x="0" y="390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61995" y="4225925"/>
            <a:ext cx="568325" cy="569913"/>
            <a:chOff x="727075" y="4225925"/>
            <a:chExt cx="568325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102"/>
            <p:cNvSpPr>
              <a:spLocks noEditPoints="1"/>
            </p:cNvSpPr>
            <p:nvPr/>
          </p:nvSpPr>
          <p:spPr bwMode="auto">
            <a:xfrm>
              <a:off x="1033463" y="4300538"/>
              <a:ext cx="247650" cy="249238"/>
            </a:xfrm>
            <a:custGeom>
              <a:avLst/>
              <a:gdLst>
                <a:gd name="T0" fmla="*/ 801 w 1561"/>
                <a:gd name="T1" fmla="*/ 1168 h 1567"/>
                <a:gd name="T2" fmla="*/ 1163 w 1561"/>
                <a:gd name="T3" fmla="*/ 805 h 1567"/>
                <a:gd name="T4" fmla="*/ 438 w 1561"/>
                <a:gd name="T5" fmla="*/ 2 h 1567"/>
                <a:gd name="T6" fmla="*/ 477 w 1561"/>
                <a:gd name="T7" fmla="*/ 19 h 1567"/>
                <a:gd name="T8" fmla="*/ 1057 w 1561"/>
                <a:gd name="T9" fmla="*/ 598 h 1567"/>
                <a:gd name="T10" fmla="*/ 1159 w 1561"/>
                <a:gd name="T11" fmla="*/ 499 h 1567"/>
                <a:gd name="T12" fmla="*/ 1203 w 1561"/>
                <a:gd name="T13" fmla="*/ 482 h 1567"/>
                <a:gd name="T14" fmla="*/ 1248 w 1561"/>
                <a:gd name="T15" fmla="*/ 484 h 1567"/>
                <a:gd name="T16" fmla="*/ 1289 w 1561"/>
                <a:gd name="T17" fmla="*/ 505 h 1567"/>
                <a:gd name="T18" fmla="*/ 1318 w 1561"/>
                <a:gd name="T19" fmla="*/ 541 h 1567"/>
                <a:gd name="T20" fmla="*/ 1555 w 1561"/>
                <a:gd name="T21" fmla="*/ 1421 h 1567"/>
                <a:gd name="T22" fmla="*/ 1561 w 1561"/>
                <a:gd name="T23" fmla="*/ 1457 h 1567"/>
                <a:gd name="T24" fmla="*/ 1550 w 1561"/>
                <a:gd name="T25" fmla="*/ 1505 h 1567"/>
                <a:gd name="T26" fmla="*/ 1521 w 1561"/>
                <a:gd name="T27" fmla="*/ 1543 h 1567"/>
                <a:gd name="T28" fmla="*/ 1477 w 1561"/>
                <a:gd name="T29" fmla="*/ 1564 h 1567"/>
                <a:gd name="T30" fmla="*/ 1451 w 1561"/>
                <a:gd name="T31" fmla="*/ 1567 h 1567"/>
                <a:gd name="T32" fmla="*/ 1422 w 1561"/>
                <a:gd name="T33" fmla="*/ 1564 h 1567"/>
                <a:gd name="T34" fmla="*/ 538 w 1561"/>
                <a:gd name="T35" fmla="*/ 1323 h 1567"/>
                <a:gd name="T36" fmla="*/ 502 w 1561"/>
                <a:gd name="T37" fmla="*/ 1295 h 1567"/>
                <a:gd name="T38" fmla="*/ 481 w 1561"/>
                <a:gd name="T39" fmla="*/ 1254 h 1567"/>
                <a:gd name="T40" fmla="*/ 479 w 1561"/>
                <a:gd name="T41" fmla="*/ 1207 h 1567"/>
                <a:gd name="T42" fmla="*/ 495 w 1561"/>
                <a:gd name="T43" fmla="*/ 1164 h 1567"/>
                <a:gd name="T44" fmla="*/ 901 w 1561"/>
                <a:gd name="T45" fmla="*/ 754 h 1567"/>
                <a:gd name="T46" fmla="*/ 264 w 1561"/>
                <a:gd name="T47" fmla="*/ 419 h 1567"/>
                <a:gd name="T48" fmla="*/ 611 w 1561"/>
                <a:gd name="T49" fmla="*/ 771 h 1567"/>
                <a:gd name="T50" fmla="*/ 628 w 1561"/>
                <a:gd name="T51" fmla="*/ 816 h 1567"/>
                <a:gd name="T52" fmla="*/ 622 w 1561"/>
                <a:gd name="T53" fmla="*/ 865 h 1567"/>
                <a:gd name="T54" fmla="*/ 595 w 1561"/>
                <a:gd name="T55" fmla="*/ 907 h 1567"/>
                <a:gd name="T56" fmla="*/ 559 w 1561"/>
                <a:gd name="T57" fmla="*/ 932 h 1567"/>
                <a:gd name="T58" fmla="*/ 518 w 1561"/>
                <a:gd name="T59" fmla="*/ 939 h 1567"/>
                <a:gd name="T60" fmla="*/ 476 w 1561"/>
                <a:gd name="T61" fmla="*/ 932 h 1567"/>
                <a:gd name="T62" fmla="*/ 440 w 1561"/>
                <a:gd name="T63" fmla="*/ 907 h 1567"/>
                <a:gd name="T64" fmla="*/ 15 w 1561"/>
                <a:gd name="T65" fmla="*/ 477 h 1567"/>
                <a:gd name="T66" fmla="*/ 0 w 1561"/>
                <a:gd name="T67" fmla="*/ 431 h 1567"/>
                <a:gd name="T68" fmla="*/ 4 w 1561"/>
                <a:gd name="T69" fmla="*/ 383 h 1567"/>
                <a:gd name="T70" fmla="*/ 31 w 1561"/>
                <a:gd name="T71" fmla="*/ 341 h 1567"/>
                <a:gd name="T72" fmla="*/ 354 w 1561"/>
                <a:gd name="T73" fmla="*/ 19 h 1567"/>
                <a:gd name="T74" fmla="*/ 394 w 1561"/>
                <a:gd name="T75" fmla="*/ 2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1" h="1567">
                  <a:moveTo>
                    <a:pt x="1163" y="805"/>
                  </a:moveTo>
                  <a:lnTo>
                    <a:pt x="801" y="1168"/>
                  </a:lnTo>
                  <a:lnTo>
                    <a:pt x="1295" y="1300"/>
                  </a:lnTo>
                  <a:lnTo>
                    <a:pt x="1163" y="805"/>
                  </a:lnTo>
                  <a:close/>
                  <a:moveTo>
                    <a:pt x="416" y="0"/>
                  </a:moveTo>
                  <a:lnTo>
                    <a:pt x="438" y="2"/>
                  </a:lnTo>
                  <a:lnTo>
                    <a:pt x="458" y="9"/>
                  </a:lnTo>
                  <a:lnTo>
                    <a:pt x="477" y="19"/>
                  </a:lnTo>
                  <a:lnTo>
                    <a:pt x="494" y="33"/>
                  </a:lnTo>
                  <a:lnTo>
                    <a:pt x="1057" y="598"/>
                  </a:lnTo>
                  <a:lnTo>
                    <a:pt x="1142" y="513"/>
                  </a:lnTo>
                  <a:lnTo>
                    <a:pt x="1159" y="499"/>
                  </a:lnTo>
                  <a:lnTo>
                    <a:pt x="1180" y="488"/>
                  </a:lnTo>
                  <a:lnTo>
                    <a:pt x="1203" y="482"/>
                  </a:lnTo>
                  <a:lnTo>
                    <a:pt x="1225" y="481"/>
                  </a:lnTo>
                  <a:lnTo>
                    <a:pt x="1248" y="484"/>
                  </a:lnTo>
                  <a:lnTo>
                    <a:pt x="1270" y="493"/>
                  </a:lnTo>
                  <a:lnTo>
                    <a:pt x="1289" y="505"/>
                  </a:lnTo>
                  <a:lnTo>
                    <a:pt x="1305" y="521"/>
                  </a:lnTo>
                  <a:lnTo>
                    <a:pt x="1318" y="541"/>
                  </a:lnTo>
                  <a:lnTo>
                    <a:pt x="1326" y="563"/>
                  </a:lnTo>
                  <a:lnTo>
                    <a:pt x="1555" y="1421"/>
                  </a:lnTo>
                  <a:lnTo>
                    <a:pt x="1560" y="1438"/>
                  </a:lnTo>
                  <a:lnTo>
                    <a:pt x="1561" y="1457"/>
                  </a:lnTo>
                  <a:lnTo>
                    <a:pt x="1559" y="1482"/>
                  </a:lnTo>
                  <a:lnTo>
                    <a:pt x="1550" y="1505"/>
                  </a:lnTo>
                  <a:lnTo>
                    <a:pt x="1537" y="1526"/>
                  </a:lnTo>
                  <a:lnTo>
                    <a:pt x="1521" y="1543"/>
                  </a:lnTo>
                  <a:lnTo>
                    <a:pt x="1500" y="1556"/>
                  </a:lnTo>
                  <a:lnTo>
                    <a:pt x="1477" y="1564"/>
                  </a:lnTo>
                  <a:lnTo>
                    <a:pt x="1452" y="1567"/>
                  </a:lnTo>
                  <a:lnTo>
                    <a:pt x="1451" y="1567"/>
                  </a:lnTo>
                  <a:lnTo>
                    <a:pt x="1436" y="1566"/>
                  </a:lnTo>
                  <a:lnTo>
                    <a:pt x="1422" y="1564"/>
                  </a:lnTo>
                  <a:lnTo>
                    <a:pt x="559" y="1332"/>
                  </a:lnTo>
                  <a:lnTo>
                    <a:pt x="538" y="1323"/>
                  </a:lnTo>
                  <a:lnTo>
                    <a:pt x="518" y="1310"/>
                  </a:lnTo>
                  <a:lnTo>
                    <a:pt x="502" y="1295"/>
                  </a:lnTo>
                  <a:lnTo>
                    <a:pt x="490" y="1275"/>
                  </a:lnTo>
                  <a:lnTo>
                    <a:pt x="481" y="1254"/>
                  </a:lnTo>
                  <a:lnTo>
                    <a:pt x="478" y="1231"/>
                  </a:lnTo>
                  <a:lnTo>
                    <a:pt x="479" y="1207"/>
                  </a:lnTo>
                  <a:lnTo>
                    <a:pt x="485" y="1185"/>
                  </a:lnTo>
                  <a:lnTo>
                    <a:pt x="495" y="1164"/>
                  </a:lnTo>
                  <a:lnTo>
                    <a:pt x="511" y="1147"/>
                  </a:lnTo>
                  <a:lnTo>
                    <a:pt x="901" y="754"/>
                  </a:lnTo>
                  <a:lnTo>
                    <a:pt x="416" y="267"/>
                  </a:lnTo>
                  <a:lnTo>
                    <a:pt x="264" y="419"/>
                  </a:lnTo>
                  <a:lnTo>
                    <a:pt x="595" y="751"/>
                  </a:lnTo>
                  <a:lnTo>
                    <a:pt x="611" y="771"/>
                  </a:lnTo>
                  <a:lnTo>
                    <a:pt x="622" y="793"/>
                  </a:lnTo>
                  <a:lnTo>
                    <a:pt x="628" y="816"/>
                  </a:lnTo>
                  <a:lnTo>
                    <a:pt x="628" y="841"/>
                  </a:lnTo>
                  <a:lnTo>
                    <a:pt x="622" y="865"/>
                  </a:lnTo>
                  <a:lnTo>
                    <a:pt x="611" y="887"/>
                  </a:lnTo>
                  <a:lnTo>
                    <a:pt x="595" y="907"/>
                  </a:lnTo>
                  <a:lnTo>
                    <a:pt x="578" y="922"/>
                  </a:lnTo>
                  <a:lnTo>
                    <a:pt x="559" y="932"/>
                  </a:lnTo>
                  <a:lnTo>
                    <a:pt x="539" y="937"/>
                  </a:lnTo>
                  <a:lnTo>
                    <a:pt x="518" y="939"/>
                  </a:lnTo>
                  <a:lnTo>
                    <a:pt x="496" y="937"/>
                  </a:lnTo>
                  <a:lnTo>
                    <a:pt x="476" y="932"/>
                  </a:lnTo>
                  <a:lnTo>
                    <a:pt x="457" y="922"/>
                  </a:lnTo>
                  <a:lnTo>
                    <a:pt x="440" y="907"/>
                  </a:lnTo>
                  <a:lnTo>
                    <a:pt x="31" y="497"/>
                  </a:lnTo>
                  <a:lnTo>
                    <a:pt x="15" y="477"/>
                  </a:lnTo>
                  <a:lnTo>
                    <a:pt x="4" y="455"/>
                  </a:lnTo>
                  <a:lnTo>
                    <a:pt x="0" y="431"/>
                  </a:lnTo>
                  <a:lnTo>
                    <a:pt x="0" y="407"/>
                  </a:lnTo>
                  <a:lnTo>
                    <a:pt x="4" y="383"/>
                  </a:lnTo>
                  <a:lnTo>
                    <a:pt x="15" y="360"/>
                  </a:lnTo>
                  <a:lnTo>
                    <a:pt x="31" y="341"/>
                  </a:lnTo>
                  <a:lnTo>
                    <a:pt x="338" y="33"/>
                  </a:lnTo>
                  <a:lnTo>
                    <a:pt x="354" y="19"/>
                  </a:lnTo>
                  <a:lnTo>
                    <a:pt x="374" y="9"/>
                  </a:lnTo>
                  <a:lnTo>
                    <a:pt x="394" y="2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4"/>
            <p:cNvSpPr>
              <a:spLocks noEditPoints="1"/>
            </p:cNvSpPr>
            <p:nvPr/>
          </p:nvSpPr>
          <p:spPr bwMode="auto">
            <a:xfrm>
              <a:off x="727075" y="4225925"/>
              <a:ext cx="568325" cy="569913"/>
            </a:xfrm>
            <a:custGeom>
              <a:avLst/>
              <a:gdLst>
                <a:gd name="T0" fmla="*/ 2026 w 3580"/>
                <a:gd name="T1" fmla="*/ 3369 h 3590"/>
                <a:gd name="T2" fmla="*/ 2351 w 3580"/>
                <a:gd name="T3" fmla="*/ 2687 h 3590"/>
                <a:gd name="T4" fmla="*/ 111 w 3580"/>
                <a:gd name="T5" fmla="*/ 0 h 3590"/>
                <a:gd name="T6" fmla="*/ 158 w 3580"/>
                <a:gd name="T7" fmla="*/ 11 h 3590"/>
                <a:gd name="T8" fmla="*/ 196 w 3580"/>
                <a:gd name="T9" fmla="*/ 41 h 3590"/>
                <a:gd name="T10" fmla="*/ 218 w 3580"/>
                <a:gd name="T11" fmla="*/ 85 h 3590"/>
                <a:gd name="T12" fmla="*/ 220 w 3580"/>
                <a:gd name="T13" fmla="*/ 3369 h 3590"/>
                <a:gd name="T14" fmla="*/ 1343 w 3580"/>
                <a:gd name="T15" fmla="*/ 2027 h 3590"/>
                <a:gd name="T16" fmla="*/ 1018 w 3580"/>
                <a:gd name="T17" fmla="*/ 2857 h 3590"/>
                <a:gd name="T18" fmla="*/ 1007 w 3580"/>
                <a:gd name="T19" fmla="*/ 2906 h 3590"/>
                <a:gd name="T20" fmla="*/ 976 w 3580"/>
                <a:gd name="T21" fmla="*/ 2943 h 3590"/>
                <a:gd name="T22" fmla="*/ 933 w 3580"/>
                <a:gd name="T23" fmla="*/ 2964 h 3590"/>
                <a:gd name="T24" fmla="*/ 882 w 3580"/>
                <a:gd name="T25" fmla="*/ 2964 h 3590"/>
                <a:gd name="T26" fmla="*/ 839 w 3580"/>
                <a:gd name="T27" fmla="*/ 2943 h 3590"/>
                <a:gd name="T28" fmla="*/ 808 w 3580"/>
                <a:gd name="T29" fmla="*/ 2906 h 3590"/>
                <a:gd name="T30" fmla="*/ 797 w 3580"/>
                <a:gd name="T31" fmla="*/ 2857 h 3590"/>
                <a:gd name="T32" fmla="*/ 801 w 3580"/>
                <a:gd name="T33" fmla="*/ 1892 h 3590"/>
                <a:gd name="T34" fmla="*/ 821 w 3580"/>
                <a:gd name="T35" fmla="*/ 1847 h 3590"/>
                <a:gd name="T36" fmla="*/ 859 w 3580"/>
                <a:gd name="T37" fmla="*/ 1817 h 3590"/>
                <a:gd name="T38" fmla="*/ 908 w 3580"/>
                <a:gd name="T39" fmla="*/ 1806 h 3590"/>
                <a:gd name="T40" fmla="*/ 1479 w 3580"/>
                <a:gd name="T41" fmla="*/ 1809 h 3590"/>
                <a:gd name="T42" fmla="*/ 1522 w 3580"/>
                <a:gd name="T43" fmla="*/ 1830 h 3590"/>
                <a:gd name="T44" fmla="*/ 1552 w 3580"/>
                <a:gd name="T45" fmla="*/ 1868 h 3590"/>
                <a:gd name="T46" fmla="*/ 1563 w 3580"/>
                <a:gd name="T47" fmla="*/ 1917 h 3590"/>
                <a:gd name="T48" fmla="*/ 1806 w 3580"/>
                <a:gd name="T49" fmla="*/ 3369 h 3590"/>
                <a:gd name="T50" fmla="*/ 1808 w 3580"/>
                <a:gd name="T51" fmla="*/ 2551 h 3590"/>
                <a:gd name="T52" fmla="*/ 1830 w 3580"/>
                <a:gd name="T53" fmla="*/ 2506 h 3590"/>
                <a:gd name="T54" fmla="*/ 1868 w 3580"/>
                <a:gd name="T55" fmla="*/ 2477 h 3590"/>
                <a:gd name="T56" fmla="*/ 1916 w 3580"/>
                <a:gd name="T57" fmla="*/ 2465 h 3590"/>
                <a:gd name="T58" fmla="*/ 2486 w 3580"/>
                <a:gd name="T59" fmla="*/ 2468 h 3590"/>
                <a:gd name="T60" fmla="*/ 2530 w 3580"/>
                <a:gd name="T61" fmla="*/ 2490 h 3590"/>
                <a:gd name="T62" fmla="*/ 2560 w 3580"/>
                <a:gd name="T63" fmla="*/ 2527 h 3590"/>
                <a:gd name="T64" fmla="*/ 2572 w 3580"/>
                <a:gd name="T65" fmla="*/ 2576 h 3590"/>
                <a:gd name="T66" fmla="*/ 3360 w 3580"/>
                <a:gd name="T67" fmla="*/ 3369 h 3590"/>
                <a:gd name="T68" fmla="*/ 2925 w 3580"/>
                <a:gd name="T69" fmla="*/ 3139 h 3590"/>
                <a:gd name="T70" fmla="*/ 2876 w 3580"/>
                <a:gd name="T71" fmla="*/ 3127 h 3590"/>
                <a:gd name="T72" fmla="*/ 2838 w 3580"/>
                <a:gd name="T73" fmla="*/ 3097 h 3590"/>
                <a:gd name="T74" fmla="*/ 2817 w 3580"/>
                <a:gd name="T75" fmla="*/ 3053 h 3590"/>
                <a:gd name="T76" fmla="*/ 2817 w 3580"/>
                <a:gd name="T77" fmla="*/ 3003 h 3590"/>
                <a:gd name="T78" fmla="*/ 2838 w 3580"/>
                <a:gd name="T79" fmla="*/ 2959 h 3590"/>
                <a:gd name="T80" fmla="*/ 2876 w 3580"/>
                <a:gd name="T81" fmla="*/ 2929 h 3590"/>
                <a:gd name="T82" fmla="*/ 2925 w 3580"/>
                <a:gd name="T83" fmla="*/ 2918 h 3590"/>
                <a:gd name="T84" fmla="*/ 3495 w 3580"/>
                <a:gd name="T85" fmla="*/ 2920 h 3590"/>
                <a:gd name="T86" fmla="*/ 3539 w 3580"/>
                <a:gd name="T87" fmla="*/ 2942 h 3590"/>
                <a:gd name="T88" fmla="*/ 3569 w 3580"/>
                <a:gd name="T89" fmla="*/ 2979 h 3590"/>
                <a:gd name="T90" fmla="*/ 3580 w 3580"/>
                <a:gd name="T91" fmla="*/ 3028 h 3590"/>
                <a:gd name="T92" fmla="*/ 3577 w 3580"/>
                <a:gd name="T93" fmla="*/ 3505 h 3590"/>
                <a:gd name="T94" fmla="*/ 3556 w 3580"/>
                <a:gd name="T95" fmla="*/ 3549 h 3590"/>
                <a:gd name="T96" fmla="*/ 3518 w 3580"/>
                <a:gd name="T97" fmla="*/ 3579 h 3590"/>
                <a:gd name="T98" fmla="*/ 3469 w 3580"/>
                <a:gd name="T99" fmla="*/ 3590 h 3590"/>
                <a:gd name="T100" fmla="*/ 85 w 3580"/>
                <a:gd name="T101" fmla="*/ 3587 h 3590"/>
                <a:gd name="T102" fmla="*/ 41 w 3580"/>
                <a:gd name="T103" fmla="*/ 3566 h 3590"/>
                <a:gd name="T104" fmla="*/ 11 w 3580"/>
                <a:gd name="T105" fmla="*/ 3528 h 3590"/>
                <a:gd name="T106" fmla="*/ 0 w 3580"/>
                <a:gd name="T107" fmla="*/ 3479 h 3590"/>
                <a:gd name="T108" fmla="*/ 3 w 3580"/>
                <a:gd name="T109" fmla="*/ 85 h 3590"/>
                <a:gd name="T110" fmla="*/ 24 w 3580"/>
                <a:gd name="T111" fmla="*/ 41 h 3590"/>
                <a:gd name="T112" fmla="*/ 62 w 3580"/>
                <a:gd name="T113" fmla="*/ 11 h 3590"/>
                <a:gd name="T114" fmla="*/ 111 w 3580"/>
                <a:gd name="T115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0" h="3590">
                  <a:moveTo>
                    <a:pt x="2026" y="2687"/>
                  </a:moveTo>
                  <a:lnTo>
                    <a:pt x="2026" y="3369"/>
                  </a:lnTo>
                  <a:lnTo>
                    <a:pt x="2351" y="3369"/>
                  </a:lnTo>
                  <a:lnTo>
                    <a:pt x="2351" y="2687"/>
                  </a:lnTo>
                  <a:lnTo>
                    <a:pt x="2026" y="2687"/>
                  </a:lnTo>
                  <a:close/>
                  <a:moveTo>
                    <a:pt x="111" y="0"/>
                  </a:moveTo>
                  <a:lnTo>
                    <a:pt x="136" y="3"/>
                  </a:lnTo>
                  <a:lnTo>
                    <a:pt x="158" y="11"/>
                  </a:lnTo>
                  <a:lnTo>
                    <a:pt x="179" y="24"/>
                  </a:lnTo>
                  <a:lnTo>
                    <a:pt x="196" y="41"/>
                  </a:lnTo>
                  <a:lnTo>
                    <a:pt x="209" y="62"/>
                  </a:lnTo>
                  <a:lnTo>
                    <a:pt x="218" y="85"/>
                  </a:lnTo>
                  <a:lnTo>
                    <a:pt x="220" y="111"/>
                  </a:lnTo>
                  <a:lnTo>
                    <a:pt x="220" y="3369"/>
                  </a:lnTo>
                  <a:lnTo>
                    <a:pt x="1343" y="3369"/>
                  </a:lnTo>
                  <a:lnTo>
                    <a:pt x="1343" y="2027"/>
                  </a:lnTo>
                  <a:lnTo>
                    <a:pt x="1018" y="2027"/>
                  </a:lnTo>
                  <a:lnTo>
                    <a:pt x="1018" y="2857"/>
                  </a:lnTo>
                  <a:lnTo>
                    <a:pt x="1015" y="2882"/>
                  </a:lnTo>
                  <a:lnTo>
                    <a:pt x="1007" y="2906"/>
                  </a:lnTo>
                  <a:lnTo>
                    <a:pt x="994" y="2925"/>
                  </a:lnTo>
                  <a:lnTo>
                    <a:pt x="976" y="2943"/>
                  </a:lnTo>
                  <a:lnTo>
                    <a:pt x="956" y="2956"/>
                  </a:lnTo>
                  <a:lnTo>
                    <a:pt x="933" y="2964"/>
                  </a:lnTo>
                  <a:lnTo>
                    <a:pt x="908" y="2968"/>
                  </a:lnTo>
                  <a:lnTo>
                    <a:pt x="882" y="2964"/>
                  </a:lnTo>
                  <a:lnTo>
                    <a:pt x="859" y="2956"/>
                  </a:lnTo>
                  <a:lnTo>
                    <a:pt x="839" y="2943"/>
                  </a:lnTo>
                  <a:lnTo>
                    <a:pt x="821" y="2925"/>
                  </a:lnTo>
                  <a:lnTo>
                    <a:pt x="808" y="2906"/>
                  </a:lnTo>
                  <a:lnTo>
                    <a:pt x="801" y="2882"/>
                  </a:lnTo>
                  <a:lnTo>
                    <a:pt x="797" y="2857"/>
                  </a:lnTo>
                  <a:lnTo>
                    <a:pt x="797" y="1917"/>
                  </a:lnTo>
                  <a:lnTo>
                    <a:pt x="801" y="1892"/>
                  </a:lnTo>
                  <a:lnTo>
                    <a:pt x="808" y="1868"/>
                  </a:lnTo>
                  <a:lnTo>
                    <a:pt x="821" y="1847"/>
                  </a:lnTo>
                  <a:lnTo>
                    <a:pt x="839" y="1830"/>
                  </a:lnTo>
                  <a:lnTo>
                    <a:pt x="859" y="1817"/>
                  </a:lnTo>
                  <a:lnTo>
                    <a:pt x="882" y="1809"/>
                  </a:lnTo>
                  <a:lnTo>
                    <a:pt x="908" y="1806"/>
                  </a:lnTo>
                  <a:lnTo>
                    <a:pt x="1453" y="1806"/>
                  </a:lnTo>
                  <a:lnTo>
                    <a:pt x="1479" y="1809"/>
                  </a:lnTo>
                  <a:lnTo>
                    <a:pt x="1501" y="1817"/>
                  </a:lnTo>
                  <a:lnTo>
                    <a:pt x="1522" y="1830"/>
                  </a:lnTo>
                  <a:lnTo>
                    <a:pt x="1539" y="1847"/>
                  </a:lnTo>
                  <a:lnTo>
                    <a:pt x="1552" y="1868"/>
                  </a:lnTo>
                  <a:lnTo>
                    <a:pt x="1560" y="1892"/>
                  </a:lnTo>
                  <a:lnTo>
                    <a:pt x="1563" y="1917"/>
                  </a:lnTo>
                  <a:lnTo>
                    <a:pt x="1563" y="3369"/>
                  </a:lnTo>
                  <a:lnTo>
                    <a:pt x="1806" y="3369"/>
                  </a:lnTo>
                  <a:lnTo>
                    <a:pt x="1806" y="2576"/>
                  </a:lnTo>
                  <a:lnTo>
                    <a:pt x="1808" y="2551"/>
                  </a:lnTo>
                  <a:lnTo>
                    <a:pt x="1817" y="2527"/>
                  </a:lnTo>
                  <a:lnTo>
                    <a:pt x="1830" y="2506"/>
                  </a:lnTo>
                  <a:lnTo>
                    <a:pt x="1847" y="2490"/>
                  </a:lnTo>
                  <a:lnTo>
                    <a:pt x="1868" y="2477"/>
                  </a:lnTo>
                  <a:lnTo>
                    <a:pt x="1891" y="2468"/>
                  </a:lnTo>
                  <a:lnTo>
                    <a:pt x="1916" y="2465"/>
                  </a:lnTo>
                  <a:lnTo>
                    <a:pt x="2462" y="2465"/>
                  </a:lnTo>
                  <a:lnTo>
                    <a:pt x="2486" y="2468"/>
                  </a:lnTo>
                  <a:lnTo>
                    <a:pt x="2510" y="2477"/>
                  </a:lnTo>
                  <a:lnTo>
                    <a:pt x="2530" y="2490"/>
                  </a:lnTo>
                  <a:lnTo>
                    <a:pt x="2547" y="2506"/>
                  </a:lnTo>
                  <a:lnTo>
                    <a:pt x="2560" y="2527"/>
                  </a:lnTo>
                  <a:lnTo>
                    <a:pt x="2569" y="2551"/>
                  </a:lnTo>
                  <a:lnTo>
                    <a:pt x="2572" y="2576"/>
                  </a:lnTo>
                  <a:lnTo>
                    <a:pt x="2572" y="3369"/>
                  </a:lnTo>
                  <a:lnTo>
                    <a:pt x="3360" y="3369"/>
                  </a:lnTo>
                  <a:lnTo>
                    <a:pt x="3360" y="3139"/>
                  </a:lnTo>
                  <a:lnTo>
                    <a:pt x="2925" y="3139"/>
                  </a:lnTo>
                  <a:lnTo>
                    <a:pt x="2899" y="3135"/>
                  </a:lnTo>
                  <a:lnTo>
                    <a:pt x="2876" y="3127"/>
                  </a:lnTo>
                  <a:lnTo>
                    <a:pt x="2855" y="3114"/>
                  </a:lnTo>
                  <a:lnTo>
                    <a:pt x="2838" y="3097"/>
                  </a:lnTo>
                  <a:lnTo>
                    <a:pt x="2825" y="3077"/>
                  </a:lnTo>
                  <a:lnTo>
                    <a:pt x="2817" y="3053"/>
                  </a:lnTo>
                  <a:lnTo>
                    <a:pt x="2814" y="3028"/>
                  </a:lnTo>
                  <a:lnTo>
                    <a:pt x="2817" y="3003"/>
                  </a:lnTo>
                  <a:lnTo>
                    <a:pt x="2825" y="2979"/>
                  </a:lnTo>
                  <a:lnTo>
                    <a:pt x="2838" y="2959"/>
                  </a:lnTo>
                  <a:lnTo>
                    <a:pt x="2855" y="2942"/>
                  </a:lnTo>
                  <a:lnTo>
                    <a:pt x="2876" y="2929"/>
                  </a:lnTo>
                  <a:lnTo>
                    <a:pt x="2899" y="2920"/>
                  </a:lnTo>
                  <a:lnTo>
                    <a:pt x="2925" y="2918"/>
                  </a:lnTo>
                  <a:lnTo>
                    <a:pt x="3469" y="2918"/>
                  </a:lnTo>
                  <a:lnTo>
                    <a:pt x="3495" y="2920"/>
                  </a:lnTo>
                  <a:lnTo>
                    <a:pt x="3518" y="2929"/>
                  </a:lnTo>
                  <a:lnTo>
                    <a:pt x="3539" y="2942"/>
                  </a:lnTo>
                  <a:lnTo>
                    <a:pt x="3556" y="2959"/>
                  </a:lnTo>
                  <a:lnTo>
                    <a:pt x="3569" y="2979"/>
                  </a:lnTo>
                  <a:lnTo>
                    <a:pt x="3577" y="3003"/>
                  </a:lnTo>
                  <a:lnTo>
                    <a:pt x="3580" y="3028"/>
                  </a:lnTo>
                  <a:lnTo>
                    <a:pt x="3580" y="3479"/>
                  </a:lnTo>
                  <a:lnTo>
                    <a:pt x="3577" y="3505"/>
                  </a:lnTo>
                  <a:lnTo>
                    <a:pt x="3569" y="3528"/>
                  </a:lnTo>
                  <a:lnTo>
                    <a:pt x="3556" y="3549"/>
                  </a:lnTo>
                  <a:lnTo>
                    <a:pt x="3539" y="3566"/>
                  </a:lnTo>
                  <a:lnTo>
                    <a:pt x="3518" y="3579"/>
                  </a:lnTo>
                  <a:lnTo>
                    <a:pt x="3495" y="3587"/>
                  </a:lnTo>
                  <a:lnTo>
                    <a:pt x="3469" y="3590"/>
                  </a:lnTo>
                  <a:lnTo>
                    <a:pt x="111" y="3590"/>
                  </a:lnTo>
                  <a:lnTo>
                    <a:pt x="85" y="3587"/>
                  </a:lnTo>
                  <a:lnTo>
                    <a:pt x="62" y="3579"/>
                  </a:lnTo>
                  <a:lnTo>
                    <a:pt x="41" y="3566"/>
                  </a:lnTo>
                  <a:lnTo>
                    <a:pt x="24" y="3549"/>
                  </a:lnTo>
                  <a:lnTo>
                    <a:pt x="11" y="3528"/>
                  </a:lnTo>
                  <a:lnTo>
                    <a:pt x="3" y="3505"/>
                  </a:lnTo>
                  <a:lnTo>
                    <a:pt x="0" y="3479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0980215" y="4999038"/>
            <a:ext cx="512763" cy="568325"/>
            <a:chOff x="10972800" y="4999038"/>
            <a:chExt cx="51276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110"/>
            <p:cNvSpPr>
              <a:spLocks/>
            </p:cNvSpPr>
            <p:nvPr/>
          </p:nvSpPr>
          <p:spPr bwMode="auto">
            <a:xfrm>
              <a:off x="11298238" y="5430838"/>
              <a:ext cx="31750" cy="136525"/>
            </a:xfrm>
            <a:custGeom>
              <a:avLst/>
              <a:gdLst>
                <a:gd name="T0" fmla="*/ 101 w 202"/>
                <a:gd name="T1" fmla="*/ 0 h 856"/>
                <a:gd name="T2" fmla="*/ 124 w 202"/>
                <a:gd name="T3" fmla="*/ 3 h 856"/>
                <a:gd name="T4" fmla="*/ 145 w 202"/>
                <a:gd name="T5" fmla="*/ 11 h 856"/>
                <a:gd name="T6" fmla="*/ 165 w 202"/>
                <a:gd name="T7" fmla="*/ 23 h 856"/>
                <a:gd name="T8" fmla="*/ 180 w 202"/>
                <a:gd name="T9" fmla="*/ 38 h 856"/>
                <a:gd name="T10" fmla="*/ 192 w 202"/>
                <a:gd name="T11" fmla="*/ 56 h 856"/>
                <a:gd name="T12" fmla="*/ 199 w 202"/>
                <a:gd name="T13" fmla="*/ 78 h 856"/>
                <a:gd name="T14" fmla="*/ 202 w 202"/>
                <a:gd name="T15" fmla="*/ 101 h 856"/>
                <a:gd name="T16" fmla="*/ 202 w 202"/>
                <a:gd name="T17" fmla="*/ 755 h 856"/>
                <a:gd name="T18" fmla="*/ 199 w 202"/>
                <a:gd name="T19" fmla="*/ 779 h 856"/>
                <a:gd name="T20" fmla="*/ 192 w 202"/>
                <a:gd name="T21" fmla="*/ 799 h 856"/>
                <a:gd name="T22" fmla="*/ 180 w 202"/>
                <a:gd name="T23" fmla="*/ 818 h 856"/>
                <a:gd name="T24" fmla="*/ 165 w 202"/>
                <a:gd name="T25" fmla="*/ 834 h 856"/>
                <a:gd name="T26" fmla="*/ 145 w 202"/>
                <a:gd name="T27" fmla="*/ 846 h 856"/>
                <a:gd name="T28" fmla="*/ 124 w 202"/>
                <a:gd name="T29" fmla="*/ 854 h 856"/>
                <a:gd name="T30" fmla="*/ 101 w 202"/>
                <a:gd name="T31" fmla="*/ 856 h 856"/>
                <a:gd name="T32" fmla="*/ 77 w 202"/>
                <a:gd name="T33" fmla="*/ 854 h 856"/>
                <a:gd name="T34" fmla="*/ 57 w 202"/>
                <a:gd name="T35" fmla="*/ 846 h 856"/>
                <a:gd name="T36" fmla="*/ 38 w 202"/>
                <a:gd name="T37" fmla="*/ 834 h 856"/>
                <a:gd name="T38" fmla="*/ 22 w 202"/>
                <a:gd name="T39" fmla="*/ 818 h 856"/>
                <a:gd name="T40" fmla="*/ 10 w 202"/>
                <a:gd name="T41" fmla="*/ 799 h 856"/>
                <a:gd name="T42" fmla="*/ 3 w 202"/>
                <a:gd name="T43" fmla="*/ 779 h 856"/>
                <a:gd name="T44" fmla="*/ 0 w 202"/>
                <a:gd name="T45" fmla="*/ 755 h 856"/>
                <a:gd name="T46" fmla="*/ 0 w 202"/>
                <a:gd name="T47" fmla="*/ 101 h 856"/>
                <a:gd name="T48" fmla="*/ 3 w 202"/>
                <a:gd name="T49" fmla="*/ 78 h 856"/>
                <a:gd name="T50" fmla="*/ 10 w 202"/>
                <a:gd name="T51" fmla="*/ 56 h 856"/>
                <a:gd name="T52" fmla="*/ 22 w 202"/>
                <a:gd name="T53" fmla="*/ 38 h 856"/>
                <a:gd name="T54" fmla="*/ 38 w 202"/>
                <a:gd name="T55" fmla="*/ 23 h 856"/>
                <a:gd name="T56" fmla="*/ 57 w 202"/>
                <a:gd name="T57" fmla="*/ 11 h 856"/>
                <a:gd name="T58" fmla="*/ 77 w 202"/>
                <a:gd name="T59" fmla="*/ 3 h 856"/>
                <a:gd name="T60" fmla="*/ 101 w 202"/>
                <a:gd name="T61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2" h="856">
                  <a:moveTo>
                    <a:pt x="101" y="0"/>
                  </a:moveTo>
                  <a:lnTo>
                    <a:pt x="124" y="3"/>
                  </a:lnTo>
                  <a:lnTo>
                    <a:pt x="145" y="11"/>
                  </a:lnTo>
                  <a:lnTo>
                    <a:pt x="165" y="23"/>
                  </a:lnTo>
                  <a:lnTo>
                    <a:pt x="180" y="38"/>
                  </a:lnTo>
                  <a:lnTo>
                    <a:pt x="192" y="56"/>
                  </a:lnTo>
                  <a:lnTo>
                    <a:pt x="199" y="78"/>
                  </a:lnTo>
                  <a:lnTo>
                    <a:pt x="202" y="101"/>
                  </a:lnTo>
                  <a:lnTo>
                    <a:pt x="202" y="755"/>
                  </a:lnTo>
                  <a:lnTo>
                    <a:pt x="199" y="779"/>
                  </a:lnTo>
                  <a:lnTo>
                    <a:pt x="192" y="799"/>
                  </a:lnTo>
                  <a:lnTo>
                    <a:pt x="180" y="818"/>
                  </a:lnTo>
                  <a:lnTo>
                    <a:pt x="165" y="834"/>
                  </a:lnTo>
                  <a:lnTo>
                    <a:pt x="145" y="846"/>
                  </a:lnTo>
                  <a:lnTo>
                    <a:pt x="124" y="854"/>
                  </a:lnTo>
                  <a:lnTo>
                    <a:pt x="101" y="856"/>
                  </a:lnTo>
                  <a:lnTo>
                    <a:pt x="77" y="854"/>
                  </a:lnTo>
                  <a:lnTo>
                    <a:pt x="57" y="846"/>
                  </a:lnTo>
                  <a:lnTo>
                    <a:pt x="38" y="834"/>
                  </a:lnTo>
                  <a:lnTo>
                    <a:pt x="22" y="818"/>
                  </a:lnTo>
                  <a:lnTo>
                    <a:pt x="10" y="799"/>
                  </a:lnTo>
                  <a:lnTo>
                    <a:pt x="3" y="779"/>
                  </a:lnTo>
                  <a:lnTo>
                    <a:pt x="0" y="755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2"/>
            <p:cNvSpPr>
              <a:spLocks noEditPoints="1"/>
            </p:cNvSpPr>
            <p:nvPr/>
          </p:nvSpPr>
          <p:spPr bwMode="auto">
            <a:xfrm>
              <a:off x="10972800" y="4999038"/>
              <a:ext cx="512763" cy="568325"/>
            </a:xfrm>
            <a:custGeom>
              <a:avLst/>
              <a:gdLst>
                <a:gd name="T0" fmla="*/ 2252 w 3227"/>
                <a:gd name="T1" fmla="*/ 2928 h 3583"/>
                <a:gd name="T2" fmla="*/ 201 w 3227"/>
                <a:gd name="T3" fmla="*/ 3014 h 3583"/>
                <a:gd name="T4" fmla="*/ 201 w 3227"/>
                <a:gd name="T5" fmla="*/ 3229 h 3583"/>
                <a:gd name="T6" fmla="*/ 201 w 3227"/>
                <a:gd name="T7" fmla="*/ 3367 h 3583"/>
                <a:gd name="T8" fmla="*/ 201 w 3227"/>
                <a:gd name="T9" fmla="*/ 2928 h 3583"/>
                <a:gd name="T10" fmla="*/ 2215 w 3227"/>
                <a:gd name="T11" fmla="*/ 2052 h 3583"/>
                <a:gd name="T12" fmla="*/ 349 w 3227"/>
                <a:gd name="T13" fmla="*/ 2052 h 3583"/>
                <a:gd name="T14" fmla="*/ 1866 w 3227"/>
                <a:gd name="T15" fmla="*/ 48 h 3583"/>
                <a:gd name="T16" fmla="*/ 2121 w 3227"/>
                <a:gd name="T17" fmla="*/ 224 h 3583"/>
                <a:gd name="T18" fmla="*/ 2273 w 3227"/>
                <a:gd name="T19" fmla="*/ 493 h 3583"/>
                <a:gd name="T20" fmla="*/ 2290 w 3227"/>
                <a:gd name="T21" fmla="*/ 809 h 3583"/>
                <a:gd name="T22" fmla="*/ 2172 w 3227"/>
                <a:gd name="T23" fmla="*/ 1085 h 3583"/>
                <a:gd name="T24" fmla="*/ 1948 w 3227"/>
                <a:gd name="T25" fmla="*/ 1286 h 3583"/>
                <a:gd name="T26" fmla="*/ 1805 w 3227"/>
                <a:gd name="T27" fmla="*/ 1312 h 3583"/>
                <a:gd name="T28" fmla="*/ 1751 w 3227"/>
                <a:gd name="T29" fmla="*/ 1218 h 3583"/>
                <a:gd name="T30" fmla="*/ 1810 w 3227"/>
                <a:gd name="T31" fmla="*/ 1130 h 3583"/>
                <a:gd name="T32" fmla="*/ 2007 w 3227"/>
                <a:gd name="T33" fmla="*/ 971 h 3583"/>
                <a:gd name="T34" fmla="*/ 2096 w 3227"/>
                <a:gd name="T35" fmla="*/ 738 h 3583"/>
                <a:gd name="T36" fmla="*/ 2050 w 3227"/>
                <a:gd name="T37" fmla="*/ 474 h 3583"/>
                <a:gd name="T38" fmla="*/ 1874 w 3227"/>
                <a:gd name="T39" fmla="*/ 277 h 3583"/>
                <a:gd name="T40" fmla="*/ 1613 w 3227"/>
                <a:gd name="T41" fmla="*/ 202 h 3583"/>
                <a:gd name="T42" fmla="*/ 1353 w 3227"/>
                <a:gd name="T43" fmla="*/ 277 h 3583"/>
                <a:gd name="T44" fmla="*/ 1176 w 3227"/>
                <a:gd name="T45" fmla="*/ 474 h 3583"/>
                <a:gd name="T46" fmla="*/ 1131 w 3227"/>
                <a:gd name="T47" fmla="*/ 738 h 3583"/>
                <a:gd name="T48" fmla="*/ 1220 w 3227"/>
                <a:gd name="T49" fmla="*/ 971 h 3583"/>
                <a:gd name="T50" fmla="*/ 1416 w 3227"/>
                <a:gd name="T51" fmla="*/ 1130 h 3583"/>
                <a:gd name="T52" fmla="*/ 1476 w 3227"/>
                <a:gd name="T53" fmla="*/ 1209 h 3583"/>
                <a:gd name="T54" fmla="*/ 1874 w 3227"/>
                <a:gd name="T55" fmla="*/ 1601 h 3583"/>
                <a:gd name="T56" fmla="*/ 1903 w 3227"/>
                <a:gd name="T57" fmla="*/ 1498 h 3583"/>
                <a:gd name="T58" fmla="*/ 2010 w 3227"/>
                <a:gd name="T59" fmla="*/ 1479 h 3583"/>
                <a:gd name="T60" fmla="*/ 2157 w 3227"/>
                <a:gd name="T61" fmla="*/ 1851 h 3583"/>
                <a:gd name="T62" fmla="*/ 3058 w 3227"/>
                <a:gd name="T63" fmla="*/ 1889 h 3583"/>
                <a:gd name="T64" fmla="*/ 3125 w 3227"/>
                <a:gd name="T65" fmla="*/ 2727 h 3583"/>
                <a:gd name="T66" fmla="*/ 3216 w 3227"/>
                <a:gd name="T67" fmla="*/ 2783 h 3583"/>
                <a:gd name="T68" fmla="*/ 3216 w 3227"/>
                <a:gd name="T69" fmla="*/ 3526 h 3583"/>
                <a:gd name="T70" fmla="*/ 3125 w 3227"/>
                <a:gd name="T71" fmla="*/ 3583 h 3583"/>
                <a:gd name="T72" fmla="*/ 2072 w 3227"/>
                <a:gd name="T73" fmla="*/ 3545 h 3583"/>
                <a:gd name="T74" fmla="*/ 2053 w 3227"/>
                <a:gd name="T75" fmla="*/ 2805 h 3583"/>
                <a:gd name="T76" fmla="*/ 2127 w 3227"/>
                <a:gd name="T77" fmla="*/ 2730 h 3583"/>
                <a:gd name="T78" fmla="*/ 1028 w 3227"/>
                <a:gd name="T79" fmla="*/ 2727 h 3583"/>
                <a:gd name="T80" fmla="*/ 1155 w 3227"/>
                <a:gd name="T81" fmla="*/ 2765 h 3583"/>
                <a:gd name="T82" fmla="*/ 1613 w 3227"/>
                <a:gd name="T83" fmla="*/ 3382 h 3583"/>
                <a:gd name="T84" fmla="*/ 1704 w 3227"/>
                <a:gd name="T85" fmla="*/ 3438 h 3583"/>
                <a:gd name="T86" fmla="*/ 1692 w 3227"/>
                <a:gd name="T87" fmla="*/ 3545 h 3583"/>
                <a:gd name="T88" fmla="*/ 101 w 3227"/>
                <a:gd name="T89" fmla="*/ 3583 h 3583"/>
                <a:gd name="T90" fmla="*/ 11 w 3227"/>
                <a:gd name="T91" fmla="*/ 3526 h 3583"/>
                <a:gd name="T92" fmla="*/ 11 w 3227"/>
                <a:gd name="T93" fmla="*/ 2783 h 3583"/>
                <a:gd name="T94" fmla="*/ 101 w 3227"/>
                <a:gd name="T95" fmla="*/ 2727 h 3583"/>
                <a:gd name="T96" fmla="*/ 169 w 3227"/>
                <a:gd name="T97" fmla="*/ 1889 h 3583"/>
                <a:gd name="T98" fmla="*/ 1081 w 3227"/>
                <a:gd name="T99" fmla="*/ 1851 h 3583"/>
                <a:gd name="T100" fmla="*/ 1066 w 3227"/>
                <a:gd name="T101" fmla="*/ 1103 h 3583"/>
                <a:gd name="T102" fmla="*/ 938 w 3227"/>
                <a:gd name="T103" fmla="*/ 815 h 3583"/>
                <a:gd name="T104" fmla="*/ 953 w 3227"/>
                <a:gd name="T105" fmla="*/ 493 h 3583"/>
                <a:gd name="T106" fmla="*/ 1106 w 3227"/>
                <a:gd name="T107" fmla="*/ 224 h 3583"/>
                <a:gd name="T108" fmla="*/ 1361 w 3227"/>
                <a:gd name="T109" fmla="*/ 48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7" h="3583">
                  <a:moveTo>
                    <a:pt x="2252" y="2928"/>
                  </a:moveTo>
                  <a:lnTo>
                    <a:pt x="2252" y="3382"/>
                  </a:lnTo>
                  <a:lnTo>
                    <a:pt x="3025" y="3382"/>
                  </a:lnTo>
                  <a:lnTo>
                    <a:pt x="3025" y="2928"/>
                  </a:lnTo>
                  <a:lnTo>
                    <a:pt x="2252" y="2928"/>
                  </a:lnTo>
                  <a:close/>
                  <a:moveTo>
                    <a:pt x="201" y="2928"/>
                  </a:moveTo>
                  <a:lnTo>
                    <a:pt x="201" y="2944"/>
                  </a:lnTo>
                  <a:lnTo>
                    <a:pt x="201" y="2962"/>
                  </a:lnTo>
                  <a:lnTo>
                    <a:pt x="201" y="2986"/>
                  </a:lnTo>
                  <a:lnTo>
                    <a:pt x="201" y="3014"/>
                  </a:lnTo>
                  <a:lnTo>
                    <a:pt x="201" y="3046"/>
                  </a:lnTo>
                  <a:lnTo>
                    <a:pt x="201" y="3117"/>
                  </a:lnTo>
                  <a:lnTo>
                    <a:pt x="201" y="3155"/>
                  </a:lnTo>
                  <a:lnTo>
                    <a:pt x="201" y="3192"/>
                  </a:lnTo>
                  <a:lnTo>
                    <a:pt x="201" y="3229"/>
                  </a:lnTo>
                  <a:lnTo>
                    <a:pt x="201" y="3264"/>
                  </a:lnTo>
                  <a:lnTo>
                    <a:pt x="201" y="3296"/>
                  </a:lnTo>
                  <a:lnTo>
                    <a:pt x="201" y="3324"/>
                  </a:lnTo>
                  <a:lnTo>
                    <a:pt x="201" y="3348"/>
                  </a:lnTo>
                  <a:lnTo>
                    <a:pt x="201" y="3367"/>
                  </a:lnTo>
                  <a:lnTo>
                    <a:pt x="201" y="3377"/>
                  </a:lnTo>
                  <a:lnTo>
                    <a:pt x="201" y="3382"/>
                  </a:lnTo>
                  <a:lnTo>
                    <a:pt x="975" y="3382"/>
                  </a:lnTo>
                  <a:lnTo>
                    <a:pt x="975" y="2928"/>
                  </a:lnTo>
                  <a:lnTo>
                    <a:pt x="201" y="2928"/>
                  </a:lnTo>
                  <a:close/>
                  <a:moveTo>
                    <a:pt x="2215" y="2052"/>
                  </a:moveTo>
                  <a:lnTo>
                    <a:pt x="2410" y="2727"/>
                  </a:lnTo>
                  <a:lnTo>
                    <a:pt x="2878" y="2727"/>
                  </a:lnTo>
                  <a:lnTo>
                    <a:pt x="2878" y="2052"/>
                  </a:lnTo>
                  <a:lnTo>
                    <a:pt x="2215" y="2052"/>
                  </a:lnTo>
                  <a:close/>
                  <a:moveTo>
                    <a:pt x="349" y="2052"/>
                  </a:moveTo>
                  <a:lnTo>
                    <a:pt x="349" y="2727"/>
                  </a:lnTo>
                  <a:lnTo>
                    <a:pt x="818" y="2727"/>
                  </a:lnTo>
                  <a:lnTo>
                    <a:pt x="1021" y="2052"/>
                  </a:lnTo>
                  <a:lnTo>
                    <a:pt x="349" y="2052"/>
                  </a:lnTo>
                  <a:close/>
                  <a:moveTo>
                    <a:pt x="1613" y="0"/>
                  </a:moveTo>
                  <a:lnTo>
                    <a:pt x="1680" y="3"/>
                  </a:lnTo>
                  <a:lnTo>
                    <a:pt x="1744" y="13"/>
                  </a:lnTo>
                  <a:lnTo>
                    <a:pt x="1806" y="28"/>
                  </a:lnTo>
                  <a:lnTo>
                    <a:pt x="1866" y="48"/>
                  </a:lnTo>
                  <a:lnTo>
                    <a:pt x="1924" y="74"/>
                  </a:lnTo>
                  <a:lnTo>
                    <a:pt x="1978" y="105"/>
                  </a:lnTo>
                  <a:lnTo>
                    <a:pt x="2029" y="140"/>
                  </a:lnTo>
                  <a:lnTo>
                    <a:pt x="2076" y="180"/>
                  </a:lnTo>
                  <a:lnTo>
                    <a:pt x="2121" y="224"/>
                  </a:lnTo>
                  <a:lnTo>
                    <a:pt x="2160" y="271"/>
                  </a:lnTo>
                  <a:lnTo>
                    <a:pt x="2196" y="323"/>
                  </a:lnTo>
                  <a:lnTo>
                    <a:pt x="2227" y="377"/>
                  </a:lnTo>
                  <a:lnTo>
                    <a:pt x="2253" y="434"/>
                  </a:lnTo>
                  <a:lnTo>
                    <a:pt x="2273" y="493"/>
                  </a:lnTo>
                  <a:lnTo>
                    <a:pt x="2289" y="557"/>
                  </a:lnTo>
                  <a:lnTo>
                    <a:pt x="2297" y="621"/>
                  </a:lnTo>
                  <a:lnTo>
                    <a:pt x="2301" y="686"/>
                  </a:lnTo>
                  <a:lnTo>
                    <a:pt x="2297" y="749"/>
                  </a:lnTo>
                  <a:lnTo>
                    <a:pt x="2290" y="809"/>
                  </a:lnTo>
                  <a:lnTo>
                    <a:pt x="2276" y="869"/>
                  </a:lnTo>
                  <a:lnTo>
                    <a:pt x="2257" y="926"/>
                  </a:lnTo>
                  <a:lnTo>
                    <a:pt x="2233" y="982"/>
                  </a:lnTo>
                  <a:lnTo>
                    <a:pt x="2205" y="1035"/>
                  </a:lnTo>
                  <a:lnTo>
                    <a:pt x="2172" y="1085"/>
                  </a:lnTo>
                  <a:lnTo>
                    <a:pt x="2135" y="1133"/>
                  </a:lnTo>
                  <a:lnTo>
                    <a:pt x="2094" y="1177"/>
                  </a:lnTo>
                  <a:lnTo>
                    <a:pt x="2049" y="1217"/>
                  </a:lnTo>
                  <a:lnTo>
                    <a:pt x="2000" y="1254"/>
                  </a:lnTo>
                  <a:lnTo>
                    <a:pt x="1948" y="1286"/>
                  </a:lnTo>
                  <a:lnTo>
                    <a:pt x="1892" y="1314"/>
                  </a:lnTo>
                  <a:lnTo>
                    <a:pt x="1870" y="1321"/>
                  </a:lnTo>
                  <a:lnTo>
                    <a:pt x="1847" y="1322"/>
                  </a:lnTo>
                  <a:lnTo>
                    <a:pt x="1826" y="1319"/>
                  </a:lnTo>
                  <a:lnTo>
                    <a:pt x="1805" y="1312"/>
                  </a:lnTo>
                  <a:lnTo>
                    <a:pt x="1786" y="1300"/>
                  </a:lnTo>
                  <a:lnTo>
                    <a:pt x="1771" y="1283"/>
                  </a:lnTo>
                  <a:lnTo>
                    <a:pt x="1759" y="1263"/>
                  </a:lnTo>
                  <a:lnTo>
                    <a:pt x="1752" y="1241"/>
                  </a:lnTo>
                  <a:lnTo>
                    <a:pt x="1751" y="1218"/>
                  </a:lnTo>
                  <a:lnTo>
                    <a:pt x="1754" y="1196"/>
                  </a:lnTo>
                  <a:lnTo>
                    <a:pt x="1761" y="1176"/>
                  </a:lnTo>
                  <a:lnTo>
                    <a:pt x="1773" y="1157"/>
                  </a:lnTo>
                  <a:lnTo>
                    <a:pt x="1790" y="1142"/>
                  </a:lnTo>
                  <a:lnTo>
                    <a:pt x="1810" y="1130"/>
                  </a:lnTo>
                  <a:lnTo>
                    <a:pt x="1856" y="1106"/>
                  </a:lnTo>
                  <a:lnTo>
                    <a:pt x="1900" y="1079"/>
                  </a:lnTo>
                  <a:lnTo>
                    <a:pt x="1939" y="1046"/>
                  </a:lnTo>
                  <a:lnTo>
                    <a:pt x="1975" y="1010"/>
                  </a:lnTo>
                  <a:lnTo>
                    <a:pt x="2007" y="971"/>
                  </a:lnTo>
                  <a:lnTo>
                    <a:pt x="2034" y="930"/>
                  </a:lnTo>
                  <a:lnTo>
                    <a:pt x="2057" y="885"/>
                  </a:lnTo>
                  <a:lnTo>
                    <a:pt x="2075" y="837"/>
                  </a:lnTo>
                  <a:lnTo>
                    <a:pt x="2088" y="788"/>
                  </a:lnTo>
                  <a:lnTo>
                    <a:pt x="2096" y="738"/>
                  </a:lnTo>
                  <a:lnTo>
                    <a:pt x="2099" y="686"/>
                  </a:lnTo>
                  <a:lnTo>
                    <a:pt x="2096" y="630"/>
                  </a:lnTo>
                  <a:lnTo>
                    <a:pt x="2086" y="575"/>
                  </a:lnTo>
                  <a:lnTo>
                    <a:pt x="2071" y="523"/>
                  </a:lnTo>
                  <a:lnTo>
                    <a:pt x="2050" y="474"/>
                  </a:lnTo>
                  <a:lnTo>
                    <a:pt x="2023" y="427"/>
                  </a:lnTo>
                  <a:lnTo>
                    <a:pt x="1992" y="384"/>
                  </a:lnTo>
                  <a:lnTo>
                    <a:pt x="1956" y="343"/>
                  </a:lnTo>
                  <a:lnTo>
                    <a:pt x="1917" y="308"/>
                  </a:lnTo>
                  <a:lnTo>
                    <a:pt x="1874" y="277"/>
                  </a:lnTo>
                  <a:lnTo>
                    <a:pt x="1827" y="251"/>
                  </a:lnTo>
                  <a:lnTo>
                    <a:pt x="1777" y="230"/>
                  </a:lnTo>
                  <a:lnTo>
                    <a:pt x="1724" y="214"/>
                  </a:lnTo>
                  <a:lnTo>
                    <a:pt x="1670" y="205"/>
                  </a:lnTo>
                  <a:lnTo>
                    <a:pt x="1613" y="202"/>
                  </a:lnTo>
                  <a:lnTo>
                    <a:pt x="1557" y="205"/>
                  </a:lnTo>
                  <a:lnTo>
                    <a:pt x="1502" y="214"/>
                  </a:lnTo>
                  <a:lnTo>
                    <a:pt x="1450" y="230"/>
                  </a:lnTo>
                  <a:lnTo>
                    <a:pt x="1400" y="251"/>
                  </a:lnTo>
                  <a:lnTo>
                    <a:pt x="1353" y="277"/>
                  </a:lnTo>
                  <a:lnTo>
                    <a:pt x="1309" y="308"/>
                  </a:lnTo>
                  <a:lnTo>
                    <a:pt x="1270" y="343"/>
                  </a:lnTo>
                  <a:lnTo>
                    <a:pt x="1234" y="384"/>
                  </a:lnTo>
                  <a:lnTo>
                    <a:pt x="1204" y="427"/>
                  </a:lnTo>
                  <a:lnTo>
                    <a:pt x="1176" y="474"/>
                  </a:lnTo>
                  <a:lnTo>
                    <a:pt x="1156" y="523"/>
                  </a:lnTo>
                  <a:lnTo>
                    <a:pt x="1140" y="575"/>
                  </a:lnTo>
                  <a:lnTo>
                    <a:pt x="1131" y="630"/>
                  </a:lnTo>
                  <a:lnTo>
                    <a:pt x="1127" y="686"/>
                  </a:lnTo>
                  <a:lnTo>
                    <a:pt x="1131" y="738"/>
                  </a:lnTo>
                  <a:lnTo>
                    <a:pt x="1138" y="788"/>
                  </a:lnTo>
                  <a:lnTo>
                    <a:pt x="1151" y="837"/>
                  </a:lnTo>
                  <a:lnTo>
                    <a:pt x="1170" y="885"/>
                  </a:lnTo>
                  <a:lnTo>
                    <a:pt x="1193" y="930"/>
                  </a:lnTo>
                  <a:lnTo>
                    <a:pt x="1220" y="971"/>
                  </a:lnTo>
                  <a:lnTo>
                    <a:pt x="1252" y="1010"/>
                  </a:lnTo>
                  <a:lnTo>
                    <a:pt x="1288" y="1046"/>
                  </a:lnTo>
                  <a:lnTo>
                    <a:pt x="1327" y="1079"/>
                  </a:lnTo>
                  <a:lnTo>
                    <a:pt x="1370" y="1106"/>
                  </a:lnTo>
                  <a:lnTo>
                    <a:pt x="1416" y="1130"/>
                  </a:lnTo>
                  <a:lnTo>
                    <a:pt x="1435" y="1141"/>
                  </a:lnTo>
                  <a:lnTo>
                    <a:pt x="1450" y="1155"/>
                  </a:lnTo>
                  <a:lnTo>
                    <a:pt x="1462" y="1171"/>
                  </a:lnTo>
                  <a:lnTo>
                    <a:pt x="1471" y="1190"/>
                  </a:lnTo>
                  <a:lnTo>
                    <a:pt x="1476" y="1209"/>
                  </a:lnTo>
                  <a:lnTo>
                    <a:pt x="1476" y="1230"/>
                  </a:lnTo>
                  <a:lnTo>
                    <a:pt x="1472" y="1251"/>
                  </a:lnTo>
                  <a:lnTo>
                    <a:pt x="1292" y="1851"/>
                  </a:lnTo>
                  <a:lnTo>
                    <a:pt x="1947" y="1851"/>
                  </a:lnTo>
                  <a:lnTo>
                    <a:pt x="1874" y="1601"/>
                  </a:lnTo>
                  <a:lnTo>
                    <a:pt x="1870" y="1577"/>
                  </a:lnTo>
                  <a:lnTo>
                    <a:pt x="1871" y="1555"/>
                  </a:lnTo>
                  <a:lnTo>
                    <a:pt x="1878" y="1533"/>
                  </a:lnTo>
                  <a:lnTo>
                    <a:pt x="1889" y="1515"/>
                  </a:lnTo>
                  <a:lnTo>
                    <a:pt x="1903" y="1498"/>
                  </a:lnTo>
                  <a:lnTo>
                    <a:pt x="1922" y="1484"/>
                  </a:lnTo>
                  <a:lnTo>
                    <a:pt x="1943" y="1476"/>
                  </a:lnTo>
                  <a:lnTo>
                    <a:pt x="1966" y="1471"/>
                  </a:lnTo>
                  <a:lnTo>
                    <a:pt x="1988" y="1474"/>
                  </a:lnTo>
                  <a:lnTo>
                    <a:pt x="2010" y="1479"/>
                  </a:lnTo>
                  <a:lnTo>
                    <a:pt x="2029" y="1490"/>
                  </a:lnTo>
                  <a:lnTo>
                    <a:pt x="2046" y="1505"/>
                  </a:lnTo>
                  <a:lnTo>
                    <a:pt x="2059" y="1524"/>
                  </a:lnTo>
                  <a:lnTo>
                    <a:pt x="2068" y="1544"/>
                  </a:lnTo>
                  <a:lnTo>
                    <a:pt x="2157" y="1851"/>
                  </a:lnTo>
                  <a:lnTo>
                    <a:pt x="2979" y="1851"/>
                  </a:lnTo>
                  <a:lnTo>
                    <a:pt x="3002" y="1853"/>
                  </a:lnTo>
                  <a:lnTo>
                    <a:pt x="3023" y="1861"/>
                  </a:lnTo>
                  <a:lnTo>
                    <a:pt x="3043" y="1873"/>
                  </a:lnTo>
                  <a:lnTo>
                    <a:pt x="3058" y="1889"/>
                  </a:lnTo>
                  <a:lnTo>
                    <a:pt x="3070" y="1908"/>
                  </a:lnTo>
                  <a:lnTo>
                    <a:pt x="3077" y="1928"/>
                  </a:lnTo>
                  <a:lnTo>
                    <a:pt x="3080" y="1951"/>
                  </a:lnTo>
                  <a:lnTo>
                    <a:pt x="3080" y="2727"/>
                  </a:lnTo>
                  <a:lnTo>
                    <a:pt x="3125" y="2727"/>
                  </a:lnTo>
                  <a:lnTo>
                    <a:pt x="3148" y="2730"/>
                  </a:lnTo>
                  <a:lnTo>
                    <a:pt x="3170" y="2738"/>
                  </a:lnTo>
                  <a:lnTo>
                    <a:pt x="3189" y="2750"/>
                  </a:lnTo>
                  <a:lnTo>
                    <a:pt x="3204" y="2765"/>
                  </a:lnTo>
                  <a:lnTo>
                    <a:pt x="3216" y="2783"/>
                  </a:lnTo>
                  <a:lnTo>
                    <a:pt x="3223" y="2805"/>
                  </a:lnTo>
                  <a:lnTo>
                    <a:pt x="3227" y="2828"/>
                  </a:lnTo>
                  <a:lnTo>
                    <a:pt x="3227" y="3482"/>
                  </a:lnTo>
                  <a:lnTo>
                    <a:pt x="3223" y="3506"/>
                  </a:lnTo>
                  <a:lnTo>
                    <a:pt x="3216" y="3526"/>
                  </a:lnTo>
                  <a:lnTo>
                    <a:pt x="3204" y="3545"/>
                  </a:lnTo>
                  <a:lnTo>
                    <a:pt x="3189" y="3561"/>
                  </a:lnTo>
                  <a:lnTo>
                    <a:pt x="3170" y="3573"/>
                  </a:lnTo>
                  <a:lnTo>
                    <a:pt x="3148" y="3581"/>
                  </a:lnTo>
                  <a:lnTo>
                    <a:pt x="3125" y="3583"/>
                  </a:lnTo>
                  <a:lnTo>
                    <a:pt x="2151" y="3583"/>
                  </a:lnTo>
                  <a:lnTo>
                    <a:pt x="2127" y="3581"/>
                  </a:lnTo>
                  <a:lnTo>
                    <a:pt x="2107" y="3573"/>
                  </a:lnTo>
                  <a:lnTo>
                    <a:pt x="2088" y="3561"/>
                  </a:lnTo>
                  <a:lnTo>
                    <a:pt x="2072" y="3545"/>
                  </a:lnTo>
                  <a:lnTo>
                    <a:pt x="2060" y="3526"/>
                  </a:lnTo>
                  <a:lnTo>
                    <a:pt x="2053" y="3506"/>
                  </a:lnTo>
                  <a:lnTo>
                    <a:pt x="2050" y="3482"/>
                  </a:lnTo>
                  <a:lnTo>
                    <a:pt x="2050" y="2828"/>
                  </a:lnTo>
                  <a:lnTo>
                    <a:pt x="2053" y="2805"/>
                  </a:lnTo>
                  <a:lnTo>
                    <a:pt x="2060" y="2783"/>
                  </a:lnTo>
                  <a:lnTo>
                    <a:pt x="2072" y="2765"/>
                  </a:lnTo>
                  <a:lnTo>
                    <a:pt x="2088" y="2750"/>
                  </a:lnTo>
                  <a:lnTo>
                    <a:pt x="2107" y="2738"/>
                  </a:lnTo>
                  <a:lnTo>
                    <a:pt x="2127" y="2730"/>
                  </a:lnTo>
                  <a:lnTo>
                    <a:pt x="2151" y="2727"/>
                  </a:lnTo>
                  <a:lnTo>
                    <a:pt x="2199" y="2727"/>
                  </a:lnTo>
                  <a:lnTo>
                    <a:pt x="2004" y="2052"/>
                  </a:lnTo>
                  <a:lnTo>
                    <a:pt x="1231" y="2052"/>
                  </a:lnTo>
                  <a:lnTo>
                    <a:pt x="1028" y="2727"/>
                  </a:lnTo>
                  <a:lnTo>
                    <a:pt x="1075" y="2727"/>
                  </a:lnTo>
                  <a:lnTo>
                    <a:pt x="1099" y="2730"/>
                  </a:lnTo>
                  <a:lnTo>
                    <a:pt x="1120" y="2738"/>
                  </a:lnTo>
                  <a:lnTo>
                    <a:pt x="1138" y="2750"/>
                  </a:lnTo>
                  <a:lnTo>
                    <a:pt x="1155" y="2765"/>
                  </a:lnTo>
                  <a:lnTo>
                    <a:pt x="1167" y="2783"/>
                  </a:lnTo>
                  <a:lnTo>
                    <a:pt x="1174" y="2805"/>
                  </a:lnTo>
                  <a:lnTo>
                    <a:pt x="1176" y="2828"/>
                  </a:lnTo>
                  <a:lnTo>
                    <a:pt x="1176" y="3382"/>
                  </a:lnTo>
                  <a:lnTo>
                    <a:pt x="1613" y="3382"/>
                  </a:lnTo>
                  <a:lnTo>
                    <a:pt x="1636" y="3384"/>
                  </a:lnTo>
                  <a:lnTo>
                    <a:pt x="1658" y="3392"/>
                  </a:lnTo>
                  <a:lnTo>
                    <a:pt x="1676" y="3404"/>
                  </a:lnTo>
                  <a:lnTo>
                    <a:pt x="1692" y="3420"/>
                  </a:lnTo>
                  <a:lnTo>
                    <a:pt x="1704" y="3438"/>
                  </a:lnTo>
                  <a:lnTo>
                    <a:pt x="1711" y="3459"/>
                  </a:lnTo>
                  <a:lnTo>
                    <a:pt x="1715" y="3482"/>
                  </a:lnTo>
                  <a:lnTo>
                    <a:pt x="1711" y="3506"/>
                  </a:lnTo>
                  <a:lnTo>
                    <a:pt x="1704" y="3526"/>
                  </a:lnTo>
                  <a:lnTo>
                    <a:pt x="1692" y="3545"/>
                  </a:lnTo>
                  <a:lnTo>
                    <a:pt x="1676" y="3561"/>
                  </a:lnTo>
                  <a:lnTo>
                    <a:pt x="1658" y="3573"/>
                  </a:lnTo>
                  <a:lnTo>
                    <a:pt x="1636" y="3581"/>
                  </a:lnTo>
                  <a:lnTo>
                    <a:pt x="1613" y="3583"/>
                  </a:lnTo>
                  <a:lnTo>
                    <a:pt x="101" y="3583"/>
                  </a:lnTo>
                  <a:lnTo>
                    <a:pt x="78" y="3581"/>
                  </a:lnTo>
                  <a:lnTo>
                    <a:pt x="57" y="3573"/>
                  </a:lnTo>
                  <a:lnTo>
                    <a:pt x="38" y="3561"/>
                  </a:lnTo>
                  <a:lnTo>
                    <a:pt x="23" y="3545"/>
                  </a:lnTo>
                  <a:lnTo>
                    <a:pt x="11" y="3526"/>
                  </a:lnTo>
                  <a:lnTo>
                    <a:pt x="3" y="3506"/>
                  </a:lnTo>
                  <a:lnTo>
                    <a:pt x="0" y="3482"/>
                  </a:lnTo>
                  <a:lnTo>
                    <a:pt x="0" y="2828"/>
                  </a:lnTo>
                  <a:lnTo>
                    <a:pt x="3" y="2805"/>
                  </a:lnTo>
                  <a:lnTo>
                    <a:pt x="11" y="2783"/>
                  </a:lnTo>
                  <a:lnTo>
                    <a:pt x="23" y="2765"/>
                  </a:lnTo>
                  <a:lnTo>
                    <a:pt x="38" y="2750"/>
                  </a:lnTo>
                  <a:lnTo>
                    <a:pt x="57" y="2738"/>
                  </a:lnTo>
                  <a:lnTo>
                    <a:pt x="78" y="2730"/>
                  </a:lnTo>
                  <a:lnTo>
                    <a:pt x="101" y="2727"/>
                  </a:lnTo>
                  <a:lnTo>
                    <a:pt x="147" y="2727"/>
                  </a:lnTo>
                  <a:lnTo>
                    <a:pt x="147" y="1951"/>
                  </a:lnTo>
                  <a:lnTo>
                    <a:pt x="149" y="1928"/>
                  </a:lnTo>
                  <a:lnTo>
                    <a:pt x="157" y="1908"/>
                  </a:lnTo>
                  <a:lnTo>
                    <a:pt x="169" y="1889"/>
                  </a:lnTo>
                  <a:lnTo>
                    <a:pt x="185" y="1873"/>
                  </a:lnTo>
                  <a:lnTo>
                    <a:pt x="204" y="1861"/>
                  </a:lnTo>
                  <a:lnTo>
                    <a:pt x="224" y="1853"/>
                  </a:lnTo>
                  <a:lnTo>
                    <a:pt x="247" y="1851"/>
                  </a:lnTo>
                  <a:lnTo>
                    <a:pt x="1081" y="1851"/>
                  </a:lnTo>
                  <a:lnTo>
                    <a:pt x="1255" y="1272"/>
                  </a:lnTo>
                  <a:lnTo>
                    <a:pt x="1201" y="1236"/>
                  </a:lnTo>
                  <a:lnTo>
                    <a:pt x="1152" y="1196"/>
                  </a:lnTo>
                  <a:lnTo>
                    <a:pt x="1108" y="1151"/>
                  </a:lnTo>
                  <a:lnTo>
                    <a:pt x="1066" y="1103"/>
                  </a:lnTo>
                  <a:lnTo>
                    <a:pt x="1030" y="1050"/>
                  </a:lnTo>
                  <a:lnTo>
                    <a:pt x="1000" y="996"/>
                  </a:lnTo>
                  <a:lnTo>
                    <a:pt x="974" y="937"/>
                  </a:lnTo>
                  <a:lnTo>
                    <a:pt x="953" y="877"/>
                  </a:lnTo>
                  <a:lnTo>
                    <a:pt x="938" y="815"/>
                  </a:lnTo>
                  <a:lnTo>
                    <a:pt x="929" y="751"/>
                  </a:lnTo>
                  <a:lnTo>
                    <a:pt x="926" y="686"/>
                  </a:lnTo>
                  <a:lnTo>
                    <a:pt x="929" y="621"/>
                  </a:lnTo>
                  <a:lnTo>
                    <a:pt x="938" y="557"/>
                  </a:lnTo>
                  <a:lnTo>
                    <a:pt x="953" y="493"/>
                  </a:lnTo>
                  <a:lnTo>
                    <a:pt x="974" y="434"/>
                  </a:lnTo>
                  <a:lnTo>
                    <a:pt x="1000" y="377"/>
                  </a:lnTo>
                  <a:lnTo>
                    <a:pt x="1030" y="323"/>
                  </a:lnTo>
                  <a:lnTo>
                    <a:pt x="1066" y="271"/>
                  </a:lnTo>
                  <a:lnTo>
                    <a:pt x="1106" y="224"/>
                  </a:lnTo>
                  <a:lnTo>
                    <a:pt x="1150" y="180"/>
                  </a:lnTo>
                  <a:lnTo>
                    <a:pt x="1197" y="140"/>
                  </a:lnTo>
                  <a:lnTo>
                    <a:pt x="1248" y="105"/>
                  </a:lnTo>
                  <a:lnTo>
                    <a:pt x="1303" y="74"/>
                  </a:lnTo>
                  <a:lnTo>
                    <a:pt x="1361" y="48"/>
                  </a:lnTo>
                  <a:lnTo>
                    <a:pt x="1420" y="28"/>
                  </a:lnTo>
                  <a:lnTo>
                    <a:pt x="1483" y="13"/>
                  </a:lnTo>
                  <a:lnTo>
                    <a:pt x="1547" y="3"/>
                  </a:lnTo>
                  <a:lnTo>
                    <a:pt x="1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0074085" y="4999038"/>
            <a:ext cx="454024" cy="568326"/>
            <a:chOff x="10056813" y="4999038"/>
            <a:chExt cx="454024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118"/>
            <p:cNvSpPr>
              <a:spLocks noEditPoints="1"/>
            </p:cNvSpPr>
            <p:nvPr/>
          </p:nvSpPr>
          <p:spPr bwMode="auto">
            <a:xfrm>
              <a:off x="10121900" y="5116513"/>
              <a:ext cx="323850" cy="385763"/>
            </a:xfrm>
            <a:custGeom>
              <a:avLst/>
              <a:gdLst>
                <a:gd name="T0" fmla="*/ 206 w 2046"/>
                <a:gd name="T1" fmla="*/ 205 h 2431"/>
                <a:gd name="T2" fmla="*/ 206 w 2046"/>
                <a:gd name="T3" fmla="*/ 2227 h 2431"/>
                <a:gd name="T4" fmla="*/ 1404 w 2046"/>
                <a:gd name="T5" fmla="*/ 2227 h 2431"/>
                <a:gd name="T6" fmla="*/ 1842 w 2046"/>
                <a:gd name="T7" fmla="*/ 1790 h 2431"/>
                <a:gd name="T8" fmla="*/ 1842 w 2046"/>
                <a:gd name="T9" fmla="*/ 205 h 2431"/>
                <a:gd name="T10" fmla="*/ 206 w 2046"/>
                <a:gd name="T11" fmla="*/ 205 h 2431"/>
                <a:gd name="T12" fmla="*/ 103 w 2046"/>
                <a:gd name="T13" fmla="*/ 0 h 2431"/>
                <a:gd name="T14" fmla="*/ 1944 w 2046"/>
                <a:gd name="T15" fmla="*/ 0 h 2431"/>
                <a:gd name="T16" fmla="*/ 1968 w 2046"/>
                <a:gd name="T17" fmla="*/ 3 h 2431"/>
                <a:gd name="T18" fmla="*/ 1989 w 2046"/>
                <a:gd name="T19" fmla="*/ 11 h 2431"/>
                <a:gd name="T20" fmla="*/ 2008 w 2046"/>
                <a:gd name="T21" fmla="*/ 23 h 2431"/>
                <a:gd name="T22" fmla="*/ 2024 w 2046"/>
                <a:gd name="T23" fmla="*/ 39 h 2431"/>
                <a:gd name="T24" fmla="*/ 2036 w 2046"/>
                <a:gd name="T25" fmla="*/ 57 h 2431"/>
                <a:gd name="T26" fmla="*/ 2044 w 2046"/>
                <a:gd name="T27" fmla="*/ 79 h 2431"/>
                <a:gd name="T28" fmla="*/ 2046 w 2046"/>
                <a:gd name="T29" fmla="*/ 103 h 2431"/>
                <a:gd name="T30" fmla="*/ 2046 w 2046"/>
                <a:gd name="T31" fmla="*/ 1832 h 2431"/>
                <a:gd name="T32" fmla="*/ 2045 w 2046"/>
                <a:gd name="T33" fmla="*/ 1853 h 2431"/>
                <a:gd name="T34" fmla="*/ 2038 w 2046"/>
                <a:gd name="T35" fmla="*/ 1871 h 2431"/>
                <a:gd name="T36" fmla="*/ 2030 w 2046"/>
                <a:gd name="T37" fmla="*/ 1890 h 2431"/>
                <a:gd name="T38" fmla="*/ 2017 w 2046"/>
                <a:gd name="T39" fmla="*/ 1905 h 2431"/>
                <a:gd name="T40" fmla="*/ 1519 w 2046"/>
                <a:gd name="T41" fmla="*/ 2402 h 2431"/>
                <a:gd name="T42" fmla="*/ 1504 w 2046"/>
                <a:gd name="T43" fmla="*/ 2415 h 2431"/>
                <a:gd name="T44" fmla="*/ 1487 w 2046"/>
                <a:gd name="T45" fmla="*/ 2423 h 2431"/>
                <a:gd name="T46" fmla="*/ 1467 w 2046"/>
                <a:gd name="T47" fmla="*/ 2430 h 2431"/>
                <a:gd name="T48" fmla="*/ 1447 w 2046"/>
                <a:gd name="T49" fmla="*/ 2431 h 2431"/>
                <a:gd name="T50" fmla="*/ 103 w 2046"/>
                <a:gd name="T51" fmla="*/ 2431 h 2431"/>
                <a:gd name="T52" fmla="*/ 80 w 2046"/>
                <a:gd name="T53" fmla="*/ 2429 h 2431"/>
                <a:gd name="T54" fmla="*/ 58 w 2046"/>
                <a:gd name="T55" fmla="*/ 2421 h 2431"/>
                <a:gd name="T56" fmla="*/ 40 w 2046"/>
                <a:gd name="T57" fmla="*/ 2409 h 2431"/>
                <a:gd name="T58" fmla="*/ 23 w 2046"/>
                <a:gd name="T59" fmla="*/ 2393 h 2431"/>
                <a:gd name="T60" fmla="*/ 11 w 2046"/>
                <a:gd name="T61" fmla="*/ 2375 h 2431"/>
                <a:gd name="T62" fmla="*/ 4 w 2046"/>
                <a:gd name="T63" fmla="*/ 2353 h 2431"/>
                <a:gd name="T64" fmla="*/ 0 w 2046"/>
                <a:gd name="T65" fmla="*/ 2329 h 2431"/>
                <a:gd name="T66" fmla="*/ 0 w 2046"/>
                <a:gd name="T67" fmla="*/ 103 h 2431"/>
                <a:gd name="T68" fmla="*/ 4 w 2046"/>
                <a:gd name="T69" fmla="*/ 79 h 2431"/>
                <a:gd name="T70" fmla="*/ 11 w 2046"/>
                <a:gd name="T71" fmla="*/ 57 h 2431"/>
                <a:gd name="T72" fmla="*/ 23 w 2046"/>
                <a:gd name="T73" fmla="*/ 39 h 2431"/>
                <a:gd name="T74" fmla="*/ 40 w 2046"/>
                <a:gd name="T75" fmla="*/ 23 h 2431"/>
                <a:gd name="T76" fmla="*/ 58 w 2046"/>
                <a:gd name="T77" fmla="*/ 11 h 2431"/>
                <a:gd name="T78" fmla="*/ 80 w 2046"/>
                <a:gd name="T79" fmla="*/ 3 h 2431"/>
                <a:gd name="T80" fmla="*/ 103 w 2046"/>
                <a:gd name="T81" fmla="*/ 0 h 2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6" h="2431">
                  <a:moveTo>
                    <a:pt x="206" y="205"/>
                  </a:moveTo>
                  <a:lnTo>
                    <a:pt x="206" y="2227"/>
                  </a:lnTo>
                  <a:lnTo>
                    <a:pt x="1404" y="2227"/>
                  </a:lnTo>
                  <a:lnTo>
                    <a:pt x="1842" y="1790"/>
                  </a:lnTo>
                  <a:lnTo>
                    <a:pt x="1842" y="205"/>
                  </a:lnTo>
                  <a:lnTo>
                    <a:pt x="206" y="205"/>
                  </a:lnTo>
                  <a:close/>
                  <a:moveTo>
                    <a:pt x="103" y="0"/>
                  </a:moveTo>
                  <a:lnTo>
                    <a:pt x="1944" y="0"/>
                  </a:lnTo>
                  <a:lnTo>
                    <a:pt x="1968" y="3"/>
                  </a:lnTo>
                  <a:lnTo>
                    <a:pt x="1989" y="11"/>
                  </a:lnTo>
                  <a:lnTo>
                    <a:pt x="2008" y="23"/>
                  </a:lnTo>
                  <a:lnTo>
                    <a:pt x="2024" y="39"/>
                  </a:lnTo>
                  <a:lnTo>
                    <a:pt x="2036" y="57"/>
                  </a:lnTo>
                  <a:lnTo>
                    <a:pt x="2044" y="79"/>
                  </a:lnTo>
                  <a:lnTo>
                    <a:pt x="2046" y="103"/>
                  </a:lnTo>
                  <a:lnTo>
                    <a:pt x="2046" y="1832"/>
                  </a:lnTo>
                  <a:lnTo>
                    <a:pt x="2045" y="1853"/>
                  </a:lnTo>
                  <a:lnTo>
                    <a:pt x="2038" y="1871"/>
                  </a:lnTo>
                  <a:lnTo>
                    <a:pt x="2030" y="1890"/>
                  </a:lnTo>
                  <a:lnTo>
                    <a:pt x="2017" y="1905"/>
                  </a:lnTo>
                  <a:lnTo>
                    <a:pt x="1519" y="2402"/>
                  </a:lnTo>
                  <a:lnTo>
                    <a:pt x="1504" y="2415"/>
                  </a:lnTo>
                  <a:lnTo>
                    <a:pt x="1487" y="2423"/>
                  </a:lnTo>
                  <a:lnTo>
                    <a:pt x="1467" y="2430"/>
                  </a:lnTo>
                  <a:lnTo>
                    <a:pt x="1447" y="2431"/>
                  </a:lnTo>
                  <a:lnTo>
                    <a:pt x="103" y="2431"/>
                  </a:lnTo>
                  <a:lnTo>
                    <a:pt x="80" y="2429"/>
                  </a:lnTo>
                  <a:lnTo>
                    <a:pt x="58" y="2421"/>
                  </a:lnTo>
                  <a:lnTo>
                    <a:pt x="40" y="2409"/>
                  </a:lnTo>
                  <a:lnTo>
                    <a:pt x="23" y="2393"/>
                  </a:lnTo>
                  <a:lnTo>
                    <a:pt x="11" y="2375"/>
                  </a:lnTo>
                  <a:lnTo>
                    <a:pt x="4" y="2353"/>
                  </a:lnTo>
                  <a:lnTo>
                    <a:pt x="0" y="2329"/>
                  </a:lnTo>
                  <a:lnTo>
                    <a:pt x="0" y="103"/>
                  </a:lnTo>
                  <a:lnTo>
                    <a:pt x="4" y="79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40" y="23"/>
                  </a:lnTo>
                  <a:lnTo>
                    <a:pt x="58" y="11"/>
                  </a:lnTo>
                  <a:lnTo>
                    <a:pt x="80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10056813" y="5051426"/>
              <a:ext cx="314325" cy="515938"/>
            </a:xfrm>
            <a:custGeom>
              <a:avLst/>
              <a:gdLst>
                <a:gd name="T0" fmla="*/ 102 w 1980"/>
                <a:gd name="T1" fmla="*/ 0 h 3248"/>
                <a:gd name="T2" fmla="*/ 490 w 1980"/>
                <a:gd name="T3" fmla="*/ 0 h 3248"/>
                <a:gd name="T4" fmla="*/ 512 w 1980"/>
                <a:gd name="T5" fmla="*/ 2 h 3248"/>
                <a:gd name="T6" fmla="*/ 532 w 1980"/>
                <a:gd name="T7" fmla="*/ 9 h 3248"/>
                <a:gd name="T8" fmla="*/ 551 w 1980"/>
                <a:gd name="T9" fmla="*/ 19 h 3248"/>
                <a:gd name="T10" fmla="*/ 566 w 1980"/>
                <a:gd name="T11" fmla="*/ 33 h 3248"/>
                <a:gd name="T12" fmla="*/ 579 w 1980"/>
                <a:gd name="T13" fmla="*/ 50 h 3248"/>
                <a:gd name="T14" fmla="*/ 588 w 1980"/>
                <a:gd name="T15" fmla="*/ 69 h 3248"/>
                <a:gd name="T16" fmla="*/ 592 w 1980"/>
                <a:gd name="T17" fmla="*/ 93 h 3248"/>
                <a:gd name="T18" fmla="*/ 592 w 1980"/>
                <a:gd name="T19" fmla="*/ 116 h 3248"/>
                <a:gd name="T20" fmla="*/ 587 w 1980"/>
                <a:gd name="T21" fmla="*/ 138 h 3248"/>
                <a:gd name="T22" fmla="*/ 577 w 1980"/>
                <a:gd name="T23" fmla="*/ 157 h 3248"/>
                <a:gd name="T24" fmla="*/ 563 w 1980"/>
                <a:gd name="T25" fmla="*/ 175 h 3248"/>
                <a:gd name="T26" fmla="*/ 544 w 1980"/>
                <a:gd name="T27" fmla="*/ 189 h 3248"/>
                <a:gd name="T28" fmla="*/ 523 w 1980"/>
                <a:gd name="T29" fmla="*/ 198 h 3248"/>
                <a:gd name="T30" fmla="*/ 504 w 1980"/>
                <a:gd name="T31" fmla="*/ 203 h 3248"/>
                <a:gd name="T32" fmla="*/ 486 w 1980"/>
                <a:gd name="T33" fmla="*/ 204 h 3248"/>
                <a:gd name="T34" fmla="*/ 204 w 1980"/>
                <a:gd name="T35" fmla="*/ 204 h 3248"/>
                <a:gd name="T36" fmla="*/ 204 w 1980"/>
                <a:gd name="T37" fmla="*/ 3044 h 3248"/>
                <a:gd name="T38" fmla="*/ 1878 w 1980"/>
                <a:gd name="T39" fmla="*/ 3044 h 3248"/>
                <a:gd name="T40" fmla="*/ 1902 w 1980"/>
                <a:gd name="T41" fmla="*/ 3046 h 3248"/>
                <a:gd name="T42" fmla="*/ 1923 w 1980"/>
                <a:gd name="T43" fmla="*/ 3054 h 3248"/>
                <a:gd name="T44" fmla="*/ 1942 w 1980"/>
                <a:gd name="T45" fmla="*/ 3066 h 3248"/>
                <a:gd name="T46" fmla="*/ 1959 w 1980"/>
                <a:gd name="T47" fmla="*/ 3082 h 3248"/>
                <a:gd name="T48" fmla="*/ 1971 w 1980"/>
                <a:gd name="T49" fmla="*/ 3100 h 3248"/>
                <a:gd name="T50" fmla="*/ 1978 w 1980"/>
                <a:gd name="T51" fmla="*/ 3122 h 3248"/>
                <a:gd name="T52" fmla="*/ 1980 w 1980"/>
                <a:gd name="T53" fmla="*/ 3146 h 3248"/>
                <a:gd name="T54" fmla="*/ 1978 w 1980"/>
                <a:gd name="T55" fmla="*/ 3169 h 3248"/>
                <a:gd name="T56" fmla="*/ 1971 w 1980"/>
                <a:gd name="T57" fmla="*/ 3191 h 3248"/>
                <a:gd name="T58" fmla="*/ 1959 w 1980"/>
                <a:gd name="T59" fmla="*/ 3210 h 3248"/>
                <a:gd name="T60" fmla="*/ 1942 w 1980"/>
                <a:gd name="T61" fmla="*/ 3225 h 3248"/>
                <a:gd name="T62" fmla="*/ 1923 w 1980"/>
                <a:gd name="T63" fmla="*/ 3237 h 3248"/>
                <a:gd name="T64" fmla="*/ 1902 w 1980"/>
                <a:gd name="T65" fmla="*/ 3246 h 3248"/>
                <a:gd name="T66" fmla="*/ 1878 w 1980"/>
                <a:gd name="T67" fmla="*/ 3248 h 3248"/>
                <a:gd name="T68" fmla="*/ 102 w 1980"/>
                <a:gd name="T69" fmla="*/ 3248 h 3248"/>
                <a:gd name="T70" fmla="*/ 78 w 1980"/>
                <a:gd name="T71" fmla="*/ 3246 h 3248"/>
                <a:gd name="T72" fmla="*/ 56 w 1980"/>
                <a:gd name="T73" fmla="*/ 3237 h 3248"/>
                <a:gd name="T74" fmla="*/ 38 w 1980"/>
                <a:gd name="T75" fmla="*/ 3225 h 3248"/>
                <a:gd name="T76" fmla="*/ 22 w 1980"/>
                <a:gd name="T77" fmla="*/ 3210 h 3248"/>
                <a:gd name="T78" fmla="*/ 10 w 1980"/>
                <a:gd name="T79" fmla="*/ 3191 h 3248"/>
                <a:gd name="T80" fmla="*/ 2 w 1980"/>
                <a:gd name="T81" fmla="*/ 3169 h 3248"/>
                <a:gd name="T82" fmla="*/ 0 w 1980"/>
                <a:gd name="T83" fmla="*/ 3146 h 3248"/>
                <a:gd name="T84" fmla="*/ 0 w 1980"/>
                <a:gd name="T85" fmla="*/ 102 h 3248"/>
                <a:gd name="T86" fmla="*/ 2 w 1980"/>
                <a:gd name="T87" fmla="*/ 78 h 3248"/>
                <a:gd name="T88" fmla="*/ 10 w 1980"/>
                <a:gd name="T89" fmla="*/ 57 h 3248"/>
                <a:gd name="T90" fmla="*/ 22 w 1980"/>
                <a:gd name="T91" fmla="*/ 38 h 3248"/>
                <a:gd name="T92" fmla="*/ 38 w 1980"/>
                <a:gd name="T93" fmla="*/ 23 h 3248"/>
                <a:gd name="T94" fmla="*/ 56 w 1980"/>
                <a:gd name="T95" fmla="*/ 10 h 3248"/>
                <a:gd name="T96" fmla="*/ 78 w 1980"/>
                <a:gd name="T97" fmla="*/ 2 h 3248"/>
                <a:gd name="T98" fmla="*/ 102 w 1980"/>
                <a:gd name="T99" fmla="*/ 0 h 3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80" h="3248">
                  <a:moveTo>
                    <a:pt x="102" y="0"/>
                  </a:moveTo>
                  <a:lnTo>
                    <a:pt x="490" y="0"/>
                  </a:lnTo>
                  <a:lnTo>
                    <a:pt x="512" y="2"/>
                  </a:lnTo>
                  <a:lnTo>
                    <a:pt x="532" y="9"/>
                  </a:lnTo>
                  <a:lnTo>
                    <a:pt x="551" y="19"/>
                  </a:lnTo>
                  <a:lnTo>
                    <a:pt x="566" y="33"/>
                  </a:lnTo>
                  <a:lnTo>
                    <a:pt x="579" y="50"/>
                  </a:lnTo>
                  <a:lnTo>
                    <a:pt x="588" y="69"/>
                  </a:lnTo>
                  <a:lnTo>
                    <a:pt x="592" y="93"/>
                  </a:lnTo>
                  <a:lnTo>
                    <a:pt x="592" y="116"/>
                  </a:lnTo>
                  <a:lnTo>
                    <a:pt x="587" y="138"/>
                  </a:lnTo>
                  <a:lnTo>
                    <a:pt x="577" y="157"/>
                  </a:lnTo>
                  <a:lnTo>
                    <a:pt x="563" y="175"/>
                  </a:lnTo>
                  <a:lnTo>
                    <a:pt x="544" y="189"/>
                  </a:lnTo>
                  <a:lnTo>
                    <a:pt x="523" y="198"/>
                  </a:lnTo>
                  <a:lnTo>
                    <a:pt x="504" y="203"/>
                  </a:lnTo>
                  <a:lnTo>
                    <a:pt x="486" y="204"/>
                  </a:lnTo>
                  <a:lnTo>
                    <a:pt x="204" y="204"/>
                  </a:lnTo>
                  <a:lnTo>
                    <a:pt x="204" y="3044"/>
                  </a:lnTo>
                  <a:lnTo>
                    <a:pt x="1878" y="3044"/>
                  </a:lnTo>
                  <a:lnTo>
                    <a:pt x="1902" y="3046"/>
                  </a:lnTo>
                  <a:lnTo>
                    <a:pt x="1923" y="3054"/>
                  </a:lnTo>
                  <a:lnTo>
                    <a:pt x="1942" y="3066"/>
                  </a:lnTo>
                  <a:lnTo>
                    <a:pt x="1959" y="3082"/>
                  </a:lnTo>
                  <a:lnTo>
                    <a:pt x="1971" y="3100"/>
                  </a:lnTo>
                  <a:lnTo>
                    <a:pt x="1978" y="3122"/>
                  </a:lnTo>
                  <a:lnTo>
                    <a:pt x="1980" y="3146"/>
                  </a:lnTo>
                  <a:lnTo>
                    <a:pt x="1978" y="3169"/>
                  </a:lnTo>
                  <a:lnTo>
                    <a:pt x="1971" y="3191"/>
                  </a:lnTo>
                  <a:lnTo>
                    <a:pt x="1959" y="3210"/>
                  </a:lnTo>
                  <a:lnTo>
                    <a:pt x="1942" y="3225"/>
                  </a:lnTo>
                  <a:lnTo>
                    <a:pt x="1923" y="3237"/>
                  </a:lnTo>
                  <a:lnTo>
                    <a:pt x="1902" y="3246"/>
                  </a:lnTo>
                  <a:lnTo>
                    <a:pt x="1878" y="3248"/>
                  </a:lnTo>
                  <a:lnTo>
                    <a:pt x="102" y="3248"/>
                  </a:lnTo>
                  <a:lnTo>
                    <a:pt x="78" y="3246"/>
                  </a:lnTo>
                  <a:lnTo>
                    <a:pt x="56" y="3237"/>
                  </a:lnTo>
                  <a:lnTo>
                    <a:pt x="38" y="3225"/>
                  </a:lnTo>
                  <a:lnTo>
                    <a:pt x="22" y="3210"/>
                  </a:lnTo>
                  <a:lnTo>
                    <a:pt x="10" y="3191"/>
                  </a:lnTo>
                  <a:lnTo>
                    <a:pt x="2" y="3169"/>
                  </a:lnTo>
                  <a:lnTo>
                    <a:pt x="0" y="3146"/>
                  </a:lnTo>
                  <a:lnTo>
                    <a:pt x="0" y="102"/>
                  </a:lnTo>
                  <a:lnTo>
                    <a:pt x="2" y="78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0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10207625" y="4999038"/>
              <a:ext cx="303212" cy="568325"/>
            </a:xfrm>
            <a:custGeom>
              <a:avLst/>
              <a:gdLst>
                <a:gd name="T0" fmla="*/ 535 w 1914"/>
                <a:gd name="T1" fmla="*/ 3 h 3580"/>
                <a:gd name="T2" fmla="*/ 635 w 1914"/>
                <a:gd name="T3" fmla="*/ 25 h 3580"/>
                <a:gd name="T4" fmla="*/ 726 w 1914"/>
                <a:gd name="T5" fmla="*/ 66 h 3580"/>
                <a:gd name="T6" fmla="*/ 806 w 1914"/>
                <a:gd name="T7" fmla="*/ 125 h 3580"/>
                <a:gd name="T8" fmla="*/ 874 w 1914"/>
                <a:gd name="T9" fmla="*/ 199 h 3580"/>
                <a:gd name="T10" fmla="*/ 925 w 1914"/>
                <a:gd name="T11" fmla="*/ 284 h 3580"/>
                <a:gd name="T12" fmla="*/ 1812 w 1914"/>
                <a:gd name="T13" fmla="*/ 332 h 3580"/>
                <a:gd name="T14" fmla="*/ 1857 w 1914"/>
                <a:gd name="T15" fmla="*/ 342 h 3580"/>
                <a:gd name="T16" fmla="*/ 1892 w 1914"/>
                <a:gd name="T17" fmla="*/ 370 h 3580"/>
                <a:gd name="T18" fmla="*/ 1912 w 1914"/>
                <a:gd name="T19" fmla="*/ 410 h 3580"/>
                <a:gd name="T20" fmla="*/ 1914 w 1914"/>
                <a:gd name="T21" fmla="*/ 3478 h 3580"/>
                <a:gd name="T22" fmla="*/ 1904 w 1914"/>
                <a:gd name="T23" fmla="*/ 3523 h 3580"/>
                <a:gd name="T24" fmla="*/ 1876 w 1914"/>
                <a:gd name="T25" fmla="*/ 3557 h 3580"/>
                <a:gd name="T26" fmla="*/ 1835 w 1914"/>
                <a:gd name="T27" fmla="*/ 3578 h 3580"/>
                <a:gd name="T28" fmla="*/ 1557 w 1914"/>
                <a:gd name="T29" fmla="*/ 3580 h 3580"/>
                <a:gd name="T30" fmla="*/ 1511 w 1914"/>
                <a:gd name="T31" fmla="*/ 3569 h 3580"/>
                <a:gd name="T32" fmla="*/ 1477 w 1914"/>
                <a:gd name="T33" fmla="*/ 3542 h 3580"/>
                <a:gd name="T34" fmla="*/ 1457 w 1914"/>
                <a:gd name="T35" fmla="*/ 3501 h 3580"/>
                <a:gd name="T36" fmla="*/ 1457 w 1914"/>
                <a:gd name="T37" fmla="*/ 3454 h 3580"/>
                <a:gd name="T38" fmla="*/ 1477 w 1914"/>
                <a:gd name="T39" fmla="*/ 3414 h 3580"/>
                <a:gd name="T40" fmla="*/ 1511 w 1914"/>
                <a:gd name="T41" fmla="*/ 3386 h 3580"/>
                <a:gd name="T42" fmla="*/ 1557 w 1914"/>
                <a:gd name="T43" fmla="*/ 3376 h 3580"/>
                <a:gd name="T44" fmla="*/ 1710 w 1914"/>
                <a:gd name="T45" fmla="*/ 536 h 3580"/>
                <a:gd name="T46" fmla="*/ 863 w 1914"/>
                <a:gd name="T47" fmla="*/ 536 h 3580"/>
                <a:gd name="T48" fmla="*/ 821 w 1914"/>
                <a:gd name="T49" fmla="*/ 527 h 3580"/>
                <a:gd name="T50" fmla="*/ 787 w 1914"/>
                <a:gd name="T51" fmla="*/ 502 h 3580"/>
                <a:gd name="T52" fmla="*/ 765 w 1914"/>
                <a:gd name="T53" fmla="*/ 464 h 3580"/>
                <a:gd name="T54" fmla="*/ 763 w 1914"/>
                <a:gd name="T55" fmla="*/ 456 h 3580"/>
                <a:gd name="T56" fmla="*/ 761 w 1914"/>
                <a:gd name="T57" fmla="*/ 448 h 3580"/>
                <a:gd name="T58" fmla="*/ 739 w 1914"/>
                <a:gd name="T59" fmla="*/ 369 h 3580"/>
                <a:gd name="T60" fmla="*/ 696 w 1914"/>
                <a:gd name="T61" fmla="*/ 302 h 3580"/>
                <a:gd name="T62" fmla="*/ 636 w 1914"/>
                <a:gd name="T63" fmla="*/ 250 h 3580"/>
                <a:gd name="T64" fmla="*/ 564 w 1914"/>
                <a:gd name="T65" fmla="*/ 216 h 3580"/>
                <a:gd name="T66" fmla="*/ 483 w 1914"/>
                <a:gd name="T67" fmla="*/ 204 h 3580"/>
                <a:gd name="T68" fmla="*/ 401 w 1914"/>
                <a:gd name="T69" fmla="*/ 216 h 3580"/>
                <a:gd name="T70" fmla="*/ 330 w 1914"/>
                <a:gd name="T71" fmla="*/ 250 h 3580"/>
                <a:gd name="T72" fmla="*/ 270 w 1914"/>
                <a:gd name="T73" fmla="*/ 302 h 3580"/>
                <a:gd name="T74" fmla="*/ 226 w 1914"/>
                <a:gd name="T75" fmla="*/ 369 h 3580"/>
                <a:gd name="T76" fmla="*/ 204 w 1914"/>
                <a:gd name="T77" fmla="*/ 448 h 3580"/>
                <a:gd name="T78" fmla="*/ 187 w 1914"/>
                <a:gd name="T79" fmla="*/ 490 h 3580"/>
                <a:gd name="T80" fmla="*/ 156 w 1914"/>
                <a:gd name="T81" fmla="*/ 522 h 3580"/>
                <a:gd name="T82" fmla="*/ 112 w 1914"/>
                <a:gd name="T83" fmla="*/ 536 h 3580"/>
                <a:gd name="T84" fmla="*/ 67 w 1914"/>
                <a:gd name="T85" fmla="*/ 529 h 3580"/>
                <a:gd name="T86" fmla="*/ 29 w 1914"/>
                <a:gd name="T87" fmla="*/ 504 h 3580"/>
                <a:gd name="T88" fmla="*/ 6 w 1914"/>
                <a:gd name="T89" fmla="*/ 466 h 3580"/>
                <a:gd name="T90" fmla="*/ 2 w 1914"/>
                <a:gd name="T91" fmla="*/ 421 h 3580"/>
                <a:gd name="T92" fmla="*/ 28 w 1914"/>
                <a:gd name="T93" fmla="*/ 315 h 3580"/>
                <a:gd name="T94" fmla="*/ 76 w 1914"/>
                <a:gd name="T95" fmla="*/ 219 h 3580"/>
                <a:gd name="T96" fmla="*/ 144 w 1914"/>
                <a:gd name="T97" fmla="*/ 138 h 3580"/>
                <a:gd name="T98" fmla="*/ 226 w 1914"/>
                <a:gd name="T99" fmla="*/ 74 h 3580"/>
                <a:gd name="T100" fmla="*/ 322 w 1914"/>
                <a:gd name="T101" fmla="*/ 27 h 3580"/>
                <a:gd name="T102" fmla="*/ 427 w 1914"/>
                <a:gd name="T103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4" h="3580">
                  <a:moveTo>
                    <a:pt x="483" y="0"/>
                  </a:moveTo>
                  <a:lnTo>
                    <a:pt x="535" y="3"/>
                  </a:lnTo>
                  <a:lnTo>
                    <a:pt x="586" y="11"/>
                  </a:lnTo>
                  <a:lnTo>
                    <a:pt x="635" y="25"/>
                  </a:lnTo>
                  <a:lnTo>
                    <a:pt x="682" y="43"/>
                  </a:lnTo>
                  <a:lnTo>
                    <a:pt x="726" y="66"/>
                  </a:lnTo>
                  <a:lnTo>
                    <a:pt x="768" y="93"/>
                  </a:lnTo>
                  <a:lnTo>
                    <a:pt x="806" y="125"/>
                  </a:lnTo>
                  <a:lnTo>
                    <a:pt x="842" y="159"/>
                  </a:lnTo>
                  <a:lnTo>
                    <a:pt x="874" y="199"/>
                  </a:lnTo>
                  <a:lnTo>
                    <a:pt x="901" y="240"/>
                  </a:lnTo>
                  <a:lnTo>
                    <a:pt x="925" y="284"/>
                  </a:lnTo>
                  <a:lnTo>
                    <a:pt x="943" y="332"/>
                  </a:lnTo>
                  <a:lnTo>
                    <a:pt x="1812" y="332"/>
                  </a:lnTo>
                  <a:lnTo>
                    <a:pt x="1835" y="334"/>
                  </a:lnTo>
                  <a:lnTo>
                    <a:pt x="1857" y="342"/>
                  </a:lnTo>
                  <a:lnTo>
                    <a:pt x="1876" y="355"/>
                  </a:lnTo>
                  <a:lnTo>
                    <a:pt x="1892" y="370"/>
                  </a:lnTo>
                  <a:lnTo>
                    <a:pt x="1904" y="389"/>
                  </a:lnTo>
                  <a:lnTo>
                    <a:pt x="1912" y="410"/>
                  </a:lnTo>
                  <a:lnTo>
                    <a:pt x="1914" y="434"/>
                  </a:lnTo>
                  <a:lnTo>
                    <a:pt x="1914" y="3478"/>
                  </a:lnTo>
                  <a:lnTo>
                    <a:pt x="1912" y="3501"/>
                  </a:lnTo>
                  <a:lnTo>
                    <a:pt x="1904" y="3523"/>
                  </a:lnTo>
                  <a:lnTo>
                    <a:pt x="1892" y="3542"/>
                  </a:lnTo>
                  <a:lnTo>
                    <a:pt x="1876" y="3557"/>
                  </a:lnTo>
                  <a:lnTo>
                    <a:pt x="1857" y="3569"/>
                  </a:lnTo>
                  <a:lnTo>
                    <a:pt x="1835" y="3578"/>
                  </a:lnTo>
                  <a:lnTo>
                    <a:pt x="1812" y="3580"/>
                  </a:lnTo>
                  <a:lnTo>
                    <a:pt x="1557" y="3580"/>
                  </a:lnTo>
                  <a:lnTo>
                    <a:pt x="1533" y="3578"/>
                  </a:lnTo>
                  <a:lnTo>
                    <a:pt x="1511" y="3569"/>
                  </a:lnTo>
                  <a:lnTo>
                    <a:pt x="1493" y="3557"/>
                  </a:lnTo>
                  <a:lnTo>
                    <a:pt x="1477" y="3542"/>
                  </a:lnTo>
                  <a:lnTo>
                    <a:pt x="1465" y="3523"/>
                  </a:lnTo>
                  <a:lnTo>
                    <a:pt x="1457" y="3501"/>
                  </a:lnTo>
                  <a:lnTo>
                    <a:pt x="1454" y="3478"/>
                  </a:lnTo>
                  <a:lnTo>
                    <a:pt x="1457" y="3454"/>
                  </a:lnTo>
                  <a:lnTo>
                    <a:pt x="1465" y="3432"/>
                  </a:lnTo>
                  <a:lnTo>
                    <a:pt x="1477" y="3414"/>
                  </a:lnTo>
                  <a:lnTo>
                    <a:pt x="1493" y="3398"/>
                  </a:lnTo>
                  <a:lnTo>
                    <a:pt x="1511" y="3386"/>
                  </a:lnTo>
                  <a:lnTo>
                    <a:pt x="1533" y="3378"/>
                  </a:lnTo>
                  <a:lnTo>
                    <a:pt x="1557" y="3376"/>
                  </a:lnTo>
                  <a:lnTo>
                    <a:pt x="1710" y="3376"/>
                  </a:lnTo>
                  <a:lnTo>
                    <a:pt x="1710" y="536"/>
                  </a:lnTo>
                  <a:lnTo>
                    <a:pt x="865" y="536"/>
                  </a:lnTo>
                  <a:lnTo>
                    <a:pt x="863" y="536"/>
                  </a:lnTo>
                  <a:lnTo>
                    <a:pt x="841" y="534"/>
                  </a:lnTo>
                  <a:lnTo>
                    <a:pt x="821" y="527"/>
                  </a:lnTo>
                  <a:lnTo>
                    <a:pt x="802" y="516"/>
                  </a:lnTo>
                  <a:lnTo>
                    <a:pt x="787" y="502"/>
                  </a:lnTo>
                  <a:lnTo>
                    <a:pt x="774" y="485"/>
                  </a:lnTo>
                  <a:lnTo>
                    <a:pt x="765" y="464"/>
                  </a:lnTo>
                  <a:lnTo>
                    <a:pt x="764" y="462"/>
                  </a:lnTo>
                  <a:lnTo>
                    <a:pt x="763" y="456"/>
                  </a:lnTo>
                  <a:lnTo>
                    <a:pt x="762" y="451"/>
                  </a:lnTo>
                  <a:lnTo>
                    <a:pt x="761" y="448"/>
                  </a:lnTo>
                  <a:lnTo>
                    <a:pt x="753" y="407"/>
                  </a:lnTo>
                  <a:lnTo>
                    <a:pt x="739" y="369"/>
                  </a:lnTo>
                  <a:lnTo>
                    <a:pt x="720" y="334"/>
                  </a:lnTo>
                  <a:lnTo>
                    <a:pt x="696" y="302"/>
                  </a:lnTo>
                  <a:lnTo>
                    <a:pt x="667" y="274"/>
                  </a:lnTo>
                  <a:lnTo>
                    <a:pt x="636" y="250"/>
                  </a:lnTo>
                  <a:lnTo>
                    <a:pt x="601" y="231"/>
                  </a:lnTo>
                  <a:lnTo>
                    <a:pt x="564" y="216"/>
                  </a:lnTo>
                  <a:lnTo>
                    <a:pt x="524" y="207"/>
                  </a:lnTo>
                  <a:lnTo>
                    <a:pt x="483" y="204"/>
                  </a:lnTo>
                  <a:lnTo>
                    <a:pt x="441" y="207"/>
                  </a:lnTo>
                  <a:lnTo>
                    <a:pt x="401" y="216"/>
                  </a:lnTo>
                  <a:lnTo>
                    <a:pt x="364" y="231"/>
                  </a:lnTo>
                  <a:lnTo>
                    <a:pt x="330" y="250"/>
                  </a:lnTo>
                  <a:lnTo>
                    <a:pt x="298" y="274"/>
                  </a:lnTo>
                  <a:lnTo>
                    <a:pt x="270" y="302"/>
                  </a:lnTo>
                  <a:lnTo>
                    <a:pt x="246" y="334"/>
                  </a:lnTo>
                  <a:lnTo>
                    <a:pt x="226" y="369"/>
                  </a:lnTo>
                  <a:lnTo>
                    <a:pt x="212" y="407"/>
                  </a:lnTo>
                  <a:lnTo>
                    <a:pt x="204" y="448"/>
                  </a:lnTo>
                  <a:lnTo>
                    <a:pt x="198" y="471"/>
                  </a:lnTo>
                  <a:lnTo>
                    <a:pt x="187" y="490"/>
                  </a:lnTo>
                  <a:lnTo>
                    <a:pt x="173" y="508"/>
                  </a:lnTo>
                  <a:lnTo>
                    <a:pt x="156" y="522"/>
                  </a:lnTo>
                  <a:lnTo>
                    <a:pt x="135" y="530"/>
                  </a:lnTo>
                  <a:lnTo>
                    <a:pt x="112" y="536"/>
                  </a:lnTo>
                  <a:lnTo>
                    <a:pt x="90" y="535"/>
                  </a:lnTo>
                  <a:lnTo>
                    <a:pt x="67" y="529"/>
                  </a:lnTo>
                  <a:lnTo>
                    <a:pt x="46" y="520"/>
                  </a:lnTo>
                  <a:lnTo>
                    <a:pt x="29" y="504"/>
                  </a:lnTo>
                  <a:lnTo>
                    <a:pt x="15" y="487"/>
                  </a:lnTo>
                  <a:lnTo>
                    <a:pt x="6" y="466"/>
                  </a:lnTo>
                  <a:lnTo>
                    <a:pt x="0" y="444"/>
                  </a:lnTo>
                  <a:lnTo>
                    <a:pt x="2" y="421"/>
                  </a:lnTo>
                  <a:lnTo>
                    <a:pt x="11" y="367"/>
                  </a:lnTo>
                  <a:lnTo>
                    <a:pt x="28" y="315"/>
                  </a:lnTo>
                  <a:lnTo>
                    <a:pt x="49" y="266"/>
                  </a:lnTo>
                  <a:lnTo>
                    <a:pt x="76" y="219"/>
                  </a:lnTo>
                  <a:lnTo>
                    <a:pt x="108" y="177"/>
                  </a:lnTo>
                  <a:lnTo>
                    <a:pt x="144" y="138"/>
                  </a:lnTo>
                  <a:lnTo>
                    <a:pt x="183" y="103"/>
                  </a:lnTo>
                  <a:lnTo>
                    <a:pt x="226" y="74"/>
                  </a:lnTo>
                  <a:lnTo>
                    <a:pt x="273" y="48"/>
                  </a:lnTo>
                  <a:lnTo>
                    <a:pt x="322" y="27"/>
                  </a:lnTo>
                  <a:lnTo>
                    <a:pt x="374" y="12"/>
                  </a:lnTo>
                  <a:lnTo>
                    <a:pt x="427" y="3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9101284" y="4999038"/>
            <a:ext cx="528638" cy="568325"/>
            <a:chOff x="9121775" y="4999038"/>
            <a:chExt cx="52863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128"/>
            <p:cNvSpPr>
              <a:spLocks noEditPoints="1"/>
            </p:cNvSpPr>
            <p:nvPr/>
          </p:nvSpPr>
          <p:spPr bwMode="auto">
            <a:xfrm>
              <a:off x="9121775" y="5357813"/>
              <a:ext cx="149225" cy="209550"/>
            </a:xfrm>
            <a:custGeom>
              <a:avLst/>
              <a:gdLst>
                <a:gd name="T0" fmla="*/ 301 w 940"/>
                <a:gd name="T1" fmla="*/ 812 h 1317"/>
                <a:gd name="T2" fmla="*/ 233 w 940"/>
                <a:gd name="T3" fmla="*/ 869 h 1317"/>
                <a:gd name="T4" fmla="*/ 207 w 940"/>
                <a:gd name="T5" fmla="*/ 956 h 1317"/>
                <a:gd name="T6" fmla="*/ 733 w 940"/>
                <a:gd name="T7" fmla="*/ 956 h 1317"/>
                <a:gd name="T8" fmla="*/ 707 w 940"/>
                <a:gd name="T9" fmla="*/ 869 h 1317"/>
                <a:gd name="T10" fmla="*/ 638 w 940"/>
                <a:gd name="T11" fmla="*/ 812 h 1317"/>
                <a:gd name="T12" fmla="*/ 361 w 940"/>
                <a:gd name="T13" fmla="*/ 800 h 1317"/>
                <a:gd name="T14" fmla="*/ 404 w 940"/>
                <a:gd name="T15" fmla="*/ 218 h 1317"/>
                <a:gd name="T16" fmla="*/ 324 w 940"/>
                <a:gd name="T17" fmla="*/ 275 h 1317"/>
                <a:gd name="T18" fmla="*/ 282 w 940"/>
                <a:gd name="T19" fmla="*/ 363 h 1317"/>
                <a:gd name="T20" fmla="*/ 290 w 940"/>
                <a:gd name="T21" fmla="*/ 464 h 1317"/>
                <a:gd name="T22" fmla="*/ 347 w 940"/>
                <a:gd name="T23" fmla="*/ 544 h 1317"/>
                <a:gd name="T24" fmla="*/ 436 w 940"/>
                <a:gd name="T25" fmla="*/ 586 h 1317"/>
                <a:gd name="T26" fmla="*/ 536 w 940"/>
                <a:gd name="T27" fmla="*/ 576 h 1317"/>
                <a:gd name="T28" fmla="*/ 616 w 940"/>
                <a:gd name="T29" fmla="*/ 521 h 1317"/>
                <a:gd name="T30" fmla="*/ 658 w 940"/>
                <a:gd name="T31" fmla="*/ 431 h 1317"/>
                <a:gd name="T32" fmla="*/ 649 w 940"/>
                <a:gd name="T33" fmla="*/ 331 h 1317"/>
                <a:gd name="T34" fmla="*/ 593 w 940"/>
                <a:gd name="T35" fmla="*/ 251 h 1317"/>
                <a:gd name="T36" fmla="*/ 505 w 940"/>
                <a:gd name="T37" fmla="*/ 210 h 1317"/>
                <a:gd name="T38" fmla="*/ 520 w 940"/>
                <a:gd name="T39" fmla="*/ 3 h 1317"/>
                <a:gd name="T40" fmla="*/ 657 w 940"/>
                <a:gd name="T41" fmla="*/ 46 h 1317"/>
                <a:gd name="T42" fmla="*/ 767 w 940"/>
                <a:gd name="T43" fmla="*/ 133 h 1317"/>
                <a:gd name="T44" fmla="*/ 841 w 940"/>
                <a:gd name="T45" fmla="*/ 254 h 1317"/>
                <a:gd name="T46" fmla="*/ 868 w 940"/>
                <a:gd name="T47" fmla="*/ 398 h 1317"/>
                <a:gd name="T48" fmla="*/ 843 w 940"/>
                <a:gd name="T49" fmla="*/ 535 h 1317"/>
                <a:gd name="T50" fmla="*/ 776 w 940"/>
                <a:gd name="T51" fmla="*/ 652 h 1317"/>
                <a:gd name="T52" fmla="*/ 871 w 940"/>
                <a:gd name="T53" fmla="*/ 743 h 1317"/>
                <a:gd name="T54" fmla="*/ 928 w 940"/>
                <a:gd name="T55" fmla="*/ 863 h 1317"/>
                <a:gd name="T56" fmla="*/ 940 w 940"/>
                <a:gd name="T57" fmla="*/ 1214 h 1317"/>
                <a:gd name="T58" fmla="*/ 917 w 940"/>
                <a:gd name="T59" fmla="*/ 1278 h 1317"/>
                <a:gd name="T60" fmla="*/ 860 w 940"/>
                <a:gd name="T61" fmla="*/ 1314 h 1317"/>
                <a:gd name="T62" fmla="*/ 79 w 940"/>
                <a:gd name="T63" fmla="*/ 1314 h 1317"/>
                <a:gd name="T64" fmla="*/ 23 w 940"/>
                <a:gd name="T65" fmla="*/ 1278 h 1317"/>
                <a:gd name="T66" fmla="*/ 0 w 940"/>
                <a:gd name="T67" fmla="*/ 1214 h 1317"/>
                <a:gd name="T68" fmla="*/ 12 w 940"/>
                <a:gd name="T69" fmla="*/ 863 h 1317"/>
                <a:gd name="T70" fmla="*/ 70 w 940"/>
                <a:gd name="T71" fmla="*/ 743 h 1317"/>
                <a:gd name="T72" fmla="*/ 165 w 940"/>
                <a:gd name="T73" fmla="*/ 652 h 1317"/>
                <a:gd name="T74" fmla="*/ 97 w 940"/>
                <a:gd name="T75" fmla="*/ 535 h 1317"/>
                <a:gd name="T76" fmla="*/ 72 w 940"/>
                <a:gd name="T77" fmla="*/ 398 h 1317"/>
                <a:gd name="T78" fmla="*/ 99 w 940"/>
                <a:gd name="T79" fmla="*/ 254 h 1317"/>
                <a:gd name="T80" fmla="*/ 173 w 940"/>
                <a:gd name="T81" fmla="*/ 133 h 1317"/>
                <a:gd name="T82" fmla="*/ 283 w 940"/>
                <a:gd name="T83" fmla="*/ 46 h 1317"/>
                <a:gd name="T84" fmla="*/ 420 w 940"/>
                <a:gd name="T85" fmla="*/ 3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0" h="1317">
                  <a:moveTo>
                    <a:pt x="361" y="800"/>
                  </a:moveTo>
                  <a:lnTo>
                    <a:pt x="331" y="804"/>
                  </a:lnTo>
                  <a:lnTo>
                    <a:pt x="301" y="812"/>
                  </a:lnTo>
                  <a:lnTo>
                    <a:pt x="275" y="827"/>
                  </a:lnTo>
                  <a:lnTo>
                    <a:pt x="252" y="846"/>
                  </a:lnTo>
                  <a:lnTo>
                    <a:pt x="233" y="869"/>
                  </a:lnTo>
                  <a:lnTo>
                    <a:pt x="219" y="895"/>
                  </a:lnTo>
                  <a:lnTo>
                    <a:pt x="210" y="924"/>
                  </a:lnTo>
                  <a:lnTo>
                    <a:pt x="207" y="956"/>
                  </a:lnTo>
                  <a:lnTo>
                    <a:pt x="207" y="1110"/>
                  </a:lnTo>
                  <a:lnTo>
                    <a:pt x="733" y="1110"/>
                  </a:lnTo>
                  <a:lnTo>
                    <a:pt x="733" y="956"/>
                  </a:lnTo>
                  <a:lnTo>
                    <a:pt x="730" y="924"/>
                  </a:lnTo>
                  <a:lnTo>
                    <a:pt x="721" y="895"/>
                  </a:lnTo>
                  <a:lnTo>
                    <a:pt x="707" y="869"/>
                  </a:lnTo>
                  <a:lnTo>
                    <a:pt x="687" y="846"/>
                  </a:lnTo>
                  <a:lnTo>
                    <a:pt x="665" y="827"/>
                  </a:lnTo>
                  <a:lnTo>
                    <a:pt x="638" y="812"/>
                  </a:lnTo>
                  <a:lnTo>
                    <a:pt x="609" y="804"/>
                  </a:lnTo>
                  <a:lnTo>
                    <a:pt x="579" y="800"/>
                  </a:lnTo>
                  <a:lnTo>
                    <a:pt x="361" y="800"/>
                  </a:lnTo>
                  <a:close/>
                  <a:moveTo>
                    <a:pt x="470" y="206"/>
                  </a:moveTo>
                  <a:lnTo>
                    <a:pt x="436" y="210"/>
                  </a:lnTo>
                  <a:lnTo>
                    <a:pt x="404" y="218"/>
                  </a:lnTo>
                  <a:lnTo>
                    <a:pt x="373" y="232"/>
                  </a:lnTo>
                  <a:lnTo>
                    <a:pt x="347" y="251"/>
                  </a:lnTo>
                  <a:lnTo>
                    <a:pt x="324" y="275"/>
                  </a:lnTo>
                  <a:lnTo>
                    <a:pt x="305" y="301"/>
                  </a:lnTo>
                  <a:lnTo>
                    <a:pt x="290" y="331"/>
                  </a:lnTo>
                  <a:lnTo>
                    <a:pt x="282" y="363"/>
                  </a:lnTo>
                  <a:lnTo>
                    <a:pt x="278" y="398"/>
                  </a:lnTo>
                  <a:lnTo>
                    <a:pt x="282" y="431"/>
                  </a:lnTo>
                  <a:lnTo>
                    <a:pt x="290" y="464"/>
                  </a:lnTo>
                  <a:lnTo>
                    <a:pt x="305" y="493"/>
                  </a:lnTo>
                  <a:lnTo>
                    <a:pt x="324" y="521"/>
                  </a:lnTo>
                  <a:lnTo>
                    <a:pt x="347" y="544"/>
                  </a:lnTo>
                  <a:lnTo>
                    <a:pt x="373" y="562"/>
                  </a:lnTo>
                  <a:lnTo>
                    <a:pt x="404" y="576"/>
                  </a:lnTo>
                  <a:lnTo>
                    <a:pt x="436" y="586"/>
                  </a:lnTo>
                  <a:lnTo>
                    <a:pt x="470" y="589"/>
                  </a:lnTo>
                  <a:lnTo>
                    <a:pt x="505" y="586"/>
                  </a:lnTo>
                  <a:lnTo>
                    <a:pt x="536" y="576"/>
                  </a:lnTo>
                  <a:lnTo>
                    <a:pt x="567" y="562"/>
                  </a:lnTo>
                  <a:lnTo>
                    <a:pt x="593" y="544"/>
                  </a:lnTo>
                  <a:lnTo>
                    <a:pt x="616" y="521"/>
                  </a:lnTo>
                  <a:lnTo>
                    <a:pt x="635" y="493"/>
                  </a:lnTo>
                  <a:lnTo>
                    <a:pt x="649" y="464"/>
                  </a:lnTo>
                  <a:lnTo>
                    <a:pt x="658" y="431"/>
                  </a:lnTo>
                  <a:lnTo>
                    <a:pt x="661" y="398"/>
                  </a:lnTo>
                  <a:lnTo>
                    <a:pt x="658" y="363"/>
                  </a:lnTo>
                  <a:lnTo>
                    <a:pt x="649" y="331"/>
                  </a:lnTo>
                  <a:lnTo>
                    <a:pt x="635" y="301"/>
                  </a:lnTo>
                  <a:lnTo>
                    <a:pt x="616" y="275"/>
                  </a:lnTo>
                  <a:lnTo>
                    <a:pt x="593" y="251"/>
                  </a:lnTo>
                  <a:lnTo>
                    <a:pt x="567" y="232"/>
                  </a:lnTo>
                  <a:lnTo>
                    <a:pt x="536" y="218"/>
                  </a:lnTo>
                  <a:lnTo>
                    <a:pt x="505" y="210"/>
                  </a:lnTo>
                  <a:lnTo>
                    <a:pt x="470" y="206"/>
                  </a:lnTo>
                  <a:close/>
                  <a:moveTo>
                    <a:pt x="470" y="0"/>
                  </a:moveTo>
                  <a:lnTo>
                    <a:pt x="520" y="3"/>
                  </a:lnTo>
                  <a:lnTo>
                    <a:pt x="568" y="12"/>
                  </a:lnTo>
                  <a:lnTo>
                    <a:pt x="613" y="27"/>
                  </a:lnTo>
                  <a:lnTo>
                    <a:pt x="657" y="46"/>
                  </a:lnTo>
                  <a:lnTo>
                    <a:pt x="697" y="71"/>
                  </a:lnTo>
                  <a:lnTo>
                    <a:pt x="734" y="101"/>
                  </a:lnTo>
                  <a:lnTo>
                    <a:pt x="767" y="133"/>
                  </a:lnTo>
                  <a:lnTo>
                    <a:pt x="796" y="170"/>
                  </a:lnTo>
                  <a:lnTo>
                    <a:pt x="821" y="211"/>
                  </a:lnTo>
                  <a:lnTo>
                    <a:pt x="841" y="254"/>
                  </a:lnTo>
                  <a:lnTo>
                    <a:pt x="856" y="300"/>
                  </a:lnTo>
                  <a:lnTo>
                    <a:pt x="865" y="348"/>
                  </a:lnTo>
                  <a:lnTo>
                    <a:pt x="868" y="398"/>
                  </a:lnTo>
                  <a:lnTo>
                    <a:pt x="865" y="446"/>
                  </a:lnTo>
                  <a:lnTo>
                    <a:pt x="856" y="491"/>
                  </a:lnTo>
                  <a:lnTo>
                    <a:pt x="843" y="535"/>
                  </a:lnTo>
                  <a:lnTo>
                    <a:pt x="825" y="577"/>
                  </a:lnTo>
                  <a:lnTo>
                    <a:pt x="802" y="616"/>
                  </a:lnTo>
                  <a:lnTo>
                    <a:pt x="776" y="652"/>
                  </a:lnTo>
                  <a:lnTo>
                    <a:pt x="810" y="678"/>
                  </a:lnTo>
                  <a:lnTo>
                    <a:pt x="843" y="709"/>
                  </a:lnTo>
                  <a:lnTo>
                    <a:pt x="871" y="743"/>
                  </a:lnTo>
                  <a:lnTo>
                    <a:pt x="895" y="781"/>
                  </a:lnTo>
                  <a:lnTo>
                    <a:pt x="914" y="821"/>
                  </a:lnTo>
                  <a:lnTo>
                    <a:pt x="928" y="863"/>
                  </a:lnTo>
                  <a:lnTo>
                    <a:pt x="937" y="909"/>
                  </a:lnTo>
                  <a:lnTo>
                    <a:pt x="940" y="956"/>
                  </a:lnTo>
                  <a:lnTo>
                    <a:pt x="940" y="1214"/>
                  </a:lnTo>
                  <a:lnTo>
                    <a:pt x="938" y="1238"/>
                  </a:lnTo>
                  <a:lnTo>
                    <a:pt x="930" y="1259"/>
                  </a:lnTo>
                  <a:lnTo>
                    <a:pt x="917" y="1278"/>
                  </a:lnTo>
                  <a:lnTo>
                    <a:pt x="902" y="1294"/>
                  </a:lnTo>
                  <a:lnTo>
                    <a:pt x="882" y="1306"/>
                  </a:lnTo>
                  <a:lnTo>
                    <a:pt x="860" y="1314"/>
                  </a:lnTo>
                  <a:lnTo>
                    <a:pt x="836" y="1317"/>
                  </a:lnTo>
                  <a:lnTo>
                    <a:pt x="103" y="1317"/>
                  </a:lnTo>
                  <a:lnTo>
                    <a:pt x="79" y="1314"/>
                  </a:lnTo>
                  <a:lnTo>
                    <a:pt x="58" y="1306"/>
                  </a:lnTo>
                  <a:lnTo>
                    <a:pt x="39" y="1294"/>
                  </a:lnTo>
                  <a:lnTo>
                    <a:pt x="23" y="1278"/>
                  </a:lnTo>
                  <a:lnTo>
                    <a:pt x="11" y="1259"/>
                  </a:lnTo>
                  <a:lnTo>
                    <a:pt x="3" y="1238"/>
                  </a:lnTo>
                  <a:lnTo>
                    <a:pt x="0" y="1214"/>
                  </a:lnTo>
                  <a:lnTo>
                    <a:pt x="0" y="956"/>
                  </a:lnTo>
                  <a:lnTo>
                    <a:pt x="3" y="909"/>
                  </a:lnTo>
                  <a:lnTo>
                    <a:pt x="12" y="863"/>
                  </a:lnTo>
                  <a:lnTo>
                    <a:pt x="26" y="821"/>
                  </a:lnTo>
                  <a:lnTo>
                    <a:pt x="46" y="781"/>
                  </a:lnTo>
                  <a:lnTo>
                    <a:pt x="70" y="743"/>
                  </a:lnTo>
                  <a:lnTo>
                    <a:pt x="97" y="709"/>
                  </a:lnTo>
                  <a:lnTo>
                    <a:pt x="129" y="678"/>
                  </a:lnTo>
                  <a:lnTo>
                    <a:pt x="165" y="652"/>
                  </a:lnTo>
                  <a:lnTo>
                    <a:pt x="138" y="616"/>
                  </a:lnTo>
                  <a:lnTo>
                    <a:pt x="115" y="577"/>
                  </a:lnTo>
                  <a:lnTo>
                    <a:pt x="97" y="535"/>
                  </a:lnTo>
                  <a:lnTo>
                    <a:pt x="84" y="491"/>
                  </a:lnTo>
                  <a:lnTo>
                    <a:pt x="75" y="446"/>
                  </a:lnTo>
                  <a:lnTo>
                    <a:pt x="72" y="398"/>
                  </a:lnTo>
                  <a:lnTo>
                    <a:pt x="75" y="348"/>
                  </a:lnTo>
                  <a:lnTo>
                    <a:pt x="85" y="300"/>
                  </a:lnTo>
                  <a:lnTo>
                    <a:pt x="99" y="254"/>
                  </a:lnTo>
                  <a:lnTo>
                    <a:pt x="118" y="211"/>
                  </a:lnTo>
                  <a:lnTo>
                    <a:pt x="144" y="170"/>
                  </a:lnTo>
                  <a:lnTo>
                    <a:pt x="173" y="133"/>
                  </a:lnTo>
                  <a:lnTo>
                    <a:pt x="206" y="101"/>
                  </a:lnTo>
                  <a:lnTo>
                    <a:pt x="243" y="71"/>
                  </a:lnTo>
                  <a:lnTo>
                    <a:pt x="283" y="46"/>
                  </a:lnTo>
                  <a:lnTo>
                    <a:pt x="326" y="27"/>
                  </a:lnTo>
                  <a:lnTo>
                    <a:pt x="372" y="12"/>
                  </a:lnTo>
                  <a:lnTo>
                    <a:pt x="420" y="3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29"/>
            <p:cNvSpPr>
              <a:spLocks noEditPoints="1"/>
            </p:cNvSpPr>
            <p:nvPr/>
          </p:nvSpPr>
          <p:spPr bwMode="auto">
            <a:xfrm>
              <a:off x="9501188" y="5357813"/>
              <a:ext cx="149225" cy="209550"/>
            </a:xfrm>
            <a:custGeom>
              <a:avLst/>
              <a:gdLst>
                <a:gd name="T0" fmla="*/ 301 w 940"/>
                <a:gd name="T1" fmla="*/ 812 h 1317"/>
                <a:gd name="T2" fmla="*/ 233 w 940"/>
                <a:gd name="T3" fmla="*/ 869 h 1317"/>
                <a:gd name="T4" fmla="*/ 206 w 940"/>
                <a:gd name="T5" fmla="*/ 956 h 1317"/>
                <a:gd name="T6" fmla="*/ 733 w 940"/>
                <a:gd name="T7" fmla="*/ 956 h 1317"/>
                <a:gd name="T8" fmla="*/ 707 w 940"/>
                <a:gd name="T9" fmla="*/ 869 h 1317"/>
                <a:gd name="T10" fmla="*/ 638 w 940"/>
                <a:gd name="T11" fmla="*/ 812 h 1317"/>
                <a:gd name="T12" fmla="*/ 361 w 940"/>
                <a:gd name="T13" fmla="*/ 800 h 1317"/>
                <a:gd name="T14" fmla="*/ 403 w 940"/>
                <a:gd name="T15" fmla="*/ 218 h 1317"/>
                <a:gd name="T16" fmla="*/ 324 w 940"/>
                <a:gd name="T17" fmla="*/ 275 h 1317"/>
                <a:gd name="T18" fmla="*/ 281 w 940"/>
                <a:gd name="T19" fmla="*/ 363 h 1317"/>
                <a:gd name="T20" fmla="*/ 290 w 940"/>
                <a:gd name="T21" fmla="*/ 464 h 1317"/>
                <a:gd name="T22" fmla="*/ 347 w 940"/>
                <a:gd name="T23" fmla="*/ 544 h 1317"/>
                <a:gd name="T24" fmla="*/ 435 w 940"/>
                <a:gd name="T25" fmla="*/ 586 h 1317"/>
                <a:gd name="T26" fmla="*/ 536 w 940"/>
                <a:gd name="T27" fmla="*/ 576 h 1317"/>
                <a:gd name="T28" fmla="*/ 615 w 940"/>
                <a:gd name="T29" fmla="*/ 521 h 1317"/>
                <a:gd name="T30" fmla="*/ 658 w 940"/>
                <a:gd name="T31" fmla="*/ 431 h 1317"/>
                <a:gd name="T32" fmla="*/ 648 w 940"/>
                <a:gd name="T33" fmla="*/ 331 h 1317"/>
                <a:gd name="T34" fmla="*/ 593 w 940"/>
                <a:gd name="T35" fmla="*/ 251 h 1317"/>
                <a:gd name="T36" fmla="*/ 503 w 940"/>
                <a:gd name="T37" fmla="*/ 210 h 1317"/>
                <a:gd name="T38" fmla="*/ 520 w 940"/>
                <a:gd name="T39" fmla="*/ 3 h 1317"/>
                <a:gd name="T40" fmla="*/ 657 w 940"/>
                <a:gd name="T41" fmla="*/ 46 h 1317"/>
                <a:gd name="T42" fmla="*/ 767 w 940"/>
                <a:gd name="T43" fmla="*/ 133 h 1317"/>
                <a:gd name="T44" fmla="*/ 841 w 940"/>
                <a:gd name="T45" fmla="*/ 254 h 1317"/>
                <a:gd name="T46" fmla="*/ 867 w 940"/>
                <a:gd name="T47" fmla="*/ 398 h 1317"/>
                <a:gd name="T48" fmla="*/ 843 w 940"/>
                <a:gd name="T49" fmla="*/ 535 h 1317"/>
                <a:gd name="T50" fmla="*/ 774 w 940"/>
                <a:gd name="T51" fmla="*/ 652 h 1317"/>
                <a:gd name="T52" fmla="*/ 870 w 940"/>
                <a:gd name="T53" fmla="*/ 743 h 1317"/>
                <a:gd name="T54" fmla="*/ 928 w 940"/>
                <a:gd name="T55" fmla="*/ 863 h 1317"/>
                <a:gd name="T56" fmla="*/ 940 w 940"/>
                <a:gd name="T57" fmla="*/ 1214 h 1317"/>
                <a:gd name="T58" fmla="*/ 917 w 940"/>
                <a:gd name="T59" fmla="*/ 1278 h 1317"/>
                <a:gd name="T60" fmla="*/ 860 w 940"/>
                <a:gd name="T61" fmla="*/ 1314 h 1317"/>
                <a:gd name="T62" fmla="*/ 79 w 940"/>
                <a:gd name="T63" fmla="*/ 1314 h 1317"/>
                <a:gd name="T64" fmla="*/ 23 w 940"/>
                <a:gd name="T65" fmla="*/ 1278 h 1317"/>
                <a:gd name="T66" fmla="*/ 0 w 940"/>
                <a:gd name="T67" fmla="*/ 1214 h 1317"/>
                <a:gd name="T68" fmla="*/ 12 w 940"/>
                <a:gd name="T69" fmla="*/ 863 h 1317"/>
                <a:gd name="T70" fmla="*/ 68 w 940"/>
                <a:gd name="T71" fmla="*/ 743 h 1317"/>
                <a:gd name="T72" fmla="*/ 164 w 940"/>
                <a:gd name="T73" fmla="*/ 652 h 1317"/>
                <a:gd name="T74" fmla="*/ 97 w 940"/>
                <a:gd name="T75" fmla="*/ 535 h 1317"/>
                <a:gd name="T76" fmla="*/ 72 w 940"/>
                <a:gd name="T77" fmla="*/ 398 h 1317"/>
                <a:gd name="T78" fmla="*/ 99 w 940"/>
                <a:gd name="T79" fmla="*/ 254 h 1317"/>
                <a:gd name="T80" fmla="*/ 173 w 940"/>
                <a:gd name="T81" fmla="*/ 133 h 1317"/>
                <a:gd name="T82" fmla="*/ 283 w 940"/>
                <a:gd name="T83" fmla="*/ 46 h 1317"/>
                <a:gd name="T84" fmla="*/ 420 w 940"/>
                <a:gd name="T85" fmla="*/ 3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0" h="1317">
                  <a:moveTo>
                    <a:pt x="361" y="800"/>
                  </a:moveTo>
                  <a:lnTo>
                    <a:pt x="329" y="804"/>
                  </a:lnTo>
                  <a:lnTo>
                    <a:pt x="301" y="812"/>
                  </a:lnTo>
                  <a:lnTo>
                    <a:pt x="275" y="827"/>
                  </a:lnTo>
                  <a:lnTo>
                    <a:pt x="251" y="846"/>
                  </a:lnTo>
                  <a:lnTo>
                    <a:pt x="233" y="869"/>
                  </a:lnTo>
                  <a:lnTo>
                    <a:pt x="218" y="895"/>
                  </a:lnTo>
                  <a:lnTo>
                    <a:pt x="210" y="924"/>
                  </a:lnTo>
                  <a:lnTo>
                    <a:pt x="206" y="956"/>
                  </a:lnTo>
                  <a:lnTo>
                    <a:pt x="206" y="1110"/>
                  </a:lnTo>
                  <a:lnTo>
                    <a:pt x="733" y="1110"/>
                  </a:lnTo>
                  <a:lnTo>
                    <a:pt x="733" y="956"/>
                  </a:lnTo>
                  <a:lnTo>
                    <a:pt x="730" y="924"/>
                  </a:lnTo>
                  <a:lnTo>
                    <a:pt x="721" y="895"/>
                  </a:lnTo>
                  <a:lnTo>
                    <a:pt x="707" y="869"/>
                  </a:lnTo>
                  <a:lnTo>
                    <a:pt x="687" y="846"/>
                  </a:lnTo>
                  <a:lnTo>
                    <a:pt x="664" y="827"/>
                  </a:lnTo>
                  <a:lnTo>
                    <a:pt x="638" y="812"/>
                  </a:lnTo>
                  <a:lnTo>
                    <a:pt x="609" y="804"/>
                  </a:lnTo>
                  <a:lnTo>
                    <a:pt x="578" y="800"/>
                  </a:lnTo>
                  <a:lnTo>
                    <a:pt x="361" y="800"/>
                  </a:lnTo>
                  <a:close/>
                  <a:moveTo>
                    <a:pt x="470" y="206"/>
                  </a:moveTo>
                  <a:lnTo>
                    <a:pt x="435" y="210"/>
                  </a:lnTo>
                  <a:lnTo>
                    <a:pt x="403" y="218"/>
                  </a:lnTo>
                  <a:lnTo>
                    <a:pt x="373" y="232"/>
                  </a:lnTo>
                  <a:lnTo>
                    <a:pt x="347" y="251"/>
                  </a:lnTo>
                  <a:lnTo>
                    <a:pt x="324" y="275"/>
                  </a:lnTo>
                  <a:lnTo>
                    <a:pt x="304" y="301"/>
                  </a:lnTo>
                  <a:lnTo>
                    <a:pt x="290" y="331"/>
                  </a:lnTo>
                  <a:lnTo>
                    <a:pt x="281" y="363"/>
                  </a:lnTo>
                  <a:lnTo>
                    <a:pt x="278" y="398"/>
                  </a:lnTo>
                  <a:lnTo>
                    <a:pt x="281" y="431"/>
                  </a:lnTo>
                  <a:lnTo>
                    <a:pt x="290" y="464"/>
                  </a:lnTo>
                  <a:lnTo>
                    <a:pt x="304" y="493"/>
                  </a:lnTo>
                  <a:lnTo>
                    <a:pt x="324" y="521"/>
                  </a:lnTo>
                  <a:lnTo>
                    <a:pt x="347" y="544"/>
                  </a:lnTo>
                  <a:lnTo>
                    <a:pt x="373" y="562"/>
                  </a:lnTo>
                  <a:lnTo>
                    <a:pt x="403" y="576"/>
                  </a:lnTo>
                  <a:lnTo>
                    <a:pt x="435" y="586"/>
                  </a:lnTo>
                  <a:lnTo>
                    <a:pt x="470" y="589"/>
                  </a:lnTo>
                  <a:lnTo>
                    <a:pt x="503" y="586"/>
                  </a:lnTo>
                  <a:lnTo>
                    <a:pt x="536" y="576"/>
                  </a:lnTo>
                  <a:lnTo>
                    <a:pt x="565" y="562"/>
                  </a:lnTo>
                  <a:lnTo>
                    <a:pt x="593" y="544"/>
                  </a:lnTo>
                  <a:lnTo>
                    <a:pt x="615" y="521"/>
                  </a:lnTo>
                  <a:lnTo>
                    <a:pt x="634" y="493"/>
                  </a:lnTo>
                  <a:lnTo>
                    <a:pt x="648" y="464"/>
                  </a:lnTo>
                  <a:lnTo>
                    <a:pt x="658" y="431"/>
                  </a:lnTo>
                  <a:lnTo>
                    <a:pt x="661" y="398"/>
                  </a:lnTo>
                  <a:lnTo>
                    <a:pt x="658" y="363"/>
                  </a:lnTo>
                  <a:lnTo>
                    <a:pt x="648" y="331"/>
                  </a:lnTo>
                  <a:lnTo>
                    <a:pt x="634" y="301"/>
                  </a:lnTo>
                  <a:lnTo>
                    <a:pt x="615" y="275"/>
                  </a:lnTo>
                  <a:lnTo>
                    <a:pt x="593" y="251"/>
                  </a:lnTo>
                  <a:lnTo>
                    <a:pt x="565" y="232"/>
                  </a:lnTo>
                  <a:lnTo>
                    <a:pt x="536" y="218"/>
                  </a:lnTo>
                  <a:lnTo>
                    <a:pt x="503" y="210"/>
                  </a:lnTo>
                  <a:lnTo>
                    <a:pt x="470" y="206"/>
                  </a:lnTo>
                  <a:close/>
                  <a:moveTo>
                    <a:pt x="470" y="0"/>
                  </a:moveTo>
                  <a:lnTo>
                    <a:pt x="520" y="3"/>
                  </a:lnTo>
                  <a:lnTo>
                    <a:pt x="568" y="12"/>
                  </a:lnTo>
                  <a:lnTo>
                    <a:pt x="613" y="27"/>
                  </a:lnTo>
                  <a:lnTo>
                    <a:pt x="657" y="46"/>
                  </a:lnTo>
                  <a:lnTo>
                    <a:pt x="697" y="71"/>
                  </a:lnTo>
                  <a:lnTo>
                    <a:pt x="734" y="101"/>
                  </a:lnTo>
                  <a:lnTo>
                    <a:pt x="767" y="133"/>
                  </a:lnTo>
                  <a:lnTo>
                    <a:pt x="796" y="170"/>
                  </a:lnTo>
                  <a:lnTo>
                    <a:pt x="821" y="211"/>
                  </a:lnTo>
                  <a:lnTo>
                    <a:pt x="841" y="254"/>
                  </a:lnTo>
                  <a:lnTo>
                    <a:pt x="855" y="300"/>
                  </a:lnTo>
                  <a:lnTo>
                    <a:pt x="865" y="348"/>
                  </a:lnTo>
                  <a:lnTo>
                    <a:pt x="867" y="398"/>
                  </a:lnTo>
                  <a:lnTo>
                    <a:pt x="865" y="446"/>
                  </a:lnTo>
                  <a:lnTo>
                    <a:pt x="856" y="491"/>
                  </a:lnTo>
                  <a:lnTo>
                    <a:pt x="843" y="535"/>
                  </a:lnTo>
                  <a:lnTo>
                    <a:pt x="824" y="577"/>
                  </a:lnTo>
                  <a:lnTo>
                    <a:pt x="801" y="616"/>
                  </a:lnTo>
                  <a:lnTo>
                    <a:pt x="774" y="652"/>
                  </a:lnTo>
                  <a:lnTo>
                    <a:pt x="810" y="678"/>
                  </a:lnTo>
                  <a:lnTo>
                    <a:pt x="842" y="709"/>
                  </a:lnTo>
                  <a:lnTo>
                    <a:pt x="870" y="743"/>
                  </a:lnTo>
                  <a:lnTo>
                    <a:pt x="894" y="781"/>
                  </a:lnTo>
                  <a:lnTo>
                    <a:pt x="914" y="821"/>
                  </a:lnTo>
                  <a:lnTo>
                    <a:pt x="928" y="863"/>
                  </a:lnTo>
                  <a:lnTo>
                    <a:pt x="936" y="909"/>
                  </a:lnTo>
                  <a:lnTo>
                    <a:pt x="940" y="956"/>
                  </a:lnTo>
                  <a:lnTo>
                    <a:pt x="940" y="1214"/>
                  </a:lnTo>
                  <a:lnTo>
                    <a:pt x="936" y="1238"/>
                  </a:lnTo>
                  <a:lnTo>
                    <a:pt x="929" y="1259"/>
                  </a:lnTo>
                  <a:lnTo>
                    <a:pt x="917" y="1278"/>
                  </a:lnTo>
                  <a:lnTo>
                    <a:pt x="900" y="1294"/>
                  </a:lnTo>
                  <a:lnTo>
                    <a:pt x="882" y="1306"/>
                  </a:lnTo>
                  <a:lnTo>
                    <a:pt x="860" y="1314"/>
                  </a:lnTo>
                  <a:lnTo>
                    <a:pt x="836" y="1317"/>
                  </a:lnTo>
                  <a:lnTo>
                    <a:pt x="103" y="1317"/>
                  </a:lnTo>
                  <a:lnTo>
                    <a:pt x="79" y="1314"/>
                  </a:lnTo>
                  <a:lnTo>
                    <a:pt x="57" y="1306"/>
                  </a:lnTo>
                  <a:lnTo>
                    <a:pt x="38" y="1294"/>
                  </a:lnTo>
                  <a:lnTo>
                    <a:pt x="23" y="1278"/>
                  </a:lnTo>
                  <a:lnTo>
                    <a:pt x="10" y="1259"/>
                  </a:lnTo>
                  <a:lnTo>
                    <a:pt x="2" y="1238"/>
                  </a:lnTo>
                  <a:lnTo>
                    <a:pt x="0" y="1214"/>
                  </a:lnTo>
                  <a:lnTo>
                    <a:pt x="0" y="956"/>
                  </a:lnTo>
                  <a:lnTo>
                    <a:pt x="3" y="909"/>
                  </a:lnTo>
                  <a:lnTo>
                    <a:pt x="12" y="863"/>
                  </a:lnTo>
                  <a:lnTo>
                    <a:pt x="26" y="821"/>
                  </a:lnTo>
                  <a:lnTo>
                    <a:pt x="44" y="781"/>
                  </a:lnTo>
                  <a:lnTo>
                    <a:pt x="68" y="743"/>
                  </a:lnTo>
                  <a:lnTo>
                    <a:pt x="97" y="709"/>
                  </a:lnTo>
                  <a:lnTo>
                    <a:pt x="129" y="678"/>
                  </a:lnTo>
                  <a:lnTo>
                    <a:pt x="164" y="652"/>
                  </a:lnTo>
                  <a:lnTo>
                    <a:pt x="138" y="616"/>
                  </a:lnTo>
                  <a:lnTo>
                    <a:pt x="115" y="577"/>
                  </a:lnTo>
                  <a:lnTo>
                    <a:pt x="97" y="535"/>
                  </a:lnTo>
                  <a:lnTo>
                    <a:pt x="82" y="491"/>
                  </a:lnTo>
                  <a:lnTo>
                    <a:pt x="75" y="446"/>
                  </a:lnTo>
                  <a:lnTo>
                    <a:pt x="72" y="398"/>
                  </a:lnTo>
                  <a:lnTo>
                    <a:pt x="75" y="348"/>
                  </a:lnTo>
                  <a:lnTo>
                    <a:pt x="83" y="300"/>
                  </a:lnTo>
                  <a:lnTo>
                    <a:pt x="99" y="254"/>
                  </a:lnTo>
                  <a:lnTo>
                    <a:pt x="118" y="211"/>
                  </a:lnTo>
                  <a:lnTo>
                    <a:pt x="143" y="170"/>
                  </a:lnTo>
                  <a:lnTo>
                    <a:pt x="173" y="133"/>
                  </a:lnTo>
                  <a:lnTo>
                    <a:pt x="205" y="101"/>
                  </a:lnTo>
                  <a:lnTo>
                    <a:pt x="242" y="71"/>
                  </a:lnTo>
                  <a:lnTo>
                    <a:pt x="283" y="46"/>
                  </a:lnTo>
                  <a:lnTo>
                    <a:pt x="326" y="27"/>
                  </a:lnTo>
                  <a:lnTo>
                    <a:pt x="372" y="12"/>
                  </a:lnTo>
                  <a:lnTo>
                    <a:pt x="420" y="3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9194800" y="4999038"/>
              <a:ext cx="382588" cy="568325"/>
            </a:xfrm>
            <a:custGeom>
              <a:avLst/>
              <a:gdLst>
                <a:gd name="T0" fmla="*/ 986 w 2406"/>
                <a:gd name="T1" fmla="*/ 3112 h 3583"/>
                <a:gd name="T2" fmla="*/ 940 w 2406"/>
                <a:gd name="T3" fmla="*/ 3376 h 3583"/>
                <a:gd name="T4" fmla="*/ 1440 w 2406"/>
                <a:gd name="T5" fmla="*/ 3135 h 3583"/>
                <a:gd name="T6" fmla="*/ 1312 w 2406"/>
                <a:gd name="T7" fmla="*/ 3066 h 3583"/>
                <a:gd name="T8" fmla="*/ 1106 w 2406"/>
                <a:gd name="T9" fmla="*/ 2498 h 3583"/>
                <a:gd name="T10" fmla="*/ 1015 w 2406"/>
                <a:gd name="T11" fmla="*/ 2629 h 3583"/>
                <a:gd name="T12" fmla="*/ 1058 w 2406"/>
                <a:gd name="T13" fmla="*/ 2787 h 3583"/>
                <a:gd name="T14" fmla="*/ 1203 w 2406"/>
                <a:gd name="T15" fmla="*/ 2855 h 3583"/>
                <a:gd name="T16" fmla="*/ 1349 w 2406"/>
                <a:gd name="T17" fmla="*/ 2787 h 3583"/>
                <a:gd name="T18" fmla="*/ 1391 w 2406"/>
                <a:gd name="T19" fmla="*/ 2629 h 3583"/>
                <a:gd name="T20" fmla="*/ 1300 w 2406"/>
                <a:gd name="T21" fmla="*/ 2498 h 3583"/>
                <a:gd name="T22" fmla="*/ 672 w 2406"/>
                <a:gd name="T23" fmla="*/ 2898 h 3583"/>
                <a:gd name="T24" fmla="*/ 808 w 2406"/>
                <a:gd name="T25" fmla="*/ 2715 h 3583"/>
                <a:gd name="T26" fmla="*/ 852 w 2406"/>
                <a:gd name="T27" fmla="*/ 2477 h 3583"/>
                <a:gd name="T28" fmla="*/ 1016 w 2406"/>
                <a:gd name="T29" fmla="*/ 2312 h 3583"/>
                <a:gd name="T30" fmla="*/ 1253 w 2406"/>
                <a:gd name="T31" fmla="*/ 2269 h 3583"/>
                <a:gd name="T32" fmla="*/ 1468 w 2406"/>
                <a:gd name="T33" fmla="*/ 2367 h 3583"/>
                <a:gd name="T34" fmla="*/ 1588 w 2406"/>
                <a:gd name="T35" fmla="*/ 2566 h 3583"/>
                <a:gd name="T36" fmla="*/ 1572 w 2406"/>
                <a:gd name="T37" fmla="*/ 2812 h 3583"/>
                <a:gd name="T38" fmla="*/ 497 w 2406"/>
                <a:gd name="T39" fmla="*/ 1773 h 3583"/>
                <a:gd name="T40" fmla="*/ 876 w 2406"/>
                <a:gd name="T41" fmla="*/ 974 h 3583"/>
                <a:gd name="T42" fmla="*/ 782 w 2406"/>
                <a:gd name="T43" fmla="*/ 1128 h 3583"/>
                <a:gd name="T44" fmla="*/ 1624 w 2406"/>
                <a:gd name="T45" fmla="*/ 1128 h 3583"/>
                <a:gd name="T46" fmla="*/ 1531 w 2406"/>
                <a:gd name="T47" fmla="*/ 974 h 3583"/>
                <a:gd name="T48" fmla="*/ 1308 w 2406"/>
                <a:gd name="T49" fmla="*/ 929 h 3583"/>
                <a:gd name="T50" fmla="*/ 1284 w 2406"/>
                <a:gd name="T51" fmla="*/ 1364 h 3583"/>
                <a:gd name="T52" fmla="*/ 1179 w 2406"/>
                <a:gd name="T53" fmla="*/ 1400 h 3583"/>
                <a:gd name="T54" fmla="*/ 1102 w 2406"/>
                <a:gd name="T55" fmla="*/ 1322 h 3583"/>
                <a:gd name="T56" fmla="*/ 1101 w 2406"/>
                <a:gd name="T57" fmla="*/ 0 h 3583"/>
                <a:gd name="T58" fmla="*/ 1386 w 2406"/>
                <a:gd name="T59" fmla="*/ 39 h 3583"/>
                <a:gd name="T60" fmla="*/ 1398 w 2406"/>
                <a:gd name="T61" fmla="*/ 149 h 3583"/>
                <a:gd name="T62" fmla="*/ 1306 w 2406"/>
                <a:gd name="T63" fmla="*/ 206 h 3583"/>
                <a:gd name="T64" fmla="*/ 1001 w 2406"/>
                <a:gd name="T65" fmla="*/ 249 h 3583"/>
                <a:gd name="T66" fmla="*/ 959 w 2406"/>
                <a:gd name="T67" fmla="*/ 579 h 3583"/>
                <a:gd name="T68" fmla="*/ 1021 w 2406"/>
                <a:gd name="T69" fmla="*/ 697 h 3583"/>
                <a:gd name="T70" fmla="*/ 1335 w 2406"/>
                <a:gd name="T71" fmla="*/ 719 h 3583"/>
                <a:gd name="T72" fmla="*/ 1436 w 2406"/>
                <a:gd name="T73" fmla="*/ 635 h 3583"/>
                <a:gd name="T74" fmla="*/ 1458 w 2406"/>
                <a:gd name="T75" fmla="*/ 303 h 3583"/>
                <a:gd name="T76" fmla="*/ 1551 w 2406"/>
                <a:gd name="T77" fmla="*/ 245 h 3583"/>
                <a:gd name="T78" fmla="*/ 1644 w 2406"/>
                <a:gd name="T79" fmla="*/ 303 h 3583"/>
                <a:gd name="T80" fmla="*/ 1644 w 2406"/>
                <a:gd name="T81" fmla="*/ 662 h 3583"/>
                <a:gd name="T82" fmla="*/ 1675 w 2406"/>
                <a:gd name="T83" fmla="*/ 825 h 3583"/>
                <a:gd name="T84" fmla="*/ 1809 w 2406"/>
                <a:gd name="T85" fmla="*/ 1020 h 3583"/>
                <a:gd name="T86" fmla="*/ 2303 w 2406"/>
                <a:gd name="T87" fmla="*/ 1566 h 3583"/>
                <a:gd name="T88" fmla="*/ 2397 w 2406"/>
                <a:gd name="T89" fmla="*/ 1625 h 3583"/>
                <a:gd name="T90" fmla="*/ 2384 w 2406"/>
                <a:gd name="T91" fmla="*/ 1735 h 3583"/>
                <a:gd name="T92" fmla="*/ 2118 w 2406"/>
                <a:gd name="T93" fmla="*/ 1773 h 3583"/>
                <a:gd name="T94" fmla="*/ 1870 w 2406"/>
                <a:gd name="T95" fmla="*/ 3092 h 3583"/>
                <a:gd name="T96" fmla="*/ 1671 w 2406"/>
                <a:gd name="T97" fmla="*/ 3180 h 3583"/>
                <a:gd name="T98" fmla="*/ 1650 w 2406"/>
                <a:gd name="T99" fmla="*/ 3544 h 3583"/>
                <a:gd name="T100" fmla="*/ 837 w 2406"/>
                <a:gd name="T101" fmla="*/ 3583 h 3583"/>
                <a:gd name="T102" fmla="*/ 744 w 2406"/>
                <a:gd name="T103" fmla="*/ 3525 h 3583"/>
                <a:gd name="T104" fmla="*/ 742 w 2406"/>
                <a:gd name="T105" fmla="*/ 3142 h 3583"/>
                <a:gd name="T106" fmla="*/ 516 w 2406"/>
                <a:gd name="T107" fmla="*/ 3079 h 3583"/>
                <a:gd name="T108" fmla="*/ 103 w 2406"/>
                <a:gd name="T109" fmla="*/ 1773 h 3583"/>
                <a:gd name="T110" fmla="*/ 10 w 2406"/>
                <a:gd name="T111" fmla="*/ 1715 h 3583"/>
                <a:gd name="T112" fmla="*/ 22 w 2406"/>
                <a:gd name="T113" fmla="*/ 1605 h 3583"/>
                <a:gd name="T114" fmla="*/ 572 w 2406"/>
                <a:gd name="T115" fmla="*/ 1566 h 3583"/>
                <a:gd name="T116" fmla="*/ 616 w 2406"/>
                <a:gd name="T117" fmla="*/ 975 h 3583"/>
                <a:gd name="T118" fmla="*/ 769 w 2406"/>
                <a:gd name="T119" fmla="*/ 797 h 3583"/>
                <a:gd name="T120" fmla="*/ 755 w 2406"/>
                <a:gd name="T121" fmla="*/ 622 h 3583"/>
                <a:gd name="T122" fmla="*/ 780 w 2406"/>
                <a:gd name="T123" fmla="*/ 213 h 3583"/>
                <a:gd name="T124" fmla="*/ 925 w 2406"/>
                <a:gd name="T125" fmla="*/ 47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6" h="3583">
                  <a:moveTo>
                    <a:pt x="1094" y="3066"/>
                  </a:moveTo>
                  <a:lnTo>
                    <a:pt x="1064" y="3070"/>
                  </a:lnTo>
                  <a:lnTo>
                    <a:pt x="1035" y="3078"/>
                  </a:lnTo>
                  <a:lnTo>
                    <a:pt x="1009" y="3093"/>
                  </a:lnTo>
                  <a:lnTo>
                    <a:pt x="986" y="3112"/>
                  </a:lnTo>
                  <a:lnTo>
                    <a:pt x="966" y="3135"/>
                  </a:lnTo>
                  <a:lnTo>
                    <a:pt x="952" y="3161"/>
                  </a:lnTo>
                  <a:lnTo>
                    <a:pt x="943" y="3190"/>
                  </a:lnTo>
                  <a:lnTo>
                    <a:pt x="940" y="3222"/>
                  </a:lnTo>
                  <a:lnTo>
                    <a:pt x="940" y="3376"/>
                  </a:lnTo>
                  <a:lnTo>
                    <a:pt x="1467" y="3376"/>
                  </a:lnTo>
                  <a:lnTo>
                    <a:pt x="1467" y="3222"/>
                  </a:lnTo>
                  <a:lnTo>
                    <a:pt x="1463" y="3190"/>
                  </a:lnTo>
                  <a:lnTo>
                    <a:pt x="1455" y="3161"/>
                  </a:lnTo>
                  <a:lnTo>
                    <a:pt x="1440" y="3135"/>
                  </a:lnTo>
                  <a:lnTo>
                    <a:pt x="1421" y="3112"/>
                  </a:lnTo>
                  <a:lnTo>
                    <a:pt x="1398" y="3093"/>
                  </a:lnTo>
                  <a:lnTo>
                    <a:pt x="1372" y="3078"/>
                  </a:lnTo>
                  <a:lnTo>
                    <a:pt x="1343" y="3070"/>
                  </a:lnTo>
                  <a:lnTo>
                    <a:pt x="1312" y="3066"/>
                  </a:lnTo>
                  <a:lnTo>
                    <a:pt x="1094" y="3066"/>
                  </a:lnTo>
                  <a:close/>
                  <a:moveTo>
                    <a:pt x="1203" y="2472"/>
                  </a:moveTo>
                  <a:lnTo>
                    <a:pt x="1168" y="2476"/>
                  </a:lnTo>
                  <a:lnTo>
                    <a:pt x="1137" y="2484"/>
                  </a:lnTo>
                  <a:lnTo>
                    <a:pt x="1106" y="2498"/>
                  </a:lnTo>
                  <a:lnTo>
                    <a:pt x="1080" y="2517"/>
                  </a:lnTo>
                  <a:lnTo>
                    <a:pt x="1058" y="2541"/>
                  </a:lnTo>
                  <a:lnTo>
                    <a:pt x="1038" y="2567"/>
                  </a:lnTo>
                  <a:lnTo>
                    <a:pt x="1024" y="2597"/>
                  </a:lnTo>
                  <a:lnTo>
                    <a:pt x="1015" y="2629"/>
                  </a:lnTo>
                  <a:lnTo>
                    <a:pt x="1012" y="2664"/>
                  </a:lnTo>
                  <a:lnTo>
                    <a:pt x="1015" y="2697"/>
                  </a:lnTo>
                  <a:lnTo>
                    <a:pt x="1024" y="2730"/>
                  </a:lnTo>
                  <a:lnTo>
                    <a:pt x="1038" y="2759"/>
                  </a:lnTo>
                  <a:lnTo>
                    <a:pt x="1058" y="2787"/>
                  </a:lnTo>
                  <a:lnTo>
                    <a:pt x="1080" y="2810"/>
                  </a:lnTo>
                  <a:lnTo>
                    <a:pt x="1106" y="2828"/>
                  </a:lnTo>
                  <a:lnTo>
                    <a:pt x="1137" y="2842"/>
                  </a:lnTo>
                  <a:lnTo>
                    <a:pt x="1168" y="2852"/>
                  </a:lnTo>
                  <a:lnTo>
                    <a:pt x="1203" y="2855"/>
                  </a:lnTo>
                  <a:lnTo>
                    <a:pt x="1237" y="2852"/>
                  </a:lnTo>
                  <a:lnTo>
                    <a:pt x="1270" y="2842"/>
                  </a:lnTo>
                  <a:lnTo>
                    <a:pt x="1300" y="2828"/>
                  </a:lnTo>
                  <a:lnTo>
                    <a:pt x="1326" y="2810"/>
                  </a:lnTo>
                  <a:lnTo>
                    <a:pt x="1349" y="2787"/>
                  </a:lnTo>
                  <a:lnTo>
                    <a:pt x="1369" y="2759"/>
                  </a:lnTo>
                  <a:lnTo>
                    <a:pt x="1383" y="2730"/>
                  </a:lnTo>
                  <a:lnTo>
                    <a:pt x="1391" y="2697"/>
                  </a:lnTo>
                  <a:lnTo>
                    <a:pt x="1395" y="2664"/>
                  </a:lnTo>
                  <a:lnTo>
                    <a:pt x="1391" y="2629"/>
                  </a:lnTo>
                  <a:lnTo>
                    <a:pt x="1383" y="2597"/>
                  </a:lnTo>
                  <a:lnTo>
                    <a:pt x="1369" y="2567"/>
                  </a:lnTo>
                  <a:lnTo>
                    <a:pt x="1349" y="2541"/>
                  </a:lnTo>
                  <a:lnTo>
                    <a:pt x="1326" y="2517"/>
                  </a:lnTo>
                  <a:lnTo>
                    <a:pt x="1300" y="2498"/>
                  </a:lnTo>
                  <a:lnTo>
                    <a:pt x="1270" y="2484"/>
                  </a:lnTo>
                  <a:lnTo>
                    <a:pt x="1237" y="2476"/>
                  </a:lnTo>
                  <a:lnTo>
                    <a:pt x="1203" y="2472"/>
                  </a:lnTo>
                  <a:close/>
                  <a:moveTo>
                    <a:pt x="497" y="1773"/>
                  </a:moveTo>
                  <a:lnTo>
                    <a:pt x="672" y="2898"/>
                  </a:lnTo>
                  <a:lnTo>
                    <a:pt x="882" y="2898"/>
                  </a:lnTo>
                  <a:lnTo>
                    <a:pt x="855" y="2856"/>
                  </a:lnTo>
                  <a:lnTo>
                    <a:pt x="834" y="2812"/>
                  </a:lnTo>
                  <a:lnTo>
                    <a:pt x="818" y="2765"/>
                  </a:lnTo>
                  <a:lnTo>
                    <a:pt x="808" y="2715"/>
                  </a:lnTo>
                  <a:lnTo>
                    <a:pt x="805" y="2664"/>
                  </a:lnTo>
                  <a:lnTo>
                    <a:pt x="808" y="2614"/>
                  </a:lnTo>
                  <a:lnTo>
                    <a:pt x="818" y="2566"/>
                  </a:lnTo>
                  <a:lnTo>
                    <a:pt x="832" y="2520"/>
                  </a:lnTo>
                  <a:lnTo>
                    <a:pt x="852" y="2477"/>
                  </a:lnTo>
                  <a:lnTo>
                    <a:pt x="877" y="2436"/>
                  </a:lnTo>
                  <a:lnTo>
                    <a:pt x="906" y="2399"/>
                  </a:lnTo>
                  <a:lnTo>
                    <a:pt x="939" y="2367"/>
                  </a:lnTo>
                  <a:lnTo>
                    <a:pt x="976" y="2337"/>
                  </a:lnTo>
                  <a:lnTo>
                    <a:pt x="1016" y="2312"/>
                  </a:lnTo>
                  <a:lnTo>
                    <a:pt x="1060" y="2293"/>
                  </a:lnTo>
                  <a:lnTo>
                    <a:pt x="1105" y="2278"/>
                  </a:lnTo>
                  <a:lnTo>
                    <a:pt x="1153" y="2269"/>
                  </a:lnTo>
                  <a:lnTo>
                    <a:pt x="1203" y="2266"/>
                  </a:lnTo>
                  <a:lnTo>
                    <a:pt x="1253" y="2269"/>
                  </a:lnTo>
                  <a:lnTo>
                    <a:pt x="1301" y="2278"/>
                  </a:lnTo>
                  <a:lnTo>
                    <a:pt x="1347" y="2293"/>
                  </a:lnTo>
                  <a:lnTo>
                    <a:pt x="1390" y="2312"/>
                  </a:lnTo>
                  <a:lnTo>
                    <a:pt x="1431" y="2337"/>
                  </a:lnTo>
                  <a:lnTo>
                    <a:pt x="1468" y="2367"/>
                  </a:lnTo>
                  <a:lnTo>
                    <a:pt x="1500" y="2399"/>
                  </a:lnTo>
                  <a:lnTo>
                    <a:pt x="1530" y="2436"/>
                  </a:lnTo>
                  <a:lnTo>
                    <a:pt x="1555" y="2477"/>
                  </a:lnTo>
                  <a:lnTo>
                    <a:pt x="1574" y="2520"/>
                  </a:lnTo>
                  <a:lnTo>
                    <a:pt x="1588" y="2566"/>
                  </a:lnTo>
                  <a:lnTo>
                    <a:pt x="1598" y="2614"/>
                  </a:lnTo>
                  <a:lnTo>
                    <a:pt x="1601" y="2664"/>
                  </a:lnTo>
                  <a:lnTo>
                    <a:pt x="1598" y="2715"/>
                  </a:lnTo>
                  <a:lnTo>
                    <a:pt x="1588" y="2765"/>
                  </a:lnTo>
                  <a:lnTo>
                    <a:pt x="1572" y="2812"/>
                  </a:lnTo>
                  <a:lnTo>
                    <a:pt x="1551" y="2856"/>
                  </a:lnTo>
                  <a:lnTo>
                    <a:pt x="1524" y="2898"/>
                  </a:lnTo>
                  <a:lnTo>
                    <a:pt x="1734" y="2898"/>
                  </a:lnTo>
                  <a:lnTo>
                    <a:pt x="1909" y="1773"/>
                  </a:lnTo>
                  <a:lnTo>
                    <a:pt x="497" y="1773"/>
                  </a:lnTo>
                  <a:close/>
                  <a:moveTo>
                    <a:pt x="1016" y="929"/>
                  </a:moveTo>
                  <a:lnTo>
                    <a:pt x="978" y="932"/>
                  </a:lnTo>
                  <a:lnTo>
                    <a:pt x="941" y="941"/>
                  </a:lnTo>
                  <a:lnTo>
                    <a:pt x="907" y="955"/>
                  </a:lnTo>
                  <a:lnTo>
                    <a:pt x="876" y="974"/>
                  </a:lnTo>
                  <a:lnTo>
                    <a:pt x="849" y="998"/>
                  </a:lnTo>
                  <a:lnTo>
                    <a:pt x="825" y="1025"/>
                  </a:lnTo>
                  <a:lnTo>
                    <a:pt x="805" y="1057"/>
                  </a:lnTo>
                  <a:lnTo>
                    <a:pt x="791" y="1091"/>
                  </a:lnTo>
                  <a:lnTo>
                    <a:pt x="782" y="1128"/>
                  </a:lnTo>
                  <a:lnTo>
                    <a:pt x="779" y="1166"/>
                  </a:lnTo>
                  <a:lnTo>
                    <a:pt x="779" y="1566"/>
                  </a:lnTo>
                  <a:lnTo>
                    <a:pt x="1628" y="1566"/>
                  </a:lnTo>
                  <a:lnTo>
                    <a:pt x="1628" y="1166"/>
                  </a:lnTo>
                  <a:lnTo>
                    <a:pt x="1624" y="1128"/>
                  </a:lnTo>
                  <a:lnTo>
                    <a:pt x="1616" y="1091"/>
                  </a:lnTo>
                  <a:lnTo>
                    <a:pt x="1601" y="1057"/>
                  </a:lnTo>
                  <a:lnTo>
                    <a:pt x="1582" y="1025"/>
                  </a:lnTo>
                  <a:lnTo>
                    <a:pt x="1558" y="998"/>
                  </a:lnTo>
                  <a:lnTo>
                    <a:pt x="1531" y="974"/>
                  </a:lnTo>
                  <a:lnTo>
                    <a:pt x="1499" y="955"/>
                  </a:lnTo>
                  <a:lnTo>
                    <a:pt x="1465" y="941"/>
                  </a:lnTo>
                  <a:lnTo>
                    <a:pt x="1428" y="932"/>
                  </a:lnTo>
                  <a:lnTo>
                    <a:pt x="1390" y="929"/>
                  </a:lnTo>
                  <a:lnTo>
                    <a:pt x="1308" y="929"/>
                  </a:lnTo>
                  <a:lnTo>
                    <a:pt x="1307" y="929"/>
                  </a:lnTo>
                  <a:lnTo>
                    <a:pt x="1307" y="1300"/>
                  </a:lnTo>
                  <a:lnTo>
                    <a:pt x="1303" y="1322"/>
                  </a:lnTo>
                  <a:lnTo>
                    <a:pt x="1296" y="1344"/>
                  </a:lnTo>
                  <a:lnTo>
                    <a:pt x="1284" y="1364"/>
                  </a:lnTo>
                  <a:lnTo>
                    <a:pt x="1267" y="1380"/>
                  </a:lnTo>
                  <a:lnTo>
                    <a:pt x="1249" y="1392"/>
                  </a:lnTo>
                  <a:lnTo>
                    <a:pt x="1227" y="1400"/>
                  </a:lnTo>
                  <a:lnTo>
                    <a:pt x="1203" y="1403"/>
                  </a:lnTo>
                  <a:lnTo>
                    <a:pt x="1179" y="1400"/>
                  </a:lnTo>
                  <a:lnTo>
                    <a:pt x="1158" y="1392"/>
                  </a:lnTo>
                  <a:lnTo>
                    <a:pt x="1139" y="1380"/>
                  </a:lnTo>
                  <a:lnTo>
                    <a:pt x="1123" y="1364"/>
                  </a:lnTo>
                  <a:lnTo>
                    <a:pt x="1111" y="1344"/>
                  </a:lnTo>
                  <a:lnTo>
                    <a:pt x="1102" y="1322"/>
                  </a:lnTo>
                  <a:lnTo>
                    <a:pt x="1100" y="1300"/>
                  </a:lnTo>
                  <a:lnTo>
                    <a:pt x="1100" y="929"/>
                  </a:lnTo>
                  <a:lnTo>
                    <a:pt x="1099" y="929"/>
                  </a:lnTo>
                  <a:lnTo>
                    <a:pt x="1016" y="929"/>
                  </a:lnTo>
                  <a:close/>
                  <a:moveTo>
                    <a:pt x="1101" y="0"/>
                  </a:moveTo>
                  <a:lnTo>
                    <a:pt x="1306" y="0"/>
                  </a:lnTo>
                  <a:lnTo>
                    <a:pt x="1329" y="3"/>
                  </a:lnTo>
                  <a:lnTo>
                    <a:pt x="1351" y="10"/>
                  </a:lnTo>
                  <a:lnTo>
                    <a:pt x="1370" y="22"/>
                  </a:lnTo>
                  <a:lnTo>
                    <a:pt x="1386" y="39"/>
                  </a:lnTo>
                  <a:lnTo>
                    <a:pt x="1398" y="58"/>
                  </a:lnTo>
                  <a:lnTo>
                    <a:pt x="1406" y="80"/>
                  </a:lnTo>
                  <a:lnTo>
                    <a:pt x="1409" y="103"/>
                  </a:lnTo>
                  <a:lnTo>
                    <a:pt x="1406" y="127"/>
                  </a:lnTo>
                  <a:lnTo>
                    <a:pt x="1398" y="149"/>
                  </a:lnTo>
                  <a:lnTo>
                    <a:pt x="1386" y="168"/>
                  </a:lnTo>
                  <a:lnTo>
                    <a:pt x="1370" y="183"/>
                  </a:lnTo>
                  <a:lnTo>
                    <a:pt x="1351" y="196"/>
                  </a:lnTo>
                  <a:lnTo>
                    <a:pt x="1329" y="204"/>
                  </a:lnTo>
                  <a:lnTo>
                    <a:pt x="1306" y="206"/>
                  </a:lnTo>
                  <a:lnTo>
                    <a:pt x="1101" y="206"/>
                  </a:lnTo>
                  <a:lnTo>
                    <a:pt x="1073" y="209"/>
                  </a:lnTo>
                  <a:lnTo>
                    <a:pt x="1046" y="218"/>
                  </a:lnTo>
                  <a:lnTo>
                    <a:pt x="1022" y="231"/>
                  </a:lnTo>
                  <a:lnTo>
                    <a:pt x="1001" y="249"/>
                  </a:lnTo>
                  <a:lnTo>
                    <a:pt x="984" y="269"/>
                  </a:lnTo>
                  <a:lnTo>
                    <a:pt x="970" y="293"/>
                  </a:lnTo>
                  <a:lnTo>
                    <a:pt x="962" y="320"/>
                  </a:lnTo>
                  <a:lnTo>
                    <a:pt x="959" y="349"/>
                  </a:lnTo>
                  <a:lnTo>
                    <a:pt x="959" y="579"/>
                  </a:lnTo>
                  <a:lnTo>
                    <a:pt x="962" y="608"/>
                  </a:lnTo>
                  <a:lnTo>
                    <a:pt x="970" y="635"/>
                  </a:lnTo>
                  <a:lnTo>
                    <a:pt x="982" y="659"/>
                  </a:lnTo>
                  <a:lnTo>
                    <a:pt x="1000" y="679"/>
                  </a:lnTo>
                  <a:lnTo>
                    <a:pt x="1021" y="697"/>
                  </a:lnTo>
                  <a:lnTo>
                    <a:pt x="1044" y="710"/>
                  </a:lnTo>
                  <a:lnTo>
                    <a:pt x="1072" y="719"/>
                  </a:lnTo>
                  <a:lnTo>
                    <a:pt x="1100" y="722"/>
                  </a:lnTo>
                  <a:lnTo>
                    <a:pt x="1307" y="722"/>
                  </a:lnTo>
                  <a:lnTo>
                    <a:pt x="1335" y="719"/>
                  </a:lnTo>
                  <a:lnTo>
                    <a:pt x="1361" y="710"/>
                  </a:lnTo>
                  <a:lnTo>
                    <a:pt x="1385" y="697"/>
                  </a:lnTo>
                  <a:lnTo>
                    <a:pt x="1407" y="679"/>
                  </a:lnTo>
                  <a:lnTo>
                    <a:pt x="1423" y="659"/>
                  </a:lnTo>
                  <a:lnTo>
                    <a:pt x="1436" y="635"/>
                  </a:lnTo>
                  <a:lnTo>
                    <a:pt x="1445" y="608"/>
                  </a:lnTo>
                  <a:lnTo>
                    <a:pt x="1448" y="579"/>
                  </a:lnTo>
                  <a:lnTo>
                    <a:pt x="1448" y="349"/>
                  </a:lnTo>
                  <a:lnTo>
                    <a:pt x="1450" y="325"/>
                  </a:lnTo>
                  <a:lnTo>
                    <a:pt x="1458" y="303"/>
                  </a:lnTo>
                  <a:lnTo>
                    <a:pt x="1470" y="285"/>
                  </a:lnTo>
                  <a:lnTo>
                    <a:pt x="1486" y="268"/>
                  </a:lnTo>
                  <a:lnTo>
                    <a:pt x="1506" y="256"/>
                  </a:lnTo>
                  <a:lnTo>
                    <a:pt x="1527" y="249"/>
                  </a:lnTo>
                  <a:lnTo>
                    <a:pt x="1551" y="245"/>
                  </a:lnTo>
                  <a:lnTo>
                    <a:pt x="1574" y="249"/>
                  </a:lnTo>
                  <a:lnTo>
                    <a:pt x="1596" y="256"/>
                  </a:lnTo>
                  <a:lnTo>
                    <a:pt x="1616" y="268"/>
                  </a:lnTo>
                  <a:lnTo>
                    <a:pt x="1632" y="285"/>
                  </a:lnTo>
                  <a:lnTo>
                    <a:pt x="1644" y="303"/>
                  </a:lnTo>
                  <a:lnTo>
                    <a:pt x="1651" y="325"/>
                  </a:lnTo>
                  <a:lnTo>
                    <a:pt x="1655" y="349"/>
                  </a:lnTo>
                  <a:lnTo>
                    <a:pt x="1655" y="579"/>
                  </a:lnTo>
                  <a:lnTo>
                    <a:pt x="1651" y="622"/>
                  </a:lnTo>
                  <a:lnTo>
                    <a:pt x="1644" y="662"/>
                  </a:lnTo>
                  <a:lnTo>
                    <a:pt x="1632" y="701"/>
                  </a:lnTo>
                  <a:lnTo>
                    <a:pt x="1616" y="738"/>
                  </a:lnTo>
                  <a:lnTo>
                    <a:pt x="1596" y="772"/>
                  </a:lnTo>
                  <a:lnTo>
                    <a:pt x="1637" y="797"/>
                  </a:lnTo>
                  <a:lnTo>
                    <a:pt x="1675" y="825"/>
                  </a:lnTo>
                  <a:lnTo>
                    <a:pt x="1710" y="858"/>
                  </a:lnTo>
                  <a:lnTo>
                    <a:pt x="1741" y="894"/>
                  </a:lnTo>
                  <a:lnTo>
                    <a:pt x="1768" y="933"/>
                  </a:lnTo>
                  <a:lnTo>
                    <a:pt x="1791" y="975"/>
                  </a:lnTo>
                  <a:lnTo>
                    <a:pt x="1809" y="1020"/>
                  </a:lnTo>
                  <a:lnTo>
                    <a:pt x="1823" y="1067"/>
                  </a:lnTo>
                  <a:lnTo>
                    <a:pt x="1831" y="1116"/>
                  </a:lnTo>
                  <a:lnTo>
                    <a:pt x="1834" y="1166"/>
                  </a:lnTo>
                  <a:lnTo>
                    <a:pt x="1834" y="1566"/>
                  </a:lnTo>
                  <a:lnTo>
                    <a:pt x="2303" y="1566"/>
                  </a:lnTo>
                  <a:lnTo>
                    <a:pt x="2327" y="1569"/>
                  </a:lnTo>
                  <a:lnTo>
                    <a:pt x="2349" y="1577"/>
                  </a:lnTo>
                  <a:lnTo>
                    <a:pt x="2368" y="1589"/>
                  </a:lnTo>
                  <a:lnTo>
                    <a:pt x="2384" y="1605"/>
                  </a:lnTo>
                  <a:lnTo>
                    <a:pt x="2397" y="1625"/>
                  </a:lnTo>
                  <a:lnTo>
                    <a:pt x="2404" y="1647"/>
                  </a:lnTo>
                  <a:lnTo>
                    <a:pt x="2406" y="1669"/>
                  </a:lnTo>
                  <a:lnTo>
                    <a:pt x="2404" y="1693"/>
                  </a:lnTo>
                  <a:lnTo>
                    <a:pt x="2397" y="1715"/>
                  </a:lnTo>
                  <a:lnTo>
                    <a:pt x="2384" y="1735"/>
                  </a:lnTo>
                  <a:lnTo>
                    <a:pt x="2368" y="1750"/>
                  </a:lnTo>
                  <a:lnTo>
                    <a:pt x="2349" y="1763"/>
                  </a:lnTo>
                  <a:lnTo>
                    <a:pt x="2327" y="1771"/>
                  </a:lnTo>
                  <a:lnTo>
                    <a:pt x="2303" y="1773"/>
                  </a:lnTo>
                  <a:lnTo>
                    <a:pt x="2118" y="1773"/>
                  </a:lnTo>
                  <a:lnTo>
                    <a:pt x="1925" y="3017"/>
                  </a:lnTo>
                  <a:lnTo>
                    <a:pt x="1918" y="3041"/>
                  </a:lnTo>
                  <a:lnTo>
                    <a:pt x="1906" y="3062"/>
                  </a:lnTo>
                  <a:lnTo>
                    <a:pt x="1890" y="3079"/>
                  </a:lnTo>
                  <a:lnTo>
                    <a:pt x="1870" y="3092"/>
                  </a:lnTo>
                  <a:lnTo>
                    <a:pt x="1847" y="3101"/>
                  </a:lnTo>
                  <a:lnTo>
                    <a:pt x="1823" y="3104"/>
                  </a:lnTo>
                  <a:lnTo>
                    <a:pt x="1654" y="3104"/>
                  </a:lnTo>
                  <a:lnTo>
                    <a:pt x="1665" y="3142"/>
                  </a:lnTo>
                  <a:lnTo>
                    <a:pt x="1671" y="3180"/>
                  </a:lnTo>
                  <a:lnTo>
                    <a:pt x="1673" y="3222"/>
                  </a:lnTo>
                  <a:lnTo>
                    <a:pt x="1673" y="3480"/>
                  </a:lnTo>
                  <a:lnTo>
                    <a:pt x="1671" y="3504"/>
                  </a:lnTo>
                  <a:lnTo>
                    <a:pt x="1662" y="3525"/>
                  </a:lnTo>
                  <a:lnTo>
                    <a:pt x="1650" y="3544"/>
                  </a:lnTo>
                  <a:lnTo>
                    <a:pt x="1634" y="3560"/>
                  </a:lnTo>
                  <a:lnTo>
                    <a:pt x="1616" y="3572"/>
                  </a:lnTo>
                  <a:lnTo>
                    <a:pt x="1594" y="3580"/>
                  </a:lnTo>
                  <a:lnTo>
                    <a:pt x="1570" y="3583"/>
                  </a:lnTo>
                  <a:lnTo>
                    <a:pt x="837" y="3583"/>
                  </a:lnTo>
                  <a:lnTo>
                    <a:pt x="813" y="3580"/>
                  </a:lnTo>
                  <a:lnTo>
                    <a:pt x="791" y="3572"/>
                  </a:lnTo>
                  <a:lnTo>
                    <a:pt x="771" y="3560"/>
                  </a:lnTo>
                  <a:lnTo>
                    <a:pt x="756" y="3544"/>
                  </a:lnTo>
                  <a:lnTo>
                    <a:pt x="744" y="3525"/>
                  </a:lnTo>
                  <a:lnTo>
                    <a:pt x="735" y="3504"/>
                  </a:lnTo>
                  <a:lnTo>
                    <a:pt x="733" y="3480"/>
                  </a:lnTo>
                  <a:lnTo>
                    <a:pt x="733" y="3222"/>
                  </a:lnTo>
                  <a:lnTo>
                    <a:pt x="735" y="3180"/>
                  </a:lnTo>
                  <a:lnTo>
                    <a:pt x="742" y="3142"/>
                  </a:lnTo>
                  <a:lnTo>
                    <a:pt x="753" y="3104"/>
                  </a:lnTo>
                  <a:lnTo>
                    <a:pt x="583" y="3104"/>
                  </a:lnTo>
                  <a:lnTo>
                    <a:pt x="559" y="3101"/>
                  </a:lnTo>
                  <a:lnTo>
                    <a:pt x="536" y="3092"/>
                  </a:lnTo>
                  <a:lnTo>
                    <a:pt x="516" y="3079"/>
                  </a:lnTo>
                  <a:lnTo>
                    <a:pt x="501" y="3062"/>
                  </a:lnTo>
                  <a:lnTo>
                    <a:pt x="489" y="3041"/>
                  </a:lnTo>
                  <a:lnTo>
                    <a:pt x="481" y="3017"/>
                  </a:lnTo>
                  <a:lnTo>
                    <a:pt x="288" y="1773"/>
                  </a:lnTo>
                  <a:lnTo>
                    <a:pt x="103" y="1773"/>
                  </a:lnTo>
                  <a:lnTo>
                    <a:pt x="80" y="1771"/>
                  </a:lnTo>
                  <a:lnTo>
                    <a:pt x="58" y="1763"/>
                  </a:lnTo>
                  <a:lnTo>
                    <a:pt x="38" y="1750"/>
                  </a:lnTo>
                  <a:lnTo>
                    <a:pt x="22" y="1735"/>
                  </a:lnTo>
                  <a:lnTo>
                    <a:pt x="10" y="1715"/>
                  </a:lnTo>
                  <a:lnTo>
                    <a:pt x="2" y="1693"/>
                  </a:lnTo>
                  <a:lnTo>
                    <a:pt x="0" y="1669"/>
                  </a:lnTo>
                  <a:lnTo>
                    <a:pt x="2" y="1647"/>
                  </a:lnTo>
                  <a:lnTo>
                    <a:pt x="10" y="1625"/>
                  </a:lnTo>
                  <a:lnTo>
                    <a:pt x="22" y="1605"/>
                  </a:lnTo>
                  <a:lnTo>
                    <a:pt x="38" y="1589"/>
                  </a:lnTo>
                  <a:lnTo>
                    <a:pt x="58" y="1577"/>
                  </a:lnTo>
                  <a:lnTo>
                    <a:pt x="80" y="1569"/>
                  </a:lnTo>
                  <a:lnTo>
                    <a:pt x="103" y="1566"/>
                  </a:lnTo>
                  <a:lnTo>
                    <a:pt x="572" y="1566"/>
                  </a:lnTo>
                  <a:lnTo>
                    <a:pt x="572" y="1166"/>
                  </a:lnTo>
                  <a:lnTo>
                    <a:pt x="576" y="1116"/>
                  </a:lnTo>
                  <a:lnTo>
                    <a:pt x="583" y="1067"/>
                  </a:lnTo>
                  <a:lnTo>
                    <a:pt x="597" y="1020"/>
                  </a:lnTo>
                  <a:lnTo>
                    <a:pt x="616" y="975"/>
                  </a:lnTo>
                  <a:lnTo>
                    <a:pt x="639" y="933"/>
                  </a:lnTo>
                  <a:lnTo>
                    <a:pt x="666" y="894"/>
                  </a:lnTo>
                  <a:lnTo>
                    <a:pt x="696" y="858"/>
                  </a:lnTo>
                  <a:lnTo>
                    <a:pt x="731" y="825"/>
                  </a:lnTo>
                  <a:lnTo>
                    <a:pt x="769" y="797"/>
                  </a:lnTo>
                  <a:lnTo>
                    <a:pt x="811" y="772"/>
                  </a:lnTo>
                  <a:lnTo>
                    <a:pt x="790" y="738"/>
                  </a:lnTo>
                  <a:lnTo>
                    <a:pt x="775" y="701"/>
                  </a:lnTo>
                  <a:lnTo>
                    <a:pt x="763" y="662"/>
                  </a:lnTo>
                  <a:lnTo>
                    <a:pt x="755" y="622"/>
                  </a:lnTo>
                  <a:lnTo>
                    <a:pt x="752" y="579"/>
                  </a:lnTo>
                  <a:lnTo>
                    <a:pt x="752" y="349"/>
                  </a:lnTo>
                  <a:lnTo>
                    <a:pt x="755" y="302"/>
                  </a:lnTo>
                  <a:lnTo>
                    <a:pt x="765" y="256"/>
                  </a:lnTo>
                  <a:lnTo>
                    <a:pt x="780" y="213"/>
                  </a:lnTo>
                  <a:lnTo>
                    <a:pt x="800" y="173"/>
                  </a:lnTo>
                  <a:lnTo>
                    <a:pt x="825" y="136"/>
                  </a:lnTo>
                  <a:lnTo>
                    <a:pt x="854" y="102"/>
                  </a:lnTo>
                  <a:lnTo>
                    <a:pt x="888" y="72"/>
                  </a:lnTo>
                  <a:lnTo>
                    <a:pt x="925" y="47"/>
                  </a:lnTo>
                  <a:lnTo>
                    <a:pt x="965" y="28"/>
                  </a:lnTo>
                  <a:lnTo>
                    <a:pt x="1009" y="13"/>
                  </a:lnTo>
                  <a:lnTo>
                    <a:pt x="1054" y="3"/>
                  </a:lnTo>
                  <a:lnTo>
                    <a:pt x="1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9" name="Freeform 138"/>
          <p:cNvSpPr>
            <a:spLocks noEditPoints="1"/>
          </p:cNvSpPr>
          <p:nvPr/>
        </p:nvSpPr>
        <p:spPr bwMode="auto">
          <a:xfrm>
            <a:off x="8188809" y="4999038"/>
            <a:ext cx="482600" cy="568325"/>
          </a:xfrm>
          <a:custGeom>
            <a:avLst/>
            <a:gdLst>
              <a:gd name="T0" fmla="*/ 437 w 3039"/>
              <a:gd name="T1" fmla="*/ 1079 h 3580"/>
              <a:gd name="T2" fmla="*/ 414 w 3039"/>
              <a:gd name="T3" fmla="*/ 1244 h 3580"/>
              <a:gd name="T4" fmla="*/ 537 w 3039"/>
              <a:gd name="T5" fmla="*/ 1367 h 3580"/>
              <a:gd name="T6" fmla="*/ 702 w 3039"/>
              <a:gd name="T7" fmla="*/ 1344 h 3580"/>
              <a:gd name="T8" fmla="*/ 762 w 3039"/>
              <a:gd name="T9" fmla="*/ 294 h 3580"/>
              <a:gd name="T10" fmla="*/ 927 w 3039"/>
              <a:gd name="T11" fmla="*/ 1273 h 3580"/>
              <a:gd name="T12" fmla="*/ 1518 w 3039"/>
              <a:gd name="T13" fmla="*/ 899 h 3580"/>
              <a:gd name="T14" fmla="*/ 1452 w 3039"/>
              <a:gd name="T15" fmla="*/ 674 h 3580"/>
              <a:gd name="T16" fmla="*/ 992 w 3039"/>
              <a:gd name="T17" fmla="*/ 271 h 3580"/>
              <a:gd name="T18" fmla="*/ 2507 w 3039"/>
              <a:gd name="T19" fmla="*/ 26 h 3580"/>
              <a:gd name="T20" fmla="*/ 2710 w 3039"/>
              <a:gd name="T21" fmla="*/ 206 h 3580"/>
              <a:gd name="T22" fmla="*/ 2745 w 3039"/>
              <a:gd name="T23" fmla="*/ 482 h 3580"/>
              <a:gd name="T24" fmla="*/ 2599 w 3039"/>
              <a:gd name="T25" fmla="*/ 701 h 3580"/>
              <a:gd name="T26" fmla="*/ 2900 w 3039"/>
              <a:gd name="T27" fmla="*/ 1651 h 3580"/>
              <a:gd name="T28" fmla="*/ 3036 w 3039"/>
              <a:gd name="T29" fmla="*/ 1898 h 3580"/>
              <a:gd name="T30" fmla="*/ 2970 w 3039"/>
              <a:gd name="T31" fmla="*/ 2171 h 3580"/>
              <a:gd name="T32" fmla="*/ 2746 w 3039"/>
              <a:gd name="T33" fmla="*/ 2326 h 3580"/>
              <a:gd name="T34" fmla="*/ 2461 w 3039"/>
              <a:gd name="T35" fmla="*/ 2288 h 3580"/>
              <a:gd name="T36" fmla="*/ 2176 w 3039"/>
              <a:gd name="T37" fmla="*/ 2910 h 3580"/>
              <a:gd name="T38" fmla="*/ 2395 w 3039"/>
              <a:gd name="T39" fmla="*/ 3521 h 3580"/>
              <a:gd name="T40" fmla="*/ 774 w 3039"/>
              <a:gd name="T41" fmla="*/ 3580 h 3580"/>
              <a:gd name="T42" fmla="*/ 677 w 3039"/>
              <a:gd name="T43" fmla="*/ 3515 h 3580"/>
              <a:gd name="T44" fmla="*/ 899 w 3039"/>
              <a:gd name="T45" fmla="*/ 2910 h 3580"/>
              <a:gd name="T46" fmla="*/ 2311 w 3039"/>
              <a:gd name="T47" fmla="*/ 2139 h 3580"/>
              <a:gd name="T48" fmla="*/ 2272 w 3039"/>
              <a:gd name="T49" fmla="*/ 1903 h 3580"/>
              <a:gd name="T50" fmla="*/ 2391 w 3039"/>
              <a:gd name="T51" fmla="*/ 1846 h 3580"/>
              <a:gd name="T52" fmla="*/ 2472 w 3039"/>
              <a:gd name="T53" fmla="*/ 1949 h 3580"/>
              <a:gd name="T54" fmla="*/ 2561 w 3039"/>
              <a:gd name="T55" fmla="*/ 2104 h 3580"/>
              <a:gd name="T56" fmla="*/ 2741 w 3039"/>
              <a:gd name="T57" fmla="*/ 2104 h 3580"/>
              <a:gd name="T58" fmla="*/ 2830 w 3039"/>
              <a:gd name="T59" fmla="*/ 1949 h 3580"/>
              <a:gd name="T60" fmla="*/ 2741 w 3039"/>
              <a:gd name="T61" fmla="*/ 1794 h 3580"/>
              <a:gd name="T62" fmla="*/ 2586 w 3039"/>
              <a:gd name="T63" fmla="*/ 1750 h 3580"/>
              <a:gd name="T64" fmla="*/ 2333 w 3039"/>
              <a:gd name="T65" fmla="*/ 771 h 3580"/>
              <a:gd name="T66" fmla="*/ 2266 w 3039"/>
              <a:gd name="T67" fmla="*/ 649 h 3580"/>
              <a:gd name="T68" fmla="*/ 2368 w 3039"/>
              <a:gd name="T69" fmla="*/ 567 h 3580"/>
              <a:gd name="T70" fmla="*/ 2522 w 3039"/>
              <a:gd name="T71" fmla="*/ 478 h 3580"/>
              <a:gd name="T72" fmla="*/ 2522 w 3039"/>
              <a:gd name="T73" fmla="*/ 298 h 3580"/>
              <a:gd name="T74" fmla="*/ 2368 w 3039"/>
              <a:gd name="T75" fmla="*/ 209 h 3580"/>
              <a:gd name="T76" fmla="*/ 2212 w 3039"/>
              <a:gd name="T77" fmla="*/ 298 h 3580"/>
              <a:gd name="T78" fmla="*/ 2166 w 3039"/>
              <a:gd name="T79" fmla="*/ 455 h 3580"/>
              <a:gd name="T80" fmla="*/ 1574 w 3039"/>
              <a:gd name="T81" fmla="*/ 495 h 3580"/>
              <a:gd name="T82" fmla="*/ 1719 w 3039"/>
              <a:gd name="T83" fmla="*/ 767 h 3580"/>
              <a:gd name="T84" fmla="*/ 1692 w 3039"/>
              <a:gd name="T85" fmla="*/ 1073 h 3580"/>
              <a:gd name="T86" fmla="*/ 1217 w 3039"/>
              <a:gd name="T87" fmla="*/ 1777 h 3580"/>
              <a:gd name="T88" fmla="*/ 1109 w 3039"/>
              <a:gd name="T89" fmla="*/ 1752 h 3580"/>
              <a:gd name="T90" fmla="*/ 642 w 3039"/>
              <a:gd name="T91" fmla="*/ 1584 h 3580"/>
              <a:gd name="T92" fmla="*/ 383 w 3039"/>
              <a:gd name="T93" fmla="*/ 1525 h 3580"/>
              <a:gd name="T94" fmla="*/ 218 w 3039"/>
              <a:gd name="T95" fmla="*/ 1318 h 3580"/>
              <a:gd name="T96" fmla="*/ 219 w 3039"/>
              <a:gd name="T97" fmla="*/ 1049 h 3580"/>
              <a:gd name="T98" fmla="*/ 5 w 3039"/>
              <a:gd name="T99" fmla="*/ 632 h 3580"/>
              <a:gd name="T100" fmla="*/ 47 w 3039"/>
              <a:gd name="T101" fmla="*/ 510 h 3580"/>
              <a:gd name="T102" fmla="*/ 856 w 3039"/>
              <a:gd name="T103" fmla="*/ 53 h 3580"/>
              <a:gd name="T104" fmla="*/ 1160 w 3039"/>
              <a:gd name="T105" fmla="*/ 113 h 3580"/>
              <a:gd name="T106" fmla="*/ 2009 w 3039"/>
              <a:gd name="T107" fmla="*/ 240 h 3580"/>
              <a:gd name="T108" fmla="*/ 2188 w 3039"/>
              <a:gd name="T109" fmla="*/ 44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39" h="3580">
                <a:moveTo>
                  <a:pt x="1054" y="3077"/>
                </a:moveTo>
                <a:lnTo>
                  <a:pt x="932" y="3371"/>
                </a:lnTo>
                <a:lnTo>
                  <a:pt x="2143" y="3371"/>
                </a:lnTo>
                <a:lnTo>
                  <a:pt x="2021" y="3077"/>
                </a:lnTo>
                <a:lnTo>
                  <a:pt x="1054" y="3077"/>
                </a:lnTo>
                <a:close/>
                <a:moveTo>
                  <a:pt x="437" y="1079"/>
                </a:moveTo>
                <a:lnTo>
                  <a:pt x="423" y="1103"/>
                </a:lnTo>
                <a:lnTo>
                  <a:pt x="413" y="1129"/>
                </a:lnTo>
                <a:lnTo>
                  <a:pt x="407" y="1158"/>
                </a:lnTo>
                <a:lnTo>
                  <a:pt x="405" y="1186"/>
                </a:lnTo>
                <a:lnTo>
                  <a:pt x="408" y="1216"/>
                </a:lnTo>
                <a:lnTo>
                  <a:pt x="414" y="1244"/>
                </a:lnTo>
                <a:lnTo>
                  <a:pt x="425" y="1273"/>
                </a:lnTo>
                <a:lnTo>
                  <a:pt x="441" y="1297"/>
                </a:lnTo>
                <a:lnTo>
                  <a:pt x="461" y="1320"/>
                </a:lnTo>
                <a:lnTo>
                  <a:pt x="484" y="1340"/>
                </a:lnTo>
                <a:lnTo>
                  <a:pt x="509" y="1356"/>
                </a:lnTo>
                <a:lnTo>
                  <a:pt x="537" y="1367"/>
                </a:lnTo>
                <a:lnTo>
                  <a:pt x="565" y="1373"/>
                </a:lnTo>
                <a:lnTo>
                  <a:pt x="595" y="1377"/>
                </a:lnTo>
                <a:lnTo>
                  <a:pt x="624" y="1375"/>
                </a:lnTo>
                <a:lnTo>
                  <a:pt x="652" y="1368"/>
                </a:lnTo>
                <a:lnTo>
                  <a:pt x="678" y="1358"/>
                </a:lnTo>
                <a:lnTo>
                  <a:pt x="702" y="1344"/>
                </a:lnTo>
                <a:lnTo>
                  <a:pt x="437" y="1079"/>
                </a:lnTo>
                <a:close/>
                <a:moveTo>
                  <a:pt x="908" y="260"/>
                </a:moveTo>
                <a:lnTo>
                  <a:pt x="870" y="263"/>
                </a:lnTo>
                <a:lnTo>
                  <a:pt x="833" y="269"/>
                </a:lnTo>
                <a:lnTo>
                  <a:pt x="797" y="280"/>
                </a:lnTo>
                <a:lnTo>
                  <a:pt x="762" y="294"/>
                </a:lnTo>
                <a:lnTo>
                  <a:pt x="729" y="314"/>
                </a:lnTo>
                <a:lnTo>
                  <a:pt x="269" y="615"/>
                </a:lnTo>
                <a:lnTo>
                  <a:pt x="509" y="854"/>
                </a:lnTo>
                <a:lnTo>
                  <a:pt x="509" y="854"/>
                </a:lnTo>
                <a:lnTo>
                  <a:pt x="927" y="1273"/>
                </a:lnTo>
                <a:lnTo>
                  <a:pt x="927" y="1273"/>
                </a:lnTo>
                <a:lnTo>
                  <a:pt x="1166" y="1512"/>
                </a:lnTo>
                <a:lnTo>
                  <a:pt x="1467" y="1052"/>
                </a:lnTo>
                <a:lnTo>
                  <a:pt x="1488" y="1017"/>
                </a:lnTo>
                <a:lnTo>
                  <a:pt x="1503" y="979"/>
                </a:lnTo>
                <a:lnTo>
                  <a:pt x="1514" y="939"/>
                </a:lnTo>
                <a:lnTo>
                  <a:pt x="1518" y="899"/>
                </a:lnTo>
                <a:lnTo>
                  <a:pt x="1521" y="860"/>
                </a:lnTo>
                <a:lnTo>
                  <a:pt x="1516" y="820"/>
                </a:lnTo>
                <a:lnTo>
                  <a:pt x="1508" y="781"/>
                </a:lnTo>
                <a:lnTo>
                  <a:pt x="1493" y="743"/>
                </a:lnTo>
                <a:lnTo>
                  <a:pt x="1475" y="707"/>
                </a:lnTo>
                <a:lnTo>
                  <a:pt x="1452" y="674"/>
                </a:lnTo>
                <a:lnTo>
                  <a:pt x="1425" y="642"/>
                </a:lnTo>
                <a:lnTo>
                  <a:pt x="1139" y="356"/>
                </a:lnTo>
                <a:lnTo>
                  <a:pt x="1106" y="328"/>
                </a:lnTo>
                <a:lnTo>
                  <a:pt x="1070" y="304"/>
                </a:lnTo>
                <a:lnTo>
                  <a:pt x="1032" y="284"/>
                </a:lnTo>
                <a:lnTo>
                  <a:pt x="992" y="271"/>
                </a:lnTo>
                <a:lnTo>
                  <a:pt x="951" y="263"/>
                </a:lnTo>
                <a:lnTo>
                  <a:pt x="908" y="260"/>
                </a:lnTo>
                <a:close/>
                <a:moveTo>
                  <a:pt x="2368" y="0"/>
                </a:moveTo>
                <a:lnTo>
                  <a:pt x="2416" y="3"/>
                </a:lnTo>
                <a:lnTo>
                  <a:pt x="2463" y="12"/>
                </a:lnTo>
                <a:lnTo>
                  <a:pt x="2507" y="26"/>
                </a:lnTo>
                <a:lnTo>
                  <a:pt x="2550" y="46"/>
                </a:lnTo>
                <a:lnTo>
                  <a:pt x="2589" y="69"/>
                </a:lnTo>
                <a:lnTo>
                  <a:pt x="2626" y="99"/>
                </a:lnTo>
                <a:lnTo>
                  <a:pt x="2658" y="130"/>
                </a:lnTo>
                <a:lnTo>
                  <a:pt x="2686" y="167"/>
                </a:lnTo>
                <a:lnTo>
                  <a:pt x="2710" y="206"/>
                </a:lnTo>
                <a:lnTo>
                  <a:pt x="2730" y="248"/>
                </a:lnTo>
                <a:lnTo>
                  <a:pt x="2744" y="293"/>
                </a:lnTo>
                <a:lnTo>
                  <a:pt x="2753" y="340"/>
                </a:lnTo>
                <a:lnTo>
                  <a:pt x="2756" y="388"/>
                </a:lnTo>
                <a:lnTo>
                  <a:pt x="2753" y="436"/>
                </a:lnTo>
                <a:lnTo>
                  <a:pt x="2745" y="482"/>
                </a:lnTo>
                <a:lnTo>
                  <a:pt x="2731" y="525"/>
                </a:lnTo>
                <a:lnTo>
                  <a:pt x="2714" y="566"/>
                </a:lnTo>
                <a:lnTo>
                  <a:pt x="2691" y="604"/>
                </a:lnTo>
                <a:lnTo>
                  <a:pt x="2664" y="640"/>
                </a:lnTo>
                <a:lnTo>
                  <a:pt x="2633" y="672"/>
                </a:lnTo>
                <a:lnTo>
                  <a:pt x="2599" y="701"/>
                </a:lnTo>
                <a:lnTo>
                  <a:pt x="2562" y="725"/>
                </a:lnTo>
                <a:lnTo>
                  <a:pt x="2729" y="1569"/>
                </a:lnTo>
                <a:lnTo>
                  <a:pt x="2776" y="1581"/>
                </a:lnTo>
                <a:lnTo>
                  <a:pt x="2821" y="1599"/>
                </a:lnTo>
                <a:lnTo>
                  <a:pt x="2862" y="1623"/>
                </a:lnTo>
                <a:lnTo>
                  <a:pt x="2900" y="1651"/>
                </a:lnTo>
                <a:lnTo>
                  <a:pt x="2935" y="1684"/>
                </a:lnTo>
                <a:lnTo>
                  <a:pt x="2965" y="1721"/>
                </a:lnTo>
                <a:lnTo>
                  <a:pt x="2990" y="1761"/>
                </a:lnTo>
                <a:lnTo>
                  <a:pt x="3011" y="1804"/>
                </a:lnTo>
                <a:lnTo>
                  <a:pt x="3027" y="1851"/>
                </a:lnTo>
                <a:lnTo>
                  <a:pt x="3036" y="1898"/>
                </a:lnTo>
                <a:lnTo>
                  <a:pt x="3039" y="1949"/>
                </a:lnTo>
                <a:lnTo>
                  <a:pt x="3036" y="1997"/>
                </a:lnTo>
                <a:lnTo>
                  <a:pt x="3027" y="2045"/>
                </a:lnTo>
                <a:lnTo>
                  <a:pt x="3013" y="2089"/>
                </a:lnTo>
                <a:lnTo>
                  <a:pt x="2993" y="2132"/>
                </a:lnTo>
                <a:lnTo>
                  <a:pt x="2970" y="2171"/>
                </a:lnTo>
                <a:lnTo>
                  <a:pt x="2941" y="2207"/>
                </a:lnTo>
                <a:lnTo>
                  <a:pt x="2909" y="2239"/>
                </a:lnTo>
                <a:lnTo>
                  <a:pt x="2872" y="2268"/>
                </a:lnTo>
                <a:lnTo>
                  <a:pt x="2833" y="2292"/>
                </a:lnTo>
                <a:lnTo>
                  <a:pt x="2791" y="2312"/>
                </a:lnTo>
                <a:lnTo>
                  <a:pt x="2746" y="2326"/>
                </a:lnTo>
                <a:lnTo>
                  <a:pt x="2699" y="2335"/>
                </a:lnTo>
                <a:lnTo>
                  <a:pt x="2651" y="2338"/>
                </a:lnTo>
                <a:lnTo>
                  <a:pt x="2600" y="2335"/>
                </a:lnTo>
                <a:lnTo>
                  <a:pt x="2551" y="2325"/>
                </a:lnTo>
                <a:lnTo>
                  <a:pt x="2504" y="2309"/>
                </a:lnTo>
                <a:lnTo>
                  <a:pt x="2461" y="2288"/>
                </a:lnTo>
                <a:lnTo>
                  <a:pt x="1779" y="2866"/>
                </a:lnTo>
                <a:lnTo>
                  <a:pt x="2091" y="2866"/>
                </a:lnTo>
                <a:lnTo>
                  <a:pt x="2116" y="2869"/>
                </a:lnTo>
                <a:lnTo>
                  <a:pt x="2139" y="2878"/>
                </a:lnTo>
                <a:lnTo>
                  <a:pt x="2158" y="2891"/>
                </a:lnTo>
                <a:lnTo>
                  <a:pt x="2176" y="2910"/>
                </a:lnTo>
                <a:lnTo>
                  <a:pt x="2188" y="2931"/>
                </a:lnTo>
                <a:lnTo>
                  <a:pt x="2395" y="3428"/>
                </a:lnTo>
                <a:lnTo>
                  <a:pt x="2403" y="3451"/>
                </a:lnTo>
                <a:lnTo>
                  <a:pt x="2406" y="3475"/>
                </a:lnTo>
                <a:lnTo>
                  <a:pt x="2403" y="3499"/>
                </a:lnTo>
                <a:lnTo>
                  <a:pt x="2395" y="3521"/>
                </a:lnTo>
                <a:lnTo>
                  <a:pt x="2383" y="3541"/>
                </a:lnTo>
                <a:lnTo>
                  <a:pt x="2366" y="3557"/>
                </a:lnTo>
                <a:lnTo>
                  <a:pt x="2347" y="3569"/>
                </a:lnTo>
                <a:lnTo>
                  <a:pt x="2325" y="3577"/>
                </a:lnTo>
                <a:lnTo>
                  <a:pt x="2301" y="3580"/>
                </a:lnTo>
                <a:lnTo>
                  <a:pt x="774" y="3580"/>
                </a:lnTo>
                <a:lnTo>
                  <a:pt x="754" y="3578"/>
                </a:lnTo>
                <a:lnTo>
                  <a:pt x="734" y="3572"/>
                </a:lnTo>
                <a:lnTo>
                  <a:pt x="716" y="3563"/>
                </a:lnTo>
                <a:lnTo>
                  <a:pt x="700" y="3550"/>
                </a:lnTo>
                <a:lnTo>
                  <a:pt x="687" y="3533"/>
                </a:lnTo>
                <a:lnTo>
                  <a:pt x="677" y="3515"/>
                </a:lnTo>
                <a:lnTo>
                  <a:pt x="671" y="3495"/>
                </a:lnTo>
                <a:lnTo>
                  <a:pt x="669" y="3475"/>
                </a:lnTo>
                <a:lnTo>
                  <a:pt x="671" y="3454"/>
                </a:lnTo>
                <a:lnTo>
                  <a:pt x="677" y="3435"/>
                </a:lnTo>
                <a:lnTo>
                  <a:pt x="887" y="2931"/>
                </a:lnTo>
                <a:lnTo>
                  <a:pt x="899" y="2910"/>
                </a:lnTo>
                <a:lnTo>
                  <a:pt x="916" y="2891"/>
                </a:lnTo>
                <a:lnTo>
                  <a:pt x="936" y="2878"/>
                </a:lnTo>
                <a:lnTo>
                  <a:pt x="960" y="2869"/>
                </a:lnTo>
                <a:lnTo>
                  <a:pt x="984" y="2866"/>
                </a:lnTo>
                <a:lnTo>
                  <a:pt x="1455" y="2866"/>
                </a:lnTo>
                <a:lnTo>
                  <a:pt x="2311" y="2139"/>
                </a:lnTo>
                <a:lnTo>
                  <a:pt x="2291" y="2095"/>
                </a:lnTo>
                <a:lnTo>
                  <a:pt x="2275" y="2048"/>
                </a:lnTo>
                <a:lnTo>
                  <a:pt x="2266" y="1999"/>
                </a:lnTo>
                <a:lnTo>
                  <a:pt x="2262" y="1949"/>
                </a:lnTo>
                <a:lnTo>
                  <a:pt x="2265" y="1925"/>
                </a:lnTo>
                <a:lnTo>
                  <a:pt x="2272" y="1903"/>
                </a:lnTo>
                <a:lnTo>
                  <a:pt x="2285" y="1883"/>
                </a:lnTo>
                <a:lnTo>
                  <a:pt x="2301" y="1867"/>
                </a:lnTo>
                <a:lnTo>
                  <a:pt x="2321" y="1855"/>
                </a:lnTo>
                <a:lnTo>
                  <a:pt x="2343" y="1846"/>
                </a:lnTo>
                <a:lnTo>
                  <a:pt x="2366" y="1844"/>
                </a:lnTo>
                <a:lnTo>
                  <a:pt x="2391" y="1846"/>
                </a:lnTo>
                <a:lnTo>
                  <a:pt x="2413" y="1855"/>
                </a:lnTo>
                <a:lnTo>
                  <a:pt x="2433" y="1867"/>
                </a:lnTo>
                <a:lnTo>
                  <a:pt x="2449" y="1883"/>
                </a:lnTo>
                <a:lnTo>
                  <a:pt x="2461" y="1903"/>
                </a:lnTo>
                <a:lnTo>
                  <a:pt x="2470" y="1925"/>
                </a:lnTo>
                <a:lnTo>
                  <a:pt x="2472" y="1949"/>
                </a:lnTo>
                <a:lnTo>
                  <a:pt x="2475" y="1981"/>
                </a:lnTo>
                <a:lnTo>
                  <a:pt x="2483" y="2011"/>
                </a:lnTo>
                <a:lnTo>
                  <a:pt x="2497" y="2040"/>
                </a:lnTo>
                <a:lnTo>
                  <a:pt x="2514" y="2064"/>
                </a:lnTo>
                <a:lnTo>
                  <a:pt x="2536" y="2086"/>
                </a:lnTo>
                <a:lnTo>
                  <a:pt x="2561" y="2104"/>
                </a:lnTo>
                <a:lnTo>
                  <a:pt x="2588" y="2117"/>
                </a:lnTo>
                <a:lnTo>
                  <a:pt x="2618" y="2125"/>
                </a:lnTo>
                <a:lnTo>
                  <a:pt x="2651" y="2127"/>
                </a:lnTo>
                <a:lnTo>
                  <a:pt x="2683" y="2125"/>
                </a:lnTo>
                <a:lnTo>
                  <a:pt x="2712" y="2117"/>
                </a:lnTo>
                <a:lnTo>
                  <a:pt x="2741" y="2104"/>
                </a:lnTo>
                <a:lnTo>
                  <a:pt x="2766" y="2086"/>
                </a:lnTo>
                <a:lnTo>
                  <a:pt x="2787" y="2064"/>
                </a:lnTo>
                <a:lnTo>
                  <a:pt x="2805" y="2040"/>
                </a:lnTo>
                <a:lnTo>
                  <a:pt x="2818" y="2011"/>
                </a:lnTo>
                <a:lnTo>
                  <a:pt x="2826" y="1981"/>
                </a:lnTo>
                <a:lnTo>
                  <a:pt x="2830" y="1949"/>
                </a:lnTo>
                <a:lnTo>
                  <a:pt x="2826" y="1917"/>
                </a:lnTo>
                <a:lnTo>
                  <a:pt x="2818" y="1887"/>
                </a:lnTo>
                <a:lnTo>
                  <a:pt x="2805" y="1858"/>
                </a:lnTo>
                <a:lnTo>
                  <a:pt x="2787" y="1833"/>
                </a:lnTo>
                <a:lnTo>
                  <a:pt x="2766" y="1813"/>
                </a:lnTo>
                <a:lnTo>
                  <a:pt x="2741" y="1794"/>
                </a:lnTo>
                <a:lnTo>
                  <a:pt x="2712" y="1781"/>
                </a:lnTo>
                <a:lnTo>
                  <a:pt x="2683" y="1773"/>
                </a:lnTo>
                <a:lnTo>
                  <a:pt x="2651" y="1770"/>
                </a:lnTo>
                <a:lnTo>
                  <a:pt x="2627" y="1767"/>
                </a:lnTo>
                <a:lnTo>
                  <a:pt x="2604" y="1760"/>
                </a:lnTo>
                <a:lnTo>
                  <a:pt x="2586" y="1750"/>
                </a:lnTo>
                <a:lnTo>
                  <a:pt x="2568" y="1737"/>
                </a:lnTo>
                <a:lnTo>
                  <a:pt x="2554" y="1722"/>
                </a:lnTo>
                <a:lnTo>
                  <a:pt x="2544" y="1702"/>
                </a:lnTo>
                <a:lnTo>
                  <a:pt x="2538" y="1682"/>
                </a:lnTo>
                <a:lnTo>
                  <a:pt x="2358" y="777"/>
                </a:lnTo>
                <a:lnTo>
                  <a:pt x="2333" y="771"/>
                </a:lnTo>
                <a:lnTo>
                  <a:pt x="2309" y="760"/>
                </a:lnTo>
                <a:lnTo>
                  <a:pt x="2291" y="743"/>
                </a:lnTo>
                <a:lnTo>
                  <a:pt x="2275" y="723"/>
                </a:lnTo>
                <a:lnTo>
                  <a:pt x="2266" y="699"/>
                </a:lnTo>
                <a:lnTo>
                  <a:pt x="2262" y="673"/>
                </a:lnTo>
                <a:lnTo>
                  <a:pt x="2266" y="649"/>
                </a:lnTo>
                <a:lnTo>
                  <a:pt x="2273" y="626"/>
                </a:lnTo>
                <a:lnTo>
                  <a:pt x="2285" y="606"/>
                </a:lnTo>
                <a:lnTo>
                  <a:pt x="2301" y="590"/>
                </a:lnTo>
                <a:lnTo>
                  <a:pt x="2321" y="578"/>
                </a:lnTo>
                <a:lnTo>
                  <a:pt x="2344" y="571"/>
                </a:lnTo>
                <a:lnTo>
                  <a:pt x="2368" y="567"/>
                </a:lnTo>
                <a:lnTo>
                  <a:pt x="2399" y="564"/>
                </a:lnTo>
                <a:lnTo>
                  <a:pt x="2429" y="557"/>
                </a:lnTo>
                <a:lnTo>
                  <a:pt x="2458" y="544"/>
                </a:lnTo>
                <a:lnTo>
                  <a:pt x="2483" y="525"/>
                </a:lnTo>
                <a:lnTo>
                  <a:pt x="2504" y="503"/>
                </a:lnTo>
                <a:lnTo>
                  <a:pt x="2522" y="478"/>
                </a:lnTo>
                <a:lnTo>
                  <a:pt x="2535" y="451"/>
                </a:lnTo>
                <a:lnTo>
                  <a:pt x="2543" y="421"/>
                </a:lnTo>
                <a:lnTo>
                  <a:pt x="2547" y="388"/>
                </a:lnTo>
                <a:lnTo>
                  <a:pt x="2543" y="357"/>
                </a:lnTo>
                <a:lnTo>
                  <a:pt x="2535" y="327"/>
                </a:lnTo>
                <a:lnTo>
                  <a:pt x="2522" y="298"/>
                </a:lnTo>
                <a:lnTo>
                  <a:pt x="2504" y="273"/>
                </a:lnTo>
                <a:lnTo>
                  <a:pt x="2483" y="252"/>
                </a:lnTo>
                <a:lnTo>
                  <a:pt x="2458" y="234"/>
                </a:lnTo>
                <a:lnTo>
                  <a:pt x="2429" y="221"/>
                </a:lnTo>
                <a:lnTo>
                  <a:pt x="2399" y="213"/>
                </a:lnTo>
                <a:lnTo>
                  <a:pt x="2368" y="209"/>
                </a:lnTo>
                <a:lnTo>
                  <a:pt x="2335" y="213"/>
                </a:lnTo>
                <a:lnTo>
                  <a:pt x="2305" y="221"/>
                </a:lnTo>
                <a:lnTo>
                  <a:pt x="2278" y="234"/>
                </a:lnTo>
                <a:lnTo>
                  <a:pt x="2253" y="252"/>
                </a:lnTo>
                <a:lnTo>
                  <a:pt x="2231" y="273"/>
                </a:lnTo>
                <a:lnTo>
                  <a:pt x="2212" y="298"/>
                </a:lnTo>
                <a:lnTo>
                  <a:pt x="2199" y="327"/>
                </a:lnTo>
                <a:lnTo>
                  <a:pt x="2192" y="357"/>
                </a:lnTo>
                <a:lnTo>
                  <a:pt x="2189" y="388"/>
                </a:lnTo>
                <a:lnTo>
                  <a:pt x="2185" y="412"/>
                </a:lnTo>
                <a:lnTo>
                  <a:pt x="2178" y="435"/>
                </a:lnTo>
                <a:lnTo>
                  <a:pt x="2166" y="455"/>
                </a:lnTo>
                <a:lnTo>
                  <a:pt x="2150" y="471"/>
                </a:lnTo>
                <a:lnTo>
                  <a:pt x="2130" y="483"/>
                </a:lnTo>
                <a:lnTo>
                  <a:pt x="2107" y="490"/>
                </a:lnTo>
                <a:lnTo>
                  <a:pt x="2083" y="494"/>
                </a:lnTo>
                <a:lnTo>
                  <a:pt x="1573" y="494"/>
                </a:lnTo>
                <a:lnTo>
                  <a:pt x="1574" y="495"/>
                </a:lnTo>
                <a:lnTo>
                  <a:pt x="1609" y="534"/>
                </a:lnTo>
                <a:lnTo>
                  <a:pt x="1641" y="577"/>
                </a:lnTo>
                <a:lnTo>
                  <a:pt x="1668" y="622"/>
                </a:lnTo>
                <a:lnTo>
                  <a:pt x="1690" y="668"/>
                </a:lnTo>
                <a:lnTo>
                  <a:pt x="1707" y="717"/>
                </a:lnTo>
                <a:lnTo>
                  <a:pt x="1719" y="767"/>
                </a:lnTo>
                <a:lnTo>
                  <a:pt x="1728" y="818"/>
                </a:lnTo>
                <a:lnTo>
                  <a:pt x="1730" y="870"/>
                </a:lnTo>
                <a:lnTo>
                  <a:pt x="1728" y="921"/>
                </a:lnTo>
                <a:lnTo>
                  <a:pt x="1721" y="972"/>
                </a:lnTo>
                <a:lnTo>
                  <a:pt x="1709" y="1023"/>
                </a:lnTo>
                <a:lnTo>
                  <a:pt x="1692" y="1073"/>
                </a:lnTo>
                <a:lnTo>
                  <a:pt x="1670" y="1121"/>
                </a:lnTo>
                <a:lnTo>
                  <a:pt x="1643" y="1167"/>
                </a:lnTo>
                <a:lnTo>
                  <a:pt x="1271" y="1735"/>
                </a:lnTo>
                <a:lnTo>
                  <a:pt x="1256" y="1753"/>
                </a:lnTo>
                <a:lnTo>
                  <a:pt x="1239" y="1767"/>
                </a:lnTo>
                <a:lnTo>
                  <a:pt x="1217" y="1777"/>
                </a:lnTo>
                <a:lnTo>
                  <a:pt x="1194" y="1781"/>
                </a:lnTo>
                <a:lnTo>
                  <a:pt x="1183" y="1782"/>
                </a:lnTo>
                <a:lnTo>
                  <a:pt x="1163" y="1780"/>
                </a:lnTo>
                <a:lnTo>
                  <a:pt x="1143" y="1775"/>
                </a:lnTo>
                <a:lnTo>
                  <a:pt x="1126" y="1765"/>
                </a:lnTo>
                <a:lnTo>
                  <a:pt x="1109" y="1752"/>
                </a:lnTo>
                <a:lnTo>
                  <a:pt x="851" y="1494"/>
                </a:lnTo>
                <a:lnTo>
                  <a:pt x="814" y="1521"/>
                </a:lnTo>
                <a:lnTo>
                  <a:pt x="774" y="1544"/>
                </a:lnTo>
                <a:lnTo>
                  <a:pt x="732" y="1562"/>
                </a:lnTo>
                <a:lnTo>
                  <a:pt x="688" y="1575"/>
                </a:lnTo>
                <a:lnTo>
                  <a:pt x="642" y="1584"/>
                </a:lnTo>
                <a:lnTo>
                  <a:pt x="595" y="1586"/>
                </a:lnTo>
                <a:lnTo>
                  <a:pt x="550" y="1584"/>
                </a:lnTo>
                <a:lnTo>
                  <a:pt x="506" y="1576"/>
                </a:lnTo>
                <a:lnTo>
                  <a:pt x="463" y="1563"/>
                </a:lnTo>
                <a:lnTo>
                  <a:pt x="422" y="1547"/>
                </a:lnTo>
                <a:lnTo>
                  <a:pt x="383" y="1525"/>
                </a:lnTo>
                <a:lnTo>
                  <a:pt x="346" y="1499"/>
                </a:lnTo>
                <a:lnTo>
                  <a:pt x="312" y="1469"/>
                </a:lnTo>
                <a:lnTo>
                  <a:pt x="282" y="1435"/>
                </a:lnTo>
                <a:lnTo>
                  <a:pt x="256" y="1398"/>
                </a:lnTo>
                <a:lnTo>
                  <a:pt x="234" y="1359"/>
                </a:lnTo>
                <a:lnTo>
                  <a:pt x="218" y="1318"/>
                </a:lnTo>
                <a:lnTo>
                  <a:pt x="205" y="1275"/>
                </a:lnTo>
                <a:lnTo>
                  <a:pt x="197" y="1231"/>
                </a:lnTo>
                <a:lnTo>
                  <a:pt x="195" y="1186"/>
                </a:lnTo>
                <a:lnTo>
                  <a:pt x="197" y="1139"/>
                </a:lnTo>
                <a:lnTo>
                  <a:pt x="206" y="1094"/>
                </a:lnTo>
                <a:lnTo>
                  <a:pt x="219" y="1049"/>
                </a:lnTo>
                <a:lnTo>
                  <a:pt x="238" y="1007"/>
                </a:lnTo>
                <a:lnTo>
                  <a:pt x="260" y="967"/>
                </a:lnTo>
                <a:lnTo>
                  <a:pt x="287" y="930"/>
                </a:lnTo>
                <a:lnTo>
                  <a:pt x="29" y="672"/>
                </a:lnTo>
                <a:lnTo>
                  <a:pt x="15" y="653"/>
                </a:lnTo>
                <a:lnTo>
                  <a:pt x="5" y="632"/>
                </a:lnTo>
                <a:lnTo>
                  <a:pt x="0" y="610"/>
                </a:lnTo>
                <a:lnTo>
                  <a:pt x="0" y="587"/>
                </a:lnTo>
                <a:lnTo>
                  <a:pt x="4" y="564"/>
                </a:lnTo>
                <a:lnTo>
                  <a:pt x="14" y="542"/>
                </a:lnTo>
                <a:lnTo>
                  <a:pt x="28" y="525"/>
                </a:lnTo>
                <a:lnTo>
                  <a:pt x="47" y="510"/>
                </a:lnTo>
                <a:lnTo>
                  <a:pt x="614" y="138"/>
                </a:lnTo>
                <a:lnTo>
                  <a:pt x="659" y="112"/>
                </a:lnTo>
                <a:lnTo>
                  <a:pt x="706" y="90"/>
                </a:lnTo>
                <a:lnTo>
                  <a:pt x="755" y="73"/>
                </a:lnTo>
                <a:lnTo>
                  <a:pt x="805" y="60"/>
                </a:lnTo>
                <a:lnTo>
                  <a:pt x="856" y="53"/>
                </a:lnTo>
                <a:lnTo>
                  <a:pt x="908" y="50"/>
                </a:lnTo>
                <a:lnTo>
                  <a:pt x="961" y="53"/>
                </a:lnTo>
                <a:lnTo>
                  <a:pt x="1013" y="61"/>
                </a:lnTo>
                <a:lnTo>
                  <a:pt x="1064" y="73"/>
                </a:lnTo>
                <a:lnTo>
                  <a:pt x="1113" y="91"/>
                </a:lnTo>
                <a:lnTo>
                  <a:pt x="1160" y="113"/>
                </a:lnTo>
                <a:lnTo>
                  <a:pt x="1205" y="140"/>
                </a:lnTo>
                <a:lnTo>
                  <a:pt x="1247" y="171"/>
                </a:lnTo>
                <a:lnTo>
                  <a:pt x="1286" y="207"/>
                </a:lnTo>
                <a:lnTo>
                  <a:pt x="1363" y="284"/>
                </a:lnTo>
                <a:lnTo>
                  <a:pt x="1993" y="284"/>
                </a:lnTo>
                <a:lnTo>
                  <a:pt x="2009" y="240"/>
                </a:lnTo>
                <a:lnTo>
                  <a:pt x="2028" y="200"/>
                </a:lnTo>
                <a:lnTo>
                  <a:pt x="2053" y="162"/>
                </a:lnTo>
                <a:lnTo>
                  <a:pt x="2081" y="126"/>
                </a:lnTo>
                <a:lnTo>
                  <a:pt x="2114" y="94"/>
                </a:lnTo>
                <a:lnTo>
                  <a:pt x="2148" y="67"/>
                </a:lnTo>
                <a:lnTo>
                  <a:pt x="2188" y="44"/>
                </a:lnTo>
                <a:lnTo>
                  <a:pt x="2230" y="25"/>
                </a:lnTo>
                <a:lnTo>
                  <a:pt x="2273" y="12"/>
                </a:lnTo>
                <a:lnTo>
                  <a:pt x="2320" y="3"/>
                </a:lnTo>
                <a:lnTo>
                  <a:pt x="23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7213628" y="4999038"/>
            <a:ext cx="561974" cy="568325"/>
            <a:chOff x="7215188" y="4999038"/>
            <a:chExt cx="561974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144"/>
            <p:cNvSpPr>
              <a:spLocks/>
            </p:cNvSpPr>
            <p:nvPr/>
          </p:nvSpPr>
          <p:spPr bwMode="auto">
            <a:xfrm>
              <a:off x="7339013" y="5073650"/>
              <a:ext cx="323850" cy="373063"/>
            </a:xfrm>
            <a:custGeom>
              <a:avLst/>
              <a:gdLst>
                <a:gd name="T0" fmla="*/ 982 w 2041"/>
                <a:gd name="T1" fmla="*/ 6 h 2359"/>
                <a:gd name="T2" fmla="*/ 1213 w 2041"/>
                <a:gd name="T3" fmla="*/ 53 h 2359"/>
                <a:gd name="T4" fmla="*/ 1434 w 2041"/>
                <a:gd name="T5" fmla="*/ 146 h 2359"/>
                <a:gd name="T6" fmla="*/ 1635 w 2041"/>
                <a:gd name="T7" fmla="*/ 288 h 2359"/>
                <a:gd name="T8" fmla="*/ 1806 w 2041"/>
                <a:gd name="T9" fmla="*/ 470 h 2359"/>
                <a:gd name="T10" fmla="*/ 1931 w 2041"/>
                <a:gd name="T11" fmla="*/ 679 h 2359"/>
                <a:gd name="T12" fmla="*/ 2009 w 2041"/>
                <a:gd name="T13" fmla="*/ 906 h 2359"/>
                <a:gd name="T14" fmla="*/ 2041 w 2041"/>
                <a:gd name="T15" fmla="*/ 1139 h 2359"/>
                <a:gd name="T16" fmla="*/ 2025 w 2041"/>
                <a:gd name="T17" fmla="*/ 1375 h 2359"/>
                <a:gd name="T18" fmla="*/ 1963 w 2041"/>
                <a:gd name="T19" fmla="*/ 1605 h 2359"/>
                <a:gd name="T20" fmla="*/ 1853 w 2041"/>
                <a:gd name="T21" fmla="*/ 1820 h 2359"/>
                <a:gd name="T22" fmla="*/ 1697 w 2041"/>
                <a:gd name="T23" fmla="*/ 2013 h 2359"/>
                <a:gd name="T24" fmla="*/ 1499 w 2041"/>
                <a:gd name="T25" fmla="*/ 2173 h 2359"/>
                <a:gd name="T26" fmla="*/ 1276 w 2041"/>
                <a:gd name="T27" fmla="*/ 2285 h 2359"/>
                <a:gd name="T28" fmla="*/ 1033 w 2041"/>
                <a:gd name="T29" fmla="*/ 2347 h 2359"/>
                <a:gd name="T30" fmla="*/ 778 w 2041"/>
                <a:gd name="T31" fmla="*/ 2356 h 2359"/>
                <a:gd name="T32" fmla="*/ 529 w 2041"/>
                <a:gd name="T33" fmla="*/ 2311 h 2359"/>
                <a:gd name="T34" fmla="*/ 299 w 2041"/>
                <a:gd name="T35" fmla="*/ 2215 h 2359"/>
                <a:gd name="T36" fmla="*/ 93 w 2041"/>
                <a:gd name="T37" fmla="*/ 2072 h 2359"/>
                <a:gd name="T38" fmla="*/ 5 w 2041"/>
                <a:gd name="T39" fmla="*/ 1974 h 2359"/>
                <a:gd name="T40" fmla="*/ 5 w 2041"/>
                <a:gd name="T41" fmla="*/ 1905 h 2359"/>
                <a:gd name="T42" fmla="*/ 48 w 2041"/>
                <a:gd name="T43" fmla="*/ 1851 h 2359"/>
                <a:gd name="T44" fmla="*/ 115 w 2041"/>
                <a:gd name="T45" fmla="*/ 1836 h 2359"/>
                <a:gd name="T46" fmla="*/ 177 w 2041"/>
                <a:gd name="T47" fmla="*/ 1866 h 2359"/>
                <a:gd name="T48" fmla="*/ 352 w 2041"/>
                <a:gd name="T49" fmla="*/ 2004 h 2359"/>
                <a:gd name="T50" fmla="*/ 548 w 2041"/>
                <a:gd name="T51" fmla="*/ 2098 h 2359"/>
                <a:gd name="T52" fmla="*/ 757 w 2041"/>
                <a:gd name="T53" fmla="*/ 2144 h 2359"/>
                <a:gd name="T54" fmla="*/ 970 w 2041"/>
                <a:gd name="T55" fmla="*/ 2144 h 2359"/>
                <a:gd name="T56" fmla="*/ 1178 w 2041"/>
                <a:gd name="T57" fmla="*/ 2098 h 2359"/>
                <a:gd name="T58" fmla="*/ 1374 w 2041"/>
                <a:gd name="T59" fmla="*/ 2004 h 2359"/>
                <a:gd name="T60" fmla="*/ 1549 w 2041"/>
                <a:gd name="T61" fmla="*/ 1866 h 2359"/>
                <a:gd name="T62" fmla="*/ 1688 w 2041"/>
                <a:gd name="T63" fmla="*/ 1690 h 2359"/>
                <a:gd name="T64" fmla="*/ 1780 w 2041"/>
                <a:gd name="T65" fmla="*/ 1494 h 2359"/>
                <a:gd name="T66" fmla="*/ 1827 w 2041"/>
                <a:gd name="T67" fmla="*/ 1285 h 2359"/>
                <a:gd name="T68" fmla="*/ 1827 w 2041"/>
                <a:gd name="T69" fmla="*/ 1073 h 2359"/>
                <a:gd name="T70" fmla="*/ 1780 w 2041"/>
                <a:gd name="T71" fmla="*/ 864 h 2359"/>
                <a:gd name="T72" fmla="*/ 1688 w 2041"/>
                <a:gd name="T73" fmla="*/ 667 h 2359"/>
                <a:gd name="T74" fmla="*/ 1549 w 2041"/>
                <a:gd name="T75" fmla="*/ 492 h 2359"/>
                <a:gd name="T76" fmla="*/ 1374 w 2041"/>
                <a:gd name="T77" fmla="*/ 353 h 2359"/>
                <a:gd name="T78" fmla="*/ 1178 w 2041"/>
                <a:gd name="T79" fmla="*/ 260 h 2359"/>
                <a:gd name="T80" fmla="*/ 970 w 2041"/>
                <a:gd name="T81" fmla="*/ 215 h 2359"/>
                <a:gd name="T82" fmla="*/ 757 w 2041"/>
                <a:gd name="T83" fmla="*/ 215 h 2359"/>
                <a:gd name="T84" fmla="*/ 548 w 2041"/>
                <a:gd name="T85" fmla="*/ 260 h 2359"/>
                <a:gd name="T86" fmla="*/ 352 w 2041"/>
                <a:gd name="T87" fmla="*/ 353 h 2359"/>
                <a:gd name="T88" fmla="*/ 177 w 2041"/>
                <a:gd name="T89" fmla="*/ 492 h 2359"/>
                <a:gd name="T90" fmla="*/ 115 w 2041"/>
                <a:gd name="T91" fmla="*/ 523 h 2359"/>
                <a:gd name="T92" fmla="*/ 48 w 2041"/>
                <a:gd name="T93" fmla="*/ 507 h 2359"/>
                <a:gd name="T94" fmla="*/ 5 w 2041"/>
                <a:gd name="T95" fmla="*/ 452 h 2359"/>
                <a:gd name="T96" fmla="*/ 5 w 2041"/>
                <a:gd name="T97" fmla="*/ 384 h 2359"/>
                <a:gd name="T98" fmla="*/ 92 w 2041"/>
                <a:gd name="T99" fmla="*/ 288 h 2359"/>
                <a:gd name="T100" fmla="*/ 293 w 2041"/>
                <a:gd name="T101" fmla="*/ 146 h 2359"/>
                <a:gd name="T102" fmla="*/ 513 w 2041"/>
                <a:gd name="T103" fmla="*/ 53 h 2359"/>
                <a:gd name="T104" fmla="*/ 746 w 2041"/>
                <a:gd name="T105" fmla="*/ 6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1" h="2359">
                  <a:moveTo>
                    <a:pt x="824" y="0"/>
                  </a:moveTo>
                  <a:lnTo>
                    <a:pt x="902" y="0"/>
                  </a:lnTo>
                  <a:lnTo>
                    <a:pt x="982" y="6"/>
                  </a:lnTo>
                  <a:lnTo>
                    <a:pt x="1060" y="16"/>
                  </a:lnTo>
                  <a:lnTo>
                    <a:pt x="1137" y="32"/>
                  </a:lnTo>
                  <a:lnTo>
                    <a:pt x="1213" y="53"/>
                  </a:lnTo>
                  <a:lnTo>
                    <a:pt x="1288" y="79"/>
                  </a:lnTo>
                  <a:lnTo>
                    <a:pt x="1362" y="110"/>
                  </a:lnTo>
                  <a:lnTo>
                    <a:pt x="1434" y="146"/>
                  </a:lnTo>
                  <a:lnTo>
                    <a:pt x="1503" y="189"/>
                  </a:lnTo>
                  <a:lnTo>
                    <a:pt x="1570" y="235"/>
                  </a:lnTo>
                  <a:lnTo>
                    <a:pt x="1635" y="288"/>
                  </a:lnTo>
                  <a:lnTo>
                    <a:pt x="1697" y="344"/>
                  </a:lnTo>
                  <a:lnTo>
                    <a:pt x="1754" y="406"/>
                  </a:lnTo>
                  <a:lnTo>
                    <a:pt x="1806" y="470"/>
                  </a:lnTo>
                  <a:lnTo>
                    <a:pt x="1853" y="538"/>
                  </a:lnTo>
                  <a:lnTo>
                    <a:pt x="1894" y="607"/>
                  </a:lnTo>
                  <a:lnTo>
                    <a:pt x="1931" y="679"/>
                  </a:lnTo>
                  <a:lnTo>
                    <a:pt x="1963" y="753"/>
                  </a:lnTo>
                  <a:lnTo>
                    <a:pt x="1989" y="828"/>
                  </a:lnTo>
                  <a:lnTo>
                    <a:pt x="2009" y="906"/>
                  </a:lnTo>
                  <a:lnTo>
                    <a:pt x="2025" y="983"/>
                  </a:lnTo>
                  <a:lnTo>
                    <a:pt x="2036" y="1061"/>
                  </a:lnTo>
                  <a:lnTo>
                    <a:pt x="2041" y="1139"/>
                  </a:lnTo>
                  <a:lnTo>
                    <a:pt x="2041" y="1219"/>
                  </a:lnTo>
                  <a:lnTo>
                    <a:pt x="2036" y="1297"/>
                  </a:lnTo>
                  <a:lnTo>
                    <a:pt x="2025" y="1375"/>
                  </a:lnTo>
                  <a:lnTo>
                    <a:pt x="2009" y="1453"/>
                  </a:lnTo>
                  <a:lnTo>
                    <a:pt x="1989" y="1530"/>
                  </a:lnTo>
                  <a:lnTo>
                    <a:pt x="1963" y="1605"/>
                  </a:lnTo>
                  <a:lnTo>
                    <a:pt x="1931" y="1678"/>
                  </a:lnTo>
                  <a:lnTo>
                    <a:pt x="1894" y="1750"/>
                  </a:lnTo>
                  <a:lnTo>
                    <a:pt x="1853" y="1820"/>
                  </a:lnTo>
                  <a:lnTo>
                    <a:pt x="1806" y="1887"/>
                  </a:lnTo>
                  <a:lnTo>
                    <a:pt x="1754" y="1952"/>
                  </a:lnTo>
                  <a:lnTo>
                    <a:pt x="1697" y="2013"/>
                  </a:lnTo>
                  <a:lnTo>
                    <a:pt x="1635" y="2072"/>
                  </a:lnTo>
                  <a:lnTo>
                    <a:pt x="1568" y="2125"/>
                  </a:lnTo>
                  <a:lnTo>
                    <a:pt x="1499" y="2173"/>
                  </a:lnTo>
                  <a:lnTo>
                    <a:pt x="1427" y="2215"/>
                  </a:lnTo>
                  <a:lnTo>
                    <a:pt x="1353" y="2253"/>
                  </a:lnTo>
                  <a:lnTo>
                    <a:pt x="1276" y="2285"/>
                  </a:lnTo>
                  <a:lnTo>
                    <a:pt x="1197" y="2311"/>
                  </a:lnTo>
                  <a:lnTo>
                    <a:pt x="1115" y="2332"/>
                  </a:lnTo>
                  <a:lnTo>
                    <a:pt x="1033" y="2347"/>
                  </a:lnTo>
                  <a:lnTo>
                    <a:pt x="949" y="2356"/>
                  </a:lnTo>
                  <a:lnTo>
                    <a:pt x="863" y="2359"/>
                  </a:lnTo>
                  <a:lnTo>
                    <a:pt x="778" y="2356"/>
                  </a:lnTo>
                  <a:lnTo>
                    <a:pt x="694" y="2347"/>
                  </a:lnTo>
                  <a:lnTo>
                    <a:pt x="611" y="2332"/>
                  </a:lnTo>
                  <a:lnTo>
                    <a:pt x="529" y="2311"/>
                  </a:lnTo>
                  <a:lnTo>
                    <a:pt x="450" y="2285"/>
                  </a:lnTo>
                  <a:lnTo>
                    <a:pt x="374" y="2253"/>
                  </a:lnTo>
                  <a:lnTo>
                    <a:pt x="299" y="2215"/>
                  </a:lnTo>
                  <a:lnTo>
                    <a:pt x="227" y="2173"/>
                  </a:lnTo>
                  <a:lnTo>
                    <a:pt x="158" y="2125"/>
                  </a:lnTo>
                  <a:lnTo>
                    <a:pt x="93" y="2072"/>
                  </a:lnTo>
                  <a:lnTo>
                    <a:pt x="30" y="2013"/>
                  </a:lnTo>
                  <a:lnTo>
                    <a:pt x="14" y="1994"/>
                  </a:lnTo>
                  <a:lnTo>
                    <a:pt x="5" y="1974"/>
                  </a:lnTo>
                  <a:lnTo>
                    <a:pt x="0" y="1951"/>
                  </a:lnTo>
                  <a:lnTo>
                    <a:pt x="0" y="1928"/>
                  </a:lnTo>
                  <a:lnTo>
                    <a:pt x="5" y="1905"/>
                  </a:lnTo>
                  <a:lnTo>
                    <a:pt x="14" y="1885"/>
                  </a:lnTo>
                  <a:lnTo>
                    <a:pt x="30" y="1866"/>
                  </a:lnTo>
                  <a:lnTo>
                    <a:pt x="48" y="1851"/>
                  </a:lnTo>
                  <a:lnTo>
                    <a:pt x="70" y="1841"/>
                  </a:lnTo>
                  <a:lnTo>
                    <a:pt x="92" y="1836"/>
                  </a:lnTo>
                  <a:lnTo>
                    <a:pt x="115" y="1836"/>
                  </a:lnTo>
                  <a:lnTo>
                    <a:pt x="137" y="1841"/>
                  </a:lnTo>
                  <a:lnTo>
                    <a:pt x="159" y="1851"/>
                  </a:lnTo>
                  <a:lnTo>
                    <a:pt x="177" y="1866"/>
                  </a:lnTo>
                  <a:lnTo>
                    <a:pt x="233" y="1917"/>
                  </a:lnTo>
                  <a:lnTo>
                    <a:pt x="291" y="1964"/>
                  </a:lnTo>
                  <a:lnTo>
                    <a:pt x="352" y="2004"/>
                  </a:lnTo>
                  <a:lnTo>
                    <a:pt x="416" y="2041"/>
                  </a:lnTo>
                  <a:lnTo>
                    <a:pt x="482" y="2072"/>
                  </a:lnTo>
                  <a:lnTo>
                    <a:pt x="548" y="2098"/>
                  </a:lnTo>
                  <a:lnTo>
                    <a:pt x="617" y="2119"/>
                  </a:lnTo>
                  <a:lnTo>
                    <a:pt x="687" y="2134"/>
                  </a:lnTo>
                  <a:lnTo>
                    <a:pt x="757" y="2144"/>
                  </a:lnTo>
                  <a:lnTo>
                    <a:pt x="827" y="2149"/>
                  </a:lnTo>
                  <a:lnTo>
                    <a:pt x="899" y="2149"/>
                  </a:lnTo>
                  <a:lnTo>
                    <a:pt x="970" y="2144"/>
                  </a:lnTo>
                  <a:lnTo>
                    <a:pt x="1040" y="2134"/>
                  </a:lnTo>
                  <a:lnTo>
                    <a:pt x="1110" y="2119"/>
                  </a:lnTo>
                  <a:lnTo>
                    <a:pt x="1178" y="2098"/>
                  </a:lnTo>
                  <a:lnTo>
                    <a:pt x="1244" y="2072"/>
                  </a:lnTo>
                  <a:lnTo>
                    <a:pt x="1311" y="2041"/>
                  </a:lnTo>
                  <a:lnTo>
                    <a:pt x="1374" y="2004"/>
                  </a:lnTo>
                  <a:lnTo>
                    <a:pt x="1435" y="1964"/>
                  </a:lnTo>
                  <a:lnTo>
                    <a:pt x="1493" y="1917"/>
                  </a:lnTo>
                  <a:lnTo>
                    <a:pt x="1549" y="1866"/>
                  </a:lnTo>
                  <a:lnTo>
                    <a:pt x="1601" y="1810"/>
                  </a:lnTo>
                  <a:lnTo>
                    <a:pt x="1647" y="1752"/>
                  </a:lnTo>
                  <a:lnTo>
                    <a:pt x="1688" y="1690"/>
                  </a:lnTo>
                  <a:lnTo>
                    <a:pt x="1724" y="1627"/>
                  </a:lnTo>
                  <a:lnTo>
                    <a:pt x="1755" y="1562"/>
                  </a:lnTo>
                  <a:lnTo>
                    <a:pt x="1780" y="1494"/>
                  </a:lnTo>
                  <a:lnTo>
                    <a:pt x="1801" y="1426"/>
                  </a:lnTo>
                  <a:lnTo>
                    <a:pt x="1817" y="1356"/>
                  </a:lnTo>
                  <a:lnTo>
                    <a:pt x="1827" y="1285"/>
                  </a:lnTo>
                  <a:lnTo>
                    <a:pt x="1832" y="1214"/>
                  </a:lnTo>
                  <a:lnTo>
                    <a:pt x="1832" y="1144"/>
                  </a:lnTo>
                  <a:lnTo>
                    <a:pt x="1827" y="1073"/>
                  </a:lnTo>
                  <a:lnTo>
                    <a:pt x="1817" y="1002"/>
                  </a:lnTo>
                  <a:lnTo>
                    <a:pt x="1801" y="933"/>
                  </a:lnTo>
                  <a:lnTo>
                    <a:pt x="1780" y="864"/>
                  </a:lnTo>
                  <a:lnTo>
                    <a:pt x="1755" y="797"/>
                  </a:lnTo>
                  <a:lnTo>
                    <a:pt x="1724" y="731"/>
                  </a:lnTo>
                  <a:lnTo>
                    <a:pt x="1688" y="667"/>
                  </a:lnTo>
                  <a:lnTo>
                    <a:pt x="1647" y="606"/>
                  </a:lnTo>
                  <a:lnTo>
                    <a:pt x="1601" y="548"/>
                  </a:lnTo>
                  <a:lnTo>
                    <a:pt x="1549" y="492"/>
                  </a:lnTo>
                  <a:lnTo>
                    <a:pt x="1493" y="441"/>
                  </a:lnTo>
                  <a:lnTo>
                    <a:pt x="1435" y="394"/>
                  </a:lnTo>
                  <a:lnTo>
                    <a:pt x="1374" y="353"/>
                  </a:lnTo>
                  <a:lnTo>
                    <a:pt x="1311" y="317"/>
                  </a:lnTo>
                  <a:lnTo>
                    <a:pt x="1244" y="287"/>
                  </a:lnTo>
                  <a:lnTo>
                    <a:pt x="1178" y="260"/>
                  </a:lnTo>
                  <a:lnTo>
                    <a:pt x="1110" y="240"/>
                  </a:lnTo>
                  <a:lnTo>
                    <a:pt x="1040" y="225"/>
                  </a:lnTo>
                  <a:lnTo>
                    <a:pt x="970" y="215"/>
                  </a:lnTo>
                  <a:lnTo>
                    <a:pt x="899" y="209"/>
                  </a:lnTo>
                  <a:lnTo>
                    <a:pt x="827" y="209"/>
                  </a:lnTo>
                  <a:lnTo>
                    <a:pt x="757" y="215"/>
                  </a:lnTo>
                  <a:lnTo>
                    <a:pt x="687" y="225"/>
                  </a:lnTo>
                  <a:lnTo>
                    <a:pt x="617" y="240"/>
                  </a:lnTo>
                  <a:lnTo>
                    <a:pt x="548" y="260"/>
                  </a:lnTo>
                  <a:lnTo>
                    <a:pt x="482" y="287"/>
                  </a:lnTo>
                  <a:lnTo>
                    <a:pt x="416" y="317"/>
                  </a:lnTo>
                  <a:lnTo>
                    <a:pt x="352" y="353"/>
                  </a:lnTo>
                  <a:lnTo>
                    <a:pt x="291" y="394"/>
                  </a:lnTo>
                  <a:lnTo>
                    <a:pt x="233" y="441"/>
                  </a:lnTo>
                  <a:lnTo>
                    <a:pt x="177" y="492"/>
                  </a:lnTo>
                  <a:lnTo>
                    <a:pt x="159" y="507"/>
                  </a:lnTo>
                  <a:lnTo>
                    <a:pt x="137" y="517"/>
                  </a:lnTo>
                  <a:lnTo>
                    <a:pt x="115" y="523"/>
                  </a:lnTo>
                  <a:lnTo>
                    <a:pt x="92" y="523"/>
                  </a:lnTo>
                  <a:lnTo>
                    <a:pt x="70" y="517"/>
                  </a:lnTo>
                  <a:lnTo>
                    <a:pt x="48" y="507"/>
                  </a:lnTo>
                  <a:lnTo>
                    <a:pt x="30" y="492"/>
                  </a:lnTo>
                  <a:lnTo>
                    <a:pt x="14" y="474"/>
                  </a:lnTo>
                  <a:lnTo>
                    <a:pt x="5" y="452"/>
                  </a:lnTo>
                  <a:lnTo>
                    <a:pt x="0" y="430"/>
                  </a:lnTo>
                  <a:lnTo>
                    <a:pt x="0" y="407"/>
                  </a:lnTo>
                  <a:lnTo>
                    <a:pt x="5" y="384"/>
                  </a:lnTo>
                  <a:lnTo>
                    <a:pt x="14" y="364"/>
                  </a:lnTo>
                  <a:lnTo>
                    <a:pt x="30" y="344"/>
                  </a:lnTo>
                  <a:lnTo>
                    <a:pt x="92" y="288"/>
                  </a:lnTo>
                  <a:lnTo>
                    <a:pt x="156" y="235"/>
                  </a:lnTo>
                  <a:lnTo>
                    <a:pt x="223" y="189"/>
                  </a:lnTo>
                  <a:lnTo>
                    <a:pt x="293" y="146"/>
                  </a:lnTo>
                  <a:lnTo>
                    <a:pt x="364" y="110"/>
                  </a:lnTo>
                  <a:lnTo>
                    <a:pt x="438" y="79"/>
                  </a:lnTo>
                  <a:lnTo>
                    <a:pt x="513" y="53"/>
                  </a:lnTo>
                  <a:lnTo>
                    <a:pt x="589" y="32"/>
                  </a:lnTo>
                  <a:lnTo>
                    <a:pt x="667" y="16"/>
                  </a:lnTo>
                  <a:lnTo>
                    <a:pt x="746" y="6"/>
                  </a:lnTo>
                  <a:lnTo>
                    <a:pt x="8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5"/>
            <p:cNvSpPr>
              <a:spLocks/>
            </p:cNvSpPr>
            <p:nvPr/>
          </p:nvSpPr>
          <p:spPr bwMode="auto">
            <a:xfrm>
              <a:off x="7215188" y="4999038"/>
              <a:ext cx="522287" cy="522288"/>
            </a:xfrm>
            <a:custGeom>
              <a:avLst/>
              <a:gdLst>
                <a:gd name="T0" fmla="*/ 1951 w 3290"/>
                <a:gd name="T1" fmla="*/ 29 h 3294"/>
                <a:gd name="T2" fmla="*/ 2330 w 3290"/>
                <a:gd name="T3" fmla="*/ 150 h 3294"/>
                <a:gd name="T4" fmla="*/ 2662 w 3290"/>
                <a:gd name="T5" fmla="*/ 353 h 3294"/>
                <a:gd name="T6" fmla="*/ 2937 w 3290"/>
                <a:gd name="T7" fmla="*/ 628 h 3294"/>
                <a:gd name="T8" fmla="*/ 3141 w 3290"/>
                <a:gd name="T9" fmla="*/ 961 h 3294"/>
                <a:gd name="T10" fmla="*/ 3262 w 3290"/>
                <a:gd name="T11" fmla="*/ 1340 h 3294"/>
                <a:gd name="T12" fmla="*/ 3288 w 3290"/>
                <a:gd name="T13" fmla="*/ 1671 h 3294"/>
                <a:gd name="T14" fmla="*/ 3232 w 3290"/>
                <a:gd name="T15" fmla="*/ 1741 h 3294"/>
                <a:gd name="T16" fmla="*/ 3140 w 3290"/>
                <a:gd name="T17" fmla="*/ 1741 h 3294"/>
                <a:gd name="T18" fmla="*/ 3085 w 3290"/>
                <a:gd name="T19" fmla="*/ 1671 h 3294"/>
                <a:gd name="T20" fmla="*/ 3052 w 3290"/>
                <a:gd name="T21" fmla="*/ 1357 h 3294"/>
                <a:gd name="T22" fmla="*/ 2929 w 3290"/>
                <a:gd name="T23" fmla="*/ 1004 h 3294"/>
                <a:gd name="T24" fmla="*/ 2723 w 3290"/>
                <a:gd name="T25" fmla="*/ 698 h 3294"/>
                <a:gd name="T26" fmla="*/ 2448 w 3290"/>
                <a:gd name="T27" fmla="*/ 455 h 3294"/>
                <a:gd name="T28" fmla="*/ 2117 w 3290"/>
                <a:gd name="T29" fmla="*/ 289 h 3294"/>
                <a:gd name="T30" fmla="*/ 1743 w 3290"/>
                <a:gd name="T31" fmla="*/ 213 h 3294"/>
                <a:gd name="T32" fmla="*/ 1384 w 3290"/>
                <a:gd name="T33" fmla="*/ 232 h 3294"/>
                <a:gd name="T34" fmla="*/ 1056 w 3290"/>
                <a:gd name="T35" fmla="*/ 335 h 3294"/>
                <a:gd name="T36" fmla="*/ 761 w 3290"/>
                <a:gd name="T37" fmla="*/ 513 h 3294"/>
                <a:gd name="T38" fmla="*/ 513 w 3290"/>
                <a:gd name="T39" fmla="*/ 762 h 3294"/>
                <a:gd name="T40" fmla="*/ 335 w 3290"/>
                <a:gd name="T41" fmla="*/ 1057 h 3294"/>
                <a:gd name="T42" fmla="*/ 232 w 3290"/>
                <a:gd name="T43" fmla="*/ 1385 h 3294"/>
                <a:gd name="T44" fmla="*/ 212 w 3290"/>
                <a:gd name="T45" fmla="*/ 1746 h 3294"/>
                <a:gd name="T46" fmla="*/ 288 w 3290"/>
                <a:gd name="T47" fmla="*/ 2119 h 3294"/>
                <a:gd name="T48" fmla="*/ 454 w 3290"/>
                <a:gd name="T49" fmla="*/ 2451 h 3294"/>
                <a:gd name="T50" fmla="*/ 696 w 3290"/>
                <a:gd name="T51" fmla="*/ 2727 h 3294"/>
                <a:gd name="T52" fmla="*/ 1002 w 3290"/>
                <a:gd name="T53" fmla="*/ 2932 h 3294"/>
                <a:gd name="T54" fmla="*/ 1356 w 3290"/>
                <a:gd name="T55" fmla="*/ 3055 h 3294"/>
                <a:gd name="T56" fmla="*/ 1737 w 3290"/>
                <a:gd name="T57" fmla="*/ 3083 h 3294"/>
                <a:gd name="T58" fmla="*/ 2092 w 3290"/>
                <a:gd name="T59" fmla="*/ 3015 h 3294"/>
                <a:gd name="T60" fmla="*/ 2414 w 3290"/>
                <a:gd name="T61" fmla="*/ 2863 h 3294"/>
                <a:gd name="T62" fmla="*/ 2694 w 3290"/>
                <a:gd name="T63" fmla="*/ 2630 h 3294"/>
                <a:gd name="T64" fmla="*/ 2777 w 3290"/>
                <a:gd name="T65" fmla="*/ 2597 h 3294"/>
                <a:gd name="T66" fmla="*/ 2857 w 3290"/>
                <a:gd name="T67" fmla="*/ 2644 h 3294"/>
                <a:gd name="T68" fmla="*/ 2870 w 3290"/>
                <a:gd name="T69" fmla="*/ 2732 h 3294"/>
                <a:gd name="T70" fmla="*/ 2706 w 3290"/>
                <a:gd name="T71" fmla="*/ 2906 h 3294"/>
                <a:gd name="T72" fmla="*/ 2386 w 3290"/>
                <a:gd name="T73" fmla="*/ 3117 h 3294"/>
                <a:gd name="T74" fmla="*/ 2028 w 3290"/>
                <a:gd name="T75" fmla="*/ 3249 h 3294"/>
                <a:gd name="T76" fmla="*/ 1645 w 3290"/>
                <a:gd name="T77" fmla="*/ 3294 h 3294"/>
                <a:gd name="T78" fmla="*/ 1241 w 3290"/>
                <a:gd name="T79" fmla="*/ 3244 h 3294"/>
                <a:gd name="T80" fmla="*/ 872 w 3290"/>
                <a:gd name="T81" fmla="*/ 3101 h 3294"/>
                <a:gd name="T82" fmla="*/ 553 w 3290"/>
                <a:gd name="T83" fmla="*/ 2878 h 3294"/>
                <a:gd name="T84" fmla="*/ 295 w 3290"/>
                <a:gd name="T85" fmla="*/ 2588 h 3294"/>
                <a:gd name="T86" fmla="*/ 111 w 3290"/>
                <a:gd name="T87" fmla="*/ 2242 h 3294"/>
                <a:gd name="T88" fmla="*/ 13 w 3290"/>
                <a:gd name="T89" fmla="*/ 1853 h 3294"/>
                <a:gd name="T90" fmla="*/ 12 w 3290"/>
                <a:gd name="T91" fmla="*/ 1446 h 3294"/>
                <a:gd name="T92" fmla="*/ 106 w 3290"/>
                <a:gd name="T93" fmla="*/ 1062 h 3294"/>
                <a:gd name="T94" fmla="*/ 289 w 3290"/>
                <a:gd name="T95" fmla="*/ 713 h 3294"/>
                <a:gd name="T96" fmla="*/ 555 w 3290"/>
                <a:gd name="T97" fmla="*/ 413 h 3294"/>
                <a:gd name="T98" fmla="*/ 881 w 3290"/>
                <a:gd name="T99" fmla="*/ 188 h 3294"/>
                <a:gd name="T100" fmla="*/ 1250 w 3290"/>
                <a:gd name="T101" fmla="*/ 47 h 3294"/>
                <a:gd name="T102" fmla="*/ 1645 w 3290"/>
                <a:gd name="T103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0" h="3294">
                  <a:moveTo>
                    <a:pt x="1645" y="0"/>
                  </a:moveTo>
                  <a:lnTo>
                    <a:pt x="1749" y="3"/>
                  </a:lnTo>
                  <a:lnTo>
                    <a:pt x="1852" y="13"/>
                  </a:lnTo>
                  <a:lnTo>
                    <a:pt x="1951" y="29"/>
                  </a:lnTo>
                  <a:lnTo>
                    <a:pt x="2049" y="51"/>
                  </a:lnTo>
                  <a:lnTo>
                    <a:pt x="2146" y="78"/>
                  </a:lnTo>
                  <a:lnTo>
                    <a:pt x="2239" y="112"/>
                  </a:lnTo>
                  <a:lnTo>
                    <a:pt x="2330" y="150"/>
                  </a:lnTo>
                  <a:lnTo>
                    <a:pt x="2418" y="193"/>
                  </a:lnTo>
                  <a:lnTo>
                    <a:pt x="2502" y="242"/>
                  </a:lnTo>
                  <a:lnTo>
                    <a:pt x="2584" y="295"/>
                  </a:lnTo>
                  <a:lnTo>
                    <a:pt x="2662" y="353"/>
                  </a:lnTo>
                  <a:lnTo>
                    <a:pt x="2737" y="416"/>
                  </a:lnTo>
                  <a:lnTo>
                    <a:pt x="2808" y="483"/>
                  </a:lnTo>
                  <a:lnTo>
                    <a:pt x="2875" y="553"/>
                  </a:lnTo>
                  <a:lnTo>
                    <a:pt x="2937" y="628"/>
                  </a:lnTo>
                  <a:lnTo>
                    <a:pt x="2995" y="707"/>
                  </a:lnTo>
                  <a:lnTo>
                    <a:pt x="3049" y="788"/>
                  </a:lnTo>
                  <a:lnTo>
                    <a:pt x="3097" y="873"/>
                  </a:lnTo>
                  <a:lnTo>
                    <a:pt x="3141" y="961"/>
                  </a:lnTo>
                  <a:lnTo>
                    <a:pt x="3179" y="1053"/>
                  </a:lnTo>
                  <a:lnTo>
                    <a:pt x="3212" y="1146"/>
                  </a:lnTo>
                  <a:lnTo>
                    <a:pt x="3240" y="1242"/>
                  </a:lnTo>
                  <a:lnTo>
                    <a:pt x="3262" y="1340"/>
                  </a:lnTo>
                  <a:lnTo>
                    <a:pt x="3277" y="1441"/>
                  </a:lnTo>
                  <a:lnTo>
                    <a:pt x="3287" y="1543"/>
                  </a:lnTo>
                  <a:lnTo>
                    <a:pt x="3290" y="1647"/>
                  </a:lnTo>
                  <a:lnTo>
                    <a:pt x="3288" y="1671"/>
                  </a:lnTo>
                  <a:lnTo>
                    <a:pt x="3279" y="1693"/>
                  </a:lnTo>
                  <a:lnTo>
                    <a:pt x="3267" y="1712"/>
                  </a:lnTo>
                  <a:lnTo>
                    <a:pt x="3251" y="1728"/>
                  </a:lnTo>
                  <a:lnTo>
                    <a:pt x="3232" y="1741"/>
                  </a:lnTo>
                  <a:lnTo>
                    <a:pt x="3210" y="1749"/>
                  </a:lnTo>
                  <a:lnTo>
                    <a:pt x="3186" y="1751"/>
                  </a:lnTo>
                  <a:lnTo>
                    <a:pt x="3162" y="1749"/>
                  </a:lnTo>
                  <a:lnTo>
                    <a:pt x="3140" y="1741"/>
                  </a:lnTo>
                  <a:lnTo>
                    <a:pt x="3121" y="1728"/>
                  </a:lnTo>
                  <a:lnTo>
                    <a:pt x="3104" y="1712"/>
                  </a:lnTo>
                  <a:lnTo>
                    <a:pt x="3092" y="1693"/>
                  </a:lnTo>
                  <a:lnTo>
                    <a:pt x="3085" y="1671"/>
                  </a:lnTo>
                  <a:lnTo>
                    <a:pt x="3082" y="1647"/>
                  </a:lnTo>
                  <a:lnTo>
                    <a:pt x="3078" y="1549"/>
                  </a:lnTo>
                  <a:lnTo>
                    <a:pt x="3069" y="1452"/>
                  </a:lnTo>
                  <a:lnTo>
                    <a:pt x="3052" y="1357"/>
                  </a:lnTo>
                  <a:lnTo>
                    <a:pt x="3031" y="1265"/>
                  </a:lnTo>
                  <a:lnTo>
                    <a:pt x="3002" y="1176"/>
                  </a:lnTo>
                  <a:lnTo>
                    <a:pt x="2969" y="1087"/>
                  </a:lnTo>
                  <a:lnTo>
                    <a:pt x="2929" y="1004"/>
                  </a:lnTo>
                  <a:lnTo>
                    <a:pt x="2885" y="922"/>
                  </a:lnTo>
                  <a:lnTo>
                    <a:pt x="2836" y="844"/>
                  </a:lnTo>
                  <a:lnTo>
                    <a:pt x="2782" y="769"/>
                  </a:lnTo>
                  <a:lnTo>
                    <a:pt x="2723" y="698"/>
                  </a:lnTo>
                  <a:lnTo>
                    <a:pt x="2660" y="630"/>
                  </a:lnTo>
                  <a:lnTo>
                    <a:pt x="2594" y="567"/>
                  </a:lnTo>
                  <a:lnTo>
                    <a:pt x="2522" y="509"/>
                  </a:lnTo>
                  <a:lnTo>
                    <a:pt x="2448" y="455"/>
                  </a:lnTo>
                  <a:lnTo>
                    <a:pt x="2370" y="405"/>
                  </a:lnTo>
                  <a:lnTo>
                    <a:pt x="2288" y="361"/>
                  </a:lnTo>
                  <a:lnTo>
                    <a:pt x="2204" y="323"/>
                  </a:lnTo>
                  <a:lnTo>
                    <a:pt x="2117" y="289"/>
                  </a:lnTo>
                  <a:lnTo>
                    <a:pt x="2026" y="261"/>
                  </a:lnTo>
                  <a:lnTo>
                    <a:pt x="1934" y="238"/>
                  </a:lnTo>
                  <a:lnTo>
                    <a:pt x="1840" y="223"/>
                  </a:lnTo>
                  <a:lnTo>
                    <a:pt x="1743" y="213"/>
                  </a:lnTo>
                  <a:lnTo>
                    <a:pt x="1645" y="208"/>
                  </a:lnTo>
                  <a:lnTo>
                    <a:pt x="1557" y="212"/>
                  </a:lnTo>
                  <a:lnTo>
                    <a:pt x="1470" y="219"/>
                  </a:lnTo>
                  <a:lnTo>
                    <a:pt x="1384" y="232"/>
                  </a:lnTo>
                  <a:lnTo>
                    <a:pt x="1300" y="251"/>
                  </a:lnTo>
                  <a:lnTo>
                    <a:pt x="1217" y="274"/>
                  </a:lnTo>
                  <a:lnTo>
                    <a:pt x="1135" y="302"/>
                  </a:lnTo>
                  <a:lnTo>
                    <a:pt x="1056" y="335"/>
                  </a:lnTo>
                  <a:lnTo>
                    <a:pt x="978" y="373"/>
                  </a:lnTo>
                  <a:lnTo>
                    <a:pt x="903" y="415"/>
                  </a:lnTo>
                  <a:lnTo>
                    <a:pt x="831" y="462"/>
                  </a:lnTo>
                  <a:lnTo>
                    <a:pt x="761" y="513"/>
                  </a:lnTo>
                  <a:lnTo>
                    <a:pt x="693" y="570"/>
                  </a:lnTo>
                  <a:lnTo>
                    <a:pt x="629" y="630"/>
                  </a:lnTo>
                  <a:lnTo>
                    <a:pt x="569" y="695"/>
                  </a:lnTo>
                  <a:lnTo>
                    <a:pt x="513" y="762"/>
                  </a:lnTo>
                  <a:lnTo>
                    <a:pt x="462" y="832"/>
                  </a:lnTo>
                  <a:lnTo>
                    <a:pt x="414" y="905"/>
                  </a:lnTo>
                  <a:lnTo>
                    <a:pt x="372" y="980"/>
                  </a:lnTo>
                  <a:lnTo>
                    <a:pt x="335" y="1057"/>
                  </a:lnTo>
                  <a:lnTo>
                    <a:pt x="302" y="1136"/>
                  </a:lnTo>
                  <a:lnTo>
                    <a:pt x="274" y="1218"/>
                  </a:lnTo>
                  <a:lnTo>
                    <a:pt x="250" y="1301"/>
                  </a:lnTo>
                  <a:lnTo>
                    <a:pt x="232" y="1385"/>
                  </a:lnTo>
                  <a:lnTo>
                    <a:pt x="219" y="1471"/>
                  </a:lnTo>
                  <a:lnTo>
                    <a:pt x="212" y="1558"/>
                  </a:lnTo>
                  <a:lnTo>
                    <a:pt x="209" y="1647"/>
                  </a:lnTo>
                  <a:lnTo>
                    <a:pt x="212" y="1746"/>
                  </a:lnTo>
                  <a:lnTo>
                    <a:pt x="222" y="1842"/>
                  </a:lnTo>
                  <a:lnTo>
                    <a:pt x="238" y="1937"/>
                  </a:lnTo>
                  <a:lnTo>
                    <a:pt x="260" y="2028"/>
                  </a:lnTo>
                  <a:lnTo>
                    <a:pt x="288" y="2119"/>
                  </a:lnTo>
                  <a:lnTo>
                    <a:pt x="322" y="2207"/>
                  </a:lnTo>
                  <a:lnTo>
                    <a:pt x="361" y="2291"/>
                  </a:lnTo>
                  <a:lnTo>
                    <a:pt x="405" y="2372"/>
                  </a:lnTo>
                  <a:lnTo>
                    <a:pt x="454" y="2451"/>
                  </a:lnTo>
                  <a:lnTo>
                    <a:pt x="508" y="2526"/>
                  </a:lnTo>
                  <a:lnTo>
                    <a:pt x="567" y="2596"/>
                  </a:lnTo>
                  <a:lnTo>
                    <a:pt x="630" y="2664"/>
                  </a:lnTo>
                  <a:lnTo>
                    <a:pt x="696" y="2727"/>
                  </a:lnTo>
                  <a:lnTo>
                    <a:pt x="768" y="2786"/>
                  </a:lnTo>
                  <a:lnTo>
                    <a:pt x="842" y="2839"/>
                  </a:lnTo>
                  <a:lnTo>
                    <a:pt x="920" y="2889"/>
                  </a:lnTo>
                  <a:lnTo>
                    <a:pt x="1002" y="2932"/>
                  </a:lnTo>
                  <a:lnTo>
                    <a:pt x="1087" y="2972"/>
                  </a:lnTo>
                  <a:lnTo>
                    <a:pt x="1173" y="3005"/>
                  </a:lnTo>
                  <a:lnTo>
                    <a:pt x="1264" y="3034"/>
                  </a:lnTo>
                  <a:lnTo>
                    <a:pt x="1356" y="3055"/>
                  </a:lnTo>
                  <a:lnTo>
                    <a:pt x="1451" y="3072"/>
                  </a:lnTo>
                  <a:lnTo>
                    <a:pt x="1547" y="3081"/>
                  </a:lnTo>
                  <a:lnTo>
                    <a:pt x="1645" y="3085"/>
                  </a:lnTo>
                  <a:lnTo>
                    <a:pt x="1737" y="3083"/>
                  </a:lnTo>
                  <a:lnTo>
                    <a:pt x="1828" y="3074"/>
                  </a:lnTo>
                  <a:lnTo>
                    <a:pt x="1918" y="3060"/>
                  </a:lnTo>
                  <a:lnTo>
                    <a:pt x="2006" y="3040"/>
                  </a:lnTo>
                  <a:lnTo>
                    <a:pt x="2092" y="3015"/>
                  </a:lnTo>
                  <a:lnTo>
                    <a:pt x="2175" y="2985"/>
                  </a:lnTo>
                  <a:lnTo>
                    <a:pt x="2258" y="2949"/>
                  </a:lnTo>
                  <a:lnTo>
                    <a:pt x="2337" y="2909"/>
                  </a:lnTo>
                  <a:lnTo>
                    <a:pt x="2414" y="2863"/>
                  </a:lnTo>
                  <a:lnTo>
                    <a:pt x="2488" y="2812"/>
                  </a:lnTo>
                  <a:lnTo>
                    <a:pt x="2560" y="2756"/>
                  </a:lnTo>
                  <a:lnTo>
                    <a:pt x="2628" y="2695"/>
                  </a:lnTo>
                  <a:lnTo>
                    <a:pt x="2694" y="2630"/>
                  </a:lnTo>
                  <a:lnTo>
                    <a:pt x="2712" y="2615"/>
                  </a:lnTo>
                  <a:lnTo>
                    <a:pt x="2733" y="2604"/>
                  </a:lnTo>
                  <a:lnTo>
                    <a:pt x="2755" y="2598"/>
                  </a:lnTo>
                  <a:lnTo>
                    <a:pt x="2777" y="2597"/>
                  </a:lnTo>
                  <a:lnTo>
                    <a:pt x="2800" y="2602"/>
                  </a:lnTo>
                  <a:lnTo>
                    <a:pt x="2822" y="2612"/>
                  </a:lnTo>
                  <a:lnTo>
                    <a:pt x="2841" y="2626"/>
                  </a:lnTo>
                  <a:lnTo>
                    <a:pt x="2857" y="2644"/>
                  </a:lnTo>
                  <a:lnTo>
                    <a:pt x="2868" y="2665"/>
                  </a:lnTo>
                  <a:lnTo>
                    <a:pt x="2873" y="2687"/>
                  </a:lnTo>
                  <a:lnTo>
                    <a:pt x="2874" y="2709"/>
                  </a:lnTo>
                  <a:lnTo>
                    <a:pt x="2870" y="2732"/>
                  </a:lnTo>
                  <a:lnTo>
                    <a:pt x="2860" y="2754"/>
                  </a:lnTo>
                  <a:lnTo>
                    <a:pt x="2846" y="2774"/>
                  </a:lnTo>
                  <a:lnTo>
                    <a:pt x="2777" y="2842"/>
                  </a:lnTo>
                  <a:lnTo>
                    <a:pt x="2706" y="2906"/>
                  </a:lnTo>
                  <a:lnTo>
                    <a:pt x="2630" y="2966"/>
                  </a:lnTo>
                  <a:lnTo>
                    <a:pt x="2551" y="3022"/>
                  </a:lnTo>
                  <a:lnTo>
                    <a:pt x="2470" y="3072"/>
                  </a:lnTo>
                  <a:lnTo>
                    <a:pt x="2386" y="3117"/>
                  </a:lnTo>
                  <a:lnTo>
                    <a:pt x="2299" y="3158"/>
                  </a:lnTo>
                  <a:lnTo>
                    <a:pt x="2210" y="3194"/>
                  </a:lnTo>
                  <a:lnTo>
                    <a:pt x="2120" y="3224"/>
                  </a:lnTo>
                  <a:lnTo>
                    <a:pt x="2028" y="3249"/>
                  </a:lnTo>
                  <a:lnTo>
                    <a:pt x="1933" y="3269"/>
                  </a:lnTo>
                  <a:lnTo>
                    <a:pt x="1838" y="3283"/>
                  </a:lnTo>
                  <a:lnTo>
                    <a:pt x="1742" y="3291"/>
                  </a:lnTo>
                  <a:lnTo>
                    <a:pt x="1645" y="3294"/>
                  </a:lnTo>
                  <a:lnTo>
                    <a:pt x="1541" y="3290"/>
                  </a:lnTo>
                  <a:lnTo>
                    <a:pt x="1439" y="3282"/>
                  </a:lnTo>
                  <a:lnTo>
                    <a:pt x="1339" y="3265"/>
                  </a:lnTo>
                  <a:lnTo>
                    <a:pt x="1241" y="3244"/>
                  </a:lnTo>
                  <a:lnTo>
                    <a:pt x="1144" y="3216"/>
                  </a:lnTo>
                  <a:lnTo>
                    <a:pt x="1051" y="3183"/>
                  </a:lnTo>
                  <a:lnTo>
                    <a:pt x="960" y="3145"/>
                  </a:lnTo>
                  <a:lnTo>
                    <a:pt x="872" y="3101"/>
                  </a:lnTo>
                  <a:lnTo>
                    <a:pt x="788" y="3052"/>
                  </a:lnTo>
                  <a:lnTo>
                    <a:pt x="706" y="2999"/>
                  </a:lnTo>
                  <a:lnTo>
                    <a:pt x="628" y="2940"/>
                  </a:lnTo>
                  <a:lnTo>
                    <a:pt x="553" y="2878"/>
                  </a:lnTo>
                  <a:lnTo>
                    <a:pt x="482" y="2811"/>
                  </a:lnTo>
                  <a:lnTo>
                    <a:pt x="416" y="2740"/>
                  </a:lnTo>
                  <a:lnTo>
                    <a:pt x="353" y="2666"/>
                  </a:lnTo>
                  <a:lnTo>
                    <a:pt x="295" y="2588"/>
                  </a:lnTo>
                  <a:lnTo>
                    <a:pt x="242" y="2506"/>
                  </a:lnTo>
                  <a:lnTo>
                    <a:pt x="193" y="2421"/>
                  </a:lnTo>
                  <a:lnTo>
                    <a:pt x="150" y="2333"/>
                  </a:lnTo>
                  <a:lnTo>
                    <a:pt x="111" y="2242"/>
                  </a:lnTo>
                  <a:lnTo>
                    <a:pt x="78" y="2148"/>
                  </a:lnTo>
                  <a:lnTo>
                    <a:pt x="50" y="2052"/>
                  </a:lnTo>
                  <a:lnTo>
                    <a:pt x="28" y="1953"/>
                  </a:lnTo>
                  <a:lnTo>
                    <a:pt x="13" y="1853"/>
                  </a:lnTo>
                  <a:lnTo>
                    <a:pt x="3" y="1751"/>
                  </a:lnTo>
                  <a:lnTo>
                    <a:pt x="0" y="1647"/>
                  </a:lnTo>
                  <a:lnTo>
                    <a:pt x="3" y="1546"/>
                  </a:lnTo>
                  <a:lnTo>
                    <a:pt x="12" y="1446"/>
                  </a:lnTo>
                  <a:lnTo>
                    <a:pt x="27" y="1347"/>
                  </a:lnTo>
                  <a:lnTo>
                    <a:pt x="48" y="1251"/>
                  </a:lnTo>
                  <a:lnTo>
                    <a:pt x="74" y="1156"/>
                  </a:lnTo>
                  <a:lnTo>
                    <a:pt x="106" y="1062"/>
                  </a:lnTo>
                  <a:lnTo>
                    <a:pt x="144" y="971"/>
                  </a:lnTo>
                  <a:lnTo>
                    <a:pt x="187" y="883"/>
                  </a:lnTo>
                  <a:lnTo>
                    <a:pt x="236" y="797"/>
                  </a:lnTo>
                  <a:lnTo>
                    <a:pt x="289" y="713"/>
                  </a:lnTo>
                  <a:lnTo>
                    <a:pt x="349" y="633"/>
                  </a:lnTo>
                  <a:lnTo>
                    <a:pt x="413" y="555"/>
                  </a:lnTo>
                  <a:lnTo>
                    <a:pt x="482" y="483"/>
                  </a:lnTo>
                  <a:lnTo>
                    <a:pt x="555" y="413"/>
                  </a:lnTo>
                  <a:lnTo>
                    <a:pt x="632" y="349"/>
                  </a:lnTo>
                  <a:lnTo>
                    <a:pt x="713" y="290"/>
                  </a:lnTo>
                  <a:lnTo>
                    <a:pt x="795" y="236"/>
                  </a:lnTo>
                  <a:lnTo>
                    <a:pt x="881" y="188"/>
                  </a:lnTo>
                  <a:lnTo>
                    <a:pt x="970" y="144"/>
                  </a:lnTo>
                  <a:lnTo>
                    <a:pt x="1060" y="106"/>
                  </a:lnTo>
                  <a:lnTo>
                    <a:pt x="1154" y="75"/>
                  </a:lnTo>
                  <a:lnTo>
                    <a:pt x="1250" y="47"/>
                  </a:lnTo>
                  <a:lnTo>
                    <a:pt x="1346" y="27"/>
                  </a:lnTo>
                  <a:lnTo>
                    <a:pt x="1444" y="13"/>
                  </a:lnTo>
                  <a:lnTo>
                    <a:pt x="1544" y="3"/>
                  </a:lnTo>
                  <a:lnTo>
                    <a:pt x="1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46"/>
            <p:cNvSpPr>
              <a:spLocks noEditPoints="1"/>
            </p:cNvSpPr>
            <p:nvPr/>
          </p:nvSpPr>
          <p:spPr bwMode="auto">
            <a:xfrm>
              <a:off x="7412038" y="5151438"/>
              <a:ext cx="128587" cy="217488"/>
            </a:xfrm>
            <a:custGeom>
              <a:avLst/>
              <a:gdLst>
                <a:gd name="T0" fmla="*/ 522 w 804"/>
                <a:gd name="T1" fmla="*/ 1063 h 1368"/>
                <a:gd name="T2" fmla="*/ 589 w 804"/>
                <a:gd name="T3" fmla="*/ 1030 h 1368"/>
                <a:gd name="T4" fmla="*/ 622 w 804"/>
                <a:gd name="T5" fmla="*/ 986 h 1368"/>
                <a:gd name="T6" fmla="*/ 631 w 804"/>
                <a:gd name="T7" fmla="*/ 945 h 1368"/>
                <a:gd name="T8" fmla="*/ 632 w 804"/>
                <a:gd name="T9" fmla="*/ 915 h 1368"/>
                <a:gd name="T10" fmla="*/ 627 w 804"/>
                <a:gd name="T11" fmla="*/ 877 h 1368"/>
                <a:gd name="T12" fmla="*/ 603 w 804"/>
                <a:gd name="T13" fmla="*/ 834 h 1368"/>
                <a:gd name="T14" fmla="*/ 549 w 804"/>
                <a:gd name="T15" fmla="*/ 795 h 1368"/>
                <a:gd name="T16" fmla="*/ 316 w 804"/>
                <a:gd name="T17" fmla="*/ 296 h 1368"/>
                <a:gd name="T18" fmla="*/ 233 w 804"/>
                <a:gd name="T19" fmla="*/ 326 h 1368"/>
                <a:gd name="T20" fmla="*/ 190 w 804"/>
                <a:gd name="T21" fmla="*/ 368 h 1368"/>
                <a:gd name="T22" fmla="*/ 175 w 804"/>
                <a:gd name="T23" fmla="*/ 411 h 1368"/>
                <a:gd name="T24" fmla="*/ 173 w 804"/>
                <a:gd name="T25" fmla="*/ 444 h 1368"/>
                <a:gd name="T26" fmla="*/ 175 w 804"/>
                <a:gd name="T27" fmla="*/ 477 h 1368"/>
                <a:gd name="T28" fmla="*/ 190 w 804"/>
                <a:gd name="T29" fmla="*/ 520 h 1368"/>
                <a:gd name="T30" fmla="*/ 233 w 804"/>
                <a:gd name="T31" fmla="*/ 562 h 1368"/>
                <a:gd name="T32" fmla="*/ 316 w 804"/>
                <a:gd name="T33" fmla="*/ 591 h 1368"/>
                <a:gd name="T34" fmla="*/ 468 w 804"/>
                <a:gd name="T35" fmla="*/ 0 h 1368"/>
                <a:gd name="T36" fmla="*/ 488 w 804"/>
                <a:gd name="T37" fmla="*/ 20 h 1368"/>
                <a:gd name="T38" fmla="*/ 585 w 804"/>
                <a:gd name="T39" fmla="*/ 144 h 1368"/>
                <a:gd name="T40" fmla="*/ 700 w 804"/>
                <a:gd name="T41" fmla="*/ 206 h 1368"/>
                <a:gd name="T42" fmla="*/ 774 w 804"/>
                <a:gd name="T43" fmla="*/ 300 h 1368"/>
                <a:gd name="T44" fmla="*/ 804 w 804"/>
                <a:gd name="T45" fmla="*/ 424 h 1368"/>
                <a:gd name="T46" fmla="*/ 785 w 804"/>
                <a:gd name="T47" fmla="*/ 444 h 1368"/>
                <a:gd name="T48" fmla="*/ 635 w 804"/>
                <a:gd name="T49" fmla="*/ 436 h 1368"/>
                <a:gd name="T50" fmla="*/ 628 w 804"/>
                <a:gd name="T51" fmla="*/ 402 h 1368"/>
                <a:gd name="T52" fmla="*/ 610 w 804"/>
                <a:gd name="T53" fmla="*/ 362 h 1368"/>
                <a:gd name="T54" fmla="*/ 567 w 804"/>
                <a:gd name="T55" fmla="*/ 323 h 1368"/>
                <a:gd name="T56" fmla="*/ 488 w 804"/>
                <a:gd name="T57" fmla="*/ 296 h 1368"/>
                <a:gd name="T58" fmla="*/ 581 w 804"/>
                <a:gd name="T59" fmla="*/ 623 h 1368"/>
                <a:gd name="T60" fmla="*/ 692 w 804"/>
                <a:gd name="T61" fmla="*/ 680 h 1368"/>
                <a:gd name="T62" fmla="*/ 767 w 804"/>
                <a:gd name="T63" fmla="*/ 766 h 1368"/>
                <a:gd name="T64" fmla="*/ 802 w 804"/>
                <a:gd name="T65" fmla="*/ 880 h 1368"/>
                <a:gd name="T66" fmla="*/ 794 w 804"/>
                <a:gd name="T67" fmla="*/ 1009 h 1368"/>
                <a:gd name="T68" fmla="*/ 747 w 804"/>
                <a:gd name="T69" fmla="*/ 1113 h 1368"/>
                <a:gd name="T70" fmla="*/ 659 w 804"/>
                <a:gd name="T71" fmla="*/ 1191 h 1368"/>
                <a:gd name="T72" fmla="*/ 537 w 804"/>
                <a:gd name="T73" fmla="*/ 1237 h 1368"/>
                <a:gd name="T74" fmla="*/ 486 w 804"/>
                <a:gd name="T75" fmla="*/ 1358 h 1368"/>
                <a:gd name="T76" fmla="*/ 336 w 804"/>
                <a:gd name="T77" fmla="*/ 1368 h 1368"/>
                <a:gd name="T78" fmla="*/ 316 w 804"/>
                <a:gd name="T79" fmla="*/ 1348 h 1368"/>
                <a:gd name="T80" fmla="*/ 220 w 804"/>
                <a:gd name="T81" fmla="*/ 1224 h 1368"/>
                <a:gd name="T82" fmla="*/ 105 w 804"/>
                <a:gd name="T83" fmla="*/ 1162 h 1368"/>
                <a:gd name="T84" fmla="*/ 30 w 804"/>
                <a:gd name="T85" fmla="*/ 1069 h 1368"/>
                <a:gd name="T86" fmla="*/ 1 w 804"/>
                <a:gd name="T87" fmla="*/ 945 h 1368"/>
                <a:gd name="T88" fmla="*/ 20 w 804"/>
                <a:gd name="T89" fmla="*/ 924 h 1368"/>
                <a:gd name="T90" fmla="*/ 170 w 804"/>
                <a:gd name="T91" fmla="*/ 933 h 1368"/>
                <a:gd name="T92" fmla="*/ 176 w 804"/>
                <a:gd name="T93" fmla="*/ 966 h 1368"/>
                <a:gd name="T94" fmla="*/ 195 w 804"/>
                <a:gd name="T95" fmla="*/ 1007 h 1368"/>
                <a:gd name="T96" fmla="*/ 238 w 804"/>
                <a:gd name="T97" fmla="*/ 1045 h 1368"/>
                <a:gd name="T98" fmla="*/ 316 w 804"/>
                <a:gd name="T99" fmla="*/ 1071 h 1368"/>
                <a:gd name="T100" fmla="*/ 224 w 804"/>
                <a:gd name="T101" fmla="*/ 744 h 1368"/>
                <a:gd name="T102" fmla="*/ 112 w 804"/>
                <a:gd name="T103" fmla="*/ 688 h 1368"/>
                <a:gd name="T104" fmla="*/ 38 w 804"/>
                <a:gd name="T105" fmla="*/ 602 h 1368"/>
                <a:gd name="T106" fmla="*/ 2 w 804"/>
                <a:gd name="T107" fmla="*/ 488 h 1368"/>
                <a:gd name="T108" fmla="*/ 10 w 804"/>
                <a:gd name="T109" fmla="*/ 359 h 1368"/>
                <a:gd name="T110" fmla="*/ 59 w 804"/>
                <a:gd name="T111" fmla="*/ 254 h 1368"/>
                <a:gd name="T112" fmla="*/ 146 w 804"/>
                <a:gd name="T113" fmla="*/ 178 h 1368"/>
                <a:gd name="T114" fmla="*/ 268 w 804"/>
                <a:gd name="T115" fmla="*/ 131 h 1368"/>
                <a:gd name="T116" fmla="*/ 318 w 804"/>
                <a:gd name="T117" fmla="*/ 10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4" h="1368">
                  <a:moveTo>
                    <a:pt x="488" y="777"/>
                  </a:moveTo>
                  <a:lnTo>
                    <a:pt x="488" y="1071"/>
                  </a:lnTo>
                  <a:lnTo>
                    <a:pt x="522" y="1063"/>
                  </a:lnTo>
                  <a:lnTo>
                    <a:pt x="549" y="1053"/>
                  </a:lnTo>
                  <a:lnTo>
                    <a:pt x="572" y="1043"/>
                  </a:lnTo>
                  <a:lnTo>
                    <a:pt x="589" y="1030"/>
                  </a:lnTo>
                  <a:lnTo>
                    <a:pt x="603" y="1015"/>
                  </a:lnTo>
                  <a:lnTo>
                    <a:pt x="614" y="1000"/>
                  </a:lnTo>
                  <a:lnTo>
                    <a:pt x="622" y="986"/>
                  </a:lnTo>
                  <a:lnTo>
                    <a:pt x="627" y="971"/>
                  </a:lnTo>
                  <a:lnTo>
                    <a:pt x="630" y="958"/>
                  </a:lnTo>
                  <a:lnTo>
                    <a:pt x="631" y="945"/>
                  </a:lnTo>
                  <a:lnTo>
                    <a:pt x="632" y="934"/>
                  </a:lnTo>
                  <a:lnTo>
                    <a:pt x="632" y="924"/>
                  </a:lnTo>
                  <a:lnTo>
                    <a:pt x="632" y="915"/>
                  </a:lnTo>
                  <a:lnTo>
                    <a:pt x="631" y="903"/>
                  </a:lnTo>
                  <a:lnTo>
                    <a:pt x="630" y="891"/>
                  </a:lnTo>
                  <a:lnTo>
                    <a:pt x="627" y="877"/>
                  </a:lnTo>
                  <a:lnTo>
                    <a:pt x="622" y="863"/>
                  </a:lnTo>
                  <a:lnTo>
                    <a:pt x="614" y="848"/>
                  </a:lnTo>
                  <a:lnTo>
                    <a:pt x="603" y="834"/>
                  </a:lnTo>
                  <a:lnTo>
                    <a:pt x="589" y="820"/>
                  </a:lnTo>
                  <a:lnTo>
                    <a:pt x="572" y="807"/>
                  </a:lnTo>
                  <a:lnTo>
                    <a:pt x="549" y="795"/>
                  </a:lnTo>
                  <a:lnTo>
                    <a:pt x="522" y="785"/>
                  </a:lnTo>
                  <a:lnTo>
                    <a:pt x="488" y="777"/>
                  </a:lnTo>
                  <a:close/>
                  <a:moveTo>
                    <a:pt x="316" y="296"/>
                  </a:moveTo>
                  <a:lnTo>
                    <a:pt x="283" y="304"/>
                  </a:lnTo>
                  <a:lnTo>
                    <a:pt x="255" y="314"/>
                  </a:lnTo>
                  <a:lnTo>
                    <a:pt x="233" y="326"/>
                  </a:lnTo>
                  <a:lnTo>
                    <a:pt x="215" y="339"/>
                  </a:lnTo>
                  <a:lnTo>
                    <a:pt x="201" y="353"/>
                  </a:lnTo>
                  <a:lnTo>
                    <a:pt x="190" y="368"/>
                  </a:lnTo>
                  <a:lnTo>
                    <a:pt x="183" y="382"/>
                  </a:lnTo>
                  <a:lnTo>
                    <a:pt x="177" y="397"/>
                  </a:lnTo>
                  <a:lnTo>
                    <a:pt x="175" y="411"/>
                  </a:lnTo>
                  <a:lnTo>
                    <a:pt x="173" y="424"/>
                  </a:lnTo>
                  <a:lnTo>
                    <a:pt x="173" y="434"/>
                  </a:lnTo>
                  <a:lnTo>
                    <a:pt x="173" y="444"/>
                  </a:lnTo>
                  <a:lnTo>
                    <a:pt x="173" y="453"/>
                  </a:lnTo>
                  <a:lnTo>
                    <a:pt x="173" y="465"/>
                  </a:lnTo>
                  <a:lnTo>
                    <a:pt x="175" y="477"/>
                  </a:lnTo>
                  <a:lnTo>
                    <a:pt x="177" y="491"/>
                  </a:lnTo>
                  <a:lnTo>
                    <a:pt x="183" y="505"/>
                  </a:lnTo>
                  <a:lnTo>
                    <a:pt x="190" y="520"/>
                  </a:lnTo>
                  <a:lnTo>
                    <a:pt x="201" y="535"/>
                  </a:lnTo>
                  <a:lnTo>
                    <a:pt x="215" y="549"/>
                  </a:lnTo>
                  <a:lnTo>
                    <a:pt x="233" y="562"/>
                  </a:lnTo>
                  <a:lnTo>
                    <a:pt x="255" y="574"/>
                  </a:lnTo>
                  <a:lnTo>
                    <a:pt x="283" y="583"/>
                  </a:lnTo>
                  <a:lnTo>
                    <a:pt x="316" y="591"/>
                  </a:lnTo>
                  <a:lnTo>
                    <a:pt x="316" y="296"/>
                  </a:lnTo>
                  <a:close/>
                  <a:moveTo>
                    <a:pt x="336" y="0"/>
                  </a:moveTo>
                  <a:lnTo>
                    <a:pt x="468" y="0"/>
                  </a:lnTo>
                  <a:lnTo>
                    <a:pt x="478" y="3"/>
                  </a:lnTo>
                  <a:lnTo>
                    <a:pt x="486" y="10"/>
                  </a:lnTo>
                  <a:lnTo>
                    <a:pt x="488" y="20"/>
                  </a:lnTo>
                  <a:lnTo>
                    <a:pt x="488" y="123"/>
                  </a:lnTo>
                  <a:lnTo>
                    <a:pt x="539" y="132"/>
                  </a:lnTo>
                  <a:lnTo>
                    <a:pt x="585" y="144"/>
                  </a:lnTo>
                  <a:lnTo>
                    <a:pt x="627" y="161"/>
                  </a:lnTo>
                  <a:lnTo>
                    <a:pt x="666" y="181"/>
                  </a:lnTo>
                  <a:lnTo>
                    <a:pt x="700" y="206"/>
                  </a:lnTo>
                  <a:lnTo>
                    <a:pt x="729" y="233"/>
                  </a:lnTo>
                  <a:lnTo>
                    <a:pt x="753" y="265"/>
                  </a:lnTo>
                  <a:lnTo>
                    <a:pt x="774" y="300"/>
                  </a:lnTo>
                  <a:lnTo>
                    <a:pt x="789" y="338"/>
                  </a:lnTo>
                  <a:lnTo>
                    <a:pt x="799" y="379"/>
                  </a:lnTo>
                  <a:lnTo>
                    <a:pt x="804" y="424"/>
                  </a:lnTo>
                  <a:lnTo>
                    <a:pt x="802" y="433"/>
                  </a:lnTo>
                  <a:lnTo>
                    <a:pt x="794" y="441"/>
                  </a:lnTo>
                  <a:lnTo>
                    <a:pt x="785" y="444"/>
                  </a:lnTo>
                  <a:lnTo>
                    <a:pt x="651" y="444"/>
                  </a:lnTo>
                  <a:lnTo>
                    <a:pt x="641" y="441"/>
                  </a:lnTo>
                  <a:lnTo>
                    <a:pt x="635" y="436"/>
                  </a:lnTo>
                  <a:lnTo>
                    <a:pt x="631" y="426"/>
                  </a:lnTo>
                  <a:lnTo>
                    <a:pt x="630" y="414"/>
                  </a:lnTo>
                  <a:lnTo>
                    <a:pt x="628" y="402"/>
                  </a:lnTo>
                  <a:lnTo>
                    <a:pt x="624" y="389"/>
                  </a:lnTo>
                  <a:lnTo>
                    <a:pt x="618" y="375"/>
                  </a:lnTo>
                  <a:lnTo>
                    <a:pt x="610" y="362"/>
                  </a:lnTo>
                  <a:lnTo>
                    <a:pt x="599" y="347"/>
                  </a:lnTo>
                  <a:lnTo>
                    <a:pt x="585" y="335"/>
                  </a:lnTo>
                  <a:lnTo>
                    <a:pt x="567" y="323"/>
                  </a:lnTo>
                  <a:lnTo>
                    <a:pt x="545" y="313"/>
                  </a:lnTo>
                  <a:lnTo>
                    <a:pt x="519" y="304"/>
                  </a:lnTo>
                  <a:lnTo>
                    <a:pt x="488" y="296"/>
                  </a:lnTo>
                  <a:lnTo>
                    <a:pt x="488" y="603"/>
                  </a:lnTo>
                  <a:lnTo>
                    <a:pt x="537" y="612"/>
                  </a:lnTo>
                  <a:lnTo>
                    <a:pt x="581" y="623"/>
                  </a:lnTo>
                  <a:lnTo>
                    <a:pt x="622" y="639"/>
                  </a:lnTo>
                  <a:lnTo>
                    <a:pt x="659" y="657"/>
                  </a:lnTo>
                  <a:lnTo>
                    <a:pt x="692" y="680"/>
                  </a:lnTo>
                  <a:lnTo>
                    <a:pt x="722" y="705"/>
                  </a:lnTo>
                  <a:lnTo>
                    <a:pt x="747" y="735"/>
                  </a:lnTo>
                  <a:lnTo>
                    <a:pt x="767" y="766"/>
                  </a:lnTo>
                  <a:lnTo>
                    <a:pt x="782" y="802"/>
                  </a:lnTo>
                  <a:lnTo>
                    <a:pt x="794" y="839"/>
                  </a:lnTo>
                  <a:lnTo>
                    <a:pt x="802" y="880"/>
                  </a:lnTo>
                  <a:lnTo>
                    <a:pt x="804" y="924"/>
                  </a:lnTo>
                  <a:lnTo>
                    <a:pt x="802" y="968"/>
                  </a:lnTo>
                  <a:lnTo>
                    <a:pt x="794" y="1009"/>
                  </a:lnTo>
                  <a:lnTo>
                    <a:pt x="782" y="1047"/>
                  </a:lnTo>
                  <a:lnTo>
                    <a:pt x="767" y="1082"/>
                  </a:lnTo>
                  <a:lnTo>
                    <a:pt x="747" y="1113"/>
                  </a:lnTo>
                  <a:lnTo>
                    <a:pt x="722" y="1143"/>
                  </a:lnTo>
                  <a:lnTo>
                    <a:pt x="692" y="1169"/>
                  </a:lnTo>
                  <a:lnTo>
                    <a:pt x="659" y="1191"/>
                  </a:lnTo>
                  <a:lnTo>
                    <a:pt x="622" y="1210"/>
                  </a:lnTo>
                  <a:lnTo>
                    <a:pt x="581" y="1225"/>
                  </a:lnTo>
                  <a:lnTo>
                    <a:pt x="537" y="1237"/>
                  </a:lnTo>
                  <a:lnTo>
                    <a:pt x="488" y="1245"/>
                  </a:lnTo>
                  <a:lnTo>
                    <a:pt x="488" y="1348"/>
                  </a:lnTo>
                  <a:lnTo>
                    <a:pt x="486" y="1358"/>
                  </a:lnTo>
                  <a:lnTo>
                    <a:pt x="478" y="1365"/>
                  </a:lnTo>
                  <a:lnTo>
                    <a:pt x="468" y="1368"/>
                  </a:lnTo>
                  <a:lnTo>
                    <a:pt x="336" y="1368"/>
                  </a:lnTo>
                  <a:lnTo>
                    <a:pt x="326" y="1365"/>
                  </a:lnTo>
                  <a:lnTo>
                    <a:pt x="318" y="1358"/>
                  </a:lnTo>
                  <a:lnTo>
                    <a:pt x="316" y="1348"/>
                  </a:lnTo>
                  <a:lnTo>
                    <a:pt x="316" y="1245"/>
                  </a:lnTo>
                  <a:lnTo>
                    <a:pt x="265" y="1236"/>
                  </a:lnTo>
                  <a:lnTo>
                    <a:pt x="220" y="1224"/>
                  </a:lnTo>
                  <a:lnTo>
                    <a:pt x="177" y="1207"/>
                  </a:lnTo>
                  <a:lnTo>
                    <a:pt x="139" y="1186"/>
                  </a:lnTo>
                  <a:lnTo>
                    <a:pt x="105" y="1162"/>
                  </a:lnTo>
                  <a:lnTo>
                    <a:pt x="76" y="1135"/>
                  </a:lnTo>
                  <a:lnTo>
                    <a:pt x="51" y="1103"/>
                  </a:lnTo>
                  <a:lnTo>
                    <a:pt x="30" y="1069"/>
                  </a:lnTo>
                  <a:lnTo>
                    <a:pt x="15" y="1031"/>
                  </a:lnTo>
                  <a:lnTo>
                    <a:pt x="5" y="989"/>
                  </a:lnTo>
                  <a:lnTo>
                    <a:pt x="1" y="945"/>
                  </a:lnTo>
                  <a:lnTo>
                    <a:pt x="3" y="935"/>
                  </a:lnTo>
                  <a:lnTo>
                    <a:pt x="10" y="927"/>
                  </a:lnTo>
                  <a:lnTo>
                    <a:pt x="20" y="924"/>
                  </a:lnTo>
                  <a:lnTo>
                    <a:pt x="153" y="924"/>
                  </a:lnTo>
                  <a:lnTo>
                    <a:pt x="163" y="926"/>
                  </a:lnTo>
                  <a:lnTo>
                    <a:pt x="170" y="933"/>
                  </a:lnTo>
                  <a:lnTo>
                    <a:pt x="173" y="942"/>
                  </a:lnTo>
                  <a:lnTo>
                    <a:pt x="174" y="953"/>
                  </a:lnTo>
                  <a:lnTo>
                    <a:pt x="176" y="966"/>
                  </a:lnTo>
                  <a:lnTo>
                    <a:pt x="180" y="979"/>
                  </a:lnTo>
                  <a:lnTo>
                    <a:pt x="186" y="994"/>
                  </a:lnTo>
                  <a:lnTo>
                    <a:pt x="195" y="1007"/>
                  </a:lnTo>
                  <a:lnTo>
                    <a:pt x="205" y="1021"/>
                  </a:lnTo>
                  <a:lnTo>
                    <a:pt x="220" y="1033"/>
                  </a:lnTo>
                  <a:lnTo>
                    <a:pt x="238" y="1045"/>
                  </a:lnTo>
                  <a:lnTo>
                    <a:pt x="260" y="1056"/>
                  </a:lnTo>
                  <a:lnTo>
                    <a:pt x="285" y="1064"/>
                  </a:lnTo>
                  <a:lnTo>
                    <a:pt x="316" y="1071"/>
                  </a:lnTo>
                  <a:lnTo>
                    <a:pt x="316" y="765"/>
                  </a:lnTo>
                  <a:lnTo>
                    <a:pt x="268" y="756"/>
                  </a:lnTo>
                  <a:lnTo>
                    <a:pt x="224" y="744"/>
                  </a:lnTo>
                  <a:lnTo>
                    <a:pt x="183" y="729"/>
                  </a:lnTo>
                  <a:lnTo>
                    <a:pt x="146" y="711"/>
                  </a:lnTo>
                  <a:lnTo>
                    <a:pt x="112" y="688"/>
                  </a:lnTo>
                  <a:lnTo>
                    <a:pt x="84" y="663"/>
                  </a:lnTo>
                  <a:lnTo>
                    <a:pt x="59" y="634"/>
                  </a:lnTo>
                  <a:lnTo>
                    <a:pt x="38" y="602"/>
                  </a:lnTo>
                  <a:lnTo>
                    <a:pt x="22" y="566"/>
                  </a:lnTo>
                  <a:lnTo>
                    <a:pt x="10" y="528"/>
                  </a:lnTo>
                  <a:lnTo>
                    <a:pt x="2" y="488"/>
                  </a:lnTo>
                  <a:lnTo>
                    <a:pt x="0" y="444"/>
                  </a:lnTo>
                  <a:lnTo>
                    <a:pt x="2" y="401"/>
                  </a:lnTo>
                  <a:lnTo>
                    <a:pt x="10" y="359"/>
                  </a:lnTo>
                  <a:lnTo>
                    <a:pt x="22" y="321"/>
                  </a:lnTo>
                  <a:lnTo>
                    <a:pt x="38" y="287"/>
                  </a:lnTo>
                  <a:lnTo>
                    <a:pt x="59" y="254"/>
                  </a:lnTo>
                  <a:lnTo>
                    <a:pt x="84" y="226"/>
                  </a:lnTo>
                  <a:lnTo>
                    <a:pt x="112" y="199"/>
                  </a:lnTo>
                  <a:lnTo>
                    <a:pt x="146" y="178"/>
                  </a:lnTo>
                  <a:lnTo>
                    <a:pt x="183" y="158"/>
                  </a:lnTo>
                  <a:lnTo>
                    <a:pt x="224" y="143"/>
                  </a:lnTo>
                  <a:lnTo>
                    <a:pt x="268" y="131"/>
                  </a:lnTo>
                  <a:lnTo>
                    <a:pt x="316" y="123"/>
                  </a:lnTo>
                  <a:lnTo>
                    <a:pt x="316" y="20"/>
                  </a:lnTo>
                  <a:lnTo>
                    <a:pt x="318" y="10"/>
                  </a:lnTo>
                  <a:lnTo>
                    <a:pt x="326" y="3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47"/>
            <p:cNvSpPr>
              <a:spLocks/>
            </p:cNvSpPr>
            <p:nvPr/>
          </p:nvSpPr>
          <p:spPr bwMode="auto">
            <a:xfrm>
              <a:off x="7664450" y="5335588"/>
              <a:ext cx="112712" cy="231775"/>
            </a:xfrm>
            <a:custGeom>
              <a:avLst/>
              <a:gdLst>
                <a:gd name="T0" fmla="*/ 359 w 717"/>
                <a:gd name="T1" fmla="*/ 0 h 1461"/>
                <a:gd name="T2" fmla="*/ 383 w 717"/>
                <a:gd name="T3" fmla="*/ 3 h 1461"/>
                <a:gd name="T4" fmla="*/ 405 w 717"/>
                <a:gd name="T5" fmla="*/ 11 h 1461"/>
                <a:gd name="T6" fmla="*/ 424 w 717"/>
                <a:gd name="T7" fmla="*/ 24 h 1461"/>
                <a:gd name="T8" fmla="*/ 440 w 717"/>
                <a:gd name="T9" fmla="*/ 39 h 1461"/>
                <a:gd name="T10" fmla="*/ 452 w 717"/>
                <a:gd name="T11" fmla="*/ 59 h 1461"/>
                <a:gd name="T12" fmla="*/ 461 w 717"/>
                <a:gd name="T13" fmla="*/ 80 h 1461"/>
                <a:gd name="T14" fmla="*/ 463 w 717"/>
                <a:gd name="T15" fmla="*/ 104 h 1461"/>
                <a:gd name="T16" fmla="*/ 463 w 717"/>
                <a:gd name="T17" fmla="*/ 1104 h 1461"/>
                <a:gd name="T18" fmla="*/ 540 w 717"/>
                <a:gd name="T19" fmla="*/ 1027 h 1461"/>
                <a:gd name="T20" fmla="*/ 560 w 717"/>
                <a:gd name="T21" fmla="*/ 1012 h 1461"/>
                <a:gd name="T22" fmla="*/ 581 w 717"/>
                <a:gd name="T23" fmla="*/ 1002 h 1461"/>
                <a:gd name="T24" fmla="*/ 603 w 717"/>
                <a:gd name="T25" fmla="*/ 998 h 1461"/>
                <a:gd name="T26" fmla="*/ 626 w 717"/>
                <a:gd name="T27" fmla="*/ 998 h 1461"/>
                <a:gd name="T28" fmla="*/ 648 w 717"/>
                <a:gd name="T29" fmla="*/ 1002 h 1461"/>
                <a:gd name="T30" fmla="*/ 670 w 717"/>
                <a:gd name="T31" fmla="*/ 1012 h 1461"/>
                <a:gd name="T32" fmla="*/ 688 w 717"/>
                <a:gd name="T33" fmla="*/ 1027 h 1461"/>
                <a:gd name="T34" fmla="*/ 703 w 717"/>
                <a:gd name="T35" fmla="*/ 1045 h 1461"/>
                <a:gd name="T36" fmla="*/ 713 w 717"/>
                <a:gd name="T37" fmla="*/ 1067 h 1461"/>
                <a:gd name="T38" fmla="*/ 717 w 717"/>
                <a:gd name="T39" fmla="*/ 1089 h 1461"/>
                <a:gd name="T40" fmla="*/ 717 w 717"/>
                <a:gd name="T41" fmla="*/ 1113 h 1461"/>
                <a:gd name="T42" fmla="*/ 713 w 717"/>
                <a:gd name="T43" fmla="*/ 1135 h 1461"/>
                <a:gd name="T44" fmla="*/ 703 w 717"/>
                <a:gd name="T45" fmla="*/ 1156 h 1461"/>
                <a:gd name="T46" fmla="*/ 688 w 717"/>
                <a:gd name="T47" fmla="*/ 1175 h 1461"/>
                <a:gd name="T48" fmla="*/ 433 w 717"/>
                <a:gd name="T49" fmla="*/ 1431 h 1461"/>
                <a:gd name="T50" fmla="*/ 416 w 717"/>
                <a:gd name="T51" fmla="*/ 1444 h 1461"/>
                <a:gd name="T52" fmla="*/ 398 w 717"/>
                <a:gd name="T53" fmla="*/ 1453 h 1461"/>
                <a:gd name="T54" fmla="*/ 378 w 717"/>
                <a:gd name="T55" fmla="*/ 1459 h 1461"/>
                <a:gd name="T56" fmla="*/ 359 w 717"/>
                <a:gd name="T57" fmla="*/ 1461 h 1461"/>
                <a:gd name="T58" fmla="*/ 339 w 717"/>
                <a:gd name="T59" fmla="*/ 1459 h 1461"/>
                <a:gd name="T60" fmla="*/ 320 w 717"/>
                <a:gd name="T61" fmla="*/ 1453 h 1461"/>
                <a:gd name="T62" fmla="*/ 301 w 717"/>
                <a:gd name="T63" fmla="*/ 1444 h 1461"/>
                <a:gd name="T64" fmla="*/ 285 w 717"/>
                <a:gd name="T65" fmla="*/ 1431 h 1461"/>
                <a:gd name="T66" fmla="*/ 30 w 717"/>
                <a:gd name="T67" fmla="*/ 1175 h 1461"/>
                <a:gd name="T68" fmla="*/ 14 w 717"/>
                <a:gd name="T69" fmla="*/ 1156 h 1461"/>
                <a:gd name="T70" fmla="*/ 5 w 717"/>
                <a:gd name="T71" fmla="*/ 1135 h 1461"/>
                <a:gd name="T72" fmla="*/ 0 w 717"/>
                <a:gd name="T73" fmla="*/ 1112 h 1461"/>
                <a:gd name="T74" fmla="*/ 0 w 717"/>
                <a:gd name="T75" fmla="*/ 1089 h 1461"/>
                <a:gd name="T76" fmla="*/ 5 w 717"/>
                <a:gd name="T77" fmla="*/ 1067 h 1461"/>
                <a:gd name="T78" fmla="*/ 14 w 717"/>
                <a:gd name="T79" fmla="*/ 1045 h 1461"/>
                <a:gd name="T80" fmla="*/ 30 w 717"/>
                <a:gd name="T81" fmla="*/ 1027 h 1461"/>
                <a:gd name="T82" fmla="*/ 49 w 717"/>
                <a:gd name="T83" fmla="*/ 1012 h 1461"/>
                <a:gd name="T84" fmla="*/ 70 w 717"/>
                <a:gd name="T85" fmla="*/ 1002 h 1461"/>
                <a:gd name="T86" fmla="*/ 93 w 717"/>
                <a:gd name="T87" fmla="*/ 998 h 1461"/>
                <a:gd name="T88" fmla="*/ 115 w 717"/>
                <a:gd name="T89" fmla="*/ 998 h 1461"/>
                <a:gd name="T90" fmla="*/ 137 w 717"/>
                <a:gd name="T91" fmla="*/ 1002 h 1461"/>
                <a:gd name="T92" fmla="*/ 159 w 717"/>
                <a:gd name="T93" fmla="*/ 1012 h 1461"/>
                <a:gd name="T94" fmla="*/ 177 w 717"/>
                <a:gd name="T95" fmla="*/ 1027 h 1461"/>
                <a:gd name="T96" fmla="*/ 255 w 717"/>
                <a:gd name="T97" fmla="*/ 1104 h 1461"/>
                <a:gd name="T98" fmla="*/ 255 w 717"/>
                <a:gd name="T99" fmla="*/ 104 h 1461"/>
                <a:gd name="T100" fmla="*/ 258 w 717"/>
                <a:gd name="T101" fmla="*/ 80 h 1461"/>
                <a:gd name="T102" fmla="*/ 265 w 717"/>
                <a:gd name="T103" fmla="*/ 59 h 1461"/>
                <a:gd name="T104" fmla="*/ 277 w 717"/>
                <a:gd name="T105" fmla="*/ 39 h 1461"/>
                <a:gd name="T106" fmla="*/ 294 w 717"/>
                <a:gd name="T107" fmla="*/ 24 h 1461"/>
                <a:gd name="T108" fmla="*/ 313 w 717"/>
                <a:gd name="T109" fmla="*/ 11 h 1461"/>
                <a:gd name="T110" fmla="*/ 335 w 717"/>
                <a:gd name="T111" fmla="*/ 3 h 1461"/>
                <a:gd name="T112" fmla="*/ 359 w 717"/>
                <a:gd name="T113" fmla="*/ 0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7" h="1461">
                  <a:moveTo>
                    <a:pt x="359" y="0"/>
                  </a:moveTo>
                  <a:lnTo>
                    <a:pt x="383" y="3"/>
                  </a:lnTo>
                  <a:lnTo>
                    <a:pt x="405" y="11"/>
                  </a:lnTo>
                  <a:lnTo>
                    <a:pt x="424" y="24"/>
                  </a:lnTo>
                  <a:lnTo>
                    <a:pt x="440" y="39"/>
                  </a:lnTo>
                  <a:lnTo>
                    <a:pt x="452" y="59"/>
                  </a:lnTo>
                  <a:lnTo>
                    <a:pt x="461" y="80"/>
                  </a:lnTo>
                  <a:lnTo>
                    <a:pt x="463" y="104"/>
                  </a:lnTo>
                  <a:lnTo>
                    <a:pt x="463" y="1104"/>
                  </a:lnTo>
                  <a:lnTo>
                    <a:pt x="540" y="1027"/>
                  </a:lnTo>
                  <a:lnTo>
                    <a:pt x="560" y="1012"/>
                  </a:lnTo>
                  <a:lnTo>
                    <a:pt x="581" y="1002"/>
                  </a:lnTo>
                  <a:lnTo>
                    <a:pt x="603" y="998"/>
                  </a:lnTo>
                  <a:lnTo>
                    <a:pt x="626" y="998"/>
                  </a:lnTo>
                  <a:lnTo>
                    <a:pt x="648" y="1002"/>
                  </a:lnTo>
                  <a:lnTo>
                    <a:pt x="670" y="1012"/>
                  </a:lnTo>
                  <a:lnTo>
                    <a:pt x="688" y="1027"/>
                  </a:lnTo>
                  <a:lnTo>
                    <a:pt x="703" y="1045"/>
                  </a:lnTo>
                  <a:lnTo>
                    <a:pt x="713" y="1067"/>
                  </a:lnTo>
                  <a:lnTo>
                    <a:pt x="717" y="1089"/>
                  </a:lnTo>
                  <a:lnTo>
                    <a:pt x="717" y="1113"/>
                  </a:lnTo>
                  <a:lnTo>
                    <a:pt x="713" y="1135"/>
                  </a:lnTo>
                  <a:lnTo>
                    <a:pt x="703" y="1156"/>
                  </a:lnTo>
                  <a:lnTo>
                    <a:pt x="688" y="1175"/>
                  </a:lnTo>
                  <a:lnTo>
                    <a:pt x="433" y="1431"/>
                  </a:lnTo>
                  <a:lnTo>
                    <a:pt x="416" y="1444"/>
                  </a:lnTo>
                  <a:lnTo>
                    <a:pt x="398" y="1453"/>
                  </a:lnTo>
                  <a:lnTo>
                    <a:pt x="378" y="1459"/>
                  </a:lnTo>
                  <a:lnTo>
                    <a:pt x="359" y="1461"/>
                  </a:lnTo>
                  <a:lnTo>
                    <a:pt x="339" y="1459"/>
                  </a:lnTo>
                  <a:lnTo>
                    <a:pt x="320" y="1453"/>
                  </a:lnTo>
                  <a:lnTo>
                    <a:pt x="301" y="1444"/>
                  </a:lnTo>
                  <a:lnTo>
                    <a:pt x="285" y="1431"/>
                  </a:lnTo>
                  <a:lnTo>
                    <a:pt x="30" y="1175"/>
                  </a:lnTo>
                  <a:lnTo>
                    <a:pt x="14" y="1156"/>
                  </a:lnTo>
                  <a:lnTo>
                    <a:pt x="5" y="1135"/>
                  </a:lnTo>
                  <a:lnTo>
                    <a:pt x="0" y="1112"/>
                  </a:lnTo>
                  <a:lnTo>
                    <a:pt x="0" y="1089"/>
                  </a:lnTo>
                  <a:lnTo>
                    <a:pt x="5" y="1067"/>
                  </a:lnTo>
                  <a:lnTo>
                    <a:pt x="14" y="1045"/>
                  </a:lnTo>
                  <a:lnTo>
                    <a:pt x="30" y="1027"/>
                  </a:lnTo>
                  <a:lnTo>
                    <a:pt x="49" y="1012"/>
                  </a:lnTo>
                  <a:lnTo>
                    <a:pt x="70" y="1002"/>
                  </a:lnTo>
                  <a:lnTo>
                    <a:pt x="93" y="998"/>
                  </a:lnTo>
                  <a:lnTo>
                    <a:pt x="115" y="998"/>
                  </a:lnTo>
                  <a:lnTo>
                    <a:pt x="137" y="1002"/>
                  </a:lnTo>
                  <a:lnTo>
                    <a:pt x="159" y="1012"/>
                  </a:lnTo>
                  <a:lnTo>
                    <a:pt x="177" y="1027"/>
                  </a:lnTo>
                  <a:lnTo>
                    <a:pt x="255" y="1104"/>
                  </a:lnTo>
                  <a:lnTo>
                    <a:pt x="255" y="104"/>
                  </a:lnTo>
                  <a:lnTo>
                    <a:pt x="258" y="80"/>
                  </a:lnTo>
                  <a:lnTo>
                    <a:pt x="265" y="59"/>
                  </a:lnTo>
                  <a:lnTo>
                    <a:pt x="277" y="39"/>
                  </a:lnTo>
                  <a:lnTo>
                    <a:pt x="294" y="24"/>
                  </a:lnTo>
                  <a:lnTo>
                    <a:pt x="313" y="11"/>
                  </a:lnTo>
                  <a:lnTo>
                    <a:pt x="335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" name="Freeform 153"/>
          <p:cNvSpPr>
            <a:spLocks noEditPoints="1"/>
          </p:cNvSpPr>
          <p:nvPr/>
        </p:nvSpPr>
        <p:spPr bwMode="auto">
          <a:xfrm>
            <a:off x="6334490" y="4999038"/>
            <a:ext cx="449263" cy="568325"/>
          </a:xfrm>
          <a:custGeom>
            <a:avLst/>
            <a:gdLst>
              <a:gd name="T0" fmla="*/ 1292 w 2826"/>
              <a:gd name="T1" fmla="*/ 3232 h 3580"/>
              <a:gd name="T2" fmla="*/ 1385 w 2826"/>
              <a:gd name="T3" fmla="*/ 3380 h 3580"/>
              <a:gd name="T4" fmla="*/ 1533 w 2826"/>
              <a:gd name="T5" fmla="*/ 3288 h 3580"/>
              <a:gd name="T6" fmla="*/ 1441 w 2826"/>
              <a:gd name="T7" fmla="*/ 3140 h 3580"/>
              <a:gd name="T8" fmla="*/ 2394 w 2826"/>
              <a:gd name="T9" fmla="*/ 2533 h 3580"/>
              <a:gd name="T10" fmla="*/ 2450 w 2826"/>
              <a:gd name="T11" fmla="*/ 2699 h 3580"/>
              <a:gd name="T12" fmla="*/ 2616 w 2826"/>
              <a:gd name="T13" fmla="*/ 2643 h 3580"/>
              <a:gd name="T14" fmla="*/ 2560 w 2826"/>
              <a:gd name="T15" fmla="*/ 2477 h 3580"/>
              <a:gd name="T16" fmla="*/ 223 w 2826"/>
              <a:gd name="T17" fmla="*/ 2510 h 3580"/>
              <a:gd name="T18" fmla="*/ 243 w 2826"/>
              <a:gd name="T19" fmla="*/ 2684 h 3580"/>
              <a:gd name="T20" fmla="*/ 416 w 2826"/>
              <a:gd name="T21" fmla="*/ 2665 h 3580"/>
              <a:gd name="T22" fmla="*/ 397 w 2826"/>
              <a:gd name="T23" fmla="*/ 2491 h 3580"/>
              <a:gd name="T24" fmla="*/ 1594 w 2826"/>
              <a:gd name="T25" fmla="*/ 1422 h 3580"/>
              <a:gd name="T26" fmla="*/ 1456 w 2826"/>
              <a:gd name="T27" fmla="*/ 1786 h 3580"/>
              <a:gd name="T28" fmla="*/ 1324 w 2826"/>
              <a:gd name="T29" fmla="*/ 1740 h 3580"/>
              <a:gd name="T30" fmla="*/ 1139 w 2826"/>
              <a:gd name="T31" fmla="*/ 974 h 3580"/>
              <a:gd name="T32" fmla="*/ 962 w 2826"/>
              <a:gd name="T33" fmla="*/ 1151 h 3580"/>
              <a:gd name="T34" fmla="*/ 1045 w 2826"/>
              <a:gd name="T35" fmla="*/ 1281 h 3580"/>
              <a:gd name="T36" fmla="*/ 1314 w 2826"/>
              <a:gd name="T37" fmla="*/ 963 h 3580"/>
              <a:gd name="T38" fmla="*/ 1565 w 2826"/>
              <a:gd name="T39" fmla="*/ 10 h 3580"/>
              <a:gd name="T40" fmla="*/ 1609 w 2826"/>
              <a:gd name="T41" fmla="*/ 141 h 3580"/>
              <a:gd name="T42" fmla="*/ 1271 w 2826"/>
              <a:gd name="T43" fmla="*/ 200 h 3580"/>
              <a:gd name="T44" fmla="*/ 1142 w 2826"/>
              <a:gd name="T45" fmla="*/ 359 h 3580"/>
              <a:gd name="T46" fmla="*/ 1240 w 2826"/>
              <a:gd name="T47" fmla="*/ 754 h 3580"/>
              <a:gd name="T48" fmla="*/ 1612 w 2826"/>
              <a:gd name="T49" fmla="*/ 739 h 3580"/>
              <a:gd name="T50" fmla="*/ 1686 w 2826"/>
              <a:gd name="T51" fmla="*/ 336 h 3580"/>
              <a:gd name="T52" fmla="*/ 1804 w 2826"/>
              <a:gd name="T53" fmla="*/ 264 h 3580"/>
              <a:gd name="T54" fmla="*/ 1880 w 2826"/>
              <a:gd name="T55" fmla="*/ 604 h 3580"/>
              <a:gd name="T56" fmla="*/ 1740 w 2826"/>
              <a:gd name="T57" fmla="*/ 888 h 3580"/>
              <a:gd name="T58" fmla="*/ 1510 w 2826"/>
              <a:gd name="T59" fmla="*/ 1226 h 3580"/>
              <a:gd name="T60" fmla="*/ 1788 w 2826"/>
              <a:gd name="T61" fmla="*/ 1302 h 3580"/>
              <a:gd name="T62" fmla="*/ 1896 w 2826"/>
              <a:gd name="T63" fmla="*/ 1166 h 3580"/>
              <a:gd name="T64" fmla="*/ 2034 w 2826"/>
              <a:gd name="T65" fmla="*/ 1151 h 3580"/>
              <a:gd name="T66" fmla="*/ 2061 w 2826"/>
              <a:gd name="T67" fmla="*/ 1916 h 3580"/>
              <a:gd name="T68" fmla="*/ 1790 w 2826"/>
              <a:gd name="T69" fmla="*/ 2490 h 3580"/>
              <a:gd name="T70" fmla="*/ 2372 w 2826"/>
              <a:gd name="T71" fmla="*/ 2297 h 3580"/>
              <a:gd name="T72" fmla="*/ 2666 w 2826"/>
              <a:gd name="T73" fmla="*/ 2311 h 3580"/>
              <a:gd name="T74" fmla="*/ 2822 w 2826"/>
              <a:gd name="T75" fmla="*/ 2544 h 3580"/>
              <a:gd name="T76" fmla="*/ 2731 w 2826"/>
              <a:gd name="T77" fmla="*/ 2814 h 3580"/>
              <a:gd name="T78" fmla="*/ 2458 w 2826"/>
              <a:gd name="T79" fmla="*/ 2905 h 3580"/>
              <a:gd name="T80" fmla="*/ 2217 w 2826"/>
              <a:gd name="T81" fmla="*/ 2727 h 3580"/>
              <a:gd name="T82" fmla="*/ 1656 w 2826"/>
              <a:gd name="T83" fmla="*/ 3052 h 3580"/>
              <a:gd name="T84" fmla="*/ 1721 w 2826"/>
              <a:gd name="T85" fmla="*/ 3345 h 3580"/>
              <a:gd name="T86" fmla="*/ 1538 w 2826"/>
              <a:gd name="T87" fmla="*/ 3555 h 3580"/>
              <a:gd name="T88" fmla="*/ 1251 w 2826"/>
              <a:gd name="T89" fmla="*/ 3537 h 3580"/>
              <a:gd name="T90" fmla="*/ 1095 w 2826"/>
              <a:gd name="T91" fmla="*/ 3303 h 3580"/>
              <a:gd name="T92" fmla="*/ 1199 w 2826"/>
              <a:gd name="T93" fmla="*/ 3020 h 3580"/>
              <a:gd name="T94" fmla="*/ 586 w 2826"/>
              <a:gd name="T95" fmla="*/ 2766 h 3580"/>
              <a:gd name="T96" fmla="*/ 320 w 2826"/>
              <a:gd name="T97" fmla="*/ 2908 h 3580"/>
              <a:gd name="T98" fmla="*/ 66 w 2826"/>
              <a:gd name="T99" fmla="*/ 2784 h 3580"/>
              <a:gd name="T100" fmla="*/ 11 w 2826"/>
              <a:gd name="T101" fmla="*/ 2503 h 3580"/>
              <a:gd name="T102" fmla="*/ 195 w 2826"/>
              <a:gd name="T103" fmla="*/ 2292 h 3580"/>
              <a:gd name="T104" fmla="*/ 492 w 2826"/>
              <a:gd name="T105" fmla="*/ 2317 h 3580"/>
              <a:gd name="T106" fmla="*/ 1035 w 2826"/>
              <a:gd name="T107" fmla="*/ 1971 h 3580"/>
              <a:gd name="T108" fmla="*/ 757 w 2826"/>
              <a:gd name="T109" fmla="*/ 1895 h 3580"/>
              <a:gd name="T110" fmla="*/ 826 w 2826"/>
              <a:gd name="T111" fmla="*/ 981 h 3580"/>
              <a:gd name="T112" fmla="*/ 970 w 2826"/>
              <a:gd name="T113" fmla="*/ 737 h 3580"/>
              <a:gd name="T114" fmla="*/ 974 w 2826"/>
              <a:gd name="T115" fmla="*/ 219 h 3580"/>
              <a:gd name="T116" fmla="*/ 1209 w 2826"/>
              <a:gd name="T117" fmla="*/ 13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26" h="3580">
                <a:moveTo>
                  <a:pt x="1413" y="3136"/>
                </a:moveTo>
                <a:lnTo>
                  <a:pt x="1385" y="3140"/>
                </a:lnTo>
                <a:lnTo>
                  <a:pt x="1359" y="3148"/>
                </a:lnTo>
                <a:lnTo>
                  <a:pt x="1335" y="3163"/>
                </a:lnTo>
                <a:lnTo>
                  <a:pt x="1316" y="3182"/>
                </a:lnTo>
                <a:lnTo>
                  <a:pt x="1301" y="3206"/>
                </a:lnTo>
                <a:lnTo>
                  <a:pt x="1292" y="3232"/>
                </a:lnTo>
                <a:lnTo>
                  <a:pt x="1289" y="3260"/>
                </a:lnTo>
                <a:lnTo>
                  <a:pt x="1292" y="3288"/>
                </a:lnTo>
                <a:lnTo>
                  <a:pt x="1301" y="3314"/>
                </a:lnTo>
                <a:lnTo>
                  <a:pt x="1316" y="3337"/>
                </a:lnTo>
                <a:lnTo>
                  <a:pt x="1335" y="3357"/>
                </a:lnTo>
                <a:lnTo>
                  <a:pt x="1359" y="3371"/>
                </a:lnTo>
                <a:lnTo>
                  <a:pt x="1385" y="3380"/>
                </a:lnTo>
                <a:lnTo>
                  <a:pt x="1413" y="3384"/>
                </a:lnTo>
                <a:lnTo>
                  <a:pt x="1441" y="3380"/>
                </a:lnTo>
                <a:lnTo>
                  <a:pt x="1467" y="3371"/>
                </a:lnTo>
                <a:lnTo>
                  <a:pt x="1490" y="3357"/>
                </a:lnTo>
                <a:lnTo>
                  <a:pt x="1509" y="3337"/>
                </a:lnTo>
                <a:lnTo>
                  <a:pt x="1523" y="3314"/>
                </a:lnTo>
                <a:lnTo>
                  <a:pt x="1533" y="3288"/>
                </a:lnTo>
                <a:lnTo>
                  <a:pt x="1536" y="3260"/>
                </a:lnTo>
                <a:lnTo>
                  <a:pt x="1533" y="3232"/>
                </a:lnTo>
                <a:lnTo>
                  <a:pt x="1523" y="3206"/>
                </a:lnTo>
                <a:lnTo>
                  <a:pt x="1509" y="3182"/>
                </a:lnTo>
                <a:lnTo>
                  <a:pt x="1490" y="3163"/>
                </a:lnTo>
                <a:lnTo>
                  <a:pt x="1467" y="3148"/>
                </a:lnTo>
                <a:lnTo>
                  <a:pt x="1441" y="3140"/>
                </a:lnTo>
                <a:lnTo>
                  <a:pt x="1413" y="3136"/>
                </a:lnTo>
                <a:close/>
                <a:moveTo>
                  <a:pt x="2505" y="2464"/>
                </a:moveTo>
                <a:lnTo>
                  <a:pt x="2477" y="2467"/>
                </a:lnTo>
                <a:lnTo>
                  <a:pt x="2450" y="2477"/>
                </a:lnTo>
                <a:lnTo>
                  <a:pt x="2428" y="2491"/>
                </a:lnTo>
                <a:lnTo>
                  <a:pt x="2408" y="2510"/>
                </a:lnTo>
                <a:lnTo>
                  <a:pt x="2394" y="2533"/>
                </a:lnTo>
                <a:lnTo>
                  <a:pt x="2384" y="2559"/>
                </a:lnTo>
                <a:lnTo>
                  <a:pt x="2381" y="2587"/>
                </a:lnTo>
                <a:lnTo>
                  <a:pt x="2384" y="2617"/>
                </a:lnTo>
                <a:lnTo>
                  <a:pt x="2394" y="2643"/>
                </a:lnTo>
                <a:lnTo>
                  <a:pt x="2408" y="2665"/>
                </a:lnTo>
                <a:lnTo>
                  <a:pt x="2428" y="2684"/>
                </a:lnTo>
                <a:lnTo>
                  <a:pt x="2450" y="2699"/>
                </a:lnTo>
                <a:lnTo>
                  <a:pt x="2477" y="2709"/>
                </a:lnTo>
                <a:lnTo>
                  <a:pt x="2505" y="2712"/>
                </a:lnTo>
                <a:lnTo>
                  <a:pt x="2534" y="2709"/>
                </a:lnTo>
                <a:lnTo>
                  <a:pt x="2560" y="2699"/>
                </a:lnTo>
                <a:lnTo>
                  <a:pt x="2583" y="2684"/>
                </a:lnTo>
                <a:lnTo>
                  <a:pt x="2601" y="2665"/>
                </a:lnTo>
                <a:lnTo>
                  <a:pt x="2616" y="2643"/>
                </a:lnTo>
                <a:lnTo>
                  <a:pt x="2626" y="2617"/>
                </a:lnTo>
                <a:lnTo>
                  <a:pt x="2629" y="2587"/>
                </a:lnTo>
                <a:lnTo>
                  <a:pt x="2626" y="2559"/>
                </a:lnTo>
                <a:lnTo>
                  <a:pt x="2616" y="2533"/>
                </a:lnTo>
                <a:lnTo>
                  <a:pt x="2601" y="2510"/>
                </a:lnTo>
                <a:lnTo>
                  <a:pt x="2583" y="2491"/>
                </a:lnTo>
                <a:lnTo>
                  <a:pt x="2560" y="2477"/>
                </a:lnTo>
                <a:lnTo>
                  <a:pt x="2534" y="2467"/>
                </a:lnTo>
                <a:lnTo>
                  <a:pt x="2505" y="2464"/>
                </a:lnTo>
                <a:close/>
                <a:moveTo>
                  <a:pt x="320" y="2464"/>
                </a:moveTo>
                <a:lnTo>
                  <a:pt x="292" y="2467"/>
                </a:lnTo>
                <a:lnTo>
                  <a:pt x="266" y="2477"/>
                </a:lnTo>
                <a:lnTo>
                  <a:pt x="243" y="2491"/>
                </a:lnTo>
                <a:lnTo>
                  <a:pt x="223" y="2510"/>
                </a:lnTo>
                <a:lnTo>
                  <a:pt x="209" y="2533"/>
                </a:lnTo>
                <a:lnTo>
                  <a:pt x="200" y="2559"/>
                </a:lnTo>
                <a:lnTo>
                  <a:pt x="196" y="2587"/>
                </a:lnTo>
                <a:lnTo>
                  <a:pt x="200" y="2617"/>
                </a:lnTo>
                <a:lnTo>
                  <a:pt x="209" y="2643"/>
                </a:lnTo>
                <a:lnTo>
                  <a:pt x="223" y="2665"/>
                </a:lnTo>
                <a:lnTo>
                  <a:pt x="243" y="2684"/>
                </a:lnTo>
                <a:lnTo>
                  <a:pt x="266" y="2699"/>
                </a:lnTo>
                <a:lnTo>
                  <a:pt x="292" y="2709"/>
                </a:lnTo>
                <a:lnTo>
                  <a:pt x="320" y="2712"/>
                </a:lnTo>
                <a:lnTo>
                  <a:pt x="348" y="2709"/>
                </a:lnTo>
                <a:lnTo>
                  <a:pt x="374" y="2699"/>
                </a:lnTo>
                <a:lnTo>
                  <a:pt x="397" y="2684"/>
                </a:lnTo>
                <a:lnTo>
                  <a:pt x="416" y="2665"/>
                </a:lnTo>
                <a:lnTo>
                  <a:pt x="432" y="2643"/>
                </a:lnTo>
                <a:lnTo>
                  <a:pt x="440" y="2617"/>
                </a:lnTo>
                <a:lnTo>
                  <a:pt x="443" y="2587"/>
                </a:lnTo>
                <a:lnTo>
                  <a:pt x="440" y="2559"/>
                </a:lnTo>
                <a:lnTo>
                  <a:pt x="432" y="2533"/>
                </a:lnTo>
                <a:lnTo>
                  <a:pt x="416" y="2510"/>
                </a:lnTo>
                <a:lnTo>
                  <a:pt x="397" y="2491"/>
                </a:lnTo>
                <a:lnTo>
                  <a:pt x="374" y="2477"/>
                </a:lnTo>
                <a:lnTo>
                  <a:pt x="348" y="2467"/>
                </a:lnTo>
                <a:lnTo>
                  <a:pt x="320" y="2464"/>
                </a:lnTo>
                <a:close/>
                <a:moveTo>
                  <a:pt x="1232" y="1422"/>
                </a:moveTo>
                <a:lnTo>
                  <a:pt x="1232" y="2490"/>
                </a:lnTo>
                <a:lnTo>
                  <a:pt x="1594" y="2490"/>
                </a:lnTo>
                <a:lnTo>
                  <a:pt x="1594" y="1422"/>
                </a:lnTo>
                <a:lnTo>
                  <a:pt x="1510" y="1422"/>
                </a:lnTo>
                <a:lnTo>
                  <a:pt x="1510" y="1697"/>
                </a:lnTo>
                <a:lnTo>
                  <a:pt x="1508" y="1719"/>
                </a:lnTo>
                <a:lnTo>
                  <a:pt x="1501" y="1740"/>
                </a:lnTo>
                <a:lnTo>
                  <a:pt x="1489" y="1759"/>
                </a:lnTo>
                <a:lnTo>
                  <a:pt x="1474" y="1774"/>
                </a:lnTo>
                <a:lnTo>
                  <a:pt x="1456" y="1786"/>
                </a:lnTo>
                <a:lnTo>
                  <a:pt x="1436" y="1793"/>
                </a:lnTo>
                <a:lnTo>
                  <a:pt x="1413" y="1795"/>
                </a:lnTo>
                <a:lnTo>
                  <a:pt x="1390" y="1793"/>
                </a:lnTo>
                <a:lnTo>
                  <a:pt x="1369" y="1786"/>
                </a:lnTo>
                <a:lnTo>
                  <a:pt x="1351" y="1774"/>
                </a:lnTo>
                <a:lnTo>
                  <a:pt x="1336" y="1759"/>
                </a:lnTo>
                <a:lnTo>
                  <a:pt x="1324" y="1740"/>
                </a:lnTo>
                <a:lnTo>
                  <a:pt x="1317" y="1719"/>
                </a:lnTo>
                <a:lnTo>
                  <a:pt x="1314" y="1697"/>
                </a:lnTo>
                <a:lnTo>
                  <a:pt x="1314" y="1422"/>
                </a:lnTo>
                <a:lnTo>
                  <a:pt x="1232" y="1422"/>
                </a:lnTo>
                <a:close/>
                <a:moveTo>
                  <a:pt x="1214" y="963"/>
                </a:moveTo>
                <a:lnTo>
                  <a:pt x="1175" y="967"/>
                </a:lnTo>
                <a:lnTo>
                  <a:pt x="1139" y="974"/>
                </a:lnTo>
                <a:lnTo>
                  <a:pt x="1103" y="988"/>
                </a:lnTo>
                <a:lnTo>
                  <a:pt x="1070" y="1006"/>
                </a:lnTo>
                <a:lnTo>
                  <a:pt x="1041" y="1028"/>
                </a:lnTo>
                <a:lnTo>
                  <a:pt x="1015" y="1054"/>
                </a:lnTo>
                <a:lnTo>
                  <a:pt x="993" y="1084"/>
                </a:lnTo>
                <a:lnTo>
                  <a:pt x="975" y="1116"/>
                </a:lnTo>
                <a:lnTo>
                  <a:pt x="962" y="1151"/>
                </a:lnTo>
                <a:lnTo>
                  <a:pt x="953" y="1188"/>
                </a:lnTo>
                <a:lnTo>
                  <a:pt x="950" y="1227"/>
                </a:lnTo>
                <a:lnTo>
                  <a:pt x="950" y="1775"/>
                </a:lnTo>
                <a:lnTo>
                  <a:pt x="1035" y="1775"/>
                </a:lnTo>
                <a:lnTo>
                  <a:pt x="1035" y="1325"/>
                </a:lnTo>
                <a:lnTo>
                  <a:pt x="1038" y="1302"/>
                </a:lnTo>
                <a:lnTo>
                  <a:pt x="1045" y="1281"/>
                </a:lnTo>
                <a:lnTo>
                  <a:pt x="1056" y="1263"/>
                </a:lnTo>
                <a:lnTo>
                  <a:pt x="1071" y="1248"/>
                </a:lnTo>
                <a:lnTo>
                  <a:pt x="1090" y="1236"/>
                </a:lnTo>
                <a:lnTo>
                  <a:pt x="1110" y="1228"/>
                </a:lnTo>
                <a:lnTo>
                  <a:pt x="1133" y="1226"/>
                </a:lnTo>
                <a:lnTo>
                  <a:pt x="1314" y="1226"/>
                </a:lnTo>
                <a:lnTo>
                  <a:pt x="1314" y="963"/>
                </a:lnTo>
                <a:lnTo>
                  <a:pt x="1304" y="963"/>
                </a:lnTo>
                <a:lnTo>
                  <a:pt x="1301" y="963"/>
                </a:lnTo>
                <a:lnTo>
                  <a:pt x="1214" y="963"/>
                </a:lnTo>
                <a:close/>
                <a:moveTo>
                  <a:pt x="1304" y="0"/>
                </a:moveTo>
                <a:lnTo>
                  <a:pt x="1521" y="0"/>
                </a:lnTo>
                <a:lnTo>
                  <a:pt x="1544" y="2"/>
                </a:lnTo>
                <a:lnTo>
                  <a:pt x="1565" y="10"/>
                </a:lnTo>
                <a:lnTo>
                  <a:pt x="1582" y="22"/>
                </a:lnTo>
                <a:lnTo>
                  <a:pt x="1597" y="37"/>
                </a:lnTo>
                <a:lnTo>
                  <a:pt x="1609" y="55"/>
                </a:lnTo>
                <a:lnTo>
                  <a:pt x="1617" y="76"/>
                </a:lnTo>
                <a:lnTo>
                  <a:pt x="1619" y="99"/>
                </a:lnTo>
                <a:lnTo>
                  <a:pt x="1617" y="120"/>
                </a:lnTo>
                <a:lnTo>
                  <a:pt x="1609" y="141"/>
                </a:lnTo>
                <a:lnTo>
                  <a:pt x="1597" y="159"/>
                </a:lnTo>
                <a:lnTo>
                  <a:pt x="1582" y="175"/>
                </a:lnTo>
                <a:lnTo>
                  <a:pt x="1565" y="187"/>
                </a:lnTo>
                <a:lnTo>
                  <a:pt x="1544" y="194"/>
                </a:lnTo>
                <a:lnTo>
                  <a:pt x="1521" y="196"/>
                </a:lnTo>
                <a:lnTo>
                  <a:pt x="1304" y="196"/>
                </a:lnTo>
                <a:lnTo>
                  <a:pt x="1271" y="200"/>
                </a:lnTo>
                <a:lnTo>
                  <a:pt x="1240" y="209"/>
                </a:lnTo>
                <a:lnTo>
                  <a:pt x="1213" y="225"/>
                </a:lnTo>
                <a:lnTo>
                  <a:pt x="1189" y="244"/>
                </a:lnTo>
                <a:lnTo>
                  <a:pt x="1169" y="268"/>
                </a:lnTo>
                <a:lnTo>
                  <a:pt x="1155" y="296"/>
                </a:lnTo>
                <a:lnTo>
                  <a:pt x="1145" y="327"/>
                </a:lnTo>
                <a:lnTo>
                  <a:pt x="1142" y="359"/>
                </a:lnTo>
                <a:lnTo>
                  <a:pt x="1142" y="604"/>
                </a:lnTo>
                <a:lnTo>
                  <a:pt x="1145" y="637"/>
                </a:lnTo>
                <a:lnTo>
                  <a:pt x="1154" y="667"/>
                </a:lnTo>
                <a:lnTo>
                  <a:pt x="1169" y="694"/>
                </a:lnTo>
                <a:lnTo>
                  <a:pt x="1188" y="719"/>
                </a:lnTo>
                <a:lnTo>
                  <a:pt x="1212" y="739"/>
                </a:lnTo>
                <a:lnTo>
                  <a:pt x="1240" y="754"/>
                </a:lnTo>
                <a:lnTo>
                  <a:pt x="1270" y="764"/>
                </a:lnTo>
                <a:lnTo>
                  <a:pt x="1302" y="767"/>
                </a:lnTo>
                <a:lnTo>
                  <a:pt x="1521" y="767"/>
                </a:lnTo>
                <a:lnTo>
                  <a:pt x="1521" y="767"/>
                </a:lnTo>
                <a:lnTo>
                  <a:pt x="1555" y="764"/>
                </a:lnTo>
                <a:lnTo>
                  <a:pt x="1585" y="754"/>
                </a:lnTo>
                <a:lnTo>
                  <a:pt x="1612" y="739"/>
                </a:lnTo>
                <a:lnTo>
                  <a:pt x="1636" y="719"/>
                </a:lnTo>
                <a:lnTo>
                  <a:pt x="1656" y="695"/>
                </a:lnTo>
                <a:lnTo>
                  <a:pt x="1671" y="667"/>
                </a:lnTo>
                <a:lnTo>
                  <a:pt x="1681" y="637"/>
                </a:lnTo>
                <a:lnTo>
                  <a:pt x="1684" y="604"/>
                </a:lnTo>
                <a:lnTo>
                  <a:pt x="1684" y="359"/>
                </a:lnTo>
                <a:lnTo>
                  <a:pt x="1686" y="336"/>
                </a:lnTo>
                <a:lnTo>
                  <a:pt x="1694" y="316"/>
                </a:lnTo>
                <a:lnTo>
                  <a:pt x="1706" y="297"/>
                </a:lnTo>
                <a:lnTo>
                  <a:pt x="1721" y="282"/>
                </a:lnTo>
                <a:lnTo>
                  <a:pt x="1739" y="271"/>
                </a:lnTo>
                <a:lnTo>
                  <a:pt x="1760" y="264"/>
                </a:lnTo>
                <a:lnTo>
                  <a:pt x="1781" y="260"/>
                </a:lnTo>
                <a:lnTo>
                  <a:pt x="1804" y="264"/>
                </a:lnTo>
                <a:lnTo>
                  <a:pt x="1825" y="271"/>
                </a:lnTo>
                <a:lnTo>
                  <a:pt x="1843" y="282"/>
                </a:lnTo>
                <a:lnTo>
                  <a:pt x="1858" y="297"/>
                </a:lnTo>
                <a:lnTo>
                  <a:pt x="1870" y="316"/>
                </a:lnTo>
                <a:lnTo>
                  <a:pt x="1877" y="336"/>
                </a:lnTo>
                <a:lnTo>
                  <a:pt x="1880" y="359"/>
                </a:lnTo>
                <a:lnTo>
                  <a:pt x="1880" y="604"/>
                </a:lnTo>
                <a:lnTo>
                  <a:pt x="1877" y="653"/>
                </a:lnTo>
                <a:lnTo>
                  <a:pt x="1867" y="700"/>
                </a:lnTo>
                <a:lnTo>
                  <a:pt x="1852" y="744"/>
                </a:lnTo>
                <a:lnTo>
                  <a:pt x="1831" y="785"/>
                </a:lnTo>
                <a:lnTo>
                  <a:pt x="1805" y="823"/>
                </a:lnTo>
                <a:lnTo>
                  <a:pt x="1775" y="858"/>
                </a:lnTo>
                <a:lnTo>
                  <a:pt x="1740" y="888"/>
                </a:lnTo>
                <a:lnTo>
                  <a:pt x="1702" y="915"/>
                </a:lnTo>
                <a:lnTo>
                  <a:pt x="1661" y="935"/>
                </a:lnTo>
                <a:lnTo>
                  <a:pt x="1617" y="950"/>
                </a:lnTo>
                <a:lnTo>
                  <a:pt x="1570" y="960"/>
                </a:lnTo>
                <a:lnTo>
                  <a:pt x="1521" y="963"/>
                </a:lnTo>
                <a:lnTo>
                  <a:pt x="1510" y="963"/>
                </a:lnTo>
                <a:lnTo>
                  <a:pt x="1510" y="1226"/>
                </a:lnTo>
                <a:lnTo>
                  <a:pt x="1691" y="1226"/>
                </a:lnTo>
                <a:lnTo>
                  <a:pt x="1714" y="1228"/>
                </a:lnTo>
                <a:lnTo>
                  <a:pt x="1735" y="1236"/>
                </a:lnTo>
                <a:lnTo>
                  <a:pt x="1753" y="1248"/>
                </a:lnTo>
                <a:lnTo>
                  <a:pt x="1768" y="1263"/>
                </a:lnTo>
                <a:lnTo>
                  <a:pt x="1780" y="1281"/>
                </a:lnTo>
                <a:lnTo>
                  <a:pt x="1788" y="1302"/>
                </a:lnTo>
                <a:lnTo>
                  <a:pt x="1790" y="1325"/>
                </a:lnTo>
                <a:lnTo>
                  <a:pt x="1790" y="1775"/>
                </a:lnTo>
                <a:lnTo>
                  <a:pt x="1875" y="1775"/>
                </a:lnTo>
                <a:lnTo>
                  <a:pt x="1875" y="1227"/>
                </a:lnTo>
                <a:lnTo>
                  <a:pt x="1878" y="1205"/>
                </a:lnTo>
                <a:lnTo>
                  <a:pt x="1884" y="1185"/>
                </a:lnTo>
                <a:lnTo>
                  <a:pt x="1896" y="1166"/>
                </a:lnTo>
                <a:lnTo>
                  <a:pt x="1912" y="1151"/>
                </a:lnTo>
                <a:lnTo>
                  <a:pt x="1930" y="1139"/>
                </a:lnTo>
                <a:lnTo>
                  <a:pt x="1951" y="1131"/>
                </a:lnTo>
                <a:lnTo>
                  <a:pt x="1973" y="1129"/>
                </a:lnTo>
                <a:lnTo>
                  <a:pt x="1995" y="1131"/>
                </a:lnTo>
                <a:lnTo>
                  <a:pt x="2017" y="1139"/>
                </a:lnTo>
                <a:lnTo>
                  <a:pt x="2034" y="1151"/>
                </a:lnTo>
                <a:lnTo>
                  <a:pt x="2049" y="1166"/>
                </a:lnTo>
                <a:lnTo>
                  <a:pt x="2061" y="1185"/>
                </a:lnTo>
                <a:lnTo>
                  <a:pt x="2069" y="1205"/>
                </a:lnTo>
                <a:lnTo>
                  <a:pt x="2071" y="1227"/>
                </a:lnTo>
                <a:lnTo>
                  <a:pt x="2071" y="1872"/>
                </a:lnTo>
                <a:lnTo>
                  <a:pt x="2069" y="1895"/>
                </a:lnTo>
                <a:lnTo>
                  <a:pt x="2061" y="1916"/>
                </a:lnTo>
                <a:lnTo>
                  <a:pt x="2049" y="1934"/>
                </a:lnTo>
                <a:lnTo>
                  <a:pt x="2034" y="1949"/>
                </a:lnTo>
                <a:lnTo>
                  <a:pt x="2017" y="1961"/>
                </a:lnTo>
                <a:lnTo>
                  <a:pt x="1995" y="1968"/>
                </a:lnTo>
                <a:lnTo>
                  <a:pt x="1973" y="1971"/>
                </a:lnTo>
                <a:lnTo>
                  <a:pt x="1790" y="1971"/>
                </a:lnTo>
                <a:lnTo>
                  <a:pt x="1790" y="2490"/>
                </a:lnTo>
                <a:lnTo>
                  <a:pt x="2200" y="2490"/>
                </a:lnTo>
                <a:lnTo>
                  <a:pt x="2217" y="2449"/>
                </a:lnTo>
                <a:lnTo>
                  <a:pt x="2239" y="2409"/>
                </a:lnTo>
                <a:lnTo>
                  <a:pt x="2266" y="2375"/>
                </a:lnTo>
                <a:lnTo>
                  <a:pt x="2298" y="2344"/>
                </a:lnTo>
                <a:lnTo>
                  <a:pt x="2333" y="2317"/>
                </a:lnTo>
                <a:lnTo>
                  <a:pt x="2372" y="2297"/>
                </a:lnTo>
                <a:lnTo>
                  <a:pt x="2414" y="2280"/>
                </a:lnTo>
                <a:lnTo>
                  <a:pt x="2458" y="2271"/>
                </a:lnTo>
                <a:lnTo>
                  <a:pt x="2505" y="2267"/>
                </a:lnTo>
                <a:lnTo>
                  <a:pt x="2548" y="2271"/>
                </a:lnTo>
                <a:lnTo>
                  <a:pt x="2590" y="2279"/>
                </a:lnTo>
                <a:lnTo>
                  <a:pt x="2629" y="2292"/>
                </a:lnTo>
                <a:lnTo>
                  <a:pt x="2666" y="2311"/>
                </a:lnTo>
                <a:lnTo>
                  <a:pt x="2701" y="2335"/>
                </a:lnTo>
                <a:lnTo>
                  <a:pt x="2731" y="2362"/>
                </a:lnTo>
                <a:lnTo>
                  <a:pt x="2758" y="2392"/>
                </a:lnTo>
                <a:lnTo>
                  <a:pt x="2781" y="2426"/>
                </a:lnTo>
                <a:lnTo>
                  <a:pt x="2800" y="2464"/>
                </a:lnTo>
                <a:lnTo>
                  <a:pt x="2814" y="2503"/>
                </a:lnTo>
                <a:lnTo>
                  <a:pt x="2822" y="2544"/>
                </a:lnTo>
                <a:lnTo>
                  <a:pt x="2826" y="2587"/>
                </a:lnTo>
                <a:lnTo>
                  <a:pt x="2822" y="2631"/>
                </a:lnTo>
                <a:lnTo>
                  <a:pt x="2814" y="2673"/>
                </a:lnTo>
                <a:lnTo>
                  <a:pt x="2800" y="2712"/>
                </a:lnTo>
                <a:lnTo>
                  <a:pt x="2781" y="2749"/>
                </a:lnTo>
                <a:lnTo>
                  <a:pt x="2758" y="2784"/>
                </a:lnTo>
                <a:lnTo>
                  <a:pt x="2731" y="2814"/>
                </a:lnTo>
                <a:lnTo>
                  <a:pt x="2701" y="2841"/>
                </a:lnTo>
                <a:lnTo>
                  <a:pt x="2666" y="2864"/>
                </a:lnTo>
                <a:lnTo>
                  <a:pt x="2629" y="2882"/>
                </a:lnTo>
                <a:lnTo>
                  <a:pt x="2590" y="2897"/>
                </a:lnTo>
                <a:lnTo>
                  <a:pt x="2548" y="2905"/>
                </a:lnTo>
                <a:lnTo>
                  <a:pt x="2505" y="2908"/>
                </a:lnTo>
                <a:lnTo>
                  <a:pt x="2458" y="2905"/>
                </a:lnTo>
                <a:lnTo>
                  <a:pt x="2414" y="2894"/>
                </a:lnTo>
                <a:lnTo>
                  <a:pt x="2372" y="2879"/>
                </a:lnTo>
                <a:lnTo>
                  <a:pt x="2333" y="2857"/>
                </a:lnTo>
                <a:lnTo>
                  <a:pt x="2298" y="2831"/>
                </a:lnTo>
                <a:lnTo>
                  <a:pt x="2266" y="2801"/>
                </a:lnTo>
                <a:lnTo>
                  <a:pt x="2239" y="2766"/>
                </a:lnTo>
                <a:lnTo>
                  <a:pt x="2217" y="2727"/>
                </a:lnTo>
                <a:lnTo>
                  <a:pt x="2200" y="2686"/>
                </a:lnTo>
                <a:lnTo>
                  <a:pt x="1510" y="2686"/>
                </a:lnTo>
                <a:lnTo>
                  <a:pt x="1510" y="2955"/>
                </a:lnTo>
                <a:lnTo>
                  <a:pt x="1553" y="2971"/>
                </a:lnTo>
                <a:lnTo>
                  <a:pt x="1591" y="2993"/>
                </a:lnTo>
                <a:lnTo>
                  <a:pt x="1625" y="3020"/>
                </a:lnTo>
                <a:lnTo>
                  <a:pt x="1656" y="3052"/>
                </a:lnTo>
                <a:lnTo>
                  <a:pt x="1683" y="3087"/>
                </a:lnTo>
                <a:lnTo>
                  <a:pt x="1703" y="3127"/>
                </a:lnTo>
                <a:lnTo>
                  <a:pt x="1720" y="3169"/>
                </a:lnTo>
                <a:lnTo>
                  <a:pt x="1729" y="3213"/>
                </a:lnTo>
                <a:lnTo>
                  <a:pt x="1733" y="3260"/>
                </a:lnTo>
                <a:lnTo>
                  <a:pt x="1729" y="3303"/>
                </a:lnTo>
                <a:lnTo>
                  <a:pt x="1721" y="3345"/>
                </a:lnTo>
                <a:lnTo>
                  <a:pt x="1708" y="3385"/>
                </a:lnTo>
                <a:lnTo>
                  <a:pt x="1689" y="3422"/>
                </a:lnTo>
                <a:lnTo>
                  <a:pt x="1665" y="3455"/>
                </a:lnTo>
                <a:lnTo>
                  <a:pt x="1638" y="3486"/>
                </a:lnTo>
                <a:lnTo>
                  <a:pt x="1608" y="3513"/>
                </a:lnTo>
                <a:lnTo>
                  <a:pt x="1574" y="3537"/>
                </a:lnTo>
                <a:lnTo>
                  <a:pt x="1538" y="3555"/>
                </a:lnTo>
                <a:lnTo>
                  <a:pt x="1497" y="3568"/>
                </a:lnTo>
                <a:lnTo>
                  <a:pt x="1456" y="3577"/>
                </a:lnTo>
                <a:lnTo>
                  <a:pt x="1413" y="3580"/>
                </a:lnTo>
                <a:lnTo>
                  <a:pt x="1369" y="3577"/>
                </a:lnTo>
                <a:lnTo>
                  <a:pt x="1327" y="3568"/>
                </a:lnTo>
                <a:lnTo>
                  <a:pt x="1288" y="3555"/>
                </a:lnTo>
                <a:lnTo>
                  <a:pt x="1251" y="3537"/>
                </a:lnTo>
                <a:lnTo>
                  <a:pt x="1217" y="3513"/>
                </a:lnTo>
                <a:lnTo>
                  <a:pt x="1186" y="3486"/>
                </a:lnTo>
                <a:lnTo>
                  <a:pt x="1159" y="3455"/>
                </a:lnTo>
                <a:lnTo>
                  <a:pt x="1136" y="3422"/>
                </a:lnTo>
                <a:lnTo>
                  <a:pt x="1118" y="3385"/>
                </a:lnTo>
                <a:lnTo>
                  <a:pt x="1104" y="3345"/>
                </a:lnTo>
                <a:lnTo>
                  <a:pt x="1095" y="3303"/>
                </a:lnTo>
                <a:lnTo>
                  <a:pt x="1092" y="3260"/>
                </a:lnTo>
                <a:lnTo>
                  <a:pt x="1096" y="3213"/>
                </a:lnTo>
                <a:lnTo>
                  <a:pt x="1106" y="3169"/>
                </a:lnTo>
                <a:lnTo>
                  <a:pt x="1121" y="3127"/>
                </a:lnTo>
                <a:lnTo>
                  <a:pt x="1143" y="3087"/>
                </a:lnTo>
                <a:lnTo>
                  <a:pt x="1169" y="3052"/>
                </a:lnTo>
                <a:lnTo>
                  <a:pt x="1199" y="3020"/>
                </a:lnTo>
                <a:lnTo>
                  <a:pt x="1234" y="2993"/>
                </a:lnTo>
                <a:lnTo>
                  <a:pt x="1273" y="2971"/>
                </a:lnTo>
                <a:lnTo>
                  <a:pt x="1314" y="2955"/>
                </a:lnTo>
                <a:lnTo>
                  <a:pt x="1314" y="2686"/>
                </a:lnTo>
                <a:lnTo>
                  <a:pt x="625" y="2686"/>
                </a:lnTo>
                <a:lnTo>
                  <a:pt x="608" y="2727"/>
                </a:lnTo>
                <a:lnTo>
                  <a:pt x="586" y="2766"/>
                </a:lnTo>
                <a:lnTo>
                  <a:pt x="558" y="2801"/>
                </a:lnTo>
                <a:lnTo>
                  <a:pt x="527" y="2831"/>
                </a:lnTo>
                <a:lnTo>
                  <a:pt x="492" y="2857"/>
                </a:lnTo>
                <a:lnTo>
                  <a:pt x="453" y="2879"/>
                </a:lnTo>
                <a:lnTo>
                  <a:pt x="411" y="2894"/>
                </a:lnTo>
                <a:lnTo>
                  <a:pt x="366" y="2905"/>
                </a:lnTo>
                <a:lnTo>
                  <a:pt x="320" y="2908"/>
                </a:lnTo>
                <a:lnTo>
                  <a:pt x="276" y="2905"/>
                </a:lnTo>
                <a:lnTo>
                  <a:pt x="235" y="2897"/>
                </a:lnTo>
                <a:lnTo>
                  <a:pt x="195" y="2882"/>
                </a:lnTo>
                <a:lnTo>
                  <a:pt x="158" y="2864"/>
                </a:lnTo>
                <a:lnTo>
                  <a:pt x="125" y="2841"/>
                </a:lnTo>
                <a:lnTo>
                  <a:pt x="93" y="2814"/>
                </a:lnTo>
                <a:lnTo>
                  <a:pt x="66" y="2784"/>
                </a:lnTo>
                <a:lnTo>
                  <a:pt x="43" y="2749"/>
                </a:lnTo>
                <a:lnTo>
                  <a:pt x="25" y="2712"/>
                </a:lnTo>
                <a:lnTo>
                  <a:pt x="11" y="2673"/>
                </a:lnTo>
                <a:lnTo>
                  <a:pt x="3" y="2631"/>
                </a:lnTo>
                <a:lnTo>
                  <a:pt x="0" y="2587"/>
                </a:lnTo>
                <a:lnTo>
                  <a:pt x="3" y="2544"/>
                </a:lnTo>
                <a:lnTo>
                  <a:pt x="11" y="2503"/>
                </a:lnTo>
                <a:lnTo>
                  <a:pt x="25" y="2464"/>
                </a:lnTo>
                <a:lnTo>
                  <a:pt x="43" y="2426"/>
                </a:lnTo>
                <a:lnTo>
                  <a:pt x="66" y="2392"/>
                </a:lnTo>
                <a:lnTo>
                  <a:pt x="93" y="2362"/>
                </a:lnTo>
                <a:lnTo>
                  <a:pt x="125" y="2335"/>
                </a:lnTo>
                <a:lnTo>
                  <a:pt x="158" y="2311"/>
                </a:lnTo>
                <a:lnTo>
                  <a:pt x="195" y="2292"/>
                </a:lnTo>
                <a:lnTo>
                  <a:pt x="235" y="2279"/>
                </a:lnTo>
                <a:lnTo>
                  <a:pt x="276" y="2271"/>
                </a:lnTo>
                <a:lnTo>
                  <a:pt x="320" y="2267"/>
                </a:lnTo>
                <a:lnTo>
                  <a:pt x="366" y="2271"/>
                </a:lnTo>
                <a:lnTo>
                  <a:pt x="411" y="2280"/>
                </a:lnTo>
                <a:lnTo>
                  <a:pt x="453" y="2297"/>
                </a:lnTo>
                <a:lnTo>
                  <a:pt x="492" y="2317"/>
                </a:lnTo>
                <a:lnTo>
                  <a:pt x="527" y="2344"/>
                </a:lnTo>
                <a:lnTo>
                  <a:pt x="558" y="2375"/>
                </a:lnTo>
                <a:lnTo>
                  <a:pt x="586" y="2409"/>
                </a:lnTo>
                <a:lnTo>
                  <a:pt x="608" y="2449"/>
                </a:lnTo>
                <a:lnTo>
                  <a:pt x="625" y="2490"/>
                </a:lnTo>
                <a:lnTo>
                  <a:pt x="1035" y="2490"/>
                </a:lnTo>
                <a:lnTo>
                  <a:pt x="1035" y="1971"/>
                </a:lnTo>
                <a:lnTo>
                  <a:pt x="852" y="1971"/>
                </a:lnTo>
                <a:lnTo>
                  <a:pt x="829" y="1968"/>
                </a:lnTo>
                <a:lnTo>
                  <a:pt x="809" y="1961"/>
                </a:lnTo>
                <a:lnTo>
                  <a:pt x="790" y="1949"/>
                </a:lnTo>
                <a:lnTo>
                  <a:pt x="775" y="1934"/>
                </a:lnTo>
                <a:lnTo>
                  <a:pt x="763" y="1916"/>
                </a:lnTo>
                <a:lnTo>
                  <a:pt x="757" y="1895"/>
                </a:lnTo>
                <a:lnTo>
                  <a:pt x="754" y="1872"/>
                </a:lnTo>
                <a:lnTo>
                  <a:pt x="754" y="1227"/>
                </a:lnTo>
                <a:lnTo>
                  <a:pt x="757" y="1174"/>
                </a:lnTo>
                <a:lnTo>
                  <a:pt x="767" y="1122"/>
                </a:lnTo>
                <a:lnTo>
                  <a:pt x="781" y="1072"/>
                </a:lnTo>
                <a:lnTo>
                  <a:pt x="801" y="1025"/>
                </a:lnTo>
                <a:lnTo>
                  <a:pt x="826" y="981"/>
                </a:lnTo>
                <a:lnTo>
                  <a:pt x="856" y="939"/>
                </a:lnTo>
                <a:lnTo>
                  <a:pt x="889" y="902"/>
                </a:lnTo>
                <a:lnTo>
                  <a:pt x="927" y="868"/>
                </a:lnTo>
                <a:lnTo>
                  <a:pt x="968" y="839"/>
                </a:lnTo>
                <a:lnTo>
                  <a:pt x="1013" y="814"/>
                </a:lnTo>
                <a:lnTo>
                  <a:pt x="989" y="777"/>
                </a:lnTo>
                <a:lnTo>
                  <a:pt x="970" y="737"/>
                </a:lnTo>
                <a:lnTo>
                  <a:pt x="956" y="694"/>
                </a:lnTo>
                <a:lnTo>
                  <a:pt x="948" y="651"/>
                </a:lnTo>
                <a:lnTo>
                  <a:pt x="946" y="604"/>
                </a:lnTo>
                <a:lnTo>
                  <a:pt x="946" y="359"/>
                </a:lnTo>
                <a:lnTo>
                  <a:pt x="949" y="310"/>
                </a:lnTo>
                <a:lnTo>
                  <a:pt x="957" y="264"/>
                </a:lnTo>
                <a:lnTo>
                  <a:pt x="974" y="219"/>
                </a:lnTo>
                <a:lnTo>
                  <a:pt x="994" y="178"/>
                </a:lnTo>
                <a:lnTo>
                  <a:pt x="1020" y="140"/>
                </a:lnTo>
                <a:lnTo>
                  <a:pt x="1051" y="105"/>
                </a:lnTo>
                <a:lnTo>
                  <a:pt x="1084" y="75"/>
                </a:lnTo>
                <a:lnTo>
                  <a:pt x="1123" y="49"/>
                </a:lnTo>
                <a:lnTo>
                  <a:pt x="1165" y="28"/>
                </a:lnTo>
                <a:lnTo>
                  <a:pt x="1209" y="13"/>
                </a:lnTo>
                <a:lnTo>
                  <a:pt x="1256" y="3"/>
                </a:lnTo>
                <a:lnTo>
                  <a:pt x="13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Freeform 160"/>
          <p:cNvSpPr>
            <a:spLocks noEditPoints="1"/>
          </p:cNvSpPr>
          <p:nvPr/>
        </p:nvSpPr>
        <p:spPr bwMode="auto">
          <a:xfrm>
            <a:off x="5382327" y="4999038"/>
            <a:ext cx="482600" cy="568325"/>
          </a:xfrm>
          <a:custGeom>
            <a:avLst/>
            <a:gdLst>
              <a:gd name="T0" fmla="*/ 2332 w 3044"/>
              <a:gd name="T1" fmla="*/ 2261 h 3580"/>
              <a:gd name="T2" fmla="*/ 2209 w 3044"/>
              <a:gd name="T3" fmla="*/ 2336 h 3580"/>
              <a:gd name="T4" fmla="*/ 2130 w 3044"/>
              <a:gd name="T5" fmla="*/ 1751 h 3580"/>
              <a:gd name="T6" fmla="*/ 914 w 3044"/>
              <a:gd name="T7" fmla="*/ 2237 h 3580"/>
              <a:gd name="T8" fmla="*/ 812 w 3044"/>
              <a:gd name="T9" fmla="*/ 2339 h 3580"/>
              <a:gd name="T10" fmla="*/ 710 w 3044"/>
              <a:gd name="T11" fmla="*/ 2237 h 3580"/>
              <a:gd name="T12" fmla="*/ 1801 w 3044"/>
              <a:gd name="T13" fmla="*/ 1220 h 3580"/>
              <a:gd name="T14" fmla="*/ 1628 w 3044"/>
              <a:gd name="T15" fmla="*/ 1479 h 3580"/>
              <a:gd name="T16" fmla="*/ 1799 w 3044"/>
              <a:gd name="T17" fmla="*/ 1586 h 3580"/>
              <a:gd name="T18" fmla="*/ 2095 w 3044"/>
              <a:gd name="T19" fmla="*/ 1172 h 3580"/>
              <a:gd name="T20" fmla="*/ 381 w 3044"/>
              <a:gd name="T21" fmla="*/ 1220 h 3580"/>
              <a:gd name="T22" fmla="*/ 207 w 3044"/>
              <a:gd name="T23" fmla="*/ 1479 h 3580"/>
              <a:gd name="T24" fmla="*/ 379 w 3044"/>
              <a:gd name="T25" fmla="*/ 1586 h 3580"/>
              <a:gd name="T26" fmla="*/ 675 w 3044"/>
              <a:gd name="T27" fmla="*/ 1172 h 3580"/>
              <a:gd name="T28" fmla="*/ 1013 w 3044"/>
              <a:gd name="T29" fmla="*/ 23 h 3580"/>
              <a:gd name="T30" fmla="*/ 1029 w 3044"/>
              <a:gd name="T31" fmla="*/ 165 h 3580"/>
              <a:gd name="T32" fmla="*/ 603 w 3044"/>
              <a:gd name="T33" fmla="*/ 215 h 3580"/>
              <a:gd name="T34" fmla="*/ 449 w 3044"/>
              <a:gd name="T35" fmla="*/ 394 h 3580"/>
              <a:gd name="T36" fmla="*/ 512 w 3044"/>
              <a:gd name="T37" fmla="*/ 900 h 3580"/>
              <a:gd name="T38" fmla="*/ 951 w 3044"/>
              <a:gd name="T39" fmla="*/ 969 h 3580"/>
              <a:gd name="T40" fmla="*/ 1152 w 3044"/>
              <a:gd name="T41" fmla="*/ 845 h 3580"/>
              <a:gd name="T42" fmla="*/ 1200 w 3044"/>
              <a:gd name="T43" fmla="*/ 368 h 3580"/>
              <a:gd name="T44" fmla="*/ 1344 w 3044"/>
              <a:gd name="T45" fmla="*/ 351 h 3580"/>
              <a:gd name="T46" fmla="*/ 1369 w 3044"/>
              <a:gd name="T47" fmla="*/ 846 h 3580"/>
              <a:gd name="T48" fmla="*/ 1152 w 3044"/>
              <a:gd name="T49" fmla="*/ 1121 h 3580"/>
              <a:gd name="T50" fmla="*/ 1166 w 3044"/>
              <a:gd name="T51" fmla="*/ 1548 h 3580"/>
              <a:gd name="T52" fmla="*/ 1268 w 3044"/>
              <a:gd name="T53" fmla="*/ 1649 h 3580"/>
              <a:gd name="T54" fmla="*/ 1472 w 3044"/>
              <a:gd name="T55" fmla="*/ 1293 h 3580"/>
              <a:gd name="T56" fmla="*/ 1760 w 3044"/>
              <a:gd name="T57" fmla="*/ 1013 h 3580"/>
              <a:gd name="T58" fmla="*/ 1663 w 3044"/>
              <a:gd name="T59" fmla="*/ 431 h 3580"/>
              <a:gd name="T60" fmla="*/ 1808 w 3044"/>
              <a:gd name="T61" fmla="*/ 108 h 3580"/>
              <a:gd name="T62" fmla="*/ 2370 w 3044"/>
              <a:gd name="T63" fmla="*/ 0 h 3580"/>
              <a:gd name="T64" fmla="*/ 2472 w 3044"/>
              <a:gd name="T65" fmla="*/ 102 h 3580"/>
              <a:gd name="T66" fmla="*/ 2370 w 3044"/>
              <a:gd name="T67" fmla="*/ 203 h 3580"/>
              <a:gd name="T68" fmla="*/ 1911 w 3044"/>
              <a:gd name="T69" fmla="*/ 296 h 3580"/>
              <a:gd name="T70" fmla="*/ 1878 w 3044"/>
              <a:gd name="T71" fmla="*/ 811 h 3580"/>
              <a:gd name="T72" fmla="*/ 2055 w 3044"/>
              <a:gd name="T73" fmla="*/ 964 h 3580"/>
              <a:gd name="T74" fmla="*/ 2505 w 3044"/>
              <a:gd name="T75" fmla="*/ 924 h 3580"/>
              <a:gd name="T76" fmla="*/ 2598 w 3044"/>
              <a:gd name="T77" fmla="*/ 431 h 3580"/>
              <a:gd name="T78" fmla="*/ 2701 w 3044"/>
              <a:gd name="T79" fmla="*/ 330 h 3580"/>
              <a:gd name="T80" fmla="*/ 2802 w 3044"/>
              <a:gd name="T81" fmla="*/ 431 h 3580"/>
              <a:gd name="T82" fmla="*/ 2693 w 3044"/>
              <a:gd name="T83" fmla="*/ 1026 h 3580"/>
              <a:gd name="T84" fmla="*/ 2370 w 3044"/>
              <a:gd name="T85" fmla="*/ 1172 h 3580"/>
              <a:gd name="T86" fmla="*/ 2666 w 3044"/>
              <a:gd name="T87" fmla="*/ 1586 h 3580"/>
              <a:gd name="T88" fmla="*/ 2843 w 3044"/>
              <a:gd name="T89" fmla="*/ 1504 h 3580"/>
              <a:gd name="T90" fmla="*/ 2966 w 3044"/>
              <a:gd name="T91" fmla="*/ 1429 h 3580"/>
              <a:gd name="T92" fmla="*/ 3044 w 3044"/>
              <a:gd name="T93" fmla="*/ 2458 h 3580"/>
              <a:gd name="T94" fmla="*/ 2942 w 3044"/>
              <a:gd name="T95" fmla="*/ 2560 h 3580"/>
              <a:gd name="T96" fmla="*/ 2631 w 3044"/>
              <a:gd name="T97" fmla="*/ 3569 h 3580"/>
              <a:gd name="T98" fmla="*/ 1799 w 3044"/>
              <a:gd name="T99" fmla="*/ 3542 h 3580"/>
              <a:gd name="T100" fmla="*/ 1265 w 3044"/>
              <a:gd name="T101" fmla="*/ 3502 h 3580"/>
              <a:gd name="T102" fmla="*/ 458 w 3044"/>
              <a:gd name="T103" fmla="*/ 3580 h 3580"/>
              <a:gd name="T104" fmla="*/ 356 w 3044"/>
              <a:gd name="T105" fmla="*/ 3478 h 3580"/>
              <a:gd name="T106" fmla="*/ 11 w 3044"/>
              <a:gd name="T107" fmla="*/ 2504 h 3580"/>
              <a:gd name="T108" fmla="*/ 52 w 3044"/>
              <a:gd name="T109" fmla="*/ 1293 h 3580"/>
              <a:gd name="T110" fmla="*/ 340 w 3044"/>
              <a:gd name="T111" fmla="*/ 1013 h 3580"/>
              <a:gd name="T112" fmla="*/ 243 w 3044"/>
              <a:gd name="T113" fmla="*/ 431 h 3580"/>
              <a:gd name="T114" fmla="*/ 387 w 3044"/>
              <a:gd name="T115" fmla="*/ 108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4" h="3580">
                <a:moveTo>
                  <a:pt x="1980" y="1751"/>
                </a:moveTo>
                <a:lnTo>
                  <a:pt x="1980" y="3377"/>
                </a:lnTo>
                <a:lnTo>
                  <a:pt x="2484" y="3377"/>
                </a:lnTo>
                <a:lnTo>
                  <a:pt x="2484" y="1751"/>
                </a:lnTo>
                <a:lnTo>
                  <a:pt x="2334" y="1751"/>
                </a:lnTo>
                <a:lnTo>
                  <a:pt x="2334" y="2237"/>
                </a:lnTo>
                <a:lnTo>
                  <a:pt x="2332" y="2261"/>
                </a:lnTo>
                <a:lnTo>
                  <a:pt x="2324" y="2281"/>
                </a:lnTo>
                <a:lnTo>
                  <a:pt x="2312" y="2301"/>
                </a:lnTo>
                <a:lnTo>
                  <a:pt x="2296" y="2316"/>
                </a:lnTo>
                <a:lnTo>
                  <a:pt x="2277" y="2328"/>
                </a:lnTo>
                <a:lnTo>
                  <a:pt x="2256" y="2336"/>
                </a:lnTo>
                <a:lnTo>
                  <a:pt x="2233" y="2339"/>
                </a:lnTo>
                <a:lnTo>
                  <a:pt x="2209" y="2336"/>
                </a:lnTo>
                <a:lnTo>
                  <a:pt x="2187" y="2328"/>
                </a:lnTo>
                <a:lnTo>
                  <a:pt x="2169" y="2316"/>
                </a:lnTo>
                <a:lnTo>
                  <a:pt x="2153" y="2301"/>
                </a:lnTo>
                <a:lnTo>
                  <a:pt x="2140" y="2281"/>
                </a:lnTo>
                <a:lnTo>
                  <a:pt x="2133" y="2261"/>
                </a:lnTo>
                <a:lnTo>
                  <a:pt x="2130" y="2237"/>
                </a:lnTo>
                <a:lnTo>
                  <a:pt x="2130" y="1751"/>
                </a:lnTo>
                <a:lnTo>
                  <a:pt x="1980" y="1751"/>
                </a:lnTo>
                <a:close/>
                <a:moveTo>
                  <a:pt x="560" y="1751"/>
                </a:moveTo>
                <a:lnTo>
                  <a:pt x="560" y="3377"/>
                </a:lnTo>
                <a:lnTo>
                  <a:pt x="1064" y="3377"/>
                </a:lnTo>
                <a:lnTo>
                  <a:pt x="1064" y="1751"/>
                </a:lnTo>
                <a:lnTo>
                  <a:pt x="914" y="1751"/>
                </a:lnTo>
                <a:lnTo>
                  <a:pt x="914" y="2237"/>
                </a:lnTo>
                <a:lnTo>
                  <a:pt x="912" y="2261"/>
                </a:lnTo>
                <a:lnTo>
                  <a:pt x="904" y="2281"/>
                </a:lnTo>
                <a:lnTo>
                  <a:pt x="892" y="2301"/>
                </a:lnTo>
                <a:lnTo>
                  <a:pt x="876" y="2316"/>
                </a:lnTo>
                <a:lnTo>
                  <a:pt x="857" y="2328"/>
                </a:lnTo>
                <a:lnTo>
                  <a:pt x="836" y="2336"/>
                </a:lnTo>
                <a:lnTo>
                  <a:pt x="812" y="2339"/>
                </a:lnTo>
                <a:lnTo>
                  <a:pt x="789" y="2336"/>
                </a:lnTo>
                <a:lnTo>
                  <a:pt x="767" y="2328"/>
                </a:lnTo>
                <a:lnTo>
                  <a:pt x="749" y="2316"/>
                </a:lnTo>
                <a:lnTo>
                  <a:pt x="732" y="2301"/>
                </a:lnTo>
                <a:lnTo>
                  <a:pt x="720" y="2281"/>
                </a:lnTo>
                <a:lnTo>
                  <a:pt x="713" y="2261"/>
                </a:lnTo>
                <a:lnTo>
                  <a:pt x="710" y="2237"/>
                </a:lnTo>
                <a:lnTo>
                  <a:pt x="710" y="1751"/>
                </a:lnTo>
                <a:lnTo>
                  <a:pt x="560" y="1751"/>
                </a:lnTo>
                <a:close/>
                <a:moveTo>
                  <a:pt x="1981" y="1172"/>
                </a:moveTo>
                <a:lnTo>
                  <a:pt x="1932" y="1175"/>
                </a:lnTo>
                <a:lnTo>
                  <a:pt x="1887" y="1185"/>
                </a:lnTo>
                <a:lnTo>
                  <a:pt x="1842" y="1200"/>
                </a:lnTo>
                <a:lnTo>
                  <a:pt x="1801" y="1220"/>
                </a:lnTo>
                <a:lnTo>
                  <a:pt x="1763" y="1245"/>
                </a:lnTo>
                <a:lnTo>
                  <a:pt x="1729" y="1276"/>
                </a:lnTo>
                <a:lnTo>
                  <a:pt x="1698" y="1309"/>
                </a:lnTo>
                <a:lnTo>
                  <a:pt x="1673" y="1347"/>
                </a:lnTo>
                <a:lnTo>
                  <a:pt x="1653" y="1389"/>
                </a:lnTo>
                <a:lnTo>
                  <a:pt x="1636" y="1433"/>
                </a:lnTo>
                <a:lnTo>
                  <a:pt x="1628" y="1479"/>
                </a:lnTo>
                <a:lnTo>
                  <a:pt x="1624" y="1527"/>
                </a:lnTo>
                <a:lnTo>
                  <a:pt x="1624" y="2357"/>
                </a:lnTo>
                <a:lnTo>
                  <a:pt x="1777" y="2357"/>
                </a:lnTo>
                <a:lnTo>
                  <a:pt x="1777" y="1649"/>
                </a:lnTo>
                <a:lnTo>
                  <a:pt x="1779" y="1626"/>
                </a:lnTo>
                <a:lnTo>
                  <a:pt x="1787" y="1604"/>
                </a:lnTo>
                <a:lnTo>
                  <a:pt x="1799" y="1586"/>
                </a:lnTo>
                <a:lnTo>
                  <a:pt x="1815" y="1570"/>
                </a:lnTo>
                <a:lnTo>
                  <a:pt x="1833" y="1558"/>
                </a:lnTo>
                <a:lnTo>
                  <a:pt x="1855" y="1550"/>
                </a:lnTo>
                <a:lnTo>
                  <a:pt x="1878" y="1548"/>
                </a:lnTo>
                <a:lnTo>
                  <a:pt x="2130" y="1548"/>
                </a:lnTo>
                <a:lnTo>
                  <a:pt x="2130" y="1172"/>
                </a:lnTo>
                <a:lnTo>
                  <a:pt x="2095" y="1172"/>
                </a:lnTo>
                <a:lnTo>
                  <a:pt x="2091" y="1172"/>
                </a:lnTo>
                <a:lnTo>
                  <a:pt x="1981" y="1172"/>
                </a:lnTo>
                <a:close/>
                <a:moveTo>
                  <a:pt x="560" y="1172"/>
                </a:moveTo>
                <a:lnTo>
                  <a:pt x="512" y="1175"/>
                </a:lnTo>
                <a:lnTo>
                  <a:pt x="466" y="1185"/>
                </a:lnTo>
                <a:lnTo>
                  <a:pt x="422" y="1200"/>
                </a:lnTo>
                <a:lnTo>
                  <a:pt x="381" y="1220"/>
                </a:lnTo>
                <a:lnTo>
                  <a:pt x="343" y="1245"/>
                </a:lnTo>
                <a:lnTo>
                  <a:pt x="309" y="1276"/>
                </a:lnTo>
                <a:lnTo>
                  <a:pt x="278" y="1309"/>
                </a:lnTo>
                <a:lnTo>
                  <a:pt x="252" y="1347"/>
                </a:lnTo>
                <a:lnTo>
                  <a:pt x="232" y="1389"/>
                </a:lnTo>
                <a:lnTo>
                  <a:pt x="216" y="1433"/>
                </a:lnTo>
                <a:lnTo>
                  <a:pt x="207" y="1479"/>
                </a:lnTo>
                <a:lnTo>
                  <a:pt x="203" y="1527"/>
                </a:lnTo>
                <a:lnTo>
                  <a:pt x="203" y="2357"/>
                </a:lnTo>
                <a:lnTo>
                  <a:pt x="356" y="2357"/>
                </a:lnTo>
                <a:lnTo>
                  <a:pt x="356" y="1649"/>
                </a:lnTo>
                <a:lnTo>
                  <a:pt x="359" y="1626"/>
                </a:lnTo>
                <a:lnTo>
                  <a:pt x="367" y="1604"/>
                </a:lnTo>
                <a:lnTo>
                  <a:pt x="379" y="1586"/>
                </a:lnTo>
                <a:lnTo>
                  <a:pt x="395" y="1570"/>
                </a:lnTo>
                <a:lnTo>
                  <a:pt x="413" y="1558"/>
                </a:lnTo>
                <a:lnTo>
                  <a:pt x="435" y="1550"/>
                </a:lnTo>
                <a:lnTo>
                  <a:pt x="458" y="1548"/>
                </a:lnTo>
                <a:lnTo>
                  <a:pt x="710" y="1548"/>
                </a:lnTo>
                <a:lnTo>
                  <a:pt x="710" y="1172"/>
                </a:lnTo>
                <a:lnTo>
                  <a:pt x="675" y="1172"/>
                </a:lnTo>
                <a:lnTo>
                  <a:pt x="671" y="1172"/>
                </a:lnTo>
                <a:lnTo>
                  <a:pt x="560" y="1172"/>
                </a:lnTo>
                <a:close/>
                <a:moveTo>
                  <a:pt x="675" y="0"/>
                </a:moveTo>
                <a:lnTo>
                  <a:pt x="950" y="0"/>
                </a:lnTo>
                <a:lnTo>
                  <a:pt x="973" y="2"/>
                </a:lnTo>
                <a:lnTo>
                  <a:pt x="994" y="11"/>
                </a:lnTo>
                <a:lnTo>
                  <a:pt x="1013" y="23"/>
                </a:lnTo>
                <a:lnTo>
                  <a:pt x="1029" y="38"/>
                </a:lnTo>
                <a:lnTo>
                  <a:pt x="1041" y="56"/>
                </a:lnTo>
                <a:lnTo>
                  <a:pt x="1049" y="78"/>
                </a:lnTo>
                <a:lnTo>
                  <a:pt x="1051" y="102"/>
                </a:lnTo>
                <a:lnTo>
                  <a:pt x="1049" y="125"/>
                </a:lnTo>
                <a:lnTo>
                  <a:pt x="1041" y="146"/>
                </a:lnTo>
                <a:lnTo>
                  <a:pt x="1029" y="165"/>
                </a:lnTo>
                <a:lnTo>
                  <a:pt x="1013" y="181"/>
                </a:lnTo>
                <a:lnTo>
                  <a:pt x="994" y="193"/>
                </a:lnTo>
                <a:lnTo>
                  <a:pt x="973" y="201"/>
                </a:lnTo>
                <a:lnTo>
                  <a:pt x="950" y="203"/>
                </a:lnTo>
                <a:lnTo>
                  <a:pt x="675" y="203"/>
                </a:lnTo>
                <a:lnTo>
                  <a:pt x="638" y="206"/>
                </a:lnTo>
                <a:lnTo>
                  <a:pt x="603" y="215"/>
                </a:lnTo>
                <a:lnTo>
                  <a:pt x="570" y="229"/>
                </a:lnTo>
                <a:lnTo>
                  <a:pt x="540" y="247"/>
                </a:lnTo>
                <a:lnTo>
                  <a:pt x="514" y="270"/>
                </a:lnTo>
                <a:lnTo>
                  <a:pt x="491" y="296"/>
                </a:lnTo>
                <a:lnTo>
                  <a:pt x="472" y="327"/>
                </a:lnTo>
                <a:lnTo>
                  <a:pt x="458" y="359"/>
                </a:lnTo>
                <a:lnTo>
                  <a:pt x="449" y="394"/>
                </a:lnTo>
                <a:lnTo>
                  <a:pt x="446" y="431"/>
                </a:lnTo>
                <a:lnTo>
                  <a:pt x="446" y="741"/>
                </a:lnTo>
                <a:lnTo>
                  <a:pt x="449" y="777"/>
                </a:lnTo>
                <a:lnTo>
                  <a:pt x="458" y="811"/>
                </a:lnTo>
                <a:lnTo>
                  <a:pt x="471" y="844"/>
                </a:lnTo>
                <a:lnTo>
                  <a:pt x="490" y="874"/>
                </a:lnTo>
                <a:lnTo>
                  <a:pt x="512" y="900"/>
                </a:lnTo>
                <a:lnTo>
                  <a:pt x="539" y="923"/>
                </a:lnTo>
                <a:lnTo>
                  <a:pt x="568" y="942"/>
                </a:lnTo>
                <a:lnTo>
                  <a:pt x="601" y="956"/>
                </a:lnTo>
                <a:lnTo>
                  <a:pt x="634" y="964"/>
                </a:lnTo>
                <a:lnTo>
                  <a:pt x="671" y="968"/>
                </a:lnTo>
                <a:lnTo>
                  <a:pt x="950" y="968"/>
                </a:lnTo>
                <a:lnTo>
                  <a:pt x="951" y="969"/>
                </a:lnTo>
                <a:lnTo>
                  <a:pt x="988" y="966"/>
                </a:lnTo>
                <a:lnTo>
                  <a:pt x="1023" y="957"/>
                </a:lnTo>
                <a:lnTo>
                  <a:pt x="1055" y="943"/>
                </a:lnTo>
                <a:lnTo>
                  <a:pt x="1085" y="924"/>
                </a:lnTo>
                <a:lnTo>
                  <a:pt x="1111" y="902"/>
                </a:lnTo>
                <a:lnTo>
                  <a:pt x="1134" y="874"/>
                </a:lnTo>
                <a:lnTo>
                  <a:pt x="1152" y="845"/>
                </a:lnTo>
                <a:lnTo>
                  <a:pt x="1166" y="813"/>
                </a:lnTo>
                <a:lnTo>
                  <a:pt x="1175" y="778"/>
                </a:lnTo>
                <a:lnTo>
                  <a:pt x="1178" y="741"/>
                </a:lnTo>
                <a:lnTo>
                  <a:pt x="1178" y="431"/>
                </a:lnTo>
                <a:lnTo>
                  <a:pt x="1181" y="408"/>
                </a:lnTo>
                <a:lnTo>
                  <a:pt x="1188" y="386"/>
                </a:lnTo>
                <a:lnTo>
                  <a:pt x="1200" y="368"/>
                </a:lnTo>
                <a:lnTo>
                  <a:pt x="1216" y="351"/>
                </a:lnTo>
                <a:lnTo>
                  <a:pt x="1235" y="340"/>
                </a:lnTo>
                <a:lnTo>
                  <a:pt x="1257" y="332"/>
                </a:lnTo>
                <a:lnTo>
                  <a:pt x="1280" y="330"/>
                </a:lnTo>
                <a:lnTo>
                  <a:pt x="1303" y="332"/>
                </a:lnTo>
                <a:lnTo>
                  <a:pt x="1325" y="340"/>
                </a:lnTo>
                <a:lnTo>
                  <a:pt x="1344" y="351"/>
                </a:lnTo>
                <a:lnTo>
                  <a:pt x="1359" y="368"/>
                </a:lnTo>
                <a:lnTo>
                  <a:pt x="1372" y="386"/>
                </a:lnTo>
                <a:lnTo>
                  <a:pt x="1380" y="408"/>
                </a:lnTo>
                <a:lnTo>
                  <a:pt x="1382" y="431"/>
                </a:lnTo>
                <a:lnTo>
                  <a:pt x="1382" y="741"/>
                </a:lnTo>
                <a:lnTo>
                  <a:pt x="1379" y="794"/>
                </a:lnTo>
                <a:lnTo>
                  <a:pt x="1369" y="846"/>
                </a:lnTo>
                <a:lnTo>
                  <a:pt x="1352" y="896"/>
                </a:lnTo>
                <a:lnTo>
                  <a:pt x="1331" y="943"/>
                </a:lnTo>
                <a:lnTo>
                  <a:pt x="1305" y="986"/>
                </a:lnTo>
                <a:lnTo>
                  <a:pt x="1273" y="1026"/>
                </a:lnTo>
                <a:lnTo>
                  <a:pt x="1236" y="1063"/>
                </a:lnTo>
                <a:lnTo>
                  <a:pt x="1197" y="1095"/>
                </a:lnTo>
                <a:lnTo>
                  <a:pt x="1152" y="1121"/>
                </a:lnTo>
                <a:lnTo>
                  <a:pt x="1105" y="1142"/>
                </a:lnTo>
                <a:lnTo>
                  <a:pt x="1055" y="1159"/>
                </a:lnTo>
                <a:lnTo>
                  <a:pt x="1004" y="1168"/>
                </a:lnTo>
                <a:lnTo>
                  <a:pt x="950" y="1172"/>
                </a:lnTo>
                <a:lnTo>
                  <a:pt x="914" y="1172"/>
                </a:lnTo>
                <a:lnTo>
                  <a:pt x="914" y="1548"/>
                </a:lnTo>
                <a:lnTo>
                  <a:pt x="1166" y="1548"/>
                </a:lnTo>
                <a:lnTo>
                  <a:pt x="1189" y="1550"/>
                </a:lnTo>
                <a:lnTo>
                  <a:pt x="1211" y="1558"/>
                </a:lnTo>
                <a:lnTo>
                  <a:pt x="1229" y="1570"/>
                </a:lnTo>
                <a:lnTo>
                  <a:pt x="1246" y="1586"/>
                </a:lnTo>
                <a:lnTo>
                  <a:pt x="1258" y="1604"/>
                </a:lnTo>
                <a:lnTo>
                  <a:pt x="1265" y="1626"/>
                </a:lnTo>
                <a:lnTo>
                  <a:pt x="1268" y="1649"/>
                </a:lnTo>
                <a:lnTo>
                  <a:pt x="1268" y="2357"/>
                </a:lnTo>
                <a:lnTo>
                  <a:pt x="1420" y="2357"/>
                </a:lnTo>
                <a:lnTo>
                  <a:pt x="1420" y="1527"/>
                </a:lnTo>
                <a:lnTo>
                  <a:pt x="1423" y="1466"/>
                </a:lnTo>
                <a:lnTo>
                  <a:pt x="1434" y="1405"/>
                </a:lnTo>
                <a:lnTo>
                  <a:pt x="1450" y="1347"/>
                </a:lnTo>
                <a:lnTo>
                  <a:pt x="1472" y="1293"/>
                </a:lnTo>
                <a:lnTo>
                  <a:pt x="1499" y="1241"/>
                </a:lnTo>
                <a:lnTo>
                  <a:pt x="1532" y="1192"/>
                </a:lnTo>
                <a:lnTo>
                  <a:pt x="1570" y="1148"/>
                </a:lnTo>
                <a:lnTo>
                  <a:pt x="1611" y="1107"/>
                </a:lnTo>
                <a:lnTo>
                  <a:pt x="1658" y="1071"/>
                </a:lnTo>
                <a:lnTo>
                  <a:pt x="1707" y="1039"/>
                </a:lnTo>
                <a:lnTo>
                  <a:pt x="1760" y="1013"/>
                </a:lnTo>
                <a:lnTo>
                  <a:pt x="1732" y="974"/>
                </a:lnTo>
                <a:lnTo>
                  <a:pt x="1708" y="933"/>
                </a:lnTo>
                <a:lnTo>
                  <a:pt x="1689" y="887"/>
                </a:lnTo>
                <a:lnTo>
                  <a:pt x="1675" y="841"/>
                </a:lnTo>
                <a:lnTo>
                  <a:pt x="1666" y="792"/>
                </a:lnTo>
                <a:lnTo>
                  <a:pt x="1663" y="741"/>
                </a:lnTo>
                <a:lnTo>
                  <a:pt x="1663" y="431"/>
                </a:lnTo>
                <a:lnTo>
                  <a:pt x="1666" y="378"/>
                </a:lnTo>
                <a:lnTo>
                  <a:pt x="1676" y="325"/>
                </a:lnTo>
                <a:lnTo>
                  <a:pt x="1692" y="276"/>
                </a:lnTo>
                <a:lnTo>
                  <a:pt x="1714" y="229"/>
                </a:lnTo>
                <a:lnTo>
                  <a:pt x="1740" y="184"/>
                </a:lnTo>
                <a:lnTo>
                  <a:pt x="1771" y="145"/>
                </a:lnTo>
                <a:lnTo>
                  <a:pt x="1808" y="108"/>
                </a:lnTo>
                <a:lnTo>
                  <a:pt x="1848" y="77"/>
                </a:lnTo>
                <a:lnTo>
                  <a:pt x="1892" y="51"/>
                </a:lnTo>
                <a:lnTo>
                  <a:pt x="1939" y="29"/>
                </a:lnTo>
                <a:lnTo>
                  <a:pt x="1989" y="13"/>
                </a:lnTo>
                <a:lnTo>
                  <a:pt x="2041" y="3"/>
                </a:lnTo>
                <a:lnTo>
                  <a:pt x="2095" y="0"/>
                </a:lnTo>
                <a:lnTo>
                  <a:pt x="2370" y="0"/>
                </a:lnTo>
                <a:lnTo>
                  <a:pt x="2393" y="2"/>
                </a:lnTo>
                <a:lnTo>
                  <a:pt x="2414" y="11"/>
                </a:lnTo>
                <a:lnTo>
                  <a:pt x="2434" y="23"/>
                </a:lnTo>
                <a:lnTo>
                  <a:pt x="2449" y="38"/>
                </a:lnTo>
                <a:lnTo>
                  <a:pt x="2461" y="56"/>
                </a:lnTo>
                <a:lnTo>
                  <a:pt x="2469" y="78"/>
                </a:lnTo>
                <a:lnTo>
                  <a:pt x="2472" y="102"/>
                </a:lnTo>
                <a:lnTo>
                  <a:pt x="2469" y="125"/>
                </a:lnTo>
                <a:lnTo>
                  <a:pt x="2461" y="146"/>
                </a:lnTo>
                <a:lnTo>
                  <a:pt x="2449" y="165"/>
                </a:lnTo>
                <a:lnTo>
                  <a:pt x="2434" y="181"/>
                </a:lnTo>
                <a:lnTo>
                  <a:pt x="2414" y="193"/>
                </a:lnTo>
                <a:lnTo>
                  <a:pt x="2393" y="201"/>
                </a:lnTo>
                <a:lnTo>
                  <a:pt x="2370" y="203"/>
                </a:lnTo>
                <a:lnTo>
                  <a:pt x="2095" y="203"/>
                </a:lnTo>
                <a:lnTo>
                  <a:pt x="2058" y="206"/>
                </a:lnTo>
                <a:lnTo>
                  <a:pt x="2023" y="215"/>
                </a:lnTo>
                <a:lnTo>
                  <a:pt x="1990" y="229"/>
                </a:lnTo>
                <a:lnTo>
                  <a:pt x="1960" y="247"/>
                </a:lnTo>
                <a:lnTo>
                  <a:pt x="1934" y="270"/>
                </a:lnTo>
                <a:lnTo>
                  <a:pt x="1911" y="296"/>
                </a:lnTo>
                <a:lnTo>
                  <a:pt x="1892" y="327"/>
                </a:lnTo>
                <a:lnTo>
                  <a:pt x="1878" y="359"/>
                </a:lnTo>
                <a:lnTo>
                  <a:pt x="1869" y="394"/>
                </a:lnTo>
                <a:lnTo>
                  <a:pt x="1866" y="431"/>
                </a:lnTo>
                <a:lnTo>
                  <a:pt x="1866" y="741"/>
                </a:lnTo>
                <a:lnTo>
                  <a:pt x="1869" y="777"/>
                </a:lnTo>
                <a:lnTo>
                  <a:pt x="1878" y="811"/>
                </a:lnTo>
                <a:lnTo>
                  <a:pt x="1891" y="844"/>
                </a:lnTo>
                <a:lnTo>
                  <a:pt x="1910" y="874"/>
                </a:lnTo>
                <a:lnTo>
                  <a:pt x="1932" y="900"/>
                </a:lnTo>
                <a:lnTo>
                  <a:pt x="1959" y="923"/>
                </a:lnTo>
                <a:lnTo>
                  <a:pt x="1988" y="942"/>
                </a:lnTo>
                <a:lnTo>
                  <a:pt x="2021" y="956"/>
                </a:lnTo>
                <a:lnTo>
                  <a:pt x="2055" y="964"/>
                </a:lnTo>
                <a:lnTo>
                  <a:pt x="2091" y="968"/>
                </a:lnTo>
                <a:lnTo>
                  <a:pt x="2370" y="968"/>
                </a:lnTo>
                <a:lnTo>
                  <a:pt x="2371" y="969"/>
                </a:lnTo>
                <a:lnTo>
                  <a:pt x="2408" y="966"/>
                </a:lnTo>
                <a:lnTo>
                  <a:pt x="2443" y="957"/>
                </a:lnTo>
                <a:lnTo>
                  <a:pt x="2475" y="943"/>
                </a:lnTo>
                <a:lnTo>
                  <a:pt x="2505" y="924"/>
                </a:lnTo>
                <a:lnTo>
                  <a:pt x="2532" y="902"/>
                </a:lnTo>
                <a:lnTo>
                  <a:pt x="2555" y="874"/>
                </a:lnTo>
                <a:lnTo>
                  <a:pt x="2573" y="845"/>
                </a:lnTo>
                <a:lnTo>
                  <a:pt x="2586" y="813"/>
                </a:lnTo>
                <a:lnTo>
                  <a:pt x="2595" y="778"/>
                </a:lnTo>
                <a:lnTo>
                  <a:pt x="2598" y="741"/>
                </a:lnTo>
                <a:lnTo>
                  <a:pt x="2598" y="431"/>
                </a:lnTo>
                <a:lnTo>
                  <a:pt x="2601" y="408"/>
                </a:lnTo>
                <a:lnTo>
                  <a:pt x="2608" y="386"/>
                </a:lnTo>
                <a:lnTo>
                  <a:pt x="2620" y="368"/>
                </a:lnTo>
                <a:lnTo>
                  <a:pt x="2636" y="351"/>
                </a:lnTo>
                <a:lnTo>
                  <a:pt x="2655" y="340"/>
                </a:lnTo>
                <a:lnTo>
                  <a:pt x="2677" y="332"/>
                </a:lnTo>
                <a:lnTo>
                  <a:pt x="2701" y="330"/>
                </a:lnTo>
                <a:lnTo>
                  <a:pt x="2723" y="332"/>
                </a:lnTo>
                <a:lnTo>
                  <a:pt x="2745" y="340"/>
                </a:lnTo>
                <a:lnTo>
                  <a:pt x="2764" y="351"/>
                </a:lnTo>
                <a:lnTo>
                  <a:pt x="2780" y="368"/>
                </a:lnTo>
                <a:lnTo>
                  <a:pt x="2792" y="386"/>
                </a:lnTo>
                <a:lnTo>
                  <a:pt x="2800" y="408"/>
                </a:lnTo>
                <a:lnTo>
                  <a:pt x="2802" y="431"/>
                </a:lnTo>
                <a:lnTo>
                  <a:pt x="2802" y="741"/>
                </a:lnTo>
                <a:lnTo>
                  <a:pt x="2799" y="794"/>
                </a:lnTo>
                <a:lnTo>
                  <a:pt x="2789" y="846"/>
                </a:lnTo>
                <a:lnTo>
                  <a:pt x="2772" y="896"/>
                </a:lnTo>
                <a:lnTo>
                  <a:pt x="2752" y="943"/>
                </a:lnTo>
                <a:lnTo>
                  <a:pt x="2725" y="986"/>
                </a:lnTo>
                <a:lnTo>
                  <a:pt x="2693" y="1026"/>
                </a:lnTo>
                <a:lnTo>
                  <a:pt x="2657" y="1063"/>
                </a:lnTo>
                <a:lnTo>
                  <a:pt x="2617" y="1095"/>
                </a:lnTo>
                <a:lnTo>
                  <a:pt x="2573" y="1121"/>
                </a:lnTo>
                <a:lnTo>
                  <a:pt x="2525" y="1142"/>
                </a:lnTo>
                <a:lnTo>
                  <a:pt x="2476" y="1159"/>
                </a:lnTo>
                <a:lnTo>
                  <a:pt x="2424" y="1168"/>
                </a:lnTo>
                <a:lnTo>
                  <a:pt x="2370" y="1172"/>
                </a:lnTo>
                <a:lnTo>
                  <a:pt x="2334" y="1172"/>
                </a:lnTo>
                <a:lnTo>
                  <a:pt x="2334" y="1548"/>
                </a:lnTo>
                <a:lnTo>
                  <a:pt x="2586" y="1548"/>
                </a:lnTo>
                <a:lnTo>
                  <a:pt x="2609" y="1550"/>
                </a:lnTo>
                <a:lnTo>
                  <a:pt x="2631" y="1558"/>
                </a:lnTo>
                <a:lnTo>
                  <a:pt x="2651" y="1570"/>
                </a:lnTo>
                <a:lnTo>
                  <a:pt x="2666" y="1586"/>
                </a:lnTo>
                <a:lnTo>
                  <a:pt x="2678" y="1604"/>
                </a:lnTo>
                <a:lnTo>
                  <a:pt x="2685" y="1626"/>
                </a:lnTo>
                <a:lnTo>
                  <a:pt x="2689" y="1649"/>
                </a:lnTo>
                <a:lnTo>
                  <a:pt x="2689" y="2357"/>
                </a:lnTo>
                <a:lnTo>
                  <a:pt x="2841" y="2357"/>
                </a:lnTo>
                <a:lnTo>
                  <a:pt x="2841" y="1527"/>
                </a:lnTo>
                <a:lnTo>
                  <a:pt x="2843" y="1504"/>
                </a:lnTo>
                <a:lnTo>
                  <a:pt x="2851" y="1483"/>
                </a:lnTo>
                <a:lnTo>
                  <a:pt x="2863" y="1463"/>
                </a:lnTo>
                <a:lnTo>
                  <a:pt x="2879" y="1448"/>
                </a:lnTo>
                <a:lnTo>
                  <a:pt x="2898" y="1436"/>
                </a:lnTo>
                <a:lnTo>
                  <a:pt x="2919" y="1429"/>
                </a:lnTo>
                <a:lnTo>
                  <a:pt x="2942" y="1425"/>
                </a:lnTo>
                <a:lnTo>
                  <a:pt x="2966" y="1429"/>
                </a:lnTo>
                <a:lnTo>
                  <a:pt x="2987" y="1436"/>
                </a:lnTo>
                <a:lnTo>
                  <a:pt x="3006" y="1448"/>
                </a:lnTo>
                <a:lnTo>
                  <a:pt x="3022" y="1463"/>
                </a:lnTo>
                <a:lnTo>
                  <a:pt x="3034" y="1483"/>
                </a:lnTo>
                <a:lnTo>
                  <a:pt x="3041" y="1504"/>
                </a:lnTo>
                <a:lnTo>
                  <a:pt x="3044" y="1527"/>
                </a:lnTo>
                <a:lnTo>
                  <a:pt x="3044" y="2458"/>
                </a:lnTo>
                <a:lnTo>
                  <a:pt x="3041" y="2482"/>
                </a:lnTo>
                <a:lnTo>
                  <a:pt x="3034" y="2504"/>
                </a:lnTo>
                <a:lnTo>
                  <a:pt x="3022" y="2522"/>
                </a:lnTo>
                <a:lnTo>
                  <a:pt x="3006" y="2537"/>
                </a:lnTo>
                <a:lnTo>
                  <a:pt x="2987" y="2550"/>
                </a:lnTo>
                <a:lnTo>
                  <a:pt x="2966" y="2558"/>
                </a:lnTo>
                <a:lnTo>
                  <a:pt x="2942" y="2560"/>
                </a:lnTo>
                <a:lnTo>
                  <a:pt x="2689" y="2560"/>
                </a:lnTo>
                <a:lnTo>
                  <a:pt x="2689" y="3478"/>
                </a:lnTo>
                <a:lnTo>
                  <a:pt x="2685" y="3502"/>
                </a:lnTo>
                <a:lnTo>
                  <a:pt x="2678" y="3524"/>
                </a:lnTo>
                <a:lnTo>
                  <a:pt x="2666" y="3542"/>
                </a:lnTo>
                <a:lnTo>
                  <a:pt x="2651" y="3557"/>
                </a:lnTo>
                <a:lnTo>
                  <a:pt x="2631" y="3569"/>
                </a:lnTo>
                <a:lnTo>
                  <a:pt x="2609" y="3578"/>
                </a:lnTo>
                <a:lnTo>
                  <a:pt x="2586" y="3580"/>
                </a:lnTo>
                <a:lnTo>
                  <a:pt x="1878" y="3580"/>
                </a:lnTo>
                <a:lnTo>
                  <a:pt x="1855" y="3578"/>
                </a:lnTo>
                <a:lnTo>
                  <a:pt x="1833" y="3569"/>
                </a:lnTo>
                <a:lnTo>
                  <a:pt x="1815" y="3557"/>
                </a:lnTo>
                <a:lnTo>
                  <a:pt x="1799" y="3542"/>
                </a:lnTo>
                <a:lnTo>
                  <a:pt x="1787" y="3524"/>
                </a:lnTo>
                <a:lnTo>
                  <a:pt x="1779" y="3502"/>
                </a:lnTo>
                <a:lnTo>
                  <a:pt x="1777" y="3478"/>
                </a:lnTo>
                <a:lnTo>
                  <a:pt x="1777" y="2560"/>
                </a:lnTo>
                <a:lnTo>
                  <a:pt x="1268" y="2560"/>
                </a:lnTo>
                <a:lnTo>
                  <a:pt x="1268" y="3478"/>
                </a:lnTo>
                <a:lnTo>
                  <a:pt x="1265" y="3502"/>
                </a:lnTo>
                <a:lnTo>
                  <a:pt x="1258" y="3524"/>
                </a:lnTo>
                <a:lnTo>
                  <a:pt x="1246" y="3542"/>
                </a:lnTo>
                <a:lnTo>
                  <a:pt x="1229" y="3557"/>
                </a:lnTo>
                <a:lnTo>
                  <a:pt x="1211" y="3569"/>
                </a:lnTo>
                <a:lnTo>
                  <a:pt x="1189" y="3578"/>
                </a:lnTo>
                <a:lnTo>
                  <a:pt x="1166" y="3580"/>
                </a:lnTo>
                <a:lnTo>
                  <a:pt x="458" y="3580"/>
                </a:lnTo>
                <a:lnTo>
                  <a:pt x="435" y="3578"/>
                </a:lnTo>
                <a:lnTo>
                  <a:pt x="413" y="3569"/>
                </a:lnTo>
                <a:lnTo>
                  <a:pt x="395" y="3557"/>
                </a:lnTo>
                <a:lnTo>
                  <a:pt x="379" y="3542"/>
                </a:lnTo>
                <a:lnTo>
                  <a:pt x="367" y="3524"/>
                </a:lnTo>
                <a:lnTo>
                  <a:pt x="359" y="3502"/>
                </a:lnTo>
                <a:lnTo>
                  <a:pt x="356" y="3478"/>
                </a:lnTo>
                <a:lnTo>
                  <a:pt x="356" y="2560"/>
                </a:lnTo>
                <a:lnTo>
                  <a:pt x="102" y="2560"/>
                </a:lnTo>
                <a:lnTo>
                  <a:pt x="78" y="2558"/>
                </a:lnTo>
                <a:lnTo>
                  <a:pt x="58" y="2550"/>
                </a:lnTo>
                <a:lnTo>
                  <a:pt x="38" y="2537"/>
                </a:lnTo>
                <a:lnTo>
                  <a:pt x="23" y="2522"/>
                </a:lnTo>
                <a:lnTo>
                  <a:pt x="11" y="2504"/>
                </a:lnTo>
                <a:lnTo>
                  <a:pt x="3" y="2482"/>
                </a:lnTo>
                <a:lnTo>
                  <a:pt x="0" y="2458"/>
                </a:lnTo>
                <a:lnTo>
                  <a:pt x="0" y="1527"/>
                </a:lnTo>
                <a:lnTo>
                  <a:pt x="3" y="1466"/>
                </a:lnTo>
                <a:lnTo>
                  <a:pt x="13" y="1405"/>
                </a:lnTo>
                <a:lnTo>
                  <a:pt x="29" y="1347"/>
                </a:lnTo>
                <a:lnTo>
                  <a:pt x="52" y="1293"/>
                </a:lnTo>
                <a:lnTo>
                  <a:pt x="79" y="1241"/>
                </a:lnTo>
                <a:lnTo>
                  <a:pt x="112" y="1192"/>
                </a:lnTo>
                <a:lnTo>
                  <a:pt x="150" y="1148"/>
                </a:lnTo>
                <a:lnTo>
                  <a:pt x="191" y="1107"/>
                </a:lnTo>
                <a:lnTo>
                  <a:pt x="237" y="1071"/>
                </a:lnTo>
                <a:lnTo>
                  <a:pt x="287" y="1039"/>
                </a:lnTo>
                <a:lnTo>
                  <a:pt x="340" y="1013"/>
                </a:lnTo>
                <a:lnTo>
                  <a:pt x="312" y="974"/>
                </a:lnTo>
                <a:lnTo>
                  <a:pt x="287" y="933"/>
                </a:lnTo>
                <a:lnTo>
                  <a:pt x="269" y="887"/>
                </a:lnTo>
                <a:lnTo>
                  <a:pt x="255" y="841"/>
                </a:lnTo>
                <a:lnTo>
                  <a:pt x="246" y="792"/>
                </a:lnTo>
                <a:lnTo>
                  <a:pt x="243" y="741"/>
                </a:lnTo>
                <a:lnTo>
                  <a:pt x="243" y="431"/>
                </a:lnTo>
                <a:lnTo>
                  <a:pt x="246" y="378"/>
                </a:lnTo>
                <a:lnTo>
                  <a:pt x="256" y="325"/>
                </a:lnTo>
                <a:lnTo>
                  <a:pt x="272" y="276"/>
                </a:lnTo>
                <a:lnTo>
                  <a:pt x="293" y="229"/>
                </a:lnTo>
                <a:lnTo>
                  <a:pt x="320" y="184"/>
                </a:lnTo>
                <a:lnTo>
                  <a:pt x="351" y="145"/>
                </a:lnTo>
                <a:lnTo>
                  <a:pt x="387" y="108"/>
                </a:lnTo>
                <a:lnTo>
                  <a:pt x="428" y="77"/>
                </a:lnTo>
                <a:lnTo>
                  <a:pt x="471" y="51"/>
                </a:lnTo>
                <a:lnTo>
                  <a:pt x="519" y="29"/>
                </a:lnTo>
                <a:lnTo>
                  <a:pt x="568" y="13"/>
                </a:lnTo>
                <a:lnTo>
                  <a:pt x="620" y="3"/>
                </a:lnTo>
                <a:lnTo>
                  <a:pt x="6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4411114" y="4999038"/>
            <a:ext cx="554038" cy="568325"/>
            <a:chOff x="4419600" y="4999038"/>
            <a:chExt cx="55403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165"/>
            <p:cNvSpPr>
              <a:spLocks/>
            </p:cNvSpPr>
            <p:nvPr/>
          </p:nvSpPr>
          <p:spPr bwMode="auto">
            <a:xfrm>
              <a:off x="4756150" y="5068888"/>
              <a:ext cx="155575" cy="155575"/>
            </a:xfrm>
            <a:custGeom>
              <a:avLst/>
              <a:gdLst>
                <a:gd name="T0" fmla="*/ 103 w 982"/>
                <a:gd name="T1" fmla="*/ 0 h 980"/>
                <a:gd name="T2" fmla="*/ 122 w 982"/>
                <a:gd name="T3" fmla="*/ 5 h 980"/>
                <a:gd name="T4" fmla="*/ 142 w 982"/>
                <a:gd name="T5" fmla="*/ 13 h 980"/>
                <a:gd name="T6" fmla="*/ 158 w 982"/>
                <a:gd name="T7" fmla="*/ 26 h 980"/>
                <a:gd name="T8" fmla="*/ 795 w 982"/>
                <a:gd name="T9" fmla="*/ 661 h 980"/>
                <a:gd name="T10" fmla="*/ 795 w 982"/>
                <a:gd name="T11" fmla="*/ 562 h 980"/>
                <a:gd name="T12" fmla="*/ 798 w 982"/>
                <a:gd name="T13" fmla="*/ 537 h 980"/>
                <a:gd name="T14" fmla="*/ 807 w 982"/>
                <a:gd name="T15" fmla="*/ 515 h 980"/>
                <a:gd name="T16" fmla="*/ 822 w 982"/>
                <a:gd name="T17" fmla="*/ 496 h 980"/>
                <a:gd name="T18" fmla="*/ 840 w 982"/>
                <a:gd name="T19" fmla="*/ 482 h 980"/>
                <a:gd name="T20" fmla="*/ 863 w 982"/>
                <a:gd name="T21" fmla="*/ 472 h 980"/>
                <a:gd name="T22" fmla="*/ 888 w 982"/>
                <a:gd name="T23" fmla="*/ 469 h 980"/>
                <a:gd name="T24" fmla="*/ 913 w 982"/>
                <a:gd name="T25" fmla="*/ 472 h 980"/>
                <a:gd name="T26" fmla="*/ 936 w 982"/>
                <a:gd name="T27" fmla="*/ 482 h 980"/>
                <a:gd name="T28" fmla="*/ 954 w 982"/>
                <a:gd name="T29" fmla="*/ 496 h 980"/>
                <a:gd name="T30" fmla="*/ 970 w 982"/>
                <a:gd name="T31" fmla="*/ 515 h 980"/>
                <a:gd name="T32" fmla="*/ 978 w 982"/>
                <a:gd name="T33" fmla="*/ 537 h 980"/>
                <a:gd name="T34" fmla="*/ 982 w 982"/>
                <a:gd name="T35" fmla="*/ 562 h 980"/>
                <a:gd name="T36" fmla="*/ 982 w 982"/>
                <a:gd name="T37" fmla="*/ 887 h 980"/>
                <a:gd name="T38" fmla="*/ 978 w 982"/>
                <a:gd name="T39" fmla="*/ 911 h 980"/>
                <a:gd name="T40" fmla="*/ 970 w 982"/>
                <a:gd name="T41" fmla="*/ 934 h 980"/>
                <a:gd name="T42" fmla="*/ 954 w 982"/>
                <a:gd name="T43" fmla="*/ 953 h 980"/>
                <a:gd name="T44" fmla="*/ 936 w 982"/>
                <a:gd name="T45" fmla="*/ 968 h 980"/>
                <a:gd name="T46" fmla="*/ 913 w 982"/>
                <a:gd name="T47" fmla="*/ 977 h 980"/>
                <a:gd name="T48" fmla="*/ 888 w 982"/>
                <a:gd name="T49" fmla="*/ 980 h 980"/>
                <a:gd name="T50" fmla="*/ 563 w 982"/>
                <a:gd name="T51" fmla="*/ 980 h 980"/>
                <a:gd name="T52" fmla="*/ 538 w 982"/>
                <a:gd name="T53" fmla="*/ 977 h 980"/>
                <a:gd name="T54" fmla="*/ 516 w 982"/>
                <a:gd name="T55" fmla="*/ 968 h 980"/>
                <a:gd name="T56" fmla="*/ 497 w 982"/>
                <a:gd name="T57" fmla="*/ 953 h 980"/>
                <a:gd name="T58" fmla="*/ 482 w 982"/>
                <a:gd name="T59" fmla="*/ 934 h 980"/>
                <a:gd name="T60" fmla="*/ 473 w 982"/>
                <a:gd name="T61" fmla="*/ 911 h 980"/>
                <a:gd name="T62" fmla="*/ 469 w 982"/>
                <a:gd name="T63" fmla="*/ 887 h 980"/>
                <a:gd name="T64" fmla="*/ 473 w 982"/>
                <a:gd name="T65" fmla="*/ 862 h 980"/>
                <a:gd name="T66" fmla="*/ 482 w 982"/>
                <a:gd name="T67" fmla="*/ 839 h 980"/>
                <a:gd name="T68" fmla="*/ 497 w 982"/>
                <a:gd name="T69" fmla="*/ 820 h 980"/>
                <a:gd name="T70" fmla="*/ 516 w 982"/>
                <a:gd name="T71" fmla="*/ 805 h 980"/>
                <a:gd name="T72" fmla="*/ 538 w 982"/>
                <a:gd name="T73" fmla="*/ 796 h 980"/>
                <a:gd name="T74" fmla="*/ 563 w 982"/>
                <a:gd name="T75" fmla="*/ 793 h 980"/>
                <a:gd name="T76" fmla="*/ 662 w 982"/>
                <a:gd name="T77" fmla="*/ 793 h 980"/>
                <a:gd name="T78" fmla="*/ 26 w 982"/>
                <a:gd name="T79" fmla="*/ 160 h 980"/>
                <a:gd name="T80" fmla="*/ 13 w 982"/>
                <a:gd name="T81" fmla="*/ 142 h 980"/>
                <a:gd name="T82" fmla="*/ 4 w 982"/>
                <a:gd name="T83" fmla="*/ 123 h 980"/>
                <a:gd name="T84" fmla="*/ 0 w 982"/>
                <a:gd name="T85" fmla="*/ 103 h 980"/>
                <a:gd name="T86" fmla="*/ 0 w 982"/>
                <a:gd name="T87" fmla="*/ 83 h 980"/>
                <a:gd name="T88" fmla="*/ 4 w 982"/>
                <a:gd name="T89" fmla="*/ 62 h 980"/>
                <a:gd name="T90" fmla="*/ 13 w 982"/>
                <a:gd name="T91" fmla="*/ 44 h 980"/>
                <a:gd name="T92" fmla="*/ 26 w 982"/>
                <a:gd name="T93" fmla="*/ 26 h 980"/>
                <a:gd name="T94" fmla="*/ 43 w 982"/>
                <a:gd name="T95" fmla="*/ 13 h 980"/>
                <a:gd name="T96" fmla="*/ 62 w 982"/>
                <a:gd name="T97" fmla="*/ 5 h 980"/>
                <a:gd name="T98" fmla="*/ 82 w 982"/>
                <a:gd name="T99" fmla="*/ 0 h 980"/>
                <a:gd name="T100" fmla="*/ 103 w 982"/>
                <a:gd name="T101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82" h="980">
                  <a:moveTo>
                    <a:pt x="103" y="0"/>
                  </a:moveTo>
                  <a:lnTo>
                    <a:pt x="122" y="5"/>
                  </a:lnTo>
                  <a:lnTo>
                    <a:pt x="142" y="13"/>
                  </a:lnTo>
                  <a:lnTo>
                    <a:pt x="158" y="26"/>
                  </a:lnTo>
                  <a:lnTo>
                    <a:pt x="795" y="661"/>
                  </a:lnTo>
                  <a:lnTo>
                    <a:pt x="795" y="562"/>
                  </a:lnTo>
                  <a:lnTo>
                    <a:pt x="798" y="537"/>
                  </a:lnTo>
                  <a:lnTo>
                    <a:pt x="807" y="515"/>
                  </a:lnTo>
                  <a:lnTo>
                    <a:pt x="822" y="496"/>
                  </a:lnTo>
                  <a:lnTo>
                    <a:pt x="840" y="482"/>
                  </a:lnTo>
                  <a:lnTo>
                    <a:pt x="863" y="472"/>
                  </a:lnTo>
                  <a:lnTo>
                    <a:pt x="888" y="469"/>
                  </a:lnTo>
                  <a:lnTo>
                    <a:pt x="913" y="472"/>
                  </a:lnTo>
                  <a:lnTo>
                    <a:pt x="936" y="482"/>
                  </a:lnTo>
                  <a:lnTo>
                    <a:pt x="954" y="496"/>
                  </a:lnTo>
                  <a:lnTo>
                    <a:pt x="970" y="515"/>
                  </a:lnTo>
                  <a:lnTo>
                    <a:pt x="978" y="537"/>
                  </a:lnTo>
                  <a:lnTo>
                    <a:pt x="982" y="562"/>
                  </a:lnTo>
                  <a:lnTo>
                    <a:pt x="982" y="887"/>
                  </a:lnTo>
                  <a:lnTo>
                    <a:pt x="978" y="911"/>
                  </a:lnTo>
                  <a:lnTo>
                    <a:pt x="970" y="934"/>
                  </a:lnTo>
                  <a:lnTo>
                    <a:pt x="954" y="953"/>
                  </a:lnTo>
                  <a:lnTo>
                    <a:pt x="936" y="968"/>
                  </a:lnTo>
                  <a:lnTo>
                    <a:pt x="913" y="977"/>
                  </a:lnTo>
                  <a:lnTo>
                    <a:pt x="888" y="980"/>
                  </a:lnTo>
                  <a:lnTo>
                    <a:pt x="563" y="980"/>
                  </a:lnTo>
                  <a:lnTo>
                    <a:pt x="538" y="977"/>
                  </a:lnTo>
                  <a:lnTo>
                    <a:pt x="516" y="968"/>
                  </a:lnTo>
                  <a:lnTo>
                    <a:pt x="497" y="953"/>
                  </a:lnTo>
                  <a:lnTo>
                    <a:pt x="482" y="934"/>
                  </a:lnTo>
                  <a:lnTo>
                    <a:pt x="473" y="911"/>
                  </a:lnTo>
                  <a:lnTo>
                    <a:pt x="469" y="887"/>
                  </a:lnTo>
                  <a:lnTo>
                    <a:pt x="473" y="862"/>
                  </a:lnTo>
                  <a:lnTo>
                    <a:pt x="482" y="839"/>
                  </a:lnTo>
                  <a:lnTo>
                    <a:pt x="497" y="820"/>
                  </a:lnTo>
                  <a:lnTo>
                    <a:pt x="516" y="805"/>
                  </a:lnTo>
                  <a:lnTo>
                    <a:pt x="538" y="796"/>
                  </a:lnTo>
                  <a:lnTo>
                    <a:pt x="563" y="793"/>
                  </a:lnTo>
                  <a:lnTo>
                    <a:pt x="662" y="793"/>
                  </a:lnTo>
                  <a:lnTo>
                    <a:pt x="26" y="160"/>
                  </a:lnTo>
                  <a:lnTo>
                    <a:pt x="13" y="142"/>
                  </a:lnTo>
                  <a:lnTo>
                    <a:pt x="4" y="123"/>
                  </a:lnTo>
                  <a:lnTo>
                    <a:pt x="0" y="103"/>
                  </a:lnTo>
                  <a:lnTo>
                    <a:pt x="0" y="83"/>
                  </a:lnTo>
                  <a:lnTo>
                    <a:pt x="4" y="62"/>
                  </a:lnTo>
                  <a:lnTo>
                    <a:pt x="13" y="44"/>
                  </a:lnTo>
                  <a:lnTo>
                    <a:pt x="26" y="26"/>
                  </a:lnTo>
                  <a:lnTo>
                    <a:pt x="43" y="13"/>
                  </a:lnTo>
                  <a:lnTo>
                    <a:pt x="62" y="5"/>
                  </a:lnTo>
                  <a:lnTo>
                    <a:pt x="82" y="0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66"/>
            <p:cNvSpPr>
              <a:spLocks/>
            </p:cNvSpPr>
            <p:nvPr/>
          </p:nvSpPr>
          <p:spPr bwMode="auto">
            <a:xfrm>
              <a:off x="4481513" y="5341938"/>
              <a:ext cx="155575" cy="155575"/>
            </a:xfrm>
            <a:custGeom>
              <a:avLst/>
              <a:gdLst>
                <a:gd name="T0" fmla="*/ 94 w 982"/>
                <a:gd name="T1" fmla="*/ 0 h 981"/>
                <a:gd name="T2" fmla="*/ 419 w 982"/>
                <a:gd name="T3" fmla="*/ 0 h 981"/>
                <a:gd name="T4" fmla="*/ 444 w 982"/>
                <a:gd name="T5" fmla="*/ 3 h 981"/>
                <a:gd name="T6" fmla="*/ 466 w 982"/>
                <a:gd name="T7" fmla="*/ 12 h 981"/>
                <a:gd name="T8" fmla="*/ 485 w 982"/>
                <a:gd name="T9" fmla="*/ 27 h 981"/>
                <a:gd name="T10" fmla="*/ 499 w 982"/>
                <a:gd name="T11" fmla="*/ 46 h 981"/>
                <a:gd name="T12" fmla="*/ 509 w 982"/>
                <a:gd name="T13" fmla="*/ 69 h 981"/>
                <a:gd name="T14" fmla="*/ 512 w 982"/>
                <a:gd name="T15" fmla="*/ 93 h 981"/>
                <a:gd name="T16" fmla="*/ 509 w 982"/>
                <a:gd name="T17" fmla="*/ 118 h 981"/>
                <a:gd name="T18" fmla="*/ 499 w 982"/>
                <a:gd name="T19" fmla="*/ 141 h 981"/>
                <a:gd name="T20" fmla="*/ 485 w 982"/>
                <a:gd name="T21" fmla="*/ 160 h 981"/>
                <a:gd name="T22" fmla="*/ 466 w 982"/>
                <a:gd name="T23" fmla="*/ 175 h 981"/>
                <a:gd name="T24" fmla="*/ 444 w 982"/>
                <a:gd name="T25" fmla="*/ 184 h 981"/>
                <a:gd name="T26" fmla="*/ 419 w 982"/>
                <a:gd name="T27" fmla="*/ 187 h 981"/>
                <a:gd name="T28" fmla="*/ 320 w 982"/>
                <a:gd name="T29" fmla="*/ 187 h 981"/>
                <a:gd name="T30" fmla="*/ 956 w 982"/>
                <a:gd name="T31" fmla="*/ 820 h 981"/>
                <a:gd name="T32" fmla="*/ 969 w 982"/>
                <a:gd name="T33" fmla="*/ 838 h 981"/>
                <a:gd name="T34" fmla="*/ 978 w 982"/>
                <a:gd name="T35" fmla="*/ 857 h 981"/>
                <a:gd name="T36" fmla="*/ 982 w 982"/>
                <a:gd name="T37" fmla="*/ 877 h 981"/>
                <a:gd name="T38" fmla="*/ 982 w 982"/>
                <a:gd name="T39" fmla="*/ 897 h 981"/>
                <a:gd name="T40" fmla="*/ 978 w 982"/>
                <a:gd name="T41" fmla="*/ 918 h 981"/>
                <a:gd name="T42" fmla="*/ 969 w 982"/>
                <a:gd name="T43" fmla="*/ 936 h 981"/>
                <a:gd name="T44" fmla="*/ 956 w 982"/>
                <a:gd name="T45" fmla="*/ 954 h 981"/>
                <a:gd name="T46" fmla="*/ 941 w 982"/>
                <a:gd name="T47" fmla="*/ 966 h 981"/>
                <a:gd name="T48" fmla="*/ 925 w 982"/>
                <a:gd name="T49" fmla="*/ 974 h 981"/>
                <a:gd name="T50" fmla="*/ 907 w 982"/>
                <a:gd name="T51" fmla="*/ 979 h 981"/>
                <a:gd name="T52" fmla="*/ 889 w 982"/>
                <a:gd name="T53" fmla="*/ 981 h 981"/>
                <a:gd name="T54" fmla="*/ 871 w 982"/>
                <a:gd name="T55" fmla="*/ 979 h 981"/>
                <a:gd name="T56" fmla="*/ 854 w 982"/>
                <a:gd name="T57" fmla="*/ 974 h 981"/>
                <a:gd name="T58" fmla="*/ 838 w 982"/>
                <a:gd name="T59" fmla="*/ 966 h 981"/>
                <a:gd name="T60" fmla="*/ 822 w 982"/>
                <a:gd name="T61" fmla="*/ 954 h 981"/>
                <a:gd name="T62" fmla="*/ 187 w 982"/>
                <a:gd name="T63" fmla="*/ 319 h 981"/>
                <a:gd name="T64" fmla="*/ 187 w 982"/>
                <a:gd name="T65" fmla="*/ 418 h 981"/>
                <a:gd name="T66" fmla="*/ 184 w 982"/>
                <a:gd name="T67" fmla="*/ 443 h 981"/>
                <a:gd name="T68" fmla="*/ 174 w 982"/>
                <a:gd name="T69" fmla="*/ 465 h 981"/>
                <a:gd name="T70" fmla="*/ 160 w 982"/>
                <a:gd name="T71" fmla="*/ 484 h 981"/>
                <a:gd name="T72" fmla="*/ 142 w 982"/>
                <a:gd name="T73" fmla="*/ 498 h 981"/>
                <a:gd name="T74" fmla="*/ 119 w 982"/>
                <a:gd name="T75" fmla="*/ 508 h 981"/>
                <a:gd name="T76" fmla="*/ 94 w 982"/>
                <a:gd name="T77" fmla="*/ 511 h 981"/>
                <a:gd name="T78" fmla="*/ 69 w 982"/>
                <a:gd name="T79" fmla="*/ 508 h 981"/>
                <a:gd name="T80" fmla="*/ 46 w 982"/>
                <a:gd name="T81" fmla="*/ 498 h 981"/>
                <a:gd name="T82" fmla="*/ 27 w 982"/>
                <a:gd name="T83" fmla="*/ 484 h 981"/>
                <a:gd name="T84" fmla="*/ 12 w 982"/>
                <a:gd name="T85" fmla="*/ 465 h 981"/>
                <a:gd name="T86" fmla="*/ 3 w 982"/>
                <a:gd name="T87" fmla="*/ 443 h 981"/>
                <a:gd name="T88" fmla="*/ 0 w 982"/>
                <a:gd name="T89" fmla="*/ 418 h 981"/>
                <a:gd name="T90" fmla="*/ 0 w 982"/>
                <a:gd name="T91" fmla="*/ 93 h 981"/>
                <a:gd name="T92" fmla="*/ 3 w 982"/>
                <a:gd name="T93" fmla="*/ 69 h 981"/>
                <a:gd name="T94" fmla="*/ 12 w 982"/>
                <a:gd name="T95" fmla="*/ 46 h 981"/>
                <a:gd name="T96" fmla="*/ 27 w 982"/>
                <a:gd name="T97" fmla="*/ 27 h 981"/>
                <a:gd name="T98" fmla="*/ 46 w 982"/>
                <a:gd name="T99" fmla="*/ 12 h 981"/>
                <a:gd name="T100" fmla="*/ 69 w 982"/>
                <a:gd name="T101" fmla="*/ 3 h 981"/>
                <a:gd name="T102" fmla="*/ 94 w 982"/>
                <a:gd name="T103" fmla="*/ 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2" h="981">
                  <a:moveTo>
                    <a:pt x="94" y="0"/>
                  </a:moveTo>
                  <a:lnTo>
                    <a:pt x="419" y="0"/>
                  </a:lnTo>
                  <a:lnTo>
                    <a:pt x="444" y="3"/>
                  </a:lnTo>
                  <a:lnTo>
                    <a:pt x="466" y="12"/>
                  </a:lnTo>
                  <a:lnTo>
                    <a:pt x="485" y="27"/>
                  </a:lnTo>
                  <a:lnTo>
                    <a:pt x="499" y="46"/>
                  </a:lnTo>
                  <a:lnTo>
                    <a:pt x="509" y="69"/>
                  </a:lnTo>
                  <a:lnTo>
                    <a:pt x="512" y="93"/>
                  </a:lnTo>
                  <a:lnTo>
                    <a:pt x="509" y="118"/>
                  </a:lnTo>
                  <a:lnTo>
                    <a:pt x="499" y="141"/>
                  </a:lnTo>
                  <a:lnTo>
                    <a:pt x="485" y="160"/>
                  </a:lnTo>
                  <a:lnTo>
                    <a:pt x="466" y="175"/>
                  </a:lnTo>
                  <a:lnTo>
                    <a:pt x="444" y="184"/>
                  </a:lnTo>
                  <a:lnTo>
                    <a:pt x="419" y="187"/>
                  </a:lnTo>
                  <a:lnTo>
                    <a:pt x="320" y="187"/>
                  </a:lnTo>
                  <a:lnTo>
                    <a:pt x="956" y="820"/>
                  </a:lnTo>
                  <a:lnTo>
                    <a:pt x="969" y="838"/>
                  </a:lnTo>
                  <a:lnTo>
                    <a:pt x="978" y="857"/>
                  </a:lnTo>
                  <a:lnTo>
                    <a:pt x="982" y="877"/>
                  </a:lnTo>
                  <a:lnTo>
                    <a:pt x="982" y="897"/>
                  </a:lnTo>
                  <a:lnTo>
                    <a:pt x="978" y="918"/>
                  </a:lnTo>
                  <a:lnTo>
                    <a:pt x="969" y="936"/>
                  </a:lnTo>
                  <a:lnTo>
                    <a:pt x="956" y="954"/>
                  </a:lnTo>
                  <a:lnTo>
                    <a:pt x="941" y="966"/>
                  </a:lnTo>
                  <a:lnTo>
                    <a:pt x="925" y="974"/>
                  </a:lnTo>
                  <a:lnTo>
                    <a:pt x="907" y="979"/>
                  </a:lnTo>
                  <a:lnTo>
                    <a:pt x="889" y="981"/>
                  </a:lnTo>
                  <a:lnTo>
                    <a:pt x="871" y="979"/>
                  </a:lnTo>
                  <a:lnTo>
                    <a:pt x="854" y="974"/>
                  </a:lnTo>
                  <a:lnTo>
                    <a:pt x="838" y="966"/>
                  </a:lnTo>
                  <a:lnTo>
                    <a:pt x="822" y="954"/>
                  </a:lnTo>
                  <a:lnTo>
                    <a:pt x="187" y="319"/>
                  </a:lnTo>
                  <a:lnTo>
                    <a:pt x="187" y="418"/>
                  </a:lnTo>
                  <a:lnTo>
                    <a:pt x="184" y="443"/>
                  </a:lnTo>
                  <a:lnTo>
                    <a:pt x="174" y="465"/>
                  </a:lnTo>
                  <a:lnTo>
                    <a:pt x="160" y="484"/>
                  </a:lnTo>
                  <a:lnTo>
                    <a:pt x="142" y="498"/>
                  </a:lnTo>
                  <a:lnTo>
                    <a:pt x="119" y="508"/>
                  </a:lnTo>
                  <a:lnTo>
                    <a:pt x="94" y="511"/>
                  </a:lnTo>
                  <a:lnTo>
                    <a:pt x="69" y="508"/>
                  </a:lnTo>
                  <a:lnTo>
                    <a:pt x="46" y="498"/>
                  </a:lnTo>
                  <a:lnTo>
                    <a:pt x="27" y="484"/>
                  </a:lnTo>
                  <a:lnTo>
                    <a:pt x="12" y="465"/>
                  </a:lnTo>
                  <a:lnTo>
                    <a:pt x="3" y="443"/>
                  </a:lnTo>
                  <a:lnTo>
                    <a:pt x="0" y="4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6"/>
                  </a:lnTo>
                  <a:lnTo>
                    <a:pt x="27" y="27"/>
                  </a:lnTo>
                  <a:lnTo>
                    <a:pt x="46" y="12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68"/>
            <p:cNvSpPr>
              <a:spLocks/>
            </p:cNvSpPr>
            <p:nvPr/>
          </p:nvSpPr>
          <p:spPr bwMode="auto">
            <a:xfrm>
              <a:off x="4498975" y="5053013"/>
              <a:ext cx="173038" cy="198438"/>
            </a:xfrm>
            <a:custGeom>
              <a:avLst/>
              <a:gdLst>
                <a:gd name="T0" fmla="*/ 530 w 1092"/>
                <a:gd name="T1" fmla="*/ 3 h 1245"/>
                <a:gd name="T2" fmla="*/ 650 w 1092"/>
                <a:gd name="T3" fmla="*/ 27 h 1245"/>
                <a:gd name="T4" fmla="*/ 762 w 1092"/>
                <a:gd name="T5" fmla="*/ 74 h 1245"/>
                <a:gd name="T6" fmla="*/ 864 w 1092"/>
                <a:gd name="T7" fmla="*/ 141 h 1245"/>
                <a:gd name="T8" fmla="*/ 951 w 1092"/>
                <a:gd name="T9" fmla="*/ 229 h 1245"/>
                <a:gd name="T10" fmla="*/ 1019 w 1092"/>
                <a:gd name="T11" fmla="*/ 330 h 1245"/>
                <a:gd name="T12" fmla="*/ 1065 w 1092"/>
                <a:gd name="T13" fmla="*/ 442 h 1245"/>
                <a:gd name="T14" fmla="*/ 1089 w 1092"/>
                <a:gd name="T15" fmla="*/ 561 h 1245"/>
                <a:gd name="T16" fmla="*/ 1089 w 1092"/>
                <a:gd name="T17" fmla="*/ 685 h 1245"/>
                <a:gd name="T18" fmla="*/ 1065 w 1092"/>
                <a:gd name="T19" fmla="*/ 804 h 1245"/>
                <a:gd name="T20" fmla="*/ 1019 w 1092"/>
                <a:gd name="T21" fmla="*/ 916 h 1245"/>
                <a:gd name="T22" fmla="*/ 951 w 1092"/>
                <a:gd name="T23" fmla="*/ 1016 h 1245"/>
                <a:gd name="T24" fmla="*/ 864 w 1092"/>
                <a:gd name="T25" fmla="*/ 1104 h 1245"/>
                <a:gd name="T26" fmla="*/ 762 w 1092"/>
                <a:gd name="T27" fmla="*/ 1173 h 1245"/>
                <a:gd name="T28" fmla="*/ 650 w 1092"/>
                <a:gd name="T29" fmla="*/ 1218 h 1245"/>
                <a:gd name="T30" fmla="*/ 530 w 1092"/>
                <a:gd name="T31" fmla="*/ 1242 h 1245"/>
                <a:gd name="T32" fmla="*/ 406 w 1092"/>
                <a:gd name="T33" fmla="*/ 1242 h 1245"/>
                <a:gd name="T34" fmla="*/ 286 w 1092"/>
                <a:gd name="T35" fmla="*/ 1218 h 1245"/>
                <a:gd name="T36" fmla="*/ 174 w 1092"/>
                <a:gd name="T37" fmla="*/ 1173 h 1245"/>
                <a:gd name="T38" fmla="*/ 73 w 1092"/>
                <a:gd name="T39" fmla="*/ 1104 h 1245"/>
                <a:gd name="T40" fmla="*/ 13 w 1092"/>
                <a:gd name="T41" fmla="*/ 1046 h 1245"/>
                <a:gd name="T42" fmla="*/ 0 w 1092"/>
                <a:gd name="T43" fmla="*/ 1007 h 1245"/>
                <a:gd name="T44" fmla="*/ 5 w 1092"/>
                <a:gd name="T45" fmla="*/ 967 h 1245"/>
                <a:gd name="T46" fmla="*/ 26 w 1092"/>
                <a:gd name="T47" fmla="*/ 931 h 1245"/>
                <a:gd name="T48" fmla="*/ 62 w 1092"/>
                <a:gd name="T49" fmla="*/ 908 h 1245"/>
                <a:gd name="T50" fmla="*/ 104 w 1092"/>
                <a:gd name="T51" fmla="*/ 904 h 1245"/>
                <a:gd name="T52" fmla="*/ 143 w 1092"/>
                <a:gd name="T53" fmla="*/ 917 h 1245"/>
                <a:gd name="T54" fmla="*/ 196 w 1092"/>
                <a:gd name="T55" fmla="*/ 963 h 1245"/>
                <a:gd name="T56" fmla="*/ 279 w 1092"/>
                <a:gd name="T57" fmla="*/ 1015 h 1245"/>
                <a:gd name="T58" fmla="*/ 370 w 1092"/>
                <a:gd name="T59" fmla="*/ 1047 h 1245"/>
                <a:gd name="T60" fmla="*/ 468 w 1092"/>
                <a:gd name="T61" fmla="*/ 1058 h 1245"/>
                <a:gd name="T62" fmla="*/ 566 w 1092"/>
                <a:gd name="T63" fmla="*/ 1047 h 1245"/>
                <a:gd name="T64" fmla="*/ 657 w 1092"/>
                <a:gd name="T65" fmla="*/ 1015 h 1245"/>
                <a:gd name="T66" fmla="*/ 740 w 1092"/>
                <a:gd name="T67" fmla="*/ 963 h 1245"/>
                <a:gd name="T68" fmla="*/ 810 w 1092"/>
                <a:gd name="T69" fmla="*/ 894 h 1245"/>
                <a:gd name="T70" fmla="*/ 862 w 1092"/>
                <a:gd name="T71" fmla="*/ 811 h 1245"/>
                <a:gd name="T72" fmla="*/ 893 w 1092"/>
                <a:gd name="T73" fmla="*/ 720 h 1245"/>
                <a:gd name="T74" fmla="*/ 904 w 1092"/>
                <a:gd name="T75" fmla="*/ 623 h 1245"/>
                <a:gd name="T76" fmla="*/ 893 w 1092"/>
                <a:gd name="T77" fmla="*/ 525 h 1245"/>
                <a:gd name="T78" fmla="*/ 862 w 1092"/>
                <a:gd name="T79" fmla="*/ 434 h 1245"/>
                <a:gd name="T80" fmla="*/ 810 w 1092"/>
                <a:gd name="T81" fmla="*/ 351 h 1245"/>
                <a:gd name="T82" fmla="*/ 740 w 1092"/>
                <a:gd name="T83" fmla="*/ 282 h 1245"/>
                <a:gd name="T84" fmla="*/ 657 w 1092"/>
                <a:gd name="T85" fmla="*/ 230 h 1245"/>
                <a:gd name="T86" fmla="*/ 566 w 1092"/>
                <a:gd name="T87" fmla="*/ 199 h 1245"/>
                <a:gd name="T88" fmla="*/ 468 w 1092"/>
                <a:gd name="T89" fmla="*/ 188 h 1245"/>
                <a:gd name="T90" fmla="*/ 370 w 1092"/>
                <a:gd name="T91" fmla="*/ 199 h 1245"/>
                <a:gd name="T92" fmla="*/ 279 w 1092"/>
                <a:gd name="T93" fmla="*/ 230 h 1245"/>
                <a:gd name="T94" fmla="*/ 196 w 1092"/>
                <a:gd name="T95" fmla="*/ 282 h 1245"/>
                <a:gd name="T96" fmla="*/ 143 w 1092"/>
                <a:gd name="T97" fmla="*/ 329 h 1245"/>
                <a:gd name="T98" fmla="*/ 104 w 1092"/>
                <a:gd name="T99" fmla="*/ 342 h 1245"/>
                <a:gd name="T100" fmla="*/ 62 w 1092"/>
                <a:gd name="T101" fmla="*/ 337 h 1245"/>
                <a:gd name="T102" fmla="*/ 26 w 1092"/>
                <a:gd name="T103" fmla="*/ 315 h 1245"/>
                <a:gd name="T104" fmla="*/ 5 w 1092"/>
                <a:gd name="T105" fmla="*/ 279 h 1245"/>
                <a:gd name="T106" fmla="*/ 0 w 1092"/>
                <a:gd name="T107" fmla="*/ 239 h 1245"/>
                <a:gd name="T108" fmla="*/ 13 w 1092"/>
                <a:gd name="T109" fmla="*/ 200 h 1245"/>
                <a:gd name="T110" fmla="*/ 73 w 1092"/>
                <a:gd name="T111" fmla="*/ 141 h 1245"/>
                <a:gd name="T112" fmla="*/ 174 w 1092"/>
                <a:gd name="T113" fmla="*/ 74 h 1245"/>
                <a:gd name="T114" fmla="*/ 286 w 1092"/>
                <a:gd name="T115" fmla="*/ 27 h 1245"/>
                <a:gd name="T116" fmla="*/ 406 w 1092"/>
                <a:gd name="T117" fmla="*/ 3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2" h="1245">
                  <a:moveTo>
                    <a:pt x="468" y="0"/>
                  </a:moveTo>
                  <a:lnTo>
                    <a:pt x="530" y="3"/>
                  </a:lnTo>
                  <a:lnTo>
                    <a:pt x="591" y="12"/>
                  </a:lnTo>
                  <a:lnTo>
                    <a:pt x="650" y="27"/>
                  </a:lnTo>
                  <a:lnTo>
                    <a:pt x="707" y="48"/>
                  </a:lnTo>
                  <a:lnTo>
                    <a:pt x="762" y="74"/>
                  </a:lnTo>
                  <a:lnTo>
                    <a:pt x="814" y="104"/>
                  </a:lnTo>
                  <a:lnTo>
                    <a:pt x="864" y="141"/>
                  </a:lnTo>
                  <a:lnTo>
                    <a:pt x="910" y="182"/>
                  </a:lnTo>
                  <a:lnTo>
                    <a:pt x="951" y="229"/>
                  </a:lnTo>
                  <a:lnTo>
                    <a:pt x="988" y="278"/>
                  </a:lnTo>
                  <a:lnTo>
                    <a:pt x="1019" y="330"/>
                  </a:lnTo>
                  <a:lnTo>
                    <a:pt x="1046" y="384"/>
                  </a:lnTo>
                  <a:lnTo>
                    <a:pt x="1065" y="442"/>
                  </a:lnTo>
                  <a:lnTo>
                    <a:pt x="1080" y="500"/>
                  </a:lnTo>
                  <a:lnTo>
                    <a:pt x="1089" y="561"/>
                  </a:lnTo>
                  <a:lnTo>
                    <a:pt x="1092" y="623"/>
                  </a:lnTo>
                  <a:lnTo>
                    <a:pt x="1089" y="685"/>
                  </a:lnTo>
                  <a:lnTo>
                    <a:pt x="1080" y="745"/>
                  </a:lnTo>
                  <a:lnTo>
                    <a:pt x="1065" y="804"/>
                  </a:lnTo>
                  <a:lnTo>
                    <a:pt x="1046" y="861"/>
                  </a:lnTo>
                  <a:lnTo>
                    <a:pt x="1019" y="916"/>
                  </a:lnTo>
                  <a:lnTo>
                    <a:pt x="988" y="968"/>
                  </a:lnTo>
                  <a:lnTo>
                    <a:pt x="951" y="1016"/>
                  </a:lnTo>
                  <a:lnTo>
                    <a:pt x="910" y="1063"/>
                  </a:lnTo>
                  <a:lnTo>
                    <a:pt x="864" y="1104"/>
                  </a:lnTo>
                  <a:lnTo>
                    <a:pt x="814" y="1141"/>
                  </a:lnTo>
                  <a:lnTo>
                    <a:pt x="762" y="1173"/>
                  </a:lnTo>
                  <a:lnTo>
                    <a:pt x="707" y="1198"/>
                  </a:lnTo>
                  <a:lnTo>
                    <a:pt x="650" y="1218"/>
                  </a:lnTo>
                  <a:lnTo>
                    <a:pt x="591" y="1233"/>
                  </a:lnTo>
                  <a:lnTo>
                    <a:pt x="530" y="1242"/>
                  </a:lnTo>
                  <a:lnTo>
                    <a:pt x="468" y="1245"/>
                  </a:lnTo>
                  <a:lnTo>
                    <a:pt x="406" y="1242"/>
                  </a:lnTo>
                  <a:lnTo>
                    <a:pt x="345" y="1233"/>
                  </a:lnTo>
                  <a:lnTo>
                    <a:pt x="286" y="1218"/>
                  </a:lnTo>
                  <a:lnTo>
                    <a:pt x="229" y="1198"/>
                  </a:lnTo>
                  <a:lnTo>
                    <a:pt x="174" y="1173"/>
                  </a:lnTo>
                  <a:lnTo>
                    <a:pt x="122" y="1141"/>
                  </a:lnTo>
                  <a:lnTo>
                    <a:pt x="73" y="1104"/>
                  </a:lnTo>
                  <a:lnTo>
                    <a:pt x="26" y="1063"/>
                  </a:lnTo>
                  <a:lnTo>
                    <a:pt x="13" y="1046"/>
                  </a:lnTo>
                  <a:lnTo>
                    <a:pt x="5" y="1027"/>
                  </a:lnTo>
                  <a:lnTo>
                    <a:pt x="0" y="1007"/>
                  </a:lnTo>
                  <a:lnTo>
                    <a:pt x="0" y="986"/>
                  </a:lnTo>
                  <a:lnTo>
                    <a:pt x="5" y="967"/>
                  </a:lnTo>
                  <a:lnTo>
                    <a:pt x="13" y="947"/>
                  </a:lnTo>
                  <a:lnTo>
                    <a:pt x="26" y="931"/>
                  </a:lnTo>
                  <a:lnTo>
                    <a:pt x="44" y="917"/>
                  </a:lnTo>
                  <a:lnTo>
                    <a:pt x="62" y="908"/>
                  </a:lnTo>
                  <a:lnTo>
                    <a:pt x="83" y="904"/>
                  </a:lnTo>
                  <a:lnTo>
                    <a:pt x="104" y="904"/>
                  </a:lnTo>
                  <a:lnTo>
                    <a:pt x="123" y="908"/>
                  </a:lnTo>
                  <a:lnTo>
                    <a:pt x="143" y="917"/>
                  </a:lnTo>
                  <a:lnTo>
                    <a:pt x="160" y="931"/>
                  </a:lnTo>
                  <a:lnTo>
                    <a:pt x="196" y="963"/>
                  </a:lnTo>
                  <a:lnTo>
                    <a:pt x="236" y="992"/>
                  </a:lnTo>
                  <a:lnTo>
                    <a:pt x="279" y="1015"/>
                  </a:lnTo>
                  <a:lnTo>
                    <a:pt x="323" y="1034"/>
                  </a:lnTo>
                  <a:lnTo>
                    <a:pt x="370" y="1047"/>
                  </a:lnTo>
                  <a:lnTo>
                    <a:pt x="419" y="1056"/>
                  </a:lnTo>
                  <a:lnTo>
                    <a:pt x="468" y="1058"/>
                  </a:lnTo>
                  <a:lnTo>
                    <a:pt x="518" y="1056"/>
                  </a:lnTo>
                  <a:lnTo>
                    <a:pt x="566" y="1047"/>
                  </a:lnTo>
                  <a:lnTo>
                    <a:pt x="613" y="1034"/>
                  </a:lnTo>
                  <a:lnTo>
                    <a:pt x="657" y="1015"/>
                  </a:lnTo>
                  <a:lnTo>
                    <a:pt x="700" y="992"/>
                  </a:lnTo>
                  <a:lnTo>
                    <a:pt x="740" y="963"/>
                  </a:lnTo>
                  <a:lnTo>
                    <a:pt x="777" y="931"/>
                  </a:lnTo>
                  <a:lnTo>
                    <a:pt x="810" y="894"/>
                  </a:lnTo>
                  <a:lnTo>
                    <a:pt x="838" y="854"/>
                  </a:lnTo>
                  <a:lnTo>
                    <a:pt x="862" y="811"/>
                  </a:lnTo>
                  <a:lnTo>
                    <a:pt x="880" y="767"/>
                  </a:lnTo>
                  <a:lnTo>
                    <a:pt x="893" y="720"/>
                  </a:lnTo>
                  <a:lnTo>
                    <a:pt x="902" y="673"/>
                  </a:lnTo>
                  <a:lnTo>
                    <a:pt x="904" y="623"/>
                  </a:lnTo>
                  <a:lnTo>
                    <a:pt x="902" y="574"/>
                  </a:lnTo>
                  <a:lnTo>
                    <a:pt x="893" y="525"/>
                  </a:lnTo>
                  <a:lnTo>
                    <a:pt x="880" y="478"/>
                  </a:lnTo>
                  <a:lnTo>
                    <a:pt x="862" y="434"/>
                  </a:lnTo>
                  <a:lnTo>
                    <a:pt x="838" y="392"/>
                  </a:lnTo>
                  <a:lnTo>
                    <a:pt x="810" y="351"/>
                  </a:lnTo>
                  <a:lnTo>
                    <a:pt x="777" y="315"/>
                  </a:lnTo>
                  <a:lnTo>
                    <a:pt x="740" y="282"/>
                  </a:lnTo>
                  <a:lnTo>
                    <a:pt x="700" y="254"/>
                  </a:lnTo>
                  <a:lnTo>
                    <a:pt x="657" y="230"/>
                  </a:lnTo>
                  <a:lnTo>
                    <a:pt x="613" y="212"/>
                  </a:lnTo>
                  <a:lnTo>
                    <a:pt x="566" y="199"/>
                  </a:lnTo>
                  <a:lnTo>
                    <a:pt x="518" y="190"/>
                  </a:lnTo>
                  <a:lnTo>
                    <a:pt x="468" y="188"/>
                  </a:lnTo>
                  <a:lnTo>
                    <a:pt x="419" y="190"/>
                  </a:lnTo>
                  <a:lnTo>
                    <a:pt x="370" y="199"/>
                  </a:lnTo>
                  <a:lnTo>
                    <a:pt x="323" y="212"/>
                  </a:lnTo>
                  <a:lnTo>
                    <a:pt x="279" y="230"/>
                  </a:lnTo>
                  <a:lnTo>
                    <a:pt x="236" y="254"/>
                  </a:lnTo>
                  <a:lnTo>
                    <a:pt x="196" y="282"/>
                  </a:lnTo>
                  <a:lnTo>
                    <a:pt x="160" y="315"/>
                  </a:lnTo>
                  <a:lnTo>
                    <a:pt x="143" y="329"/>
                  </a:lnTo>
                  <a:lnTo>
                    <a:pt x="123" y="337"/>
                  </a:lnTo>
                  <a:lnTo>
                    <a:pt x="104" y="342"/>
                  </a:lnTo>
                  <a:lnTo>
                    <a:pt x="83" y="342"/>
                  </a:lnTo>
                  <a:lnTo>
                    <a:pt x="62" y="337"/>
                  </a:lnTo>
                  <a:lnTo>
                    <a:pt x="44" y="329"/>
                  </a:lnTo>
                  <a:lnTo>
                    <a:pt x="26" y="315"/>
                  </a:lnTo>
                  <a:lnTo>
                    <a:pt x="13" y="298"/>
                  </a:lnTo>
                  <a:lnTo>
                    <a:pt x="5" y="279"/>
                  </a:lnTo>
                  <a:lnTo>
                    <a:pt x="0" y="259"/>
                  </a:lnTo>
                  <a:lnTo>
                    <a:pt x="0" y="239"/>
                  </a:lnTo>
                  <a:lnTo>
                    <a:pt x="5" y="218"/>
                  </a:lnTo>
                  <a:lnTo>
                    <a:pt x="13" y="200"/>
                  </a:lnTo>
                  <a:lnTo>
                    <a:pt x="26" y="182"/>
                  </a:lnTo>
                  <a:lnTo>
                    <a:pt x="73" y="141"/>
                  </a:lnTo>
                  <a:lnTo>
                    <a:pt x="122" y="104"/>
                  </a:lnTo>
                  <a:lnTo>
                    <a:pt x="174" y="74"/>
                  </a:lnTo>
                  <a:lnTo>
                    <a:pt x="229" y="48"/>
                  </a:lnTo>
                  <a:lnTo>
                    <a:pt x="286" y="27"/>
                  </a:lnTo>
                  <a:lnTo>
                    <a:pt x="345" y="12"/>
                  </a:lnTo>
                  <a:lnTo>
                    <a:pt x="406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69"/>
            <p:cNvSpPr>
              <a:spLocks/>
            </p:cNvSpPr>
            <p:nvPr/>
          </p:nvSpPr>
          <p:spPr bwMode="auto">
            <a:xfrm>
              <a:off x="4419600" y="4999038"/>
              <a:ext cx="307975" cy="307975"/>
            </a:xfrm>
            <a:custGeom>
              <a:avLst/>
              <a:gdLst>
                <a:gd name="T0" fmla="*/ 1128 w 1940"/>
                <a:gd name="T1" fmla="*/ 13 h 1935"/>
                <a:gd name="T2" fmla="*/ 1347 w 1940"/>
                <a:gd name="T3" fmla="*/ 76 h 1935"/>
                <a:gd name="T4" fmla="*/ 1543 w 1940"/>
                <a:gd name="T5" fmla="*/ 187 h 1935"/>
                <a:gd name="T6" fmla="*/ 1706 w 1940"/>
                <a:gd name="T7" fmla="*/ 338 h 1935"/>
                <a:gd name="T8" fmla="*/ 1831 w 1940"/>
                <a:gd name="T9" fmla="*/ 523 h 1935"/>
                <a:gd name="T10" fmla="*/ 1912 w 1940"/>
                <a:gd name="T11" fmla="*/ 736 h 1935"/>
                <a:gd name="T12" fmla="*/ 1940 w 1940"/>
                <a:gd name="T13" fmla="*/ 968 h 1935"/>
                <a:gd name="T14" fmla="*/ 1913 w 1940"/>
                <a:gd name="T15" fmla="*/ 1034 h 1935"/>
                <a:gd name="T16" fmla="*/ 1847 w 1940"/>
                <a:gd name="T17" fmla="*/ 1061 h 1935"/>
                <a:gd name="T18" fmla="*/ 1780 w 1940"/>
                <a:gd name="T19" fmla="*/ 1034 h 1935"/>
                <a:gd name="T20" fmla="*/ 1753 w 1940"/>
                <a:gd name="T21" fmla="*/ 968 h 1935"/>
                <a:gd name="T22" fmla="*/ 1725 w 1940"/>
                <a:gd name="T23" fmla="*/ 760 h 1935"/>
                <a:gd name="T24" fmla="*/ 1645 w 1940"/>
                <a:gd name="T25" fmla="*/ 574 h 1935"/>
                <a:gd name="T26" fmla="*/ 1524 w 1940"/>
                <a:gd name="T27" fmla="*/ 417 h 1935"/>
                <a:gd name="T28" fmla="*/ 1365 w 1940"/>
                <a:gd name="T29" fmla="*/ 294 h 1935"/>
                <a:gd name="T30" fmla="*/ 1178 w 1940"/>
                <a:gd name="T31" fmla="*/ 215 h 1935"/>
                <a:gd name="T32" fmla="*/ 970 w 1940"/>
                <a:gd name="T33" fmla="*/ 188 h 1935"/>
                <a:gd name="T34" fmla="*/ 767 w 1940"/>
                <a:gd name="T35" fmla="*/ 214 h 1935"/>
                <a:gd name="T36" fmla="*/ 580 w 1940"/>
                <a:gd name="T37" fmla="*/ 291 h 1935"/>
                <a:gd name="T38" fmla="*/ 416 w 1940"/>
                <a:gd name="T39" fmla="*/ 415 h 1935"/>
                <a:gd name="T40" fmla="*/ 291 w 1940"/>
                <a:gd name="T41" fmla="*/ 578 h 1935"/>
                <a:gd name="T42" fmla="*/ 214 w 1940"/>
                <a:gd name="T43" fmla="*/ 765 h 1935"/>
                <a:gd name="T44" fmla="*/ 188 w 1940"/>
                <a:gd name="T45" fmla="*/ 968 h 1935"/>
                <a:gd name="T46" fmla="*/ 216 w 1940"/>
                <a:gd name="T47" fmla="*/ 1175 h 1935"/>
                <a:gd name="T48" fmla="*/ 295 w 1940"/>
                <a:gd name="T49" fmla="*/ 1361 h 1935"/>
                <a:gd name="T50" fmla="*/ 418 w 1940"/>
                <a:gd name="T51" fmla="*/ 1519 h 1935"/>
                <a:gd name="T52" fmla="*/ 575 w 1940"/>
                <a:gd name="T53" fmla="*/ 1641 h 1935"/>
                <a:gd name="T54" fmla="*/ 762 w 1940"/>
                <a:gd name="T55" fmla="*/ 1721 h 1935"/>
                <a:gd name="T56" fmla="*/ 970 w 1940"/>
                <a:gd name="T57" fmla="*/ 1748 h 1935"/>
                <a:gd name="T58" fmla="*/ 1161 w 1940"/>
                <a:gd name="T59" fmla="*/ 1725 h 1935"/>
                <a:gd name="T60" fmla="*/ 1339 w 1940"/>
                <a:gd name="T61" fmla="*/ 1657 h 1935"/>
                <a:gd name="T62" fmla="*/ 1494 w 1940"/>
                <a:gd name="T63" fmla="*/ 1547 h 1935"/>
                <a:gd name="T64" fmla="*/ 1577 w 1940"/>
                <a:gd name="T65" fmla="*/ 1478 h 1935"/>
                <a:gd name="T66" fmla="*/ 1638 w 1940"/>
                <a:gd name="T67" fmla="*/ 1475 h 1935"/>
                <a:gd name="T68" fmla="*/ 1688 w 1940"/>
                <a:gd name="T69" fmla="*/ 1513 h 1935"/>
                <a:gd name="T70" fmla="*/ 1703 w 1940"/>
                <a:gd name="T71" fmla="*/ 1573 h 1935"/>
                <a:gd name="T72" fmla="*/ 1678 w 1940"/>
                <a:gd name="T73" fmla="*/ 1629 h 1935"/>
                <a:gd name="T74" fmla="*/ 1513 w 1940"/>
                <a:gd name="T75" fmla="*/ 1769 h 1935"/>
                <a:gd name="T76" fmla="*/ 1322 w 1940"/>
                <a:gd name="T77" fmla="*/ 1869 h 1935"/>
                <a:gd name="T78" fmla="*/ 1115 w 1940"/>
                <a:gd name="T79" fmla="*/ 1925 h 1935"/>
                <a:gd name="T80" fmla="*/ 891 w 1940"/>
                <a:gd name="T81" fmla="*/ 1932 h 1935"/>
                <a:gd name="T82" fmla="*/ 664 w 1940"/>
                <a:gd name="T83" fmla="*/ 1887 h 1935"/>
                <a:gd name="T84" fmla="*/ 460 w 1940"/>
                <a:gd name="T85" fmla="*/ 1790 h 1935"/>
                <a:gd name="T86" fmla="*/ 285 w 1940"/>
                <a:gd name="T87" fmla="*/ 1652 h 1935"/>
                <a:gd name="T88" fmla="*/ 146 w 1940"/>
                <a:gd name="T89" fmla="*/ 1478 h 1935"/>
                <a:gd name="T90" fmla="*/ 50 w 1940"/>
                <a:gd name="T91" fmla="*/ 1274 h 1935"/>
                <a:gd name="T92" fmla="*/ 3 w 1940"/>
                <a:gd name="T93" fmla="*/ 1047 h 1935"/>
                <a:gd name="T94" fmla="*/ 12 w 1940"/>
                <a:gd name="T95" fmla="*/ 815 h 1935"/>
                <a:gd name="T96" fmla="*/ 74 w 1940"/>
                <a:gd name="T97" fmla="*/ 597 h 1935"/>
                <a:gd name="T98" fmla="*/ 185 w 1940"/>
                <a:gd name="T99" fmla="*/ 400 h 1935"/>
                <a:gd name="T100" fmla="*/ 341 w 1940"/>
                <a:gd name="T101" fmla="*/ 231 h 1935"/>
                <a:gd name="T102" fmla="*/ 531 w 1940"/>
                <a:gd name="T103" fmla="*/ 105 h 1935"/>
                <a:gd name="T104" fmla="*/ 743 w 1940"/>
                <a:gd name="T105" fmla="*/ 27 h 1935"/>
                <a:gd name="T106" fmla="*/ 970 w 1940"/>
                <a:gd name="T107" fmla="*/ 0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0" h="1935">
                  <a:moveTo>
                    <a:pt x="970" y="0"/>
                  </a:moveTo>
                  <a:lnTo>
                    <a:pt x="1049" y="3"/>
                  </a:lnTo>
                  <a:lnTo>
                    <a:pt x="1128" y="13"/>
                  </a:lnTo>
                  <a:lnTo>
                    <a:pt x="1203" y="28"/>
                  </a:lnTo>
                  <a:lnTo>
                    <a:pt x="1277" y="50"/>
                  </a:lnTo>
                  <a:lnTo>
                    <a:pt x="1347" y="76"/>
                  </a:lnTo>
                  <a:lnTo>
                    <a:pt x="1416" y="108"/>
                  </a:lnTo>
                  <a:lnTo>
                    <a:pt x="1481" y="145"/>
                  </a:lnTo>
                  <a:lnTo>
                    <a:pt x="1543" y="187"/>
                  </a:lnTo>
                  <a:lnTo>
                    <a:pt x="1601" y="233"/>
                  </a:lnTo>
                  <a:lnTo>
                    <a:pt x="1656" y="284"/>
                  </a:lnTo>
                  <a:lnTo>
                    <a:pt x="1706" y="338"/>
                  </a:lnTo>
                  <a:lnTo>
                    <a:pt x="1753" y="397"/>
                  </a:lnTo>
                  <a:lnTo>
                    <a:pt x="1794" y="459"/>
                  </a:lnTo>
                  <a:lnTo>
                    <a:pt x="1831" y="523"/>
                  </a:lnTo>
                  <a:lnTo>
                    <a:pt x="1864" y="591"/>
                  </a:lnTo>
                  <a:lnTo>
                    <a:pt x="1891" y="662"/>
                  </a:lnTo>
                  <a:lnTo>
                    <a:pt x="1912" y="736"/>
                  </a:lnTo>
                  <a:lnTo>
                    <a:pt x="1928" y="811"/>
                  </a:lnTo>
                  <a:lnTo>
                    <a:pt x="1937" y="888"/>
                  </a:lnTo>
                  <a:lnTo>
                    <a:pt x="1940" y="968"/>
                  </a:lnTo>
                  <a:lnTo>
                    <a:pt x="1937" y="993"/>
                  </a:lnTo>
                  <a:lnTo>
                    <a:pt x="1927" y="1015"/>
                  </a:lnTo>
                  <a:lnTo>
                    <a:pt x="1913" y="1034"/>
                  </a:lnTo>
                  <a:lnTo>
                    <a:pt x="1893" y="1049"/>
                  </a:lnTo>
                  <a:lnTo>
                    <a:pt x="1872" y="1058"/>
                  </a:lnTo>
                  <a:lnTo>
                    <a:pt x="1847" y="1061"/>
                  </a:lnTo>
                  <a:lnTo>
                    <a:pt x="1822" y="1058"/>
                  </a:lnTo>
                  <a:lnTo>
                    <a:pt x="1799" y="1049"/>
                  </a:lnTo>
                  <a:lnTo>
                    <a:pt x="1780" y="1034"/>
                  </a:lnTo>
                  <a:lnTo>
                    <a:pt x="1765" y="1015"/>
                  </a:lnTo>
                  <a:lnTo>
                    <a:pt x="1756" y="993"/>
                  </a:lnTo>
                  <a:lnTo>
                    <a:pt x="1753" y="968"/>
                  </a:lnTo>
                  <a:lnTo>
                    <a:pt x="1750" y="897"/>
                  </a:lnTo>
                  <a:lnTo>
                    <a:pt x="1740" y="828"/>
                  </a:lnTo>
                  <a:lnTo>
                    <a:pt x="1725" y="760"/>
                  </a:lnTo>
                  <a:lnTo>
                    <a:pt x="1703" y="695"/>
                  </a:lnTo>
                  <a:lnTo>
                    <a:pt x="1677" y="634"/>
                  </a:lnTo>
                  <a:lnTo>
                    <a:pt x="1645" y="574"/>
                  </a:lnTo>
                  <a:lnTo>
                    <a:pt x="1610" y="517"/>
                  </a:lnTo>
                  <a:lnTo>
                    <a:pt x="1568" y="465"/>
                  </a:lnTo>
                  <a:lnTo>
                    <a:pt x="1524" y="417"/>
                  </a:lnTo>
                  <a:lnTo>
                    <a:pt x="1474" y="371"/>
                  </a:lnTo>
                  <a:lnTo>
                    <a:pt x="1421" y="330"/>
                  </a:lnTo>
                  <a:lnTo>
                    <a:pt x="1365" y="294"/>
                  </a:lnTo>
                  <a:lnTo>
                    <a:pt x="1305" y="263"/>
                  </a:lnTo>
                  <a:lnTo>
                    <a:pt x="1243" y="236"/>
                  </a:lnTo>
                  <a:lnTo>
                    <a:pt x="1178" y="215"/>
                  </a:lnTo>
                  <a:lnTo>
                    <a:pt x="1110" y="200"/>
                  </a:lnTo>
                  <a:lnTo>
                    <a:pt x="1042" y="191"/>
                  </a:lnTo>
                  <a:lnTo>
                    <a:pt x="970" y="188"/>
                  </a:lnTo>
                  <a:lnTo>
                    <a:pt x="902" y="190"/>
                  </a:lnTo>
                  <a:lnTo>
                    <a:pt x="833" y="200"/>
                  </a:lnTo>
                  <a:lnTo>
                    <a:pt x="767" y="214"/>
                  </a:lnTo>
                  <a:lnTo>
                    <a:pt x="702" y="234"/>
                  </a:lnTo>
                  <a:lnTo>
                    <a:pt x="639" y="260"/>
                  </a:lnTo>
                  <a:lnTo>
                    <a:pt x="580" y="291"/>
                  </a:lnTo>
                  <a:lnTo>
                    <a:pt x="522" y="328"/>
                  </a:lnTo>
                  <a:lnTo>
                    <a:pt x="468" y="369"/>
                  </a:lnTo>
                  <a:lnTo>
                    <a:pt x="416" y="415"/>
                  </a:lnTo>
                  <a:lnTo>
                    <a:pt x="370" y="466"/>
                  </a:lnTo>
                  <a:lnTo>
                    <a:pt x="328" y="521"/>
                  </a:lnTo>
                  <a:lnTo>
                    <a:pt x="291" y="578"/>
                  </a:lnTo>
                  <a:lnTo>
                    <a:pt x="261" y="638"/>
                  </a:lnTo>
                  <a:lnTo>
                    <a:pt x="235" y="701"/>
                  </a:lnTo>
                  <a:lnTo>
                    <a:pt x="214" y="765"/>
                  </a:lnTo>
                  <a:lnTo>
                    <a:pt x="200" y="831"/>
                  </a:lnTo>
                  <a:lnTo>
                    <a:pt x="191" y="898"/>
                  </a:lnTo>
                  <a:lnTo>
                    <a:pt x="188" y="968"/>
                  </a:lnTo>
                  <a:lnTo>
                    <a:pt x="191" y="1038"/>
                  </a:lnTo>
                  <a:lnTo>
                    <a:pt x="200" y="1108"/>
                  </a:lnTo>
                  <a:lnTo>
                    <a:pt x="216" y="1175"/>
                  </a:lnTo>
                  <a:lnTo>
                    <a:pt x="237" y="1240"/>
                  </a:lnTo>
                  <a:lnTo>
                    <a:pt x="263" y="1302"/>
                  </a:lnTo>
                  <a:lnTo>
                    <a:pt x="295" y="1361"/>
                  </a:lnTo>
                  <a:lnTo>
                    <a:pt x="332" y="1418"/>
                  </a:lnTo>
                  <a:lnTo>
                    <a:pt x="372" y="1470"/>
                  </a:lnTo>
                  <a:lnTo>
                    <a:pt x="418" y="1519"/>
                  </a:lnTo>
                  <a:lnTo>
                    <a:pt x="466" y="1564"/>
                  </a:lnTo>
                  <a:lnTo>
                    <a:pt x="520" y="1606"/>
                  </a:lnTo>
                  <a:lnTo>
                    <a:pt x="575" y="1641"/>
                  </a:lnTo>
                  <a:lnTo>
                    <a:pt x="635" y="1673"/>
                  </a:lnTo>
                  <a:lnTo>
                    <a:pt x="697" y="1699"/>
                  </a:lnTo>
                  <a:lnTo>
                    <a:pt x="762" y="1721"/>
                  </a:lnTo>
                  <a:lnTo>
                    <a:pt x="830" y="1736"/>
                  </a:lnTo>
                  <a:lnTo>
                    <a:pt x="899" y="1744"/>
                  </a:lnTo>
                  <a:lnTo>
                    <a:pt x="970" y="1748"/>
                  </a:lnTo>
                  <a:lnTo>
                    <a:pt x="1035" y="1746"/>
                  </a:lnTo>
                  <a:lnTo>
                    <a:pt x="1099" y="1738"/>
                  </a:lnTo>
                  <a:lnTo>
                    <a:pt x="1161" y="1725"/>
                  </a:lnTo>
                  <a:lnTo>
                    <a:pt x="1222" y="1708"/>
                  </a:lnTo>
                  <a:lnTo>
                    <a:pt x="1281" y="1685"/>
                  </a:lnTo>
                  <a:lnTo>
                    <a:pt x="1339" y="1657"/>
                  </a:lnTo>
                  <a:lnTo>
                    <a:pt x="1393" y="1625"/>
                  </a:lnTo>
                  <a:lnTo>
                    <a:pt x="1445" y="1588"/>
                  </a:lnTo>
                  <a:lnTo>
                    <a:pt x="1494" y="1547"/>
                  </a:lnTo>
                  <a:lnTo>
                    <a:pt x="1541" y="1501"/>
                  </a:lnTo>
                  <a:lnTo>
                    <a:pt x="1557" y="1487"/>
                  </a:lnTo>
                  <a:lnTo>
                    <a:pt x="1577" y="1478"/>
                  </a:lnTo>
                  <a:lnTo>
                    <a:pt x="1596" y="1472"/>
                  </a:lnTo>
                  <a:lnTo>
                    <a:pt x="1617" y="1472"/>
                  </a:lnTo>
                  <a:lnTo>
                    <a:pt x="1638" y="1475"/>
                  </a:lnTo>
                  <a:lnTo>
                    <a:pt x="1656" y="1484"/>
                  </a:lnTo>
                  <a:lnTo>
                    <a:pt x="1674" y="1497"/>
                  </a:lnTo>
                  <a:lnTo>
                    <a:pt x="1688" y="1513"/>
                  </a:lnTo>
                  <a:lnTo>
                    <a:pt x="1698" y="1532"/>
                  </a:lnTo>
                  <a:lnTo>
                    <a:pt x="1703" y="1552"/>
                  </a:lnTo>
                  <a:lnTo>
                    <a:pt x="1703" y="1573"/>
                  </a:lnTo>
                  <a:lnTo>
                    <a:pt x="1700" y="1593"/>
                  </a:lnTo>
                  <a:lnTo>
                    <a:pt x="1691" y="1612"/>
                  </a:lnTo>
                  <a:lnTo>
                    <a:pt x="1678" y="1629"/>
                  </a:lnTo>
                  <a:lnTo>
                    <a:pt x="1627" y="1680"/>
                  </a:lnTo>
                  <a:lnTo>
                    <a:pt x="1571" y="1727"/>
                  </a:lnTo>
                  <a:lnTo>
                    <a:pt x="1513" y="1769"/>
                  </a:lnTo>
                  <a:lnTo>
                    <a:pt x="1452" y="1807"/>
                  </a:lnTo>
                  <a:lnTo>
                    <a:pt x="1389" y="1841"/>
                  </a:lnTo>
                  <a:lnTo>
                    <a:pt x="1322" y="1869"/>
                  </a:lnTo>
                  <a:lnTo>
                    <a:pt x="1255" y="1893"/>
                  </a:lnTo>
                  <a:lnTo>
                    <a:pt x="1185" y="1912"/>
                  </a:lnTo>
                  <a:lnTo>
                    <a:pt x="1115" y="1925"/>
                  </a:lnTo>
                  <a:lnTo>
                    <a:pt x="1043" y="1933"/>
                  </a:lnTo>
                  <a:lnTo>
                    <a:pt x="970" y="1935"/>
                  </a:lnTo>
                  <a:lnTo>
                    <a:pt x="891" y="1932"/>
                  </a:lnTo>
                  <a:lnTo>
                    <a:pt x="813" y="1922"/>
                  </a:lnTo>
                  <a:lnTo>
                    <a:pt x="737" y="1907"/>
                  </a:lnTo>
                  <a:lnTo>
                    <a:pt x="664" y="1887"/>
                  </a:lnTo>
                  <a:lnTo>
                    <a:pt x="593" y="1859"/>
                  </a:lnTo>
                  <a:lnTo>
                    <a:pt x="525" y="1827"/>
                  </a:lnTo>
                  <a:lnTo>
                    <a:pt x="460" y="1790"/>
                  </a:lnTo>
                  <a:lnTo>
                    <a:pt x="398" y="1749"/>
                  </a:lnTo>
                  <a:lnTo>
                    <a:pt x="339" y="1702"/>
                  </a:lnTo>
                  <a:lnTo>
                    <a:pt x="285" y="1652"/>
                  </a:lnTo>
                  <a:lnTo>
                    <a:pt x="234" y="1597"/>
                  </a:lnTo>
                  <a:lnTo>
                    <a:pt x="187" y="1539"/>
                  </a:lnTo>
                  <a:lnTo>
                    <a:pt x="146" y="1478"/>
                  </a:lnTo>
                  <a:lnTo>
                    <a:pt x="109" y="1412"/>
                  </a:lnTo>
                  <a:lnTo>
                    <a:pt x="76" y="1344"/>
                  </a:lnTo>
                  <a:lnTo>
                    <a:pt x="50" y="1274"/>
                  </a:lnTo>
                  <a:lnTo>
                    <a:pt x="28" y="1200"/>
                  </a:lnTo>
                  <a:lnTo>
                    <a:pt x="13" y="1125"/>
                  </a:lnTo>
                  <a:lnTo>
                    <a:pt x="3" y="1047"/>
                  </a:lnTo>
                  <a:lnTo>
                    <a:pt x="0" y="968"/>
                  </a:lnTo>
                  <a:lnTo>
                    <a:pt x="3" y="891"/>
                  </a:lnTo>
                  <a:lnTo>
                    <a:pt x="12" y="815"/>
                  </a:lnTo>
                  <a:lnTo>
                    <a:pt x="27" y="741"/>
                  </a:lnTo>
                  <a:lnTo>
                    <a:pt x="48" y="668"/>
                  </a:lnTo>
                  <a:lnTo>
                    <a:pt x="74" y="597"/>
                  </a:lnTo>
                  <a:lnTo>
                    <a:pt x="105" y="528"/>
                  </a:lnTo>
                  <a:lnTo>
                    <a:pt x="142" y="463"/>
                  </a:lnTo>
                  <a:lnTo>
                    <a:pt x="185" y="400"/>
                  </a:lnTo>
                  <a:lnTo>
                    <a:pt x="232" y="340"/>
                  </a:lnTo>
                  <a:lnTo>
                    <a:pt x="284" y="283"/>
                  </a:lnTo>
                  <a:lnTo>
                    <a:pt x="341" y="231"/>
                  </a:lnTo>
                  <a:lnTo>
                    <a:pt x="401" y="183"/>
                  </a:lnTo>
                  <a:lnTo>
                    <a:pt x="464" y="142"/>
                  </a:lnTo>
                  <a:lnTo>
                    <a:pt x="531" y="105"/>
                  </a:lnTo>
                  <a:lnTo>
                    <a:pt x="599" y="73"/>
                  </a:lnTo>
                  <a:lnTo>
                    <a:pt x="670" y="47"/>
                  </a:lnTo>
                  <a:lnTo>
                    <a:pt x="743" y="27"/>
                  </a:lnTo>
                  <a:lnTo>
                    <a:pt x="817" y="12"/>
                  </a:lnTo>
                  <a:lnTo>
                    <a:pt x="893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70"/>
            <p:cNvSpPr>
              <a:spLocks noEditPoints="1"/>
            </p:cNvSpPr>
            <p:nvPr/>
          </p:nvSpPr>
          <p:spPr bwMode="auto">
            <a:xfrm>
              <a:off x="4541838" y="5099051"/>
              <a:ext cx="63500" cy="106363"/>
            </a:xfrm>
            <a:custGeom>
              <a:avLst/>
              <a:gdLst>
                <a:gd name="T0" fmla="*/ 262 w 397"/>
                <a:gd name="T1" fmla="*/ 522 h 673"/>
                <a:gd name="T2" fmla="*/ 299 w 397"/>
                <a:gd name="T3" fmla="*/ 497 h 673"/>
                <a:gd name="T4" fmla="*/ 311 w 397"/>
                <a:gd name="T5" fmla="*/ 469 h 673"/>
                <a:gd name="T6" fmla="*/ 311 w 397"/>
                <a:gd name="T7" fmla="*/ 448 h 673"/>
                <a:gd name="T8" fmla="*/ 306 w 397"/>
                <a:gd name="T9" fmla="*/ 422 h 673"/>
                <a:gd name="T10" fmla="*/ 279 w 397"/>
                <a:gd name="T11" fmla="*/ 394 h 673"/>
                <a:gd name="T12" fmla="*/ 156 w 397"/>
                <a:gd name="T13" fmla="*/ 147 h 673"/>
                <a:gd name="T14" fmla="*/ 106 w 397"/>
                <a:gd name="T15" fmla="*/ 167 h 673"/>
                <a:gd name="T16" fmla="*/ 87 w 397"/>
                <a:gd name="T17" fmla="*/ 196 h 673"/>
                <a:gd name="T18" fmla="*/ 85 w 397"/>
                <a:gd name="T19" fmla="*/ 218 h 673"/>
                <a:gd name="T20" fmla="*/ 87 w 397"/>
                <a:gd name="T21" fmla="*/ 242 h 673"/>
                <a:gd name="T22" fmla="*/ 106 w 397"/>
                <a:gd name="T23" fmla="*/ 271 h 673"/>
                <a:gd name="T24" fmla="*/ 156 w 397"/>
                <a:gd name="T25" fmla="*/ 291 h 673"/>
                <a:gd name="T26" fmla="*/ 231 w 397"/>
                <a:gd name="T27" fmla="*/ 0 h 673"/>
                <a:gd name="T28" fmla="*/ 240 w 397"/>
                <a:gd name="T29" fmla="*/ 7 h 673"/>
                <a:gd name="T30" fmla="*/ 274 w 397"/>
                <a:gd name="T31" fmla="*/ 68 h 673"/>
                <a:gd name="T32" fmla="*/ 352 w 397"/>
                <a:gd name="T33" fmla="*/ 108 h 673"/>
                <a:gd name="T34" fmla="*/ 393 w 397"/>
                <a:gd name="T35" fmla="*/ 179 h 673"/>
                <a:gd name="T36" fmla="*/ 395 w 397"/>
                <a:gd name="T37" fmla="*/ 214 h 673"/>
                <a:gd name="T38" fmla="*/ 387 w 397"/>
                <a:gd name="T39" fmla="*/ 218 h 673"/>
                <a:gd name="T40" fmla="*/ 314 w 397"/>
                <a:gd name="T41" fmla="*/ 216 h 673"/>
                <a:gd name="T42" fmla="*/ 310 w 397"/>
                <a:gd name="T43" fmla="*/ 202 h 673"/>
                <a:gd name="T44" fmla="*/ 298 w 397"/>
                <a:gd name="T45" fmla="*/ 175 h 673"/>
                <a:gd name="T46" fmla="*/ 261 w 397"/>
                <a:gd name="T47" fmla="*/ 151 h 673"/>
                <a:gd name="T48" fmla="*/ 275 w 397"/>
                <a:gd name="T49" fmla="*/ 304 h 673"/>
                <a:gd name="T50" fmla="*/ 356 w 397"/>
                <a:gd name="T51" fmla="*/ 348 h 673"/>
                <a:gd name="T52" fmla="*/ 394 w 397"/>
                <a:gd name="T53" fmla="*/ 423 h 673"/>
                <a:gd name="T54" fmla="*/ 386 w 397"/>
                <a:gd name="T55" fmla="*/ 515 h 673"/>
                <a:gd name="T56" fmla="*/ 333 w 397"/>
                <a:gd name="T57" fmla="*/ 581 h 673"/>
                <a:gd name="T58" fmla="*/ 240 w 397"/>
                <a:gd name="T59" fmla="*/ 612 h 673"/>
                <a:gd name="T60" fmla="*/ 238 w 397"/>
                <a:gd name="T61" fmla="*/ 670 h 673"/>
                <a:gd name="T62" fmla="*/ 165 w 397"/>
                <a:gd name="T63" fmla="*/ 673 h 673"/>
                <a:gd name="T64" fmla="*/ 157 w 397"/>
                <a:gd name="T65" fmla="*/ 666 h 673"/>
                <a:gd name="T66" fmla="*/ 122 w 397"/>
                <a:gd name="T67" fmla="*/ 606 h 673"/>
                <a:gd name="T68" fmla="*/ 44 w 397"/>
                <a:gd name="T69" fmla="*/ 566 h 673"/>
                <a:gd name="T70" fmla="*/ 4 w 397"/>
                <a:gd name="T71" fmla="*/ 494 h 673"/>
                <a:gd name="T72" fmla="*/ 2 w 397"/>
                <a:gd name="T73" fmla="*/ 459 h 673"/>
                <a:gd name="T74" fmla="*/ 10 w 397"/>
                <a:gd name="T75" fmla="*/ 455 h 673"/>
                <a:gd name="T76" fmla="*/ 82 w 397"/>
                <a:gd name="T77" fmla="*/ 457 h 673"/>
                <a:gd name="T78" fmla="*/ 86 w 397"/>
                <a:gd name="T79" fmla="*/ 471 h 673"/>
                <a:gd name="T80" fmla="*/ 98 w 397"/>
                <a:gd name="T81" fmla="*/ 498 h 673"/>
                <a:gd name="T82" fmla="*/ 135 w 397"/>
                <a:gd name="T83" fmla="*/ 522 h 673"/>
                <a:gd name="T84" fmla="*/ 121 w 397"/>
                <a:gd name="T85" fmla="*/ 370 h 673"/>
                <a:gd name="T86" fmla="*/ 40 w 397"/>
                <a:gd name="T87" fmla="*/ 326 h 673"/>
                <a:gd name="T88" fmla="*/ 2 w 397"/>
                <a:gd name="T89" fmla="*/ 250 h 673"/>
                <a:gd name="T90" fmla="*/ 10 w 397"/>
                <a:gd name="T91" fmla="*/ 159 h 673"/>
                <a:gd name="T92" fmla="*/ 63 w 397"/>
                <a:gd name="T93" fmla="*/ 93 h 673"/>
                <a:gd name="T94" fmla="*/ 156 w 397"/>
                <a:gd name="T95" fmla="*/ 61 h 673"/>
                <a:gd name="T96" fmla="*/ 159 w 397"/>
                <a:gd name="T97" fmla="*/ 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673">
                  <a:moveTo>
                    <a:pt x="240" y="382"/>
                  </a:moveTo>
                  <a:lnTo>
                    <a:pt x="240" y="528"/>
                  </a:lnTo>
                  <a:lnTo>
                    <a:pt x="262" y="522"/>
                  </a:lnTo>
                  <a:lnTo>
                    <a:pt x="279" y="515"/>
                  </a:lnTo>
                  <a:lnTo>
                    <a:pt x="290" y="506"/>
                  </a:lnTo>
                  <a:lnTo>
                    <a:pt x="299" y="497"/>
                  </a:lnTo>
                  <a:lnTo>
                    <a:pt x="306" y="487"/>
                  </a:lnTo>
                  <a:lnTo>
                    <a:pt x="309" y="478"/>
                  </a:lnTo>
                  <a:lnTo>
                    <a:pt x="311" y="469"/>
                  </a:lnTo>
                  <a:lnTo>
                    <a:pt x="311" y="461"/>
                  </a:lnTo>
                  <a:lnTo>
                    <a:pt x="311" y="455"/>
                  </a:lnTo>
                  <a:lnTo>
                    <a:pt x="311" y="448"/>
                  </a:lnTo>
                  <a:lnTo>
                    <a:pt x="311" y="441"/>
                  </a:lnTo>
                  <a:lnTo>
                    <a:pt x="309" y="432"/>
                  </a:lnTo>
                  <a:lnTo>
                    <a:pt x="306" y="422"/>
                  </a:lnTo>
                  <a:lnTo>
                    <a:pt x="299" y="413"/>
                  </a:lnTo>
                  <a:lnTo>
                    <a:pt x="290" y="403"/>
                  </a:lnTo>
                  <a:lnTo>
                    <a:pt x="279" y="394"/>
                  </a:lnTo>
                  <a:lnTo>
                    <a:pt x="262" y="388"/>
                  </a:lnTo>
                  <a:lnTo>
                    <a:pt x="240" y="382"/>
                  </a:lnTo>
                  <a:close/>
                  <a:moveTo>
                    <a:pt x="156" y="147"/>
                  </a:moveTo>
                  <a:lnTo>
                    <a:pt x="135" y="151"/>
                  </a:lnTo>
                  <a:lnTo>
                    <a:pt x="119" y="159"/>
                  </a:lnTo>
                  <a:lnTo>
                    <a:pt x="106" y="167"/>
                  </a:lnTo>
                  <a:lnTo>
                    <a:pt x="97" y="176"/>
                  </a:lnTo>
                  <a:lnTo>
                    <a:pt x="91" y="186"/>
                  </a:lnTo>
                  <a:lnTo>
                    <a:pt x="87" y="196"/>
                  </a:lnTo>
                  <a:lnTo>
                    <a:pt x="86" y="204"/>
                  </a:lnTo>
                  <a:lnTo>
                    <a:pt x="85" y="212"/>
                  </a:lnTo>
                  <a:lnTo>
                    <a:pt x="85" y="218"/>
                  </a:lnTo>
                  <a:lnTo>
                    <a:pt x="85" y="225"/>
                  </a:lnTo>
                  <a:lnTo>
                    <a:pt x="86" y="233"/>
                  </a:lnTo>
                  <a:lnTo>
                    <a:pt x="87" y="242"/>
                  </a:lnTo>
                  <a:lnTo>
                    <a:pt x="91" y="251"/>
                  </a:lnTo>
                  <a:lnTo>
                    <a:pt x="97" y="261"/>
                  </a:lnTo>
                  <a:lnTo>
                    <a:pt x="106" y="271"/>
                  </a:lnTo>
                  <a:lnTo>
                    <a:pt x="119" y="279"/>
                  </a:lnTo>
                  <a:lnTo>
                    <a:pt x="135" y="286"/>
                  </a:lnTo>
                  <a:lnTo>
                    <a:pt x="156" y="291"/>
                  </a:lnTo>
                  <a:lnTo>
                    <a:pt x="156" y="147"/>
                  </a:lnTo>
                  <a:close/>
                  <a:moveTo>
                    <a:pt x="165" y="0"/>
                  </a:moveTo>
                  <a:lnTo>
                    <a:pt x="231" y="0"/>
                  </a:lnTo>
                  <a:lnTo>
                    <a:pt x="235" y="1"/>
                  </a:lnTo>
                  <a:lnTo>
                    <a:pt x="238" y="4"/>
                  </a:lnTo>
                  <a:lnTo>
                    <a:pt x="240" y="7"/>
                  </a:lnTo>
                  <a:lnTo>
                    <a:pt x="240" y="10"/>
                  </a:lnTo>
                  <a:lnTo>
                    <a:pt x="240" y="61"/>
                  </a:lnTo>
                  <a:lnTo>
                    <a:pt x="274" y="68"/>
                  </a:lnTo>
                  <a:lnTo>
                    <a:pt x="305" y="77"/>
                  </a:lnTo>
                  <a:lnTo>
                    <a:pt x="331" y="92"/>
                  </a:lnTo>
                  <a:lnTo>
                    <a:pt x="352" y="108"/>
                  </a:lnTo>
                  <a:lnTo>
                    <a:pt x="370" y="128"/>
                  </a:lnTo>
                  <a:lnTo>
                    <a:pt x="384" y="152"/>
                  </a:lnTo>
                  <a:lnTo>
                    <a:pt x="393" y="179"/>
                  </a:lnTo>
                  <a:lnTo>
                    <a:pt x="396" y="209"/>
                  </a:lnTo>
                  <a:lnTo>
                    <a:pt x="396" y="212"/>
                  </a:lnTo>
                  <a:lnTo>
                    <a:pt x="395" y="214"/>
                  </a:lnTo>
                  <a:lnTo>
                    <a:pt x="393" y="216"/>
                  </a:lnTo>
                  <a:lnTo>
                    <a:pt x="389" y="218"/>
                  </a:lnTo>
                  <a:lnTo>
                    <a:pt x="387" y="218"/>
                  </a:lnTo>
                  <a:lnTo>
                    <a:pt x="321" y="218"/>
                  </a:lnTo>
                  <a:lnTo>
                    <a:pt x="318" y="218"/>
                  </a:lnTo>
                  <a:lnTo>
                    <a:pt x="314" y="216"/>
                  </a:lnTo>
                  <a:lnTo>
                    <a:pt x="312" y="213"/>
                  </a:lnTo>
                  <a:lnTo>
                    <a:pt x="311" y="210"/>
                  </a:lnTo>
                  <a:lnTo>
                    <a:pt x="310" y="202"/>
                  </a:lnTo>
                  <a:lnTo>
                    <a:pt x="308" y="193"/>
                  </a:lnTo>
                  <a:lnTo>
                    <a:pt x="305" y="184"/>
                  </a:lnTo>
                  <a:lnTo>
                    <a:pt x="298" y="175"/>
                  </a:lnTo>
                  <a:lnTo>
                    <a:pt x="289" y="166"/>
                  </a:lnTo>
                  <a:lnTo>
                    <a:pt x="277" y="158"/>
                  </a:lnTo>
                  <a:lnTo>
                    <a:pt x="261" y="151"/>
                  </a:lnTo>
                  <a:lnTo>
                    <a:pt x="240" y="147"/>
                  </a:lnTo>
                  <a:lnTo>
                    <a:pt x="240" y="297"/>
                  </a:lnTo>
                  <a:lnTo>
                    <a:pt x="275" y="304"/>
                  </a:lnTo>
                  <a:lnTo>
                    <a:pt x="307" y="314"/>
                  </a:lnTo>
                  <a:lnTo>
                    <a:pt x="333" y="329"/>
                  </a:lnTo>
                  <a:lnTo>
                    <a:pt x="356" y="348"/>
                  </a:lnTo>
                  <a:lnTo>
                    <a:pt x="373" y="369"/>
                  </a:lnTo>
                  <a:lnTo>
                    <a:pt x="386" y="394"/>
                  </a:lnTo>
                  <a:lnTo>
                    <a:pt x="394" y="423"/>
                  </a:lnTo>
                  <a:lnTo>
                    <a:pt x="397" y="455"/>
                  </a:lnTo>
                  <a:lnTo>
                    <a:pt x="394" y="486"/>
                  </a:lnTo>
                  <a:lnTo>
                    <a:pt x="386" y="515"/>
                  </a:lnTo>
                  <a:lnTo>
                    <a:pt x="373" y="541"/>
                  </a:lnTo>
                  <a:lnTo>
                    <a:pt x="356" y="562"/>
                  </a:lnTo>
                  <a:lnTo>
                    <a:pt x="333" y="581"/>
                  </a:lnTo>
                  <a:lnTo>
                    <a:pt x="307" y="595"/>
                  </a:lnTo>
                  <a:lnTo>
                    <a:pt x="275" y="606"/>
                  </a:lnTo>
                  <a:lnTo>
                    <a:pt x="240" y="612"/>
                  </a:lnTo>
                  <a:lnTo>
                    <a:pt x="240" y="663"/>
                  </a:lnTo>
                  <a:lnTo>
                    <a:pt x="240" y="666"/>
                  </a:lnTo>
                  <a:lnTo>
                    <a:pt x="238" y="670"/>
                  </a:lnTo>
                  <a:lnTo>
                    <a:pt x="235" y="672"/>
                  </a:lnTo>
                  <a:lnTo>
                    <a:pt x="231" y="673"/>
                  </a:lnTo>
                  <a:lnTo>
                    <a:pt x="165" y="673"/>
                  </a:lnTo>
                  <a:lnTo>
                    <a:pt x="161" y="672"/>
                  </a:lnTo>
                  <a:lnTo>
                    <a:pt x="159" y="670"/>
                  </a:lnTo>
                  <a:lnTo>
                    <a:pt x="157" y="666"/>
                  </a:lnTo>
                  <a:lnTo>
                    <a:pt x="156" y="663"/>
                  </a:lnTo>
                  <a:lnTo>
                    <a:pt x="156" y="612"/>
                  </a:lnTo>
                  <a:lnTo>
                    <a:pt x="122" y="606"/>
                  </a:lnTo>
                  <a:lnTo>
                    <a:pt x="93" y="596"/>
                  </a:lnTo>
                  <a:lnTo>
                    <a:pt x="66" y="583"/>
                  </a:lnTo>
                  <a:lnTo>
                    <a:pt x="44" y="566"/>
                  </a:lnTo>
                  <a:lnTo>
                    <a:pt x="26" y="545"/>
                  </a:lnTo>
                  <a:lnTo>
                    <a:pt x="13" y="521"/>
                  </a:lnTo>
                  <a:lnTo>
                    <a:pt x="4" y="494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2" y="459"/>
                  </a:lnTo>
                  <a:lnTo>
                    <a:pt x="3" y="457"/>
                  </a:lnTo>
                  <a:lnTo>
                    <a:pt x="7" y="455"/>
                  </a:lnTo>
                  <a:lnTo>
                    <a:pt x="10" y="455"/>
                  </a:lnTo>
                  <a:lnTo>
                    <a:pt x="75" y="455"/>
                  </a:lnTo>
                  <a:lnTo>
                    <a:pt x="79" y="455"/>
                  </a:lnTo>
                  <a:lnTo>
                    <a:pt x="82" y="457"/>
                  </a:lnTo>
                  <a:lnTo>
                    <a:pt x="84" y="460"/>
                  </a:lnTo>
                  <a:lnTo>
                    <a:pt x="85" y="464"/>
                  </a:lnTo>
                  <a:lnTo>
                    <a:pt x="86" y="471"/>
                  </a:lnTo>
                  <a:lnTo>
                    <a:pt x="88" y="480"/>
                  </a:lnTo>
                  <a:lnTo>
                    <a:pt x="93" y="490"/>
                  </a:lnTo>
                  <a:lnTo>
                    <a:pt x="98" y="498"/>
                  </a:lnTo>
                  <a:lnTo>
                    <a:pt x="108" y="508"/>
                  </a:lnTo>
                  <a:lnTo>
                    <a:pt x="120" y="516"/>
                  </a:lnTo>
                  <a:lnTo>
                    <a:pt x="135" y="522"/>
                  </a:lnTo>
                  <a:lnTo>
                    <a:pt x="156" y="528"/>
                  </a:lnTo>
                  <a:lnTo>
                    <a:pt x="156" y="377"/>
                  </a:lnTo>
                  <a:lnTo>
                    <a:pt x="121" y="370"/>
                  </a:lnTo>
                  <a:lnTo>
                    <a:pt x="90" y="359"/>
                  </a:lnTo>
                  <a:lnTo>
                    <a:pt x="63" y="344"/>
                  </a:lnTo>
                  <a:lnTo>
                    <a:pt x="40" y="326"/>
                  </a:lnTo>
                  <a:lnTo>
                    <a:pt x="23" y="304"/>
                  </a:lnTo>
                  <a:lnTo>
                    <a:pt x="10" y="279"/>
                  </a:lnTo>
                  <a:lnTo>
                    <a:pt x="2" y="250"/>
                  </a:lnTo>
                  <a:lnTo>
                    <a:pt x="0" y="218"/>
                  </a:lnTo>
                  <a:lnTo>
                    <a:pt x="2" y="187"/>
                  </a:lnTo>
                  <a:lnTo>
                    <a:pt x="10" y="159"/>
                  </a:lnTo>
                  <a:lnTo>
                    <a:pt x="23" y="133"/>
                  </a:lnTo>
                  <a:lnTo>
                    <a:pt x="40" y="111"/>
                  </a:lnTo>
                  <a:lnTo>
                    <a:pt x="63" y="93"/>
                  </a:lnTo>
                  <a:lnTo>
                    <a:pt x="90" y="78"/>
                  </a:lnTo>
                  <a:lnTo>
                    <a:pt x="121" y="68"/>
                  </a:lnTo>
                  <a:lnTo>
                    <a:pt x="156" y="61"/>
                  </a:lnTo>
                  <a:lnTo>
                    <a:pt x="156" y="10"/>
                  </a:lnTo>
                  <a:lnTo>
                    <a:pt x="157" y="7"/>
                  </a:lnTo>
                  <a:lnTo>
                    <a:pt x="159" y="4"/>
                  </a:lnTo>
                  <a:lnTo>
                    <a:pt x="161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72"/>
            <p:cNvSpPr>
              <a:spLocks/>
            </p:cNvSpPr>
            <p:nvPr/>
          </p:nvSpPr>
          <p:spPr bwMode="auto">
            <a:xfrm>
              <a:off x="4745038" y="5314951"/>
              <a:ext cx="173038" cy="196850"/>
            </a:xfrm>
            <a:custGeom>
              <a:avLst/>
              <a:gdLst>
                <a:gd name="T0" fmla="*/ 553 w 1093"/>
                <a:gd name="T1" fmla="*/ 5 h 1243"/>
                <a:gd name="T2" fmla="*/ 663 w 1093"/>
                <a:gd name="T3" fmla="*/ 30 h 1243"/>
                <a:gd name="T4" fmla="*/ 768 w 1093"/>
                <a:gd name="T5" fmla="*/ 76 h 1243"/>
                <a:gd name="T6" fmla="*/ 866 w 1093"/>
                <a:gd name="T7" fmla="*/ 141 h 1243"/>
                <a:gd name="T8" fmla="*/ 952 w 1093"/>
                <a:gd name="T9" fmla="*/ 226 h 1243"/>
                <a:gd name="T10" fmla="*/ 1019 w 1093"/>
                <a:gd name="T11" fmla="*/ 328 h 1243"/>
                <a:gd name="T12" fmla="*/ 1066 w 1093"/>
                <a:gd name="T13" fmla="*/ 440 h 1243"/>
                <a:gd name="T14" fmla="*/ 1090 w 1093"/>
                <a:gd name="T15" fmla="*/ 559 h 1243"/>
                <a:gd name="T16" fmla="*/ 1090 w 1093"/>
                <a:gd name="T17" fmla="*/ 683 h 1243"/>
                <a:gd name="T18" fmla="*/ 1066 w 1093"/>
                <a:gd name="T19" fmla="*/ 802 h 1243"/>
                <a:gd name="T20" fmla="*/ 1019 w 1093"/>
                <a:gd name="T21" fmla="*/ 914 h 1243"/>
                <a:gd name="T22" fmla="*/ 952 w 1093"/>
                <a:gd name="T23" fmla="*/ 1015 h 1243"/>
                <a:gd name="T24" fmla="*/ 868 w 1093"/>
                <a:gd name="T25" fmla="*/ 1100 h 1243"/>
                <a:gd name="T26" fmla="*/ 777 w 1093"/>
                <a:gd name="T27" fmla="*/ 1163 h 1243"/>
                <a:gd name="T28" fmla="*/ 679 w 1093"/>
                <a:gd name="T29" fmla="*/ 1207 h 1243"/>
                <a:gd name="T30" fmla="*/ 574 w 1093"/>
                <a:gd name="T31" fmla="*/ 1234 h 1243"/>
                <a:gd name="T32" fmla="*/ 469 w 1093"/>
                <a:gd name="T33" fmla="*/ 1243 h 1243"/>
                <a:gd name="T34" fmla="*/ 362 w 1093"/>
                <a:gd name="T35" fmla="*/ 1234 h 1243"/>
                <a:gd name="T36" fmla="*/ 259 w 1093"/>
                <a:gd name="T37" fmla="*/ 1207 h 1243"/>
                <a:gd name="T38" fmla="*/ 160 w 1093"/>
                <a:gd name="T39" fmla="*/ 1163 h 1243"/>
                <a:gd name="T40" fmla="*/ 70 w 1093"/>
                <a:gd name="T41" fmla="*/ 1100 h 1243"/>
                <a:gd name="T42" fmla="*/ 14 w 1093"/>
                <a:gd name="T43" fmla="*/ 1044 h 1243"/>
                <a:gd name="T44" fmla="*/ 0 w 1093"/>
                <a:gd name="T45" fmla="*/ 1005 h 1243"/>
                <a:gd name="T46" fmla="*/ 4 w 1093"/>
                <a:gd name="T47" fmla="*/ 965 h 1243"/>
                <a:gd name="T48" fmla="*/ 27 w 1093"/>
                <a:gd name="T49" fmla="*/ 929 h 1243"/>
                <a:gd name="T50" fmla="*/ 63 w 1093"/>
                <a:gd name="T51" fmla="*/ 907 h 1243"/>
                <a:gd name="T52" fmla="*/ 104 w 1093"/>
                <a:gd name="T53" fmla="*/ 902 h 1243"/>
                <a:gd name="T54" fmla="*/ 144 w 1093"/>
                <a:gd name="T55" fmla="*/ 915 h 1243"/>
                <a:gd name="T56" fmla="*/ 197 w 1093"/>
                <a:gd name="T57" fmla="*/ 962 h 1243"/>
                <a:gd name="T58" fmla="*/ 280 w 1093"/>
                <a:gd name="T59" fmla="*/ 1014 h 1243"/>
                <a:gd name="T60" fmla="*/ 371 w 1093"/>
                <a:gd name="T61" fmla="*/ 1045 h 1243"/>
                <a:gd name="T62" fmla="*/ 469 w 1093"/>
                <a:gd name="T63" fmla="*/ 1056 h 1243"/>
                <a:gd name="T64" fmla="*/ 567 w 1093"/>
                <a:gd name="T65" fmla="*/ 1045 h 1243"/>
                <a:gd name="T66" fmla="*/ 658 w 1093"/>
                <a:gd name="T67" fmla="*/ 1014 h 1243"/>
                <a:gd name="T68" fmla="*/ 740 w 1093"/>
                <a:gd name="T69" fmla="*/ 962 h 1243"/>
                <a:gd name="T70" fmla="*/ 810 w 1093"/>
                <a:gd name="T71" fmla="*/ 893 h 1243"/>
                <a:gd name="T72" fmla="*/ 861 w 1093"/>
                <a:gd name="T73" fmla="*/ 810 h 1243"/>
                <a:gd name="T74" fmla="*/ 894 w 1093"/>
                <a:gd name="T75" fmla="*/ 719 h 1243"/>
                <a:gd name="T76" fmla="*/ 905 w 1093"/>
                <a:gd name="T77" fmla="*/ 621 h 1243"/>
                <a:gd name="T78" fmla="*/ 894 w 1093"/>
                <a:gd name="T79" fmla="*/ 524 h 1243"/>
                <a:gd name="T80" fmla="*/ 861 w 1093"/>
                <a:gd name="T81" fmla="*/ 433 h 1243"/>
                <a:gd name="T82" fmla="*/ 810 w 1093"/>
                <a:gd name="T83" fmla="*/ 350 h 1243"/>
                <a:gd name="T84" fmla="*/ 740 w 1093"/>
                <a:gd name="T85" fmla="*/ 281 h 1243"/>
                <a:gd name="T86" fmla="*/ 658 w 1093"/>
                <a:gd name="T87" fmla="*/ 229 h 1243"/>
                <a:gd name="T88" fmla="*/ 567 w 1093"/>
                <a:gd name="T89" fmla="*/ 197 h 1243"/>
                <a:gd name="T90" fmla="*/ 469 w 1093"/>
                <a:gd name="T91" fmla="*/ 186 h 1243"/>
                <a:gd name="T92" fmla="*/ 371 w 1093"/>
                <a:gd name="T93" fmla="*/ 197 h 1243"/>
                <a:gd name="T94" fmla="*/ 280 w 1093"/>
                <a:gd name="T95" fmla="*/ 229 h 1243"/>
                <a:gd name="T96" fmla="*/ 197 w 1093"/>
                <a:gd name="T97" fmla="*/ 281 h 1243"/>
                <a:gd name="T98" fmla="*/ 144 w 1093"/>
                <a:gd name="T99" fmla="*/ 327 h 1243"/>
                <a:gd name="T100" fmla="*/ 104 w 1093"/>
                <a:gd name="T101" fmla="*/ 340 h 1243"/>
                <a:gd name="T102" fmla="*/ 63 w 1093"/>
                <a:gd name="T103" fmla="*/ 336 h 1243"/>
                <a:gd name="T104" fmla="*/ 27 w 1093"/>
                <a:gd name="T105" fmla="*/ 313 h 1243"/>
                <a:gd name="T106" fmla="*/ 4 w 1093"/>
                <a:gd name="T107" fmla="*/ 277 h 1243"/>
                <a:gd name="T108" fmla="*/ 0 w 1093"/>
                <a:gd name="T109" fmla="*/ 237 h 1243"/>
                <a:gd name="T110" fmla="*/ 14 w 1093"/>
                <a:gd name="T111" fmla="*/ 198 h 1243"/>
                <a:gd name="T112" fmla="*/ 72 w 1093"/>
                <a:gd name="T113" fmla="*/ 141 h 1243"/>
                <a:gd name="T114" fmla="*/ 169 w 1093"/>
                <a:gd name="T115" fmla="*/ 76 h 1243"/>
                <a:gd name="T116" fmla="*/ 274 w 1093"/>
                <a:gd name="T117" fmla="*/ 30 h 1243"/>
                <a:gd name="T118" fmla="*/ 384 w 1093"/>
                <a:gd name="T119" fmla="*/ 5 h 1243"/>
                <a:gd name="T120" fmla="*/ 497 w 1093"/>
                <a:gd name="T121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3" h="1243">
                  <a:moveTo>
                    <a:pt x="497" y="0"/>
                  </a:moveTo>
                  <a:lnTo>
                    <a:pt x="553" y="5"/>
                  </a:lnTo>
                  <a:lnTo>
                    <a:pt x="608" y="15"/>
                  </a:lnTo>
                  <a:lnTo>
                    <a:pt x="663" y="30"/>
                  </a:lnTo>
                  <a:lnTo>
                    <a:pt x="717" y="50"/>
                  </a:lnTo>
                  <a:lnTo>
                    <a:pt x="768" y="76"/>
                  </a:lnTo>
                  <a:lnTo>
                    <a:pt x="818" y="106"/>
                  </a:lnTo>
                  <a:lnTo>
                    <a:pt x="866" y="141"/>
                  </a:lnTo>
                  <a:lnTo>
                    <a:pt x="909" y="181"/>
                  </a:lnTo>
                  <a:lnTo>
                    <a:pt x="952" y="226"/>
                  </a:lnTo>
                  <a:lnTo>
                    <a:pt x="988" y="276"/>
                  </a:lnTo>
                  <a:lnTo>
                    <a:pt x="1019" y="328"/>
                  </a:lnTo>
                  <a:lnTo>
                    <a:pt x="1045" y="383"/>
                  </a:lnTo>
                  <a:lnTo>
                    <a:pt x="1066" y="440"/>
                  </a:lnTo>
                  <a:lnTo>
                    <a:pt x="1080" y="499"/>
                  </a:lnTo>
                  <a:lnTo>
                    <a:pt x="1090" y="559"/>
                  </a:lnTo>
                  <a:lnTo>
                    <a:pt x="1093" y="621"/>
                  </a:lnTo>
                  <a:lnTo>
                    <a:pt x="1090" y="683"/>
                  </a:lnTo>
                  <a:lnTo>
                    <a:pt x="1080" y="744"/>
                  </a:lnTo>
                  <a:lnTo>
                    <a:pt x="1066" y="802"/>
                  </a:lnTo>
                  <a:lnTo>
                    <a:pt x="1045" y="860"/>
                  </a:lnTo>
                  <a:lnTo>
                    <a:pt x="1019" y="914"/>
                  </a:lnTo>
                  <a:lnTo>
                    <a:pt x="988" y="966"/>
                  </a:lnTo>
                  <a:lnTo>
                    <a:pt x="952" y="1015"/>
                  </a:lnTo>
                  <a:lnTo>
                    <a:pt x="909" y="1062"/>
                  </a:lnTo>
                  <a:lnTo>
                    <a:pt x="868" y="1100"/>
                  </a:lnTo>
                  <a:lnTo>
                    <a:pt x="823" y="1133"/>
                  </a:lnTo>
                  <a:lnTo>
                    <a:pt x="777" y="1163"/>
                  </a:lnTo>
                  <a:lnTo>
                    <a:pt x="729" y="1188"/>
                  </a:lnTo>
                  <a:lnTo>
                    <a:pt x="679" y="1207"/>
                  </a:lnTo>
                  <a:lnTo>
                    <a:pt x="627" y="1223"/>
                  </a:lnTo>
                  <a:lnTo>
                    <a:pt x="574" y="1234"/>
                  </a:lnTo>
                  <a:lnTo>
                    <a:pt x="522" y="1241"/>
                  </a:lnTo>
                  <a:lnTo>
                    <a:pt x="469" y="1243"/>
                  </a:lnTo>
                  <a:lnTo>
                    <a:pt x="416" y="1241"/>
                  </a:lnTo>
                  <a:lnTo>
                    <a:pt x="362" y="1234"/>
                  </a:lnTo>
                  <a:lnTo>
                    <a:pt x="310" y="1223"/>
                  </a:lnTo>
                  <a:lnTo>
                    <a:pt x="259" y="1207"/>
                  </a:lnTo>
                  <a:lnTo>
                    <a:pt x="209" y="1188"/>
                  </a:lnTo>
                  <a:lnTo>
                    <a:pt x="160" y="1163"/>
                  </a:lnTo>
                  <a:lnTo>
                    <a:pt x="113" y="1133"/>
                  </a:lnTo>
                  <a:lnTo>
                    <a:pt x="70" y="1100"/>
                  </a:lnTo>
                  <a:lnTo>
                    <a:pt x="27" y="1062"/>
                  </a:lnTo>
                  <a:lnTo>
                    <a:pt x="14" y="1044"/>
                  </a:lnTo>
                  <a:lnTo>
                    <a:pt x="4" y="1026"/>
                  </a:lnTo>
                  <a:lnTo>
                    <a:pt x="0" y="1005"/>
                  </a:lnTo>
                  <a:lnTo>
                    <a:pt x="0" y="985"/>
                  </a:lnTo>
                  <a:lnTo>
                    <a:pt x="4" y="965"/>
                  </a:lnTo>
                  <a:lnTo>
                    <a:pt x="14" y="946"/>
                  </a:lnTo>
                  <a:lnTo>
                    <a:pt x="27" y="929"/>
                  </a:lnTo>
                  <a:lnTo>
                    <a:pt x="45" y="915"/>
                  </a:lnTo>
                  <a:lnTo>
                    <a:pt x="63" y="907"/>
                  </a:lnTo>
                  <a:lnTo>
                    <a:pt x="84" y="902"/>
                  </a:lnTo>
                  <a:lnTo>
                    <a:pt x="104" y="902"/>
                  </a:lnTo>
                  <a:lnTo>
                    <a:pt x="124" y="907"/>
                  </a:lnTo>
                  <a:lnTo>
                    <a:pt x="144" y="915"/>
                  </a:lnTo>
                  <a:lnTo>
                    <a:pt x="160" y="929"/>
                  </a:lnTo>
                  <a:lnTo>
                    <a:pt x="197" y="962"/>
                  </a:lnTo>
                  <a:lnTo>
                    <a:pt x="237" y="990"/>
                  </a:lnTo>
                  <a:lnTo>
                    <a:pt x="280" y="1014"/>
                  </a:lnTo>
                  <a:lnTo>
                    <a:pt x="324" y="1032"/>
                  </a:lnTo>
                  <a:lnTo>
                    <a:pt x="371" y="1045"/>
                  </a:lnTo>
                  <a:lnTo>
                    <a:pt x="419" y="1054"/>
                  </a:lnTo>
                  <a:lnTo>
                    <a:pt x="469" y="1056"/>
                  </a:lnTo>
                  <a:lnTo>
                    <a:pt x="518" y="1054"/>
                  </a:lnTo>
                  <a:lnTo>
                    <a:pt x="567" y="1045"/>
                  </a:lnTo>
                  <a:lnTo>
                    <a:pt x="613" y="1032"/>
                  </a:lnTo>
                  <a:lnTo>
                    <a:pt x="658" y="1014"/>
                  </a:lnTo>
                  <a:lnTo>
                    <a:pt x="700" y="990"/>
                  </a:lnTo>
                  <a:lnTo>
                    <a:pt x="740" y="962"/>
                  </a:lnTo>
                  <a:lnTo>
                    <a:pt x="777" y="929"/>
                  </a:lnTo>
                  <a:lnTo>
                    <a:pt x="810" y="893"/>
                  </a:lnTo>
                  <a:lnTo>
                    <a:pt x="839" y="852"/>
                  </a:lnTo>
                  <a:lnTo>
                    <a:pt x="861" y="810"/>
                  </a:lnTo>
                  <a:lnTo>
                    <a:pt x="880" y="766"/>
                  </a:lnTo>
                  <a:lnTo>
                    <a:pt x="894" y="719"/>
                  </a:lnTo>
                  <a:lnTo>
                    <a:pt x="902" y="670"/>
                  </a:lnTo>
                  <a:lnTo>
                    <a:pt x="905" y="621"/>
                  </a:lnTo>
                  <a:lnTo>
                    <a:pt x="902" y="571"/>
                  </a:lnTo>
                  <a:lnTo>
                    <a:pt x="894" y="524"/>
                  </a:lnTo>
                  <a:lnTo>
                    <a:pt x="880" y="477"/>
                  </a:lnTo>
                  <a:lnTo>
                    <a:pt x="861" y="433"/>
                  </a:lnTo>
                  <a:lnTo>
                    <a:pt x="839" y="390"/>
                  </a:lnTo>
                  <a:lnTo>
                    <a:pt x="810" y="350"/>
                  </a:lnTo>
                  <a:lnTo>
                    <a:pt x="777" y="313"/>
                  </a:lnTo>
                  <a:lnTo>
                    <a:pt x="740" y="281"/>
                  </a:lnTo>
                  <a:lnTo>
                    <a:pt x="700" y="252"/>
                  </a:lnTo>
                  <a:lnTo>
                    <a:pt x="658" y="229"/>
                  </a:lnTo>
                  <a:lnTo>
                    <a:pt x="613" y="210"/>
                  </a:lnTo>
                  <a:lnTo>
                    <a:pt x="567" y="197"/>
                  </a:lnTo>
                  <a:lnTo>
                    <a:pt x="518" y="188"/>
                  </a:lnTo>
                  <a:lnTo>
                    <a:pt x="469" y="186"/>
                  </a:lnTo>
                  <a:lnTo>
                    <a:pt x="419" y="188"/>
                  </a:lnTo>
                  <a:lnTo>
                    <a:pt x="371" y="197"/>
                  </a:lnTo>
                  <a:lnTo>
                    <a:pt x="324" y="210"/>
                  </a:lnTo>
                  <a:lnTo>
                    <a:pt x="280" y="229"/>
                  </a:lnTo>
                  <a:lnTo>
                    <a:pt x="237" y="252"/>
                  </a:lnTo>
                  <a:lnTo>
                    <a:pt x="197" y="281"/>
                  </a:lnTo>
                  <a:lnTo>
                    <a:pt x="160" y="313"/>
                  </a:lnTo>
                  <a:lnTo>
                    <a:pt x="144" y="327"/>
                  </a:lnTo>
                  <a:lnTo>
                    <a:pt x="124" y="336"/>
                  </a:lnTo>
                  <a:lnTo>
                    <a:pt x="104" y="340"/>
                  </a:lnTo>
                  <a:lnTo>
                    <a:pt x="84" y="340"/>
                  </a:lnTo>
                  <a:lnTo>
                    <a:pt x="63" y="336"/>
                  </a:lnTo>
                  <a:lnTo>
                    <a:pt x="45" y="327"/>
                  </a:lnTo>
                  <a:lnTo>
                    <a:pt x="27" y="313"/>
                  </a:lnTo>
                  <a:lnTo>
                    <a:pt x="14" y="297"/>
                  </a:lnTo>
                  <a:lnTo>
                    <a:pt x="4" y="277"/>
                  </a:lnTo>
                  <a:lnTo>
                    <a:pt x="0" y="258"/>
                  </a:lnTo>
                  <a:lnTo>
                    <a:pt x="0" y="237"/>
                  </a:lnTo>
                  <a:lnTo>
                    <a:pt x="4" y="217"/>
                  </a:lnTo>
                  <a:lnTo>
                    <a:pt x="14" y="198"/>
                  </a:lnTo>
                  <a:lnTo>
                    <a:pt x="27" y="181"/>
                  </a:lnTo>
                  <a:lnTo>
                    <a:pt x="72" y="141"/>
                  </a:lnTo>
                  <a:lnTo>
                    <a:pt x="119" y="106"/>
                  </a:lnTo>
                  <a:lnTo>
                    <a:pt x="169" y="76"/>
                  </a:lnTo>
                  <a:lnTo>
                    <a:pt x="221" y="50"/>
                  </a:lnTo>
                  <a:lnTo>
                    <a:pt x="274" y="30"/>
                  </a:lnTo>
                  <a:lnTo>
                    <a:pt x="329" y="15"/>
                  </a:lnTo>
                  <a:lnTo>
                    <a:pt x="384" y="5"/>
                  </a:lnTo>
                  <a:lnTo>
                    <a:pt x="441" y="0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73"/>
            <p:cNvSpPr>
              <a:spLocks/>
            </p:cNvSpPr>
            <p:nvPr/>
          </p:nvSpPr>
          <p:spPr bwMode="auto">
            <a:xfrm>
              <a:off x="4665663" y="5259388"/>
              <a:ext cx="307975" cy="307975"/>
            </a:xfrm>
            <a:custGeom>
              <a:avLst/>
              <a:gdLst>
                <a:gd name="T0" fmla="*/ 1126 w 1940"/>
                <a:gd name="T1" fmla="*/ 13 h 1935"/>
                <a:gd name="T2" fmla="*/ 1347 w 1940"/>
                <a:gd name="T3" fmla="*/ 76 h 1935"/>
                <a:gd name="T4" fmla="*/ 1542 w 1940"/>
                <a:gd name="T5" fmla="*/ 186 h 1935"/>
                <a:gd name="T6" fmla="*/ 1706 w 1940"/>
                <a:gd name="T7" fmla="*/ 338 h 1935"/>
                <a:gd name="T8" fmla="*/ 1831 w 1940"/>
                <a:gd name="T9" fmla="*/ 523 h 1935"/>
                <a:gd name="T10" fmla="*/ 1912 w 1940"/>
                <a:gd name="T11" fmla="*/ 735 h 1935"/>
                <a:gd name="T12" fmla="*/ 1940 w 1940"/>
                <a:gd name="T13" fmla="*/ 967 h 1935"/>
                <a:gd name="T14" fmla="*/ 1912 w 1940"/>
                <a:gd name="T15" fmla="*/ 1033 h 1935"/>
                <a:gd name="T16" fmla="*/ 1845 w 1940"/>
                <a:gd name="T17" fmla="*/ 1061 h 1935"/>
                <a:gd name="T18" fmla="*/ 1779 w 1940"/>
                <a:gd name="T19" fmla="*/ 1033 h 1935"/>
                <a:gd name="T20" fmla="*/ 1752 w 1940"/>
                <a:gd name="T21" fmla="*/ 967 h 1935"/>
                <a:gd name="T22" fmla="*/ 1723 w 1940"/>
                <a:gd name="T23" fmla="*/ 760 h 1935"/>
                <a:gd name="T24" fmla="*/ 1645 w 1940"/>
                <a:gd name="T25" fmla="*/ 574 h 1935"/>
                <a:gd name="T26" fmla="*/ 1522 w 1940"/>
                <a:gd name="T27" fmla="*/ 416 h 1935"/>
                <a:gd name="T28" fmla="*/ 1365 w 1940"/>
                <a:gd name="T29" fmla="*/ 294 h 1935"/>
                <a:gd name="T30" fmla="*/ 1178 w 1940"/>
                <a:gd name="T31" fmla="*/ 214 h 1935"/>
                <a:gd name="T32" fmla="*/ 970 w 1940"/>
                <a:gd name="T33" fmla="*/ 187 h 1935"/>
                <a:gd name="T34" fmla="*/ 766 w 1940"/>
                <a:gd name="T35" fmla="*/ 213 h 1935"/>
                <a:gd name="T36" fmla="*/ 579 w 1940"/>
                <a:gd name="T37" fmla="*/ 290 h 1935"/>
                <a:gd name="T38" fmla="*/ 416 w 1940"/>
                <a:gd name="T39" fmla="*/ 415 h 1935"/>
                <a:gd name="T40" fmla="*/ 291 w 1940"/>
                <a:gd name="T41" fmla="*/ 578 h 1935"/>
                <a:gd name="T42" fmla="*/ 214 w 1940"/>
                <a:gd name="T43" fmla="*/ 764 h 1935"/>
                <a:gd name="T44" fmla="*/ 187 w 1940"/>
                <a:gd name="T45" fmla="*/ 967 h 1935"/>
                <a:gd name="T46" fmla="*/ 215 w 1940"/>
                <a:gd name="T47" fmla="*/ 1175 h 1935"/>
                <a:gd name="T48" fmla="*/ 294 w 1940"/>
                <a:gd name="T49" fmla="*/ 1361 h 1935"/>
                <a:gd name="T50" fmla="*/ 416 w 1940"/>
                <a:gd name="T51" fmla="*/ 1518 h 1935"/>
                <a:gd name="T52" fmla="*/ 575 w 1940"/>
                <a:gd name="T53" fmla="*/ 1641 h 1935"/>
                <a:gd name="T54" fmla="*/ 762 w 1940"/>
                <a:gd name="T55" fmla="*/ 1720 h 1935"/>
                <a:gd name="T56" fmla="*/ 970 w 1940"/>
                <a:gd name="T57" fmla="*/ 1747 h 1935"/>
                <a:gd name="T58" fmla="*/ 1161 w 1940"/>
                <a:gd name="T59" fmla="*/ 1725 h 1935"/>
                <a:gd name="T60" fmla="*/ 1337 w 1940"/>
                <a:gd name="T61" fmla="*/ 1656 h 1935"/>
                <a:gd name="T62" fmla="*/ 1494 w 1940"/>
                <a:gd name="T63" fmla="*/ 1547 h 1935"/>
                <a:gd name="T64" fmla="*/ 1576 w 1940"/>
                <a:gd name="T65" fmla="*/ 1477 h 1935"/>
                <a:gd name="T66" fmla="*/ 1636 w 1940"/>
                <a:gd name="T67" fmla="*/ 1475 h 1935"/>
                <a:gd name="T68" fmla="*/ 1688 w 1940"/>
                <a:gd name="T69" fmla="*/ 1513 h 1935"/>
                <a:gd name="T70" fmla="*/ 1703 w 1940"/>
                <a:gd name="T71" fmla="*/ 1572 h 1935"/>
                <a:gd name="T72" fmla="*/ 1678 w 1940"/>
                <a:gd name="T73" fmla="*/ 1629 h 1935"/>
                <a:gd name="T74" fmla="*/ 1512 w 1940"/>
                <a:gd name="T75" fmla="*/ 1769 h 1935"/>
                <a:gd name="T76" fmla="*/ 1322 w 1940"/>
                <a:gd name="T77" fmla="*/ 1869 h 1935"/>
                <a:gd name="T78" fmla="*/ 1114 w 1940"/>
                <a:gd name="T79" fmla="*/ 1924 h 1935"/>
                <a:gd name="T80" fmla="*/ 890 w 1940"/>
                <a:gd name="T81" fmla="*/ 1932 h 1935"/>
                <a:gd name="T82" fmla="*/ 663 w 1940"/>
                <a:gd name="T83" fmla="*/ 1885 h 1935"/>
                <a:gd name="T84" fmla="*/ 459 w 1940"/>
                <a:gd name="T85" fmla="*/ 1790 h 1935"/>
                <a:gd name="T86" fmla="*/ 284 w 1940"/>
                <a:gd name="T87" fmla="*/ 1651 h 1935"/>
                <a:gd name="T88" fmla="*/ 145 w 1940"/>
                <a:gd name="T89" fmla="*/ 1476 h 1935"/>
                <a:gd name="T90" fmla="*/ 49 w 1940"/>
                <a:gd name="T91" fmla="*/ 1273 h 1935"/>
                <a:gd name="T92" fmla="*/ 3 w 1940"/>
                <a:gd name="T93" fmla="*/ 1047 h 1935"/>
                <a:gd name="T94" fmla="*/ 12 w 1940"/>
                <a:gd name="T95" fmla="*/ 814 h 1935"/>
                <a:gd name="T96" fmla="*/ 73 w 1940"/>
                <a:gd name="T97" fmla="*/ 596 h 1935"/>
                <a:gd name="T98" fmla="*/ 183 w 1940"/>
                <a:gd name="T99" fmla="*/ 400 h 1935"/>
                <a:gd name="T100" fmla="*/ 340 w 1940"/>
                <a:gd name="T101" fmla="*/ 231 h 1935"/>
                <a:gd name="T102" fmla="*/ 529 w 1940"/>
                <a:gd name="T103" fmla="*/ 104 h 1935"/>
                <a:gd name="T104" fmla="*/ 741 w 1940"/>
                <a:gd name="T105" fmla="*/ 26 h 1935"/>
                <a:gd name="T106" fmla="*/ 970 w 1940"/>
                <a:gd name="T107" fmla="*/ 0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0" h="1935">
                  <a:moveTo>
                    <a:pt x="970" y="0"/>
                  </a:moveTo>
                  <a:lnTo>
                    <a:pt x="1049" y="3"/>
                  </a:lnTo>
                  <a:lnTo>
                    <a:pt x="1126" y="13"/>
                  </a:lnTo>
                  <a:lnTo>
                    <a:pt x="1203" y="28"/>
                  </a:lnTo>
                  <a:lnTo>
                    <a:pt x="1275" y="48"/>
                  </a:lnTo>
                  <a:lnTo>
                    <a:pt x="1347" y="76"/>
                  </a:lnTo>
                  <a:lnTo>
                    <a:pt x="1415" y="108"/>
                  </a:lnTo>
                  <a:lnTo>
                    <a:pt x="1480" y="144"/>
                  </a:lnTo>
                  <a:lnTo>
                    <a:pt x="1542" y="186"/>
                  </a:lnTo>
                  <a:lnTo>
                    <a:pt x="1601" y="233"/>
                  </a:lnTo>
                  <a:lnTo>
                    <a:pt x="1655" y="283"/>
                  </a:lnTo>
                  <a:lnTo>
                    <a:pt x="1706" y="338"/>
                  </a:lnTo>
                  <a:lnTo>
                    <a:pt x="1752" y="396"/>
                  </a:lnTo>
                  <a:lnTo>
                    <a:pt x="1794" y="457"/>
                  </a:lnTo>
                  <a:lnTo>
                    <a:pt x="1831" y="523"/>
                  </a:lnTo>
                  <a:lnTo>
                    <a:pt x="1864" y="591"/>
                  </a:lnTo>
                  <a:lnTo>
                    <a:pt x="1890" y="661"/>
                  </a:lnTo>
                  <a:lnTo>
                    <a:pt x="1912" y="735"/>
                  </a:lnTo>
                  <a:lnTo>
                    <a:pt x="1927" y="810"/>
                  </a:lnTo>
                  <a:lnTo>
                    <a:pt x="1937" y="888"/>
                  </a:lnTo>
                  <a:lnTo>
                    <a:pt x="1940" y="967"/>
                  </a:lnTo>
                  <a:lnTo>
                    <a:pt x="1937" y="992"/>
                  </a:lnTo>
                  <a:lnTo>
                    <a:pt x="1927" y="1015"/>
                  </a:lnTo>
                  <a:lnTo>
                    <a:pt x="1912" y="1033"/>
                  </a:lnTo>
                  <a:lnTo>
                    <a:pt x="1893" y="1048"/>
                  </a:lnTo>
                  <a:lnTo>
                    <a:pt x="1870" y="1057"/>
                  </a:lnTo>
                  <a:lnTo>
                    <a:pt x="1845" y="1061"/>
                  </a:lnTo>
                  <a:lnTo>
                    <a:pt x="1821" y="1057"/>
                  </a:lnTo>
                  <a:lnTo>
                    <a:pt x="1799" y="1048"/>
                  </a:lnTo>
                  <a:lnTo>
                    <a:pt x="1779" y="1033"/>
                  </a:lnTo>
                  <a:lnTo>
                    <a:pt x="1765" y="1015"/>
                  </a:lnTo>
                  <a:lnTo>
                    <a:pt x="1755" y="992"/>
                  </a:lnTo>
                  <a:lnTo>
                    <a:pt x="1752" y="967"/>
                  </a:lnTo>
                  <a:lnTo>
                    <a:pt x="1749" y="897"/>
                  </a:lnTo>
                  <a:lnTo>
                    <a:pt x="1740" y="827"/>
                  </a:lnTo>
                  <a:lnTo>
                    <a:pt x="1723" y="760"/>
                  </a:lnTo>
                  <a:lnTo>
                    <a:pt x="1703" y="695"/>
                  </a:lnTo>
                  <a:lnTo>
                    <a:pt x="1677" y="633"/>
                  </a:lnTo>
                  <a:lnTo>
                    <a:pt x="1645" y="574"/>
                  </a:lnTo>
                  <a:lnTo>
                    <a:pt x="1608" y="517"/>
                  </a:lnTo>
                  <a:lnTo>
                    <a:pt x="1568" y="465"/>
                  </a:lnTo>
                  <a:lnTo>
                    <a:pt x="1522" y="416"/>
                  </a:lnTo>
                  <a:lnTo>
                    <a:pt x="1473" y="371"/>
                  </a:lnTo>
                  <a:lnTo>
                    <a:pt x="1420" y="329"/>
                  </a:lnTo>
                  <a:lnTo>
                    <a:pt x="1365" y="294"/>
                  </a:lnTo>
                  <a:lnTo>
                    <a:pt x="1305" y="262"/>
                  </a:lnTo>
                  <a:lnTo>
                    <a:pt x="1242" y="236"/>
                  </a:lnTo>
                  <a:lnTo>
                    <a:pt x="1178" y="214"/>
                  </a:lnTo>
                  <a:lnTo>
                    <a:pt x="1110" y="199"/>
                  </a:lnTo>
                  <a:lnTo>
                    <a:pt x="1040" y="191"/>
                  </a:lnTo>
                  <a:lnTo>
                    <a:pt x="970" y="187"/>
                  </a:lnTo>
                  <a:lnTo>
                    <a:pt x="900" y="189"/>
                  </a:lnTo>
                  <a:lnTo>
                    <a:pt x="833" y="199"/>
                  </a:lnTo>
                  <a:lnTo>
                    <a:pt x="766" y="213"/>
                  </a:lnTo>
                  <a:lnTo>
                    <a:pt x="701" y="234"/>
                  </a:lnTo>
                  <a:lnTo>
                    <a:pt x="639" y="260"/>
                  </a:lnTo>
                  <a:lnTo>
                    <a:pt x="579" y="290"/>
                  </a:lnTo>
                  <a:lnTo>
                    <a:pt x="522" y="327"/>
                  </a:lnTo>
                  <a:lnTo>
                    <a:pt x="467" y="368"/>
                  </a:lnTo>
                  <a:lnTo>
                    <a:pt x="416" y="415"/>
                  </a:lnTo>
                  <a:lnTo>
                    <a:pt x="369" y="466"/>
                  </a:lnTo>
                  <a:lnTo>
                    <a:pt x="328" y="520"/>
                  </a:lnTo>
                  <a:lnTo>
                    <a:pt x="291" y="578"/>
                  </a:lnTo>
                  <a:lnTo>
                    <a:pt x="260" y="638"/>
                  </a:lnTo>
                  <a:lnTo>
                    <a:pt x="235" y="699"/>
                  </a:lnTo>
                  <a:lnTo>
                    <a:pt x="214" y="764"/>
                  </a:lnTo>
                  <a:lnTo>
                    <a:pt x="199" y="831"/>
                  </a:lnTo>
                  <a:lnTo>
                    <a:pt x="190" y="898"/>
                  </a:lnTo>
                  <a:lnTo>
                    <a:pt x="187" y="967"/>
                  </a:lnTo>
                  <a:lnTo>
                    <a:pt x="190" y="1038"/>
                  </a:lnTo>
                  <a:lnTo>
                    <a:pt x="200" y="1107"/>
                  </a:lnTo>
                  <a:lnTo>
                    <a:pt x="215" y="1175"/>
                  </a:lnTo>
                  <a:lnTo>
                    <a:pt x="236" y="1240"/>
                  </a:lnTo>
                  <a:lnTo>
                    <a:pt x="263" y="1301"/>
                  </a:lnTo>
                  <a:lnTo>
                    <a:pt x="294" y="1361"/>
                  </a:lnTo>
                  <a:lnTo>
                    <a:pt x="330" y="1418"/>
                  </a:lnTo>
                  <a:lnTo>
                    <a:pt x="372" y="1470"/>
                  </a:lnTo>
                  <a:lnTo>
                    <a:pt x="416" y="1518"/>
                  </a:lnTo>
                  <a:lnTo>
                    <a:pt x="466" y="1564"/>
                  </a:lnTo>
                  <a:lnTo>
                    <a:pt x="518" y="1605"/>
                  </a:lnTo>
                  <a:lnTo>
                    <a:pt x="575" y="1641"/>
                  </a:lnTo>
                  <a:lnTo>
                    <a:pt x="635" y="1672"/>
                  </a:lnTo>
                  <a:lnTo>
                    <a:pt x="697" y="1699"/>
                  </a:lnTo>
                  <a:lnTo>
                    <a:pt x="762" y="1720"/>
                  </a:lnTo>
                  <a:lnTo>
                    <a:pt x="830" y="1735"/>
                  </a:lnTo>
                  <a:lnTo>
                    <a:pt x="898" y="1744"/>
                  </a:lnTo>
                  <a:lnTo>
                    <a:pt x="970" y="1747"/>
                  </a:lnTo>
                  <a:lnTo>
                    <a:pt x="1035" y="1745"/>
                  </a:lnTo>
                  <a:lnTo>
                    <a:pt x="1098" y="1738"/>
                  </a:lnTo>
                  <a:lnTo>
                    <a:pt x="1161" y="1725"/>
                  </a:lnTo>
                  <a:lnTo>
                    <a:pt x="1222" y="1706"/>
                  </a:lnTo>
                  <a:lnTo>
                    <a:pt x="1281" y="1684"/>
                  </a:lnTo>
                  <a:lnTo>
                    <a:pt x="1337" y="1656"/>
                  </a:lnTo>
                  <a:lnTo>
                    <a:pt x="1393" y="1625"/>
                  </a:lnTo>
                  <a:lnTo>
                    <a:pt x="1445" y="1588"/>
                  </a:lnTo>
                  <a:lnTo>
                    <a:pt x="1494" y="1547"/>
                  </a:lnTo>
                  <a:lnTo>
                    <a:pt x="1541" y="1501"/>
                  </a:lnTo>
                  <a:lnTo>
                    <a:pt x="1557" y="1487"/>
                  </a:lnTo>
                  <a:lnTo>
                    <a:pt x="1576" y="1477"/>
                  </a:lnTo>
                  <a:lnTo>
                    <a:pt x="1596" y="1472"/>
                  </a:lnTo>
                  <a:lnTo>
                    <a:pt x="1616" y="1472"/>
                  </a:lnTo>
                  <a:lnTo>
                    <a:pt x="1636" y="1475"/>
                  </a:lnTo>
                  <a:lnTo>
                    <a:pt x="1656" y="1484"/>
                  </a:lnTo>
                  <a:lnTo>
                    <a:pt x="1673" y="1497"/>
                  </a:lnTo>
                  <a:lnTo>
                    <a:pt x="1688" y="1513"/>
                  </a:lnTo>
                  <a:lnTo>
                    <a:pt x="1696" y="1531"/>
                  </a:lnTo>
                  <a:lnTo>
                    <a:pt x="1702" y="1552"/>
                  </a:lnTo>
                  <a:lnTo>
                    <a:pt x="1703" y="1572"/>
                  </a:lnTo>
                  <a:lnTo>
                    <a:pt x="1698" y="1592"/>
                  </a:lnTo>
                  <a:lnTo>
                    <a:pt x="1691" y="1612"/>
                  </a:lnTo>
                  <a:lnTo>
                    <a:pt x="1678" y="1629"/>
                  </a:lnTo>
                  <a:lnTo>
                    <a:pt x="1626" y="1680"/>
                  </a:lnTo>
                  <a:lnTo>
                    <a:pt x="1571" y="1727"/>
                  </a:lnTo>
                  <a:lnTo>
                    <a:pt x="1512" y="1769"/>
                  </a:lnTo>
                  <a:lnTo>
                    <a:pt x="1452" y="1807"/>
                  </a:lnTo>
                  <a:lnTo>
                    <a:pt x="1387" y="1840"/>
                  </a:lnTo>
                  <a:lnTo>
                    <a:pt x="1322" y="1869"/>
                  </a:lnTo>
                  <a:lnTo>
                    <a:pt x="1254" y="1892"/>
                  </a:lnTo>
                  <a:lnTo>
                    <a:pt x="1185" y="1911"/>
                  </a:lnTo>
                  <a:lnTo>
                    <a:pt x="1114" y="1924"/>
                  </a:lnTo>
                  <a:lnTo>
                    <a:pt x="1042" y="1932"/>
                  </a:lnTo>
                  <a:lnTo>
                    <a:pt x="970" y="1935"/>
                  </a:lnTo>
                  <a:lnTo>
                    <a:pt x="890" y="1932"/>
                  </a:lnTo>
                  <a:lnTo>
                    <a:pt x="812" y="1922"/>
                  </a:lnTo>
                  <a:lnTo>
                    <a:pt x="737" y="1907"/>
                  </a:lnTo>
                  <a:lnTo>
                    <a:pt x="663" y="1885"/>
                  </a:lnTo>
                  <a:lnTo>
                    <a:pt x="592" y="1859"/>
                  </a:lnTo>
                  <a:lnTo>
                    <a:pt x="524" y="1827"/>
                  </a:lnTo>
                  <a:lnTo>
                    <a:pt x="459" y="1790"/>
                  </a:lnTo>
                  <a:lnTo>
                    <a:pt x="397" y="1748"/>
                  </a:lnTo>
                  <a:lnTo>
                    <a:pt x="339" y="1702"/>
                  </a:lnTo>
                  <a:lnTo>
                    <a:pt x="284" y="1651"/>
                  </a:lnTo>
                  <a:lnTo>
                    <a:pt x="234" y="1597"/>
                  </a:lnTo>
                  <a:lnTo>
                    <a:pt x="187" y="1538"/>
                  </a:lnTo>
                  <a:lnTo>
                    <a:pt x="145" y="1476"/>
                  </a:lnTo>
                  <a:lnTo>
                    <a:pt x="107" y="1412"/>
                  </a:lnTo>
                  <a:lnTo>
                    <a:pt x="76" y="1344"/>
                  </a:lnTo>
                  <a:lnTo>
                    <a:pt x="49" y="1273"/>
                  </a:lnTo>
                  <a:lnTo>
                    <a:pt x="28" y="1199"/>
                  </a:lnTo>
                  <a:lnTo>
                    <a:pt x="12" y="1124"/>
                  </a:lnTo>
                  <a:lnTo>
                    <a:pt x="3" y="1047"/>
                  </a:lnTo>
                  <a:lnTo>
                    <a:pt x="0" y="967"/>
                  </a:lnTo>
                  <a:lnTo>
                    <a:pt x="2" y="890"/>
                  </a:lnTo>
                  <a:lnTo>
                    <a:pt x="12" y="814"/>
                  </a:lnTo>
                  <a:lnTo>
                    <a:pt x="26" y="739"/>
                  </a:lnTo>
                  <a:lnTo>
                    <a:pt x="46" y="668"/>
                  </a:lnTo>
                  <a:lnTo>
                    <a:pt x="73" y="596"/>
                  </a:lnTo>
                  <a:lnTo>
                    <a:pt x="104" y="528"/>
                  </a:lnTo>
                  <a:lnTo>
                    <a:pt x="141" y="463"/>
                  </a:lnTo>
                  <a:lnTo>
                    <a:pt x="183" y="400"/>
                  </a:lnTo>
                  <a:lnTo>
                    <a:pt x="231" y="339"/>
                  </a:lnTo>
                  <a:lnTo>
                    <a:pt x="284" y="283"/>
                  </a:lnTo>
                  <a:lnTo>
                    <a:pt x="340" y="231"/>
                  </a:lnTo>
                  <a:lnTo>
                    <a:pt x="400" y="183"/>
                  </a:lnTo>
                  <a:lnTo>
                    <a:pt x="463" y="141"/>
                  </a:lnTo>
                  <a:lnTo>
                    <a:pt x="529" y="104"/>
                  </a:lnTo>
                  <a:lnTo>
                    <a:pt x="598" y="72"/>
                  </a:lnTo>
                  <a:lnTo>
                    <a:pt x="669" y="46"/>
                  </a:lnTo>
                  <a:lnTo>
                    <a:pt x="741" y="26"/>
                  </a:lnTo>
                  <a:lnTo>
                    <a:pt x="816" y="12"/>
                  </a:lnTo>
                  <a:lnTo>
                    <a:pt x="893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74"/>
            <p:cNvSpPr>
              <a:spLocks/>
            </p:cNvSpPr>
            <p:nvPr/>
          </p:nvSpPr>
          <p:spPr bwMode="auto">
            <a:xfrm>
              <a:off x="4773613" y="5365751"/>
              <a:ext cx="84138" cy="95250"/>
            </a:xfrm>
            <a:custGeom>
              <a:avLst/>
              <a:gdLst>
                <a:gd name="T0" fmla="*/ 386 w 525"/>
                <a:gd name="T1" fmla="*/ 9 h 605"/>
                <a:gd name="T2" fmla="*/ 463 w 525"/>
                <a:gd name="T3" fmla="*/ 59 h 605"/>
                <a:gd name="T4" fmla="*/ 514 w 525"/>
                <a:gd name="T5" fmla="*/ 155 h 605"/>
                <a:gd name="T6" fmla="*/ 520 w 525"/>
                <a:gd name="T7" fmla="*/ 197 h 605"/>
                <a:gd name="T8" fmla="*/ 512 w 525"/>
                <a:gd name="T9" fmla="*/ 206 h 605"/>
                <a:gd name="T10" fmla="*/ 442 w 525"/>
                <a:gd name="T11" fmla="*/ 206 h 605"/>
                <a:gd name="T12" fmla="*/ 434 w 525"/>
                <a:gd name="T13" fmla="*/ 199 h 605"/>
                <a:gd name="T14" fmla="*/ 418 w 525"/>
                <a:gd name="T15" fmla="*/ 152 h 605"/>
                <a:gd name="T16" fmla="*/ 380 w 525"/>
                <a:gd name="T17" fmla="*/ 107 h 605"/>
                <a:gd name="T18" fmla="*/ 317 w 525"/>
                <a:gd name="T19" fmla="*/ 92 h 605"/>
                <a:gd name="T20" fmla="*/ 252 w 525"/>
                <a:gd name="T21" fmla="*/ 110 h 605"/>
                <a:gd name="T22" fmla="*/ 207 w 525"/>
                <a:gd name="T23" fmla="*/ 160 h 605"/>
                <a:gd name="T24" fmla="*/ 383 w 525"/>
                <a:gd name="T25" fmla="*/ 203 h 605"/>
                <a:gd name="T26" fmla="*/ 393 w 525"/>
                <a:gd name="T27" fmla="*/ 208 h 605"/>
                <a:gd name="T28" fmla="*/ 396 w 525"/>
                <a:gd name="T29" fmla="*/ 220 h 605"/>
                <a:gd name="T30" fmla="*/ 375 w 525"/>
                <a:gd name="T31" fmla="*/ 281 h 605"/>
                <a:gd name="T32" fmla="*/ 179 w 525"/>
                <a:gd name="T33" fmla="*/ 283 h 605"/>
                <a:gd name="T34" fmla="*/ 383 w 525"/>
                <a:gd name="T35" fmla="*/ 314 h 605"/>
                <a:gd name="T36" fmla="*/ 393 w 525"/>
                <a:gd name="T37" fmla="*/ 321 h 605"/>
                <a:gd name="T38" fmla="*/ 396 w 525"/>
                <a:gd name="T39" fmla="*/ 333 h 605"/>
                <a:gd name="T40" fmla="*/ 375 w 525"/>
                <a:gd name="T41" fmla="*/ 392 h 605"/>
                <a:gd name="T42" fmla="*/ 188 w 525"/>
                <a:gd name="T43" fmla="*/ 396 h 605"/>
                <a:gd name="T44" fmla="*/ 215 w 525"/>
                <a:gd name="T45" fmla="*/ 459 h 605"/>
                <a:gd name="T46" fmla="*/ 267 w 525"/>
                <a:gd name="T47" fmla="*/ 504 h 605"/>
                <a:gd name="T48" fmla="*/ 340 w 525"/>
                <a:gd name="T49" fmla="*/ 511 h 605"/>
                <a:gd name="T50" fmla="*/ 396 w 525"/>
                <a:gd name="T51" fmla="*/ 477 h 605"/>
                <a:gd name="T52" fmla="*/ 429 w 525"/>
                <a:gd name="T53" fmla="*/ 405 h 605"/>
                <a:gd name="T54" fmla="*/ 440 w 525"/>
                <a:gd name="T55" fmla="*/ 366 h 605"/>
                <a:gd name="T56" fmla="*/ 450 w 525"/>
                <a:gd name="T57" fmla="*/ 362 h 605"/>
                <a:gd name="T58" fmla="*/ 519 w 525"/>
                <a:gd name="T59" fmla="*/ 364 h 605"/>
                <a:gd name="T60" fmla="*/ 525 w 525"/>
                <a:gd name="T61" fmla="*/ 373 h 605"/>
                <a:gd name="T62" fmla="*/ 507 w 525"/>
                <a:gd name="T63" fmla="*/ 460 h 605"/>
                <a:gd name="T64" fmla="*/ 447 w 525"/>
                <a:gd name="T65" fmla="*/ 552 h 605"/>
                <a:gd name="T66" fmla="*/ 371 w 525"/>
                <a:gd name="T67" fmla="*/ 596 h 605"/>
                <a:gd name="T68" fmla="*/ 275 w 525"/>
                <a:gd name="T69" fmla="*/ 602 h 605"/>
                <a:gd name="T70" fmla="*/ 188 w 525"/>
                <a:gd name="T71" fmla="*/ 565 h 605"/>
                <a:gd name="T72" fmla="*/ 128 w 525"/>
                <a:gd name="T73" fmla="*/ 493 h 605"/>
                <a:gd name="T74" fmla="*/ 95 w 525"/>
                <a:gd name="T75" fmla="*/ 395 h 605"/>
                <a:gd name="T76" fmla="*/ 5 w 525"/>
                <a:gd name="T77" fmla="*/ 392 h 605"/>
                <a:gd name="T78" fmla="*/ 0 w 525"/>
                <a:gd name="T79" fmla="*/ 382 h 605"/>
                <a:gd name="T80" fmla="*/ 17 w 525"/>
                <a:gd name="T81" fmla="*/ 321 h 605"/>
                <a:gd name="T82" fmla="*/ 29 w 525"/>
                <a:gd name="T83" fmla="*/ 314 h 605"/>
                <a:gd name="T84" fmla="*/ 88 w 525"/>
                <a:gd name="T85" fmla="*/ 283 h 605"/>
                <a:gd name="T86" fmla="*/ 5 w 525"/>
                <a:gd name="T87" fmla="*/ 281 h 605"/>
                <a:gd name="T88" fmla="*/ 0 w 525"/>
                <a:gd name="T89" fmla="*/ 270 h 605"/>
                <a:gd name="T90" fmla="*/ 17 w 525"/>
                <a:gd name="T91" fmla="*/ 208 h 605"/>
                <a:gd name="T92" fmla="*/ 29 w 525"/>
                <a:gd name="T93" fmla="*/ 203 h 605"/>
                <a:gd name="T94" fmla="*/ 125 w 525"/>
                <a:gd name="T95" fmla="*/ 124 h 605"/>
                <a:gd name="T96" fmla="*/ 191 w 525"/>
                <a:gd name="T97" fmla="*/ 40 h 605"/>
                <a:gd name="T98" fmla="*/ 281 w 525"/>
                <a:gd name="T99" fmla="*/ 3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5" h="605">
                  <a:moveTo>
                    <a:pt x="317" y="0"/>
                  </a:moveTo>
                  <a:lnTo>
                    <a:pt x="353" y="2"/>
                  </a:lnTo>
                  <a:lnTo>
                    <a:pt x="386" y="9"/>
                  </a:lnTo>
                  <a:lnTo>
                    <a:pt x="414" y="21"/>
                  </a:lnTo>
                  <a:lnTo>
                    <a:pt x="440" y="38"/>
                  </a:lnTo>
                  <a:lnTo>
                    <a:pt x="463" y="59"/>
                  </a:lnTo>
                  <a:lnTo>
                    <a:pt x="486" y="89"/>
                  </a:lnTo>
                  <a:lnTo>
                    <a:pt x="503" y="121"/>
                  </a:lnTo>
                  <a:lnTo>
                    <a:pt x="514" y="155"/>
                  </a:lnTo>
                  <a:lnTo>
                    <a:pt x="521" y="189"/>
                  </a:lnTo>
                  <a:lnTo>
                    <a:pt x="521" y="193"/>
                  </a:lnTo>
                  <a:lnTo>
                    <a:pt x="520" y="197"/>
                  </a:lnTo>
                  <a:lnTo>
                    <a:pt x="519" y="201"/>
                  </a:lnTo>
                  <a:lnTo>
                    <a:pt x="515" y="204"/>
                  </a:lnTo>
                  <a:lnTo>
                    <a:pt x="512" y="206"/>
                  </a:lnTo>
                  <a:lnTo>
                    <a:pt x="508" y="207"/>
                  </a:lnTo>
                  <a:lnTo>
                    <a:pt x="446" y="207"/>
                  </a:lnTo>
                  <a:lnTo>
                    <a:pt x="442" y="206"/>
                  </a:lnTo>
                  <a:lnTo>
                    <a:pt x="439" y="205"/>
                  </a:lnTo>
                  <a:lnTo>
                    <a:pt x="436" y="203"/>
                  </a:lnTo>
                  <a:lnTo>
                    <a:pt x="434" y="199"/>
                  </a:lnTo>
                  <a:lnTo>
                    <a:pt x="433" y="196"/>
                  </a:lnTo>
                  <a:lnTo>
                    <a:pt x="426" y="172"/>
                  </a:lnTo>
                  <a:lnTo>
                    <a:pt x="418" y="152"/>
                  </a:lnTo>
                  <a:lnTo>
                    <a:pt x="408" y="134"/>
                  </a:lnTo>
                  <a:lnTo>
                    <a:pt x="395" y="119"/>
                  </a:lnTo>
                  <a:lnTo>
                    <a:pt x="380" y="107"/>
                  </a:lnTo>
                  <a:lnTo>
                    <a:pt x="362" y="98"/>
                  </a:lnTo>
                  <a:lnTo>
                    <a:pt x="341" y="93"/>
                  </a:lnTo>
                  <a:lnTo>
                    <a:pt x="317" y="92"/>
                  </a:lnTo>
                  <a:lnTo>
                    <a:pt x="295" y="94"/>
                  </a:lnTo>
                  <a:lnTo>
                    <a:pt x="273" y="99"/>
                  </a:lnTo>
                  <a:lnTo>
                    <a:pt x="252" y="110"/>
                  </a:lnTo>
                  <a:lnTo>
                    <a:pt x="235" y="124"/>
                  </a:lnTo>
                  <a:lnTo>
                    <a:pt x="218" y="143"/>
                  </a:lnTo>
                  <a:lnTo>
                    <a:pt x="207" y="160"/>
                  </a:lnTo>
                  <a:lnTo>
                    <a:pt x="199" y="180"/>
                  </a:lnTo>
                  <a:lnTo>
                    <a:pt x="191" y="203"/>
                  </a:lnTo>
                  <a:lnTo>
                    <a:pt x="383" y="203"/>
                  </a:lnTo>
                  <a:lnTo>
                    <a:pt x="387" y="204"/>
                  </a:lnTo>
                  <a:lnTo>
                    <a:pt x="391" y="205"/>
                  </a:lnTo>
                  <a:lnTo>
                    <a:pt x="393" y="208"/>
                  </a:lnTo>
                  <a:lnTo>
                    <a:pt x="396" y="212"/>
                  </a:lnTo>
                  <a:lnTo>
                    <a:pt x="397" y="216"/>
                  </a:lnTo>
                  <a:lnTo>
                    <a:pt x="396" y="220"/>
                  </a:lnTo>
                  <a:lnTo>
                    <a:pt x="380" y="273"/>
                  </a:lnTo>
                  <a:lnTo>
                    <a:pt x="378" y="277"/>
                  </a:lnTo>
                  <a:lnTo>
                    <a:pt x="375" y="281"/>
                  </a:lnTo>
                  <a:lnTo>
                    <a:pt x="372" y="283"/>
                  </a:lnTo>
                  <a:lnTo>
                    <a:pt x="367" y="283"/>
                  </a:lnTo>
                  <a:lnTo>
                    <a:pt x="179" y="283"/>
                  </a:lnTo>
                  <a:lnTo>
                    <a:pt x="179" y="310"/>
                  </a:lnTo>
                  <a:lnTo>
                    <a:pt x="179" y="314"/>
                  </a:lnTo>
                  <a:lnTo>
                    <a:pt x="383" y="314"/>
                  </a:lnTo>
                  <a:lnTo>
                    <a:pt x="387" y="315"/>
                  </a:lnTo>
                  <a:lnTo>
                    <a:pt x="391" y="318"/>
                  </a:lnTo>
                  <a:lnTo>
                    <a:pt x="393" y="321"/>
                  </a:lnTo>
                  <a:lnTo>
                    <a:pt x="396" y="324"/>
                  </a:lnTo>
                  <a:lnTo>
                    <a:pt x="397" y="328"/>
                  </a:lnTo>
                  <a:lnTo>
                    <a:pt x="396" y="333"/>
                  </a:lnTo>
                  <a:lnTo>
                    <a:pt x="380" y="386"/>
                  </a:lnTo>
                  <a:lnTo>
                    <a:pt x="378" y="389"/>
                  </a:lnTo>
                  <a:lnTo>
                    <a:pt x="375" y="392"/>
                  </a:lnTo>
                  <a:lnTo>
                    <a:pt x="372" y="395"/>
                  </a:lnTo>
                  <a:lnTo>
                    <a:pt x="367" y="396"/>
                  </a:lnTo>
                  <a:lnTo>
                    <a:pt x="188" y="396"/>
                  </a:lnTo>
                  <a:lnTo>
                    <a:pt x="196" y="418"/>
                  </a:lnTo>
                  <a:lnTo>
                    <a:pt x="204" y="440"/>
                  </a:lnTo>
                  <a:lnTo>
                    <a:pt x="215" y="459"/>
                  </a:lnTo>
                  <a:lnTo>
                    <a:pt x="229" y="478"/>
                  </a:lnTo>
                  <a:lnTo>
                    <a:pt x="247" y="493"/>
                  </a:lnTo>
                  <a:lnTo>
                    <a:pt x="267" y="504"/>
                  </a:lnTo>
                  <a:lnTo>
                    <a:pt x="290" y="511"/>
                  </a:lnTo>
                  <a:lnTo>
                    <a:pt x="316" y="513"/>
                  </a:lnTo>
                  <a:lnTo>
                    <a:pt x="340" y="511"/>
                  </a:lnTo>
                  <a:lnTo>
                    <a:pt x="361" y="504"/>
                  </a:lnTo>
                  <a:lnTo>
                    <a:pt x="379" y="492"/>
                  </a:lnTo>
                  <a:lnTo>
                    <a:pt x="396" y="477"/>
                  </a:lnTo>
                  <a:lnTo>
                    <a:pt x="410" y="456"/>
                  </a:lnTo>
                  <a:lnTo>
                    <a:pt x="421" y="434"/>
                  </a:lnTo>
                  <a:lnTo>
                    <a:pt x="429" y="405"/>
                  </a:lnTo>
                  <a:lnTo>
                    <a:pt x="437" y="373"/>
                  </a:lnTo>
                  <a:lnTo>
                    <a:pt x="438" y="370"/>
                  </a:lnTo>
                  <a:lnTo>
                    <a:pt x="440" y="366"/>
                  </a:lnTo>
                  <a:lnTo>
                    <a:pt x="444" y="364"/>
                  </a:lnTo>
                  <a:lnTo>
                    <a:pt x="447" y="362"/>
                  </a:lnTo>
                  <a:lnTo>
                    <a:pt x="450" y="362"/>
                  </a:lnTo>
                  <a:lnTo>
                    <a:pt x="511" y="362"/>
                  </a:lnTo>
                  <a:lnTo>
                    <a:pt x="515" y="362"/>
                  </a:lnTo>
                  <a:lnTo>
                    <a:pt x="519" y="364"/>
                  </a:lnTo>
                  <a:lnTo>
                    <a:pt x="521" y="366"/>
                  </a:lnTo>
                  <a:lnTo>
                    <a:pt x="523" y="370"/>
                  </a:lnTo>
                  <a:lnTo>
                    <a:pt x="525" y="373"/>
                  </a:lnTo>
                  <a:lnTo>
                    <a:pt x="525" y="377"/>
                  </a:lnTo>
                  <a:lnTo>
                    <a:pt x="517" y="419"/>
                  </a:lnTo>
                  <a:lnTo>
                    <a:pt x="507" y="460"/>
                  </a:lnTo>
                  <a:lnTo>
                    <a:pt x="489" y="497"/>
                  </a:lnTo>
                  <a:lnTo>
                    <a:pt x="467" y="529"/>
                  </a:lnTo>
                  <a:lnTo>
                    <a:pt x="447" y="552"/>
                  </a:lnTo>
                  <a:lnTo>
                    <a:pt x="424" y="571"/>
                  </a:lnTo>
                  <a:lnTo>
                    <a:pt x="398" y="585"/>
                  </a:lnTo>
                  <a:lnTo>
                    <a:pt x="371" y="596"/>
                  </a:lnTo>
                  <a:lnTo>
                    <a:pt x="340" y="603"/>
                  </a:lnTo>
                  <a:lnTo>
                    <a:pt x="309" y="605"/>
                  </a:lnTo>
                  <a:lnTo>
                    <a:pt x="275" y="602"/>
                  </a:lnTo>
                  <a:lnTo>
                    <a:pt x="244" y="594"/>
                  </a:lnTo>
                  <a:lnTo>
                    <a:pt x="215" y="582"/>
                  </a:lnTo>
                  <a:lnTo>
                    <a:pt x="188" y="565"/>
                  </a:lnTo>
                  <a:lnTo>
                    <a:pt x="164" y="542"/>
                  </a:lnTo>
                  <a:lnTo>
                    <a:pt x="144" y="519"/>
                  </a:lnTo>
                  <a:lnTo>
                    <a:pt x="128" y="493"/>
                  </a:lnTo>
                  <a:lnTo>
                    <a:pt x="114" y="463"/>
                  </a:lnTo>
                  <a:lnTo>
                    <a:pt x="103" y="430"/>
                  </a:lnTo>
                  <a:lnTo>
                    <a:pt x="95" y="395"/>
                  </a:lnTo>
                  <a:lnTo>
                    <a:pt x="13" y="395"/>
                  </a:lnTo>
                  <a:lnTo>
                    <a:pt x="8" y="395"/>
                  </a:lnTo>
                  <a:lnTo>
                    <a:pt x="5" y="392"/>
                  </a:lnTo>
                  <a:lnTo>
                    <a:pt x="2" y="389"/>
                  </a:lnTo>
                  <a:lnTo>
                    <a:pt x="0" y="386"/>
                  </a:lnTo>
                  <a:lnTo>
                    <a:pt x="0" y="382"/>
                  </a:lnTo>
                  <a:lnTo>
                    <a:pt x="0" y="377"/>
                  </a:lnTo>
                  <a:lnTo>
                    <a:pt x="16" y="324"/>
                  </a:lnTo>
                  <a:lnTo>
                    <a:pt x="17" y="321"/>
                  </a:lnTo>
                  <a:lnTo>
                    <a:pt x="20" y="318"/>
                  </a:lnTo>
                  <a:lnTo>
                    <a:pt x="25" y="315"/>
                  </a:lnTo>
                  <a:lnTo>
                    <a:pt x="29" y="314"/>
                  </a:lnTo>
                  <a:lnTo>
                    <a:pt x="88" y="314"/>
                  </a:lnTo>
                  <a:lnTo>
                    <a:pt x="88" y="297"/>
                  </a:lnTo>
                  <a:lnTo>
                    <a:pt x="88" y="283"/>
                  </a:lnTo>
                  <a:lnTo>
                    <a:pt x="13" y="283"/>
                  </a:lnTo>
                  <a:lnTo>
                    <a:pt x="8" y="283"/>
                  </a:lnTo>
                  <a:lnTo>
                    <a:pt x="5" y="281"/>
                  </a:lnTo>
                  <a:lnTo>
                    <a:pt x="2" y="277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0" y="265"/>
                  </a:lnTo>
                  <a:lnTo>
                    <a:pt x="16" y="212"/>
                  </a:lnTo>
                  <a:lnTo>
                    <a:pt x="17" y="208"/>
                  </a:lnTo>
                  <a:lnTo>
                    <a:pt x="20" y="206"/>
                  </a:lnTo>
                  <a:lnTo>
                    <a:pt x="25" y="204"/>
                  </a:lnTo>
                  <a:lnTo>
                    <a:pt x="29" y="203"/>
                  </a:lnTo>
                  <a:lnTo>
                    <a:pt x="97" y="203"/>
                  </a:lnTo>
                  <a:lnTo>
                    <a:pt x="109" y="161"/>
                  </a:lnTo>
                  <a:lnTo>
                    <a:pt x="125" y="124"/>
                  </a:lnTo>
                  <a:lnTo>
                    <a:pt x="144" y="90"/>
                  </a:lnTo>
                  <a:lnTo>
                    <a:pt x="167" y="63"/>
                  </a:lnTo>
                  <a:lnTo>
                    <a:pt x="191" y="40"/>
                  </a:lnTo>
                  <a:lnTo>
                    <a:pt x="219" y="22"/>
                  </a:lnTo>
                  <a:lnTo>
                    <a:pt x="249" y="9"/>
                  </a:lnTo>
                  <a:lnTo>
                    <a:pt x="281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3521658" y="4999038"/>
            <a:ext cx="461963" cy="568325"/>
            <a:chOff x="3479800" y="4999038"/>
            <a:chExt cx="46196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179"/>
            <p:cNvSpPr>
              <a:spLocks/>
            </p:cNvSpPr>
            <p:nvPr/>
          </p:nvSpPr>
          <p:spPr bwMode="auto">
            <a:xfrm>
              <a:off x="3479800" y="4999038"/>
              <a:ext cx="461963" cy="568325"/>
            </a:xfrm>
            <a:custGeom>
              <a:avLst/>
              <a:gdLst>
                <a:gd name="T0" fmla="*/ 98 w 2915"/>
                <a:gd name="T1" fmla="*/ 0 h 3580"/>
                <a:gd name="T2" fmla="*/ 2817 w 2915"/>
                <a:gd name="T3" fmla="*/ 0 h 3580"/>
                <a:gd name="T4" fmla="*/ 2840 w 2915"/>
                <a:gd name="T5" fmla="*/ 2 h 3580"/>
                <a:gd name="T6" fmla="*/ 2859 w 2915"/>
                <a:gd name="T7" fmla="*/ 10 h 3580"/>
                <a:gd name="T8" fmla="*/ 2878 w 2915"/>
                <a:gd name="T9" fmla="*/ 22 h 3580"/>
                <a:gd name="T10" fmla="*/ 2893 w 2915"/>
                <a:gd name="T11" fmla="*/ 37 h 3580"/>
                <a:gd name="T12" fmla="*/ 2904 w 2915"/>
                <a:gd name="T13" fmla="*/ 54 h 3580"/>
                <a:gd name="T14" fmla="*/ 2911 w 2915"/>
                <a:gd name="T15" fmla="*/ 75 h 3580"/>
                <a:gd name="T16" fmla="*/ 2915 w 2915"/>
                <a:gd name="T17" fmla="*/ 98 h 3580"/>
                <a:gd name="T18" fmla="*/ 2915 w 2915"/>
                <a:gd name="T19" fmla="*/ 3482 h 3580"/>
                <a:gd name="T20" fmla="*/ 2911 w 2915"/>
                <a:gd name="T21" fmla="*/ 3505 h 3580"/>
                <a:gd name="T22" fmla="*/ 2904 w 2915"/>
                <a:gd name="T23" fmla="*/ 3526 h 3580"/>
                <a:gd name="T24" fmla="*/ 2893 w 2915"/>
                <a:gd name="T25" fmla="*/ 3543 h 3580"/>
                <a:gd name="T26" fmla="*/ 2878 w 2915"/>
                <a:gd name="T27" fmla="*/ 3558 h 3580"/>
                <a:gd name="T28" fmla="*/ 2859 w 2915"/>
                <a:gd name="T29" fmla="*/ 3570 h 3580"/>
                <a:gd name="T30" fmla="*/ 2840 w 2915"/>
                <a:gd name="T31" fmla="*/ 3578 h 3580"/>
                <a:gd name="T32" fmla="*/ 2817 w 2915"/>
                <a:gd name="T33" fmla="*/ 3580 h 3580"/>
                <a:gd name="T34" fmla="*/ 98 w 2915"/>
                <a:gd name="T35" fmla="*/ 3580 h 3580"/>
                <a:gd name="T36" fmla="*/ 75 w 2915"/>
                <a:gd name="T37" fmla="*/ 3578 h 3580"/>
                <a:gd name="T38" fmla="*/ 54 w 2915"/>
                <a:gd name="T39" fmla="*/ 3570 h 3580"/>
                <a:gd name="T40" fmla="*/ 36 w 2915"/>
                <a:gd name="T41" fmla="*/ 3558 h 3580"/>
                <a:gd name="T42" fmla="*/ 22 w 2915"/>
                <a:gd name="T43" fmla="*/ 3543 h 3580"/>
                <a:gd name="T44" fmla="*/ 10 w 2915"/>
                <a:gd name="T45" fmla="*/ 3526 h 3580"/>
                <a:gd name="T46" fmla="*/ 2 w 2915"/>
                <a:gd name="T47" fmla="*/ 3505 h 3580"/>
                <a:gd name="T48" fmla="*/ 0 w 2915"/>
                <a:gd name="T49" fmla="*/ 3482 h 3580"/>
                <a:gd name="T50" fmla="*/ 0 w 2915"/>
                <a:gd name="T51" fmla="*/ 631 h 3580"/>
                <a:gd name="T52" fmla="*/ 2 w 2915"/>
                <a:gd name="T53" fmla="*/ 610 h 3580"/>
                <a:gd name="T54" fmla="*/ 10 w 2915"/>
                <a:gd name="T55" fmla="*/ 589 h 3580"/>
                <a:gd name="T56" fmla="*/ 22 w 2915"/>
                <a:gd name="T57" fmla="*/ 571 h 3580"/>
                <a:gd name="T58" fmla="*/ 36 w 2915"/>
                <a:gd name="T59" fmla="*/ 555 h 3580"/>
                <a:gd name="T60" fmla="*/ 54 w 2915"/>
                <a:gd name="T61" fmla="*/ 545 h 3580"/>
                <a:gd name="T62" fmla="*/ 75 w 2915"/>
                <a:gd name="T63" fmla="*/ 537 h 3580"/>
                <a:gd name="T64" fmla="*/ 98 w 2915"/>
                <a:gd name="T65" fmla="*/ 534 h 3580"/>
                <a:gd name="T66" fmla="*/ 119 w 2915"/>
                <a:gd name="T67" fmla="*/ 537 h 3580"/>
                <a:gd name="T68" fmla="*/ 140 w 2915"/>
                <a:gd name="T69" fmla="*/ 545 h 3580"/>
                <a:gd name="T70" fmla="*/ 158 w 2915"/>
                <a:gd name="T71" fmla="*/ 555 h 3580"/>
                <a:gd name="T72" fmla="*/ 172 w 2915"/>
                <a:gd name="T73" fmla="*/ 571 h 3580"/>
                <a:gd name="T74" fmla="*/ 184 w 2915"/>
                <a:gd name="T75" fmla="*/ 589 h 3580"/>
                <a:gd name="T76" fmla="*/ 192 w 2915"/>
                <a:gd name="T77" fmla="*/ 610 h 3580"/>
                <a:gd name="T78" fmla="*/ 194 w 2915"/>
                <a:gd name="T79" fmla="*/ 631 h 3580"/>
                <a:gd name="T80" fmla="*/ 194 w 2915"/>
                <a:gd name="T81" fmla="*/ 3386 h 3580"/>
                <a:gd name="T82" fmla="*/ 2719 w 2915"/>
                <a:gd name="T83" fmla="*/ 3386 h 3580"/>
                <a:gd name="T84" fmla="*/ 2719 w 2915"/>
                <a:gd name="T85" fmla="*/ 194 h 3580"/>
                <a:gd name="T86" fmla="*/ 98 w 2915"/>
                <a:gd name="T87" fmla="*/ 194 h 3580"/>
                <a:gd name="T88" fmla="*/ 75 w 2915"/>
                <a:gd name="T89" fmla="*/ 192 h 3580"/>
                <a:gd name="T90" fmla="*/ 54 w 2915"/>
                <a:gd name="T91" fmla="*/ 184 h 3580"/>
                <a:gd name="T92" fmla="*/ 36 w 2915"/>
                <a:gd name="T93" fmla="*/ 174 h 3580"/>
                <a:gd name="T94" fmla="*/ 22 w 2915"/>
                <a:gd name="T95" fmla="*/ 158 h 3580"/>
                <a:gd name="T96" fmla="*/ 10 w 2915"/>
                <a:gd name="T97" fmla="*/ 140 h 3580"/>
                <a:gd name="T98" fmla="*/ 2 w 2915"/>
                <a:gd name="T99" fmla="*/ 119 h 3580"/>
                <a:gd name="T100" fmla="*/ 0 w 2915"/>
                <a:gd name="T101" fmla="*/ 98 h 3580"/>
                <a:gd name="T102" fmla="*/ 2 w 2915"/>
                <a:gd name="T103" fmla="*/ 75 h 3580"/>
                <a:gd name="T104" fmla="*/ 10 w 2915"/>
                <a:gd name="T105" fmla="*/ 54 h 3580"/>
                <a:gd name="T106" fmla="*/ 22 w 2915"/>
                <a:gd name="T107" fmla="*/ 37 h 3580"/>
                <a:gd name="T108" fmla="*/ 36 w 2915"/>
                <a:gd name="T109" fmla="*/ 22 h 3580"/>
                <a:gd name="T110" fmla="*/ 54 w 2915"/>
                <a:gd name="T111" fmla="*/ 10 h 3580"/>
                <a:gd name="T112" fmla="*/ 75 w 2915"/>
                <a:gd name="T113" fmla="*/ 2 h 3580"/>
                <a:gd name="T114" fmla="*/ 98 w 2915"/>
                <a:gd name="T115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15" h="3580">
                  <a:moveTo>
                    <a:pt x="98" y="0"/>
                  </a:moveTo>
                  <a:lnTo>
                    <a:pt x="2817" y="0"/>
                  </a:lnTo>
                  <a:lnTo>
                    <a:pt x="2840" y="2"/>
                  </a:lnTo>
                  <a:lnTo>
                    <a:pt x="2859" y="10"/>
                  </a:lnTo>
                  <a:lnTo>
                    <a:pt x="2878" y="22"/>
                  </a:lnTo>
                  <a:lnTo>
                    <a:pt x="2893" y="37"/>
                  </a:lnTo>
                  <a:lnTo>
                    <a:pt x="2904" y="54"/>
                  </a:lnTo>
                  <a:lnTo>
                    <a:pt x="2911" y="75"/>
                  </a:lnTo>
                  <a:lnTo>
                    <a:pt x="2915" y="98"/>
                  </a:lnTo>
                  <a:lnTo>
                    <a:pt x="2915" y="3482"/>
                  </a:lnTo>
                  <a:lnTo>
                    <a:pt x="2911" y="3505"/>
                  </a:lnTo>
                  <a:lnTo>
                    <a:pt x="2904" y="3526"/>
                  </a:lnTo>
                  <a:lnTo>
                    <a:pt x="2893" y="3543"/>
                  </a:lnTo>
                  <a:lnTo>
                    <a:pt x="2878" y="3558"/>
                  </a:lnTo>
                  <a:lnTo>
                    <a:pt x="2859" y="3570"/>
                  </a:lnTo>
                  <a:lnTo>
                    <a:pt x="2840" y="3578"/>
                  </a:lnTo>
                  <a:lnTo>
                    <a:pt x="2817" y="3580"/>
                  </a:lnTo>
                  <a:lnTo>
                    <a:pt x="98" y="3580"/>
                  </a:lnTo>
                  <a:lnTo>
                    <a:pt x="75" y="3578"/>
                  </a:lnTo>
                  <a:lnTo>
                    <a:pt x="54" y="3570"/>
                  </a:lnTo>
                  <a:lnTo>
                    <a:pt x="36" y="3558"/>
                  </a:lnTo>
                  <a:lnTo>
                    <a:pt x="22" y="3543"/>
                  </a:lnTo>
                  <a:lnTo>
                    <a:pt x="10" y="3526"/>
                  </a:lnTo>
                  <a:lnTo>
                    <a:pt x="2" y="3505"/>
                  </a:lnTo>
                  <a:lnTo>
                    <a:pt x="0" y="3482"/>
                  </a:lnTo>
                  <a:lnTo>
                    <a:pt x="0" y="631"/>
                  </a:lnTo>
                  <a:lnTo>
                    <a:pt x="2" y="610"/>
                  </a:lnTo>
                  <a:lnTo>
                    <a:pt x="10" y="589"/>
                  </a:lnTo>
                  <a:lnTo>
                    <a:pt x="22" y="571"/>
                  </a:lnTo>
                  <a:lnTo>
                    <a:pt x="36" y="555"/>
                  </a:lnTo>
                  <a:lnTo>
                    <a:pt x="54" y="545"/>
                  </a:lnTo>
                  <a:lnTo>
                    <a:pt x="75" y="537"/>
                  </a:lnTo>
                  <a:lnTo>
                    <a:pt x="98" y="534"/>
                  </a:lnTo>
                  <a:lnTo>
                    <a:pt x="119" y="537"/>
                  </a:lnTo>
                  <a:lnTo>
                    <a:pt x="140" y="545"/>
                  </a:lnTo>
                  <a:lnTo>
                    <a:pt x="158" y="555"/>
                  </a:lnTo>
                  <a:lnTo>
                    <a:pt x="172" y="571"/>
                  </a:lnTo>
                  <a:lnTo>
                    <a:pt x="184" y="589"/>
                  </a:lnTo>
                  <a:lnTo>
                    <a:pt x="192" y="610"/>
                  </a:lnTo>
                  <a:lnTo>
                    <a:pt x="194" y="631"/>
                  </a:lnTo>
                  <a:lnTo>
                    <a:pt x="194" y="3386"/>
                  </a:lnTo>
                  <a:lnTo>
                    <a:pt x="2719" y="3386"/>
                  </a:lnTo>
                  <a:lnTo>
                    <a:pt x="2719" y="194"/>
                  </a:lnTo>
                  <a:lnTo>
                    <a:pt x="98" y="194"/>
                  </a:lnTo>
                  <a:lnTo>
                    <a:pt x="75" y="192"/>
                  </a:lnTo>
                  <a:lnTo>
                    <a:pt x="54" y="184"/>
                  </a:lnTo>
                  <a:lnTo>
                    <a:pt x="36" y="174"/>
                  </a:lnTo>
                  <a:lnTo>
                    <a:pt x="22" y="158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2" y="37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83"/>
            <p:cNvSpPr>
              <a:spLocks noEditPoints="1"/>
            </p:cNvSpPr>
            <p:nvPr/>
          </p:nvSpPr>
          <p:spPr bwMode="auto">
            <a:xfrm>
              <a:off x="3548063" y="5083176"/>
              <a:ext cx="325438" cy="400050"/>
            </a:xfrm>
            <a:custGeom>
              <a:avLst/>
              <a:gdLst>
                <a:gd name="T0" fmla="*/ 1120 w 2046"/>
                <a:gd name="T1" fmla="*/ 2317 h 2512"/>
                <a:gd name="T2" fmla="*/ 1852 w 2046"/>
                <a:gd name="T3" fmla="*/ 1740 h 2512"/>
                <a:gd name="T4" fmla="*/ 194 w 2046"/>
                <a:gd name="T5" fmla="*/ 1740 h 2512"/>
                <a:gd name="T6" fmla="*/ 926 w 2046"/>
                <a:gd name="T7" fmla="*/ 2317 h 2512"/>
                <a:gd name="T8" fmla="*/ 194 w 2046"/>
                <a:gd name="T9" fmla="*/ 1740 h 2512"/>
                <a:gd name="T10" fmla="*/ 194 w 2046"/>
                <a:gd name="T11" fmla="*/ 1545 h 2512"/>
                <a:gd name="T12" fmla="*/ 926 w 2046"/>
                <a:gd name="T13" fmla="*/ 967 h 2512"/>
                <a:gd name="T14" fmla="*/ 1120 w 2046"/>
                <a:gd name="T15" fmla="*/ 195 h 2512"/>
                <a:gd name="T16" fmla="*/ 1852 w 2046"/>
                <a:gd name="T17" fmla="*/ 772 h 2512"/>
                <a:gd name="T18" fmla="*/ 1120 w 2046"/>
                <a:gd name="T19" fmla="*/ 195 h 2512"/>
                <a:gd name="T20" fmla="*/ 1949 w 2046"/>
                <a:gd name="T21" fmla="*/ 0 h 2512"/>
                <a:gd name="T22" fmla="*/ 1992 w 2046"/>
                <a:gd name="T23" fmla="*/ 11 h 2512"/>
                <a:gd name="T24" fmla="*/ 2025 w 2046"/>
                <a:gd name="T25" fmla="*/ 37 h 2512"/>
                <a:gd name="T26" fmla="*/ 2044 w 2046"/>
                <a:gd name="T27" fmla="*/ 76 h 2512"/>
                <a:gd name="T28" fmla="*/ 2046 w 2046"/>
                <a:gd name="T29" fmla="*/ 870 h 2512"/>
                <a:gd name="T30" fmla="*/ 2036 w 2046"/>
                <a:gd name="T31" fmla="*/ 912 h 2512"/>
                <a:gd name="T32" fmla="*/ 2010 w 2046"/>
                <a:gd name="T33" fmla="*/ 946 h 2512"/>
                <a:gd name="T34" fmla="*/ 1971 w 2046"/>
                <a:gd name="T35" fmla="*/ 964 h 2512"/>
                <a:gd name="T36" fmla="*/ 1949 w 2046"/>
                <a:gd name="T37" fmla="*/ 967 h 2512"/>
                <a:gd name="T38" fmla="*/ 1120 w 2046"/>
                <a:gd name="T39" fmla="*/ 1545 h 2512"/>
                <a:gd name="T40" fmla="*/ 1852 w 2046"/>
                <a:gd name="T41" fmla="*/ 1255 h 2512"/>
                <a:gd name="T42" fmla="*/ 1862 w 2046"/>
                <a:gd name="T43" fmla="*/ 1214 h 2512"/>
                <a:gd name="T44" fmla="*/ 1889 w 2046"/>
                <a:gd name="T45" fmla="*/ 1180 h 2512"/>
                <a:gd name="T46" fmla="*/ 1927 w 2046"/>
                <a:gd name="T47" fmla="*/ 1162 h 2512"/>
                <a:gd name="T48" fmla="*/ 1971 w 2046"/>
                <a:gd name="T49" fmla="*/ 1162 h 2512"/>
                <a:gd name="T50" fmla="*/ 2010 w 2046"/>
                <a:gd name="T51" fmla="*/ 1180 h 2512"/>
                <a:gd name="T52" fmla="*/ 2036 w 2046"/>
                <a:gd name="T53" fmla="*/ 1214 h 2512"/>
                <a:gd name="T54" fmla="*/ 2046 w 2046"/>
                <a:gd name="T55" fmla="*/ 1255 h 2512"/>
                <a:gd name="T56" fmla="*/ 2044 w 2046"/>
                <a:gd name="T57" fmla="*/ 2436 h 2512"/>
                <a:gd name="T58" fmla="*/ 2025 w 2046"/>
                <a:gd name="T59" fmla="*/ 2475 h 2512"/>
                <a:gd name="T60" fmla="*/ 1992 w 2046"/>
                <a:gd name="T61" fmla="*/ 2501 h 2512"/>
                <a:gd name="T62" fmla="*/ 1949 w 2046"/>
                <a:gd name="T63" fmla="*/ 2512 h 2512"/>
                <a:gd name="T64" fmla="*/ 74 w 2046"/>
                <a:gd name="T65" fmla="*/ 2509 h 2512"/>
                <a:gd name="T66" fmla="*/ 36 w 2046"/>
                <a:gd name="T67" fmla="*/ 2491 h 2512"/>
                <a:gd name="T68" fmla="*/ 9 w 2046"/>
                <a:gd name="T69" fmla="*/ 2457 h 2512"/>
                <a:gd name="T70" fmla="*/ 0 w 2046"/>
                <a:gd name="T71" fmla="*/ 2415 h 2512"/>
                <a:gd name="T72" fmla="*/ 3 w 2046"/>
                <a:gd name="T73" fmla="*/ 847 h 2512"/>
                <a:gd name="T74" fmla="*/ 21 w 2046"/>
                <a:gd name="T75" fmla="*/ 809 h 2512"/>
                <a:gd name="T76" fmla="*/ 54 w 2046"/>
                <a:gd name="T77" fmla="*/ 783 h 2512"/>
                <a:gd name="T78" fmla="*/ 97 w 2046"/>
                <a:gd name="T79" fmla="*/ 772 h 2512"/>
                <a:gd name="T80" fmla="*/ 926 w 2046"/>
                <a:gd name="T81" fmla="*/ 195 h 2512"/>
                <a:gd name="T82" fmla="*/ 194 w 2046"/>
                <a:gd name="T83" fmla="*/ 456 h 2512"/>
                <a:gd name="T84" fmla="*/ 184 w 2046"/>
                <a:gd name="T85" fmla="*/ 500 h 2512"/>
                <a:gd name="T86" fmla="*/ 158 w 2046"/>
                <a:gd name="T87" fmla="*/ 532 h 2512"/>
                <a:gd name="T88" fmla="*/ 119 w 2046"/>
                <a:gd name="T89" fmla="*/ 552 h 2512"/>
                <a:gd name="T90" fmla="*/ 74 w 2046"/>
                <a:gd name="T91" fmla="*/ 552 h 2512"/>
                <a:gd name="T92" fmla="*/ 36 w 2046"/>
                <a:gd name="T93" fmla="*/ 532 h 2512"/>
                <a:gd name="T94" fmla="*/ 9 w 2046"/>
                <a:gd name="T95" fmla="*/ 500 h 2512"/>
                <a:gd name="T96" fmla="*/ 0 w 2046"/>
                <a:gd name="T97" fmla="*/ 456 h 2512"/>
                <a:gd name="T98" fmla="*/ 3 w 2046"/>
                <a:gd name="T99" fmla="*/ 76 h 2512"/>
                <a:gd name="T100" fmla="*/ 21 w 2046"/>
                <a:gd name="T101" fmla="*/ 37 h 2512"/>
                <a:gd name="T102" fmla="*/ 54 w 2046"/>
                <a:gd name="T103" fmla="*/ 11 h 2512"/>
                <a:gd name="T104" fmla="*/ 97 w 2046"/>
                <a:gd name="T105" fmla="*/ 0 h 2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6" h="2512">
                  <a:moveTo>
                    <a:pt x="1120" y="1740"/>
                  </a:moveTo>
                  <a:lnTo>
                    <a:pt x="1120" y="2317"/>
                  </a:lnTo>
                  <a:lnTo>
                    <a:pt x="1852" y="2317"/>
                  </a:lnTo>
                  <a:lnTo>
                    <a:pt x="1852" y="1740"/>
                  </a:lnTo>
                  <a:lnTo>
                    <a:pt x="1120" y="1740"/>
                  </a:lnTo>
                  <a:close/>
                  <a:moveTo>
                    <a:pt x="194" y="1740"/>
                  </a:moveTo>
                  <a:lnTo>
                    <a:pt x="194" y="2317"/>
                  </a:lnTo>
                  <a:lnTo>
                    <a:pt x="926" y="2317"/>
                  </a:lnTo>
                  <a:lnTo>
                    <a:pt x="926" y="1740"/>
                  </a:lnTo>
                  <a:lnTo>
                    <a:pt x="194" y="1740"/>
                  </a:lnTo>
                  <a:close/>
                  <a:moveTo>
                    <a:pt x="194" y="967"/>
                  </a:moveTo>
                  <a:lnTo>
                    <a:pt x="194" y="1545"/>
                  </a:lnTo>
                  <a:lnTo>
                    <a:pt x="926" y="1545"/>
                  </a:lnTo>
                  <a:lnTo>
                    <a:pt x="926" y="967"/>
                  </a:lnTo>
                  <a:lnTo>
                    <a:pt x="194" y="967"/>
                  </a:lnTo>
                  <a:close/>
                  <a:moveTo>
                    <a:pt x="1120" y="195"/>
                  </a:moveTo>
                  <a:lnTo>
                    <a:pt x="1120" y="772"/>
                  </a:lnTo>
                  <a:lnTo>
                    <a:pt x="1852" y="772"/>
                  </a:lnTo>
                  <a:lnTo>
                    <a:pt x="1852" y="195"/>
                  </a:lnTo>
                  <a:lnTo>
                    <a:pt x="1120" y="195"/>
                  </a:lnTo>
                  <a:close/>
                  <a:moveTo>
                    <a:pt x="97" y="0"/>
                  </a:moveTo>
                  <a:lnTo>
                    <a:pt x="1949" y="0"/>
                  </a:lnTo>
                  <a:lnTo>
                    <a:pt x="1971" y="3"/>
                  </a:lnTo>
                  <a:lnTo>
                    <a:pt x="1992" y="11"/>
                  </a:lnTo>
                  <a:lnTo>
                    <a:pt x="2010" y="21"/>
                  </a:lnTo>
                  <a:lnTo>
                    <a:pt x="2025" y="37"/>
                  </a:lnTo>
                  <a:lnTo>
                    <a:pt x="2036" y="55"/>
                  </a:lnTo>
                  <a:lnTo>
                    <a:pt x="2044" y="76"/>
                  </a:lnTo>
                  <a:lnTo>
                    <a:pt x="2046" y="97"/>
                  </a:lnTo>
                  <a:lnTo>
                    <a:pt x="2046" y="870"/>
                  </a:lnTo>
                  <a:lnTo>
                    <a:pt x="2044" y="893"/>
                  </a:lnTo>
                  <a:lnTo>
                    <a:pt x="2036" y="912"/>
                  </a:lnTo>
                  <a:lnTo>
                    <a:pt x="2025" y="931"/>
                  </a:lnTo>
                  <a:lnTo>
                    <a:pt x="2010" y="946"/>
                  </a:lnTo>
                  <a:lnTo>
                    <a:pt x="1992" y="958"/>
                  </a:lnTo>
                  <a:lnTo>
                    <a:pt x="1971" y="964"/>
                  </a:lnTo>
                  <a:lnTo>
                    <a:pt x="1949" y="967"/>
                  </a:lnTo>
                  <a:lnTo>
                    <a:pt x="1949" y="967"/>
                  </a:lnTo>
                  <a:lnTo>
                    <a:pt x="1120" y="967"/>
                  </a:lnTo>
                  <a:lnTo>
                    <a:pt x="1120" y="1545"/>
                  </a:lnTo>
                  <a:lnTo>
                    <a:pt x="1852" y="1545"/>
                  </a:lnTo>
                  <a:lnTo>
                    <a:pt x="1852" y="1255"/>
                  </a:lnTo>
                  <a:lnTo>
                    <a:pt x="1854" y="1233"/>
                  </a:lnTo>
                  <a:lnTo>
                    <a:pt x="1862" y="1214"/>
                  </a:lnTo>
                  <a:lnTo>
                    <a:pt x="1874" y="1195"/>
                  </a:lnTo>
                  <a:lnTo>
                    <a:pt x="1889" y="1180"/>
                  </a:lnTo>
                  <a:lnTo>
                    <a:pt x="1906" y="1168"/>
                  </a:lnTo>
                  <a:lnTo>
                    <a:pt x="1927" y="1162"/>
                  </a:lnTo>
                  <a:lnTo>
                    <a:pt x="1949" y="1158"/>
                  </a:lnTo>
                  <a:lnTo>
                    <a:pt x="1971" y="1162"/>
                  </a:lnTo>
                  <a:lnTo>
                    <a:pt x="1992" y="1168"/>
                  </a:lnTo>
                  <a:lnTo>
                    <a:pt x="2010" y="1180"/>
                  </a:lnTo>
                  <a:lnTo>
                    <a:pt x="2025" y="1195"/>
                  </a:lnTo>
                  <a:lnTo>
                    <a:pt x="2036" y="1214"/>
                  </a:lnTo>
                  <a:lnTo>
                    <a:pt x="2044" y="1233"/>
                  </a:lnTo>
                  <a:lnTo>
                    <a:pt x="2046" y="1255"/>
                  </a:lnTo>
                  <a:lnTo>
                    <a:pt x="2046" y="2415"/>
                  </a:lnTo>
                  <a:lnTo>
                    <a:pt x="2044" y="2436"/>
                  </a:lnTo>
                  <a:lnTo>
                    <a:pt x="2036" y="2457"/>
                  </a:lnTo>
                  <a:lnTo>
                    <a:pt x="2025" y="2475"/>
                  </a:lnTo>
                  <a:lnTo>
                    <a:pt x="2010" y="2491"/>
                  </a:lnTo>
                  <a:lnTo>
                    <a:pt x="1992" y="2501"/>
                  </a:lnTo>
                  <a:lnTo>
                    <a:pt x="1971" y="2509"/>
                  </a:lnTo>
                  <a:lnTo>
                    <a:pt x="1949" y="2512"/>
                  </a:lnTo>
                  <a:lnTo>
                    <a:pt x="97" y="2512"/>
                  </a:lnTo>
                  <a:lnTo>
                    <a:pt x="74" y="2509"/>
                  </a:lnTo>
                  <a:lnTo>
                    <a:pt x="54" y="2501"/>
                  </a:lnTo>
                  <a:lnTo>
                    <a:pt x="36" y="2491"/>
                  </a:lnTo>
                  <a:lnTo>
                    <a:pt x="21" y="2475"/>
                  </a:lnTo>
                  <a:lnTo>
                    <a:pt x="9" y="2457"/>
                  </a:lnTo>
                  <a:lnTo>
                    <a:pt x="3" y="2436"/>
                  </a:lnTo>
                  <a:lnTo>
                    <a:pt x="0" y="2415"/>
                  </a:lnTo>
                  <a:lnTo>
                    <a:pt x="0" y="870"/>
                  </a:lnTo>
                  <a:lnTo>
                    <a:pt x="3" y="847"/>
                  </a:lnTo>
                  <a:lnTo>
                    <a:pt x="9" y="827"/>
                  </a:lnTo>
                  <a:lnTo>
                    <a:pt x="21" y="809"/>
                  </a:lnTo>
                  <a:lnTo>
                    <a:pt x="36" y="794"/>
                  </a:lnTo>
                  <a:lnTo>
                    <a:pt x="54" y="783"/>
                  </a:lnTo>
                  <a:lnTo>
                    <a:pt x="74" y="775"/>
                  </a:lnTo>
                  <a:lnTo>
                    <a:pt x="97" y="772"/>
                  </a:lnTo>
                  <a:lnTo>
                    <a:pt x="926" y="772"/>
                  </a:lnTo>
                  <a:lnTo>
                    <a:pt x="926" y="195"/>
                  </a:lnTo>
                  <a:lnTo>
                    <a:pt x="194" y="195"/>
                  </a:lnTo>
                  <a:lnTo>
                    <a:pt x="194" y="456"/>
                  </a:lnTo>
                  <a:lnTo>
                    <a:pt x="191" y="479"/>
                  </a:lnTo>
                  <a:lnTo>
                    <a:pt x="184" y="500"/>
                  </a:lnTo>
                  <a:lnTo>
                    <a:pt x="173" y="517"/>
                  </a:lnTo>
                  <a:lnTo>
                    <a:pt x="158" y="532"/>
                  </a:lnTo>
                  <a:lnTo>
                    <a:pt x="139" y="544"/>
                  </a:lnTo>
                  <a:lnTo>
                    <a:pt x="119" y="552"/>
                  </a:lnTo>
                  <a:lnTo>
                    <a:pt x="97" y="554"/>
                  </a:lnTo>
                  <a:lnTo>
                    <a:pt x="74" y="552"/>
                  </a:lnTo>
                  <a:lnTo>
                    <a:pt x="54" y="544"/>
                  </a:lnTo>
                  <a:lnTo>
                    <a:pt x="36" y="532"/>
                  </a:lnTo>
                  <a:lnTo>
                    <a:pt x="21" y="517"/>
                  </a:lnTo>
                  <a:lnTo>
                    <a:pt x="9" y="500"/>
                  </a:lnTo>
                  <a:lnTo>
                    <a:pt x="3" y="479"/>
                  </a:lnTo>
                  <a:lnTo>
                    <a:pt x="0" y="456"/>
                  </a:lnTo>
                  <a:lnTo>
                    <a:pt x="0" y="97"/>
                  </a:lnTo>
                  <a:lnTo>
                    <a:pt x="3" y="76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6" y="21"/>
                  </a:lnTo>
                  <a:lnTo>
                    <a:pt x="54" y="11"/>
                  </a:lnTo>
                  <a:lnTo>
                    <a:pt x="74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1" name="Freeform 189"/>
          <p:cNvSpPr>
            <a:spLocks noEditPoints="1"/>
          </p:cNvSpPr>
          <p:nvPr/>
        </p:nvSpPr>
        <p:spPr bwMode="auto">
          <a:xfrm>
            <a:off x="2532189" y="5021263"/>
            <a:ext cx="569913" cy="523875"/>
          </a:xfrm>
          <a:custGeom>
            <a:avLst/>
            <a:gdLst>
              <a:gd name="T0" fmla="*/ 1774 w 3590"/>
              <a:gd name="T1" fmla="*/ 1238 h 3297"/>
              <a:gd name="T2" fmla="*/ 1842 w 3590"/>
              <a:gd name="T3" fmla="*/ 1292 h 3297"/>
              <a:gd name="T4" fmla="*/ 2119 w 3590"/>
              <a:gd name="T5" fmla="*/ 3094 h 3297"/>
              <a:gd name="T6" fmla="*/ 2142 w 3590"/>
              <a:gd name="T7" fmla="*/ 1274 h 3297"/>
              <a:gd name="T8" fmla="*/ 2221 w 3590"/>
              <a:gd name="T9" fmla="*/ 1235 h 3297"/>
              <a:gd name="T10" fmla="*/ 125 w 3590"/>
              <a:gd name="T11" fmla="*/ 4 h 3297"/>
              <a:gd name="T12" fmla="*/ 194 w 3590"/>
              <a:gd name="T13" fmla="*/ 57 h 3297"/>
              <a:gd name="T14" fmla="*/ 631 w 3590"/>
              <a:gd name="T15" fmla="*/ 3094 h 3297"/>
              <a:gd name="T16" fmla="*/ 442 w 3590"/>
              <a:gd name="T17" fmla="*/ 2648 h 3297"/>
              <a:gd name="T18" fmla="*/ 386 w 3590"/>
              <a:gd name="T19" fmla="*/ 2583 h 3297"/>
              <a:gd name="T20" fmla="*/ 399 w 3590"/>
              <a:gd name="T21" fmla="*/ 2499 h 3297"/>
              <a:gd name="T22" fmla="*/ 929 w 3590"/>
              <a:gd name="T23" fmla="*/ 1746 h 3297"/>
              <a:gd name="T24" fmla="*/ 1006 w 3590"/>
              <a:gd name="T25" fmla="*/ 1746 h 3297"/>
              <a:gd name="T26" fmla="*/ 1278 w 3590"/>
              <a:gd name="T27" fmla="*/ 2117 h 3297"/>
              <a:gd name="T28" fmla="*/ 1290 w 3590"/>
              <a:gd name="T29" fmla="*/ 2204 h 3297"/>
              <a:gd name="T30" fmla="*/ 1229 w 3590"/>
              <a:gd name="T31" fmla="*/ 2269 h 3297"/>
              <a:gd name="T32" fmla="*/ 1142 w 3590"/>
              <a:gd name="T33" fmla="*/ 2261 h 3297"/>
              <a:gd name="T34" fmla="*/ 676 w 3590"/>
              <a:gd name="T35" fmla="*/ 2454 h 3297"/>
              <a:gd name="T36" fmla="*/ 796 w 3590"/>
              <a:gd name="T37" fmla="*/ 2477 h 3297"/>
              <a:gd name="T38" fmla="*/ 834 w 3590"/>
              <a:gd name="T39" fmla="*/ 2556 h 3297"/>
              <a:gd name="T40" fmla="*/ 1104 w 3590"/>
              <a:gd name="T41" fmla="*/ 2532 h 3297"/>
              <a:gd name="T42" fmla="*/ 1159 w 3590"/>
              <a:gd name="T43" fmla="*/ 2465 h 3297"/>
              <a:gd name="T44" fmla="*/ 1475 w 3590"/>
              <a:gd name="T45" fmla="*/ 2456 h 3297"/>
              <a:gd name="T46" fmla="*/ 1543 w 3590"/>
              <a:gd name="T47" fmla="*/ 2511 h 3297"/>
              <a:gd name="T48" fmla="*/ 1543 w 3590"/>
              <a:gd name="T49" fmla="*/ 2601 h 3297"/>
              <a:gd name="T50" fmla="*/ 1475 w 3590"/>
              <a:gd name="T51" fmla="*/ 2655 h 3297"/>
              <a:gd name="T52" fmla="*/ 1649 w 3590"/>
              <a:gd name="T53" fmla="*/ 3094 h 3297"/>
              <a:gd name="T54" fmla="*/ 1460 w 3590"/>
              <a:gd name="T55" fmla="*/ 1429 h 3297"/>
              <a:gd name="T56" fmla="*/ 1404 w 3590"/>
              <a:gd name="T57" fmla="*/ 1364 h 3297"/>
              <a:gd name="T58" fmla="*/ 1418 w 3590"/>
              <a:gd name="T59" fmla="*/ 1280 h 3297"/>
              <a:gd name="T60" fmla="*/ 1947 w 3590"/>
              <a:gd name="T61" fmla="*/ 526 h 3297"/>
              <a:gd name="T62" fmla="*/ 2025 w 3590"/>
              <a:gd name="T63" fmla="*/ 526 h 3297"/>
              <a:gd name="T64" fmla="*/ 2554 w 3590"/>
              <a:gd name="T65" fmla="*/ 1280 h 3297"/>
              <a:gd name="T66" fmla="*/ 2567 w 3590"/>
              <a:gd name="T67" fmla="*/ 1364 h 3297"/>
              <a:gd name="T68" fmla="*/ 2513 w 3590"/>
              <a:gd name="T69" fmla="*/ 1429 h 3297"/>
              <a:gd name="T70" fmla="*/ 2323 w 3590"/>
              <a:gd name="T71" fmla="*/ 3094 h 3297"/>
              <a:gd name="T72" fmla="*/ 2499 w 3590"/>
              <a:gd name="T73" fmla="*/ 2350 h 3297"/>
              <a:gd name="T74" fmla="*/ 2430 w 3590"/>
              <a:gd name="T75" fmla="*/ 2299 h 3297"/>
              <a:gd name="T76" fmla="*/ 2426 w 3590"/>
              <a:gd name="T77" fmla="*/ 2213 h 3297"/>
              <a:gd name="T78" fmla="*/ 2948 w 3590"/>
              <a:gd name="T79" fmla="*/ 1450 h 3297"/>
              <a:gd name="T80" fmla="*/ 3024 w 3590"/>
              <a:gd name="T81" fmla="*/ 1435 h 3297"/>
              <a:gd name="T82" fmla="*/ 3088 w 3590"/>
              <a:gd name="T83" fmla="*/ 1478 h 3297"/>
              <a:gd name="T84" fmla="*/ 3590 w 3590"/>
              <a:gd name="T85" fmla="*/ 2257 h 3297"/>
              <a:gd name="T86" fmla="*/ 3550 w 3590"/>
              <a:gd name="T87" fmla="*/ 2332 h 3297"/>
              <a:gd name="T88" fmla="*/ 3342 w 3590"/>
              <a:gd name="T89" fmla="*/ 2352 h 3297"/>
              <a:gd name="T90" fmla="*/ 3319 w 3590"/>
              <a:gd name="T91" fmla="*/ 2860 h 3297"/>
              <a:gd name="T92" fmla="*/ 3240 w 3590"/>
              <a:gd name="T93" fmla="*/ 2898 h 3297"/>
              <a:gd name="T94" fmla="*/ 3160 w 3590"/>
              <a:gd name="T95" fmla="*/ 2860 h 3297"/>
              <a:gd name="T96" fmla="*/ 3137 w 3590"/>
              <a:gd name="T97" fmla="*/ 2251 h 3297"/>
              <a:gd name="T98" fmla="*/ 3176 w 3590"/>
              <a:gd name="T99" fmla="*/ 2172 h 3297"/>
              <a:gd name="T100" fmla="*/ 3296 w 3590"/>
              <a:gd name="T101" fmla="*/ 2149 h 3297"/>
              <a:gd name="T102" fmla="*/ 2793 w 3590"/>
              <a:gd name="T103" fmla="*/ 2151 h 3297"/>
              <a:gd name="T104" fmla="*/ 2861 w 3590"/>
              <a:gd name="T105" fmla="*/ 2206 h 3297"/>
              <a:gd name="T106" fmla="*/ 3240 w 3590"/>
              <a:gd name="T107" fmla="*/ 3094 h 3297"/>
              <a:gd name="T108" fmla="*/ 3319 w 3590"/>
              <a:gd name="T109" fmla="*/ 3132 h 3297"/>
              <a:gd name="T110" fmla="*/ 3339 w 3590"/>
              <a:gd name="T111" fmla="*/ 3219 h 3297"/>
              <a:gd name="T112" fmla="*/ 3284 w 3590"/>
              <a:gd name="T113" fmla="*/ 3287 h 3297"/>
              <a:gd name="T114" fmla="*/ 78 w 3590"/>
              <a:gd name="T115" fmla="*/ 3295 h 3297"/>
              <a:gd name="T116" fmla="*/ 11 w 3590"/>
              <a:gd name="T117" fmla="*/ 3241 h 3297"/>
              <a:gd name="T118" fmla="*/ 2 w 3590"/>
              <a:gd name="T119" fmla="*/ 78 h 3297"/>
              <a:gd name="T120" fmla="*/ 57 w 3590"/>
              <a:gd name="T121" fmla="*/ 11 h 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90" h="3297">
                <a:moveTo>
                  <a:pt x="1986" y="802"/>
                </a:moveTo>
                <a:lnTo>
                  <a:pt x="1694" y="1235"/>
                </a:lnTo>
                <a:lnTo>
                  <a:pt x="1750" y="1235"/>
                </a:lnTo>
                <a:lnTo>
                  <a:pt x="1774" y="1238"/>
                </a:lnTo>
                <a:lnTo>
                  <a:pt x="1796" y="1246"/>
                </a:lnTo>
                <a:lnTo>
                  <a:pt x="1815" y="1258"/>
                </a:lnTo>
                <a:lnTo>
                  <a:pt x="1830" y="1274"/>
                </a:lnTo>
                <a:lnTo>
                  <a:pt x="1842" y="1292"/>
                </a:lnTo>
                <a:lnTo>
                  <a:pt x="1850" y="1314"/>
                </a:lnTo>
                <a:lnTo>
                  <a:pt x="1853" y="1337"/>
                </a:lnTo>
                <a:lnTo>
                  <a:pt x="1853" y="3094"/>
                </a:lnTo>
                <a:lnTo>
                  <a:pt x="2119" y="3094"/>
                </a:lnTo>
                <a:lnTo>
                  <a:pt x="2119" y="1337"/>
                </a:lnTo>
                <a:lnTo>
                  <a:pt x="2122" y="1314"/>
                </a:lnTo>
                <a:lnTo>
                  <a:pt x="2130" y="1292"/>
                </a:lnTo>
                <a:lnTo>
                  <a:pt x="2142" y="1274"/>
                </a:lnTo>
                <a:lnTo>
                  <a:pt x="2157" y="1258"/>
                </a:lnTo>
                <a:lnTo>
                  <a:pt x="2177" y="1246"/>
                </a:lnTo>
                <a:lnTo>
                  <a:pt x="2198" y="1238"/>
                </a:lnTo>
                <a:lnTo>
                  <a:pt x="2221" y="1235"/>
                </a:lnTo>
                <a:lnTo>
                  <a:pt x="2278" y="1235"/>
                </a:lnTo>
                <a:lnTo>
                  <a:pt x="1986" y="802"/>
                </a:lnTo>
                <a:close/>
                <a:moveTo>
                  <a:pt x="102" y="0"/>
                </a:moveTo>
                <a:lnTo>
                  <a:pt x="125" y="4"/>
                </a:lnTo>
                <a:lnTo>
                  <a:pt x="147" y="11"/>
                </a:lnTo>
                <a:lnTo>
                  <a:pt x="165" y="23"/>
                </a:lnTo>
                <a:lnTo>
                  <a:pt x="182" y="38"/>
                </a:lnTo>
                <a:lnTo>
                  <a:pt x="194" y="57"/>
                </a:lnTo>
                <a:lnTo>
                  <a:pt x="201" y="78"/>
                </a:lnTo>
                <a:lnTo>
                  <a:pt x="203" y="102"/>
                </a:lnTo>
                <a:lnTo>
                  <a:pt x="203" y="3094"/>
                </a:lnTo>
                <a:lnTo>
                  <a:pt x="631" y="3094"/>
                </a:lnTo>
                <a:lnTo>
                  <a:pt x="631" y="2657"/>
                </a:lnTo>
                <a:lnTo>
                  <a:pt x="484" y="2657"/>
                </a:lnTo>
                <a:lnTo>
                  <a:pt x="462" y="2655"/>
                </a:lnTo>
                <a:lnTo>
                  <a:pt x="442" y="2648"/>
                </a:lnTo>
                <a:lnTo>
                  <a:pt x="422" y="2636"/>
                </a:lnTo>
                <a:lnTo>
                  <a:pt x="407" y="2621"/>
                </a:lnTo>
                <a:lnTo>
                  <a:pt x="394" y="2604"/>
                </a:lnTo>
                <a:lnTo>
                  <a:pt x="386" y="2583"/>
                </a:lnTo>
                <a:lnTo>
                  <a:pt x="382" y="2561"/>
                </a:lnTo>
                <a:lnTo>
                  <a:pt x="383" y="2540"/>
                </a:lnTo>
                <a:lnTo>
                  <a:pt x="389" y="2518"/>
                </a:lnTo>
                <a:lnTo>
                  <a:pt x="399" y="2499"/>
                </a:lnTo>
                <a:lnTo>
                  <a:pt x="883" y="1783"/>
                </a:lnTo>
                <a:lnTo>
                  <a:pt x="896" y="1767"/>
                </a:lnTo>
                <a:lnTo>
                  <a:pt x="912" y="1754"/>
                </a:lnTo>
                <a:lnTo>
                  <a:pt x="929" y="1746"/>
                </a:lnTo>
                <a:lnTo>
                  <a:pt x="948" y="1740"/>
                </a:lnTo>
                <a:lnTo>
                  <a:pt x="967" y="1738"/>
                </a:lnTo>
                <a:lnTo>
                  <a:pt x="988" y="1740"/>
                </a:lnTo>
                <a:lnTo>
                  <a:pt x="1006" y="1746"/>
                </a:lnTo>
                <a:lnTo>
                  <a:pt x="1024" y="1754"/>
                </a:lnTo>
                <a:lnTo>
                  <a:pt x="1039" y="1767"/>
                </a:lnTo>
                <a:lnTo>
                  <a:pt x="1052" y="1783"/>
                </a:lnTo>
                <a:lnTo>
                  <a:pt x="1278" y="2117"/>
                </a:lnTo>
                <a:lnTo>
                  <a:pt x="1288" y="2137"/>
                </a:lnTo>
                <a:lnTo>
                  <a:pt x="1295" y="2160"/>
                </a:lnTo>
                <a:lnTo>
                  <a:pt x="1295" y="2182"/>
                </a:lnTo>
                <a:lnTo>
                  <a:pt x="1290" y="2204"/>
                </a:lnTo>
                <a:lnTo>
                  <a:pt x="1282" y="2224"/>
                </a:lnTo>
                <a:lnTo>
                  <a:pt x="1268" y="2243"/>
                </a:lnTo>
                <a:lnTo>
                  <a:pt x="1250" y="2258"/>
                </a:lnTo>
                <a:lnTo>
                  <a:pt x="1229" y="2269"/>
                </a:lnTo>
                <a:lnTo>
                  <a:pt x="1208" y="2274"/>
                </a:lnTo>
                <a:lnTo>
                  <a:pt x="1185" y="2275"/>
                </a:lnTo>
                <a:lnTo>
                  <a:pt x="1163" y="2271"/>
                </a:lnTo>
                <a:lnTo>
                  <a:pt x="1142" y="2261"/>
                </a:lnTo>
                <a:lnTo>
                  <a:pt x="1124" y="2248"/>
                </a:lnTo>
                <a:lnTo>
                  <a:pt x="1109" y="2231"/>
                </a:lnTo>
                <a:lnTo>
                  <a:pt x="967" y="2021"/>
                </a:lnTo>
                <a:lnTo>
                  <a:pt x="676" y="2454"/>
                </a:lnTo>
                <a:lnTo>
                  <a:pt x="732" y="2454"/>
                </a:lnTo>
                <a:lnTo>
                  <a:pt x="756" y="2456"/>
                </a:lnTo>
                <a:lnTo>
                  <a:pt x="777" y="2465"/>
                </a:lnTo>
                <a:lnTo>
                  <a:pt x="796" y="2477"/>
                </a:lnTo>
                <a:lnTo>
                  <a:pt x="812" y="2492"/>
                </a:lnTo>
                <a:lnTo>
                  <a:pt x="824" y="2511"/>
                </a:lnTo>
                <a:lnTo>
                  <a:pt x="831" y="2532"/>
                </a:lnTo>
                <a:lnTo>
                  <a:pt x="834" y="2556"/>
                </a:lnTo>
                <a:lnTo>
                  <a:pt x="834" y="3094"/>
                </a:lnTo>
                <a:lnTo>
                  <a:pt x="1101" y="3094"/>
                </a:lnTo>
                <a:lnTo>
                  <a:pt x="1101" y="2556"/>
                </a:lnTo>
                <a:lnTo>
                  <a:pt x="1104" y="2532"/>
                </a:lnTo>
                <a:lnTo>
                  <a:pt x="1112" y="2511"/>
                </a:lnTo>
                <a:lnTo>
                  <a:pt x="1124" y="2492"/>
                </a:lnTo>
                <a:lnTo>
                  <a:pt x="1139" y="2477"/>
                </a:lnTo>
                <a:lnTo>
                  <a:pt x="1159" y="2465"/>
                </a:lnTo>
                <a:lnTo>
                  <a:pt x="1179" y="2456"/>
                </a:lnTo>
                <a:lnTo>
                  <a:pt x="1203" y="2454"/>
                </a:lnTo>
                <a:lnTo>
                  <a:pt x="1451" y="2454"/>
                </a:lnTo>
                <a:lnTo>
                  <a:pt x="1475" y="2456"/>
                </a:lnTo>
                <a:lnTo>
                  <a:pt x="1496" y="2465"/>
                </a:lnTo>
                <a:lnTo>
                  <a:pt x="1515" y="2477"/>
                </a:lnTo>
                <a:lnTo>
                  <a:pt x="1531" y="2492"/>
                </a:lnTo>
                <a:lnTo>
                  <a:pt x="1543" y="2511"/>
                </a:lnTo>
                <a:lnTo>
                  <a:pt x="1550" y="2532"/>
                </a:lnTo>
                <a:lnTo>
                  <a:pt x="1553" y="2556"/>
                </a:lnTo>
                <a:lnTo>
                  <a:pt x="1550" y="2579"/>
                </a:lnTo>
                <a:lnTo>
                  <a:pt x="1543" y="2601"/>
                </a:lnTo>
                <a:lnTo>
                  <a:pt x="1531" y="2619"/>
                </a:lnTo>
                <a:lnTo>
                  <a:pt x="1515" y="2635"/>
                </a:lnTo>
                <a:lnTo>
                  <a:pt x="1496" y="2647"/>
                </a:lnTo>
                <a:lnTo>
                  <a:pt x="1475" y="2655"/>
                </a:lnTo>
                <a:lnTo>
                  <a:pt x="1451" y="2657"/>
                </a:lnTo>
                <a:lnTo>
                  <a:pt x="1304" y="2657"/>
                </a:lnTo>
                <a:lnTo>
                  <a:pt x="1304" y="3094"/>
                </a:lnTo>
                <a:lnTo>
                  <a:pt x="1649" y="3094"/>
                </a:lnTo>
                <a:lnTo>
                  <a:pt x="1649" y="1439"/>
                </a:lnTo>
                <a:lnTo>
                  <a:pt x="1502" y="1439"/>
                </a:lnTo>
                <a:lnTo>
                  <a:pt x="1481" y="1435"/>
                </a:lnTo>
                <a:lnTo>
                  <a:pt x="1460" y="1429"/>
                </a:lnTo>
                <a:lnTo>
                  <a:pt x="1441" y="1418"/>
                </a:lnTo>
                <a:lnTo>
                  <a:pt x="1425" y="1403"/>
                </a:lnTo>
                <a:lnTo>
                  <a:pt x="1412" y="1384"/>
                </a:lnTo>
                <a:lnTo>
                  <a:pt x="1404" y="1364"/>
                </a:lnTo>
                <a:lnTo>
                  <a:pt x="1401" y="1342"/>
                </a:lnTo>
                <a:lnTo>
                  <a:pt x="1402" y="1320"/>
                </a:lnTo>
                <a:lnTo>
                  <a:pt x="1408" y="1300"/>
                </a:lnTo>
                <a:lnTo>
                  <a:pt x="1418" y="1280"/>
                </a:lnTo>
                <a:lnTo>
                  <a:pt x="1902" y="564"/>
                </a:lnTo>
                <a:lnTo>
                  <a:pt x="1915" y="548"/>
                </a:lnTo>
                <a:lnTo>
                  <a:pt x="1930" y="536"/>
                </a:lnTo>
                <a:lnTo>
                  <a:pt x="1947" y="526"/>
                </a:lnTo>
                <a:lnTo>
                  <a:pt x="1966" y="521"/>
                </a:lnTo>
                <a:lnTo>
                  <a:pt x="1986" y="519"/>
                </a:lnTo>
                <a:lnTo>
                  <a:pt x="2006" y="521"/>
                </a:lnTo>
                <a:lnTo>
                  <a:pt x="2025" y="526"/>
                </a:lnTo>
                <a:lnTo>
                  <a:pt x="2042" y="536"/>
                </a:lnTo>
                <a:lnTo>
                  <a:pt x="2058" y="548"/>
                </a:lnTo>
                <a:lnTo>
                  <a:pt x="2070" y="564"/>
                </a:lnTo>
                <a:lnTo>
                  <a:pt x="2554" y="1280"/>
                </a:lnTo>
                <a:lnTo>
                  <a:pt x="2564" y="1300"/>
                </a:lnTo>
                <a:lnTo>
                  <a:pt x="2571" y="1320"/>
                </a:lnTo>
                <a:lnTo>
                  <a:pt x="2572" y="1342"/>
                </a:lnTo>
                <a:lnTo>
                  <a:pt x="2567" y="1364"/>
                </a:lnTo>
                <a:lnTo>
                  <a:pt x="2560" y="1384"/>
                </a:lnTo>
                <a:lnTo>
                  <a:pt x="2547" y="1403"/>
                </a:lnTo>
                <a:lnTo>
                  <a:pt x="2531" y="1418"/>
                </a:lnTo>
                <a:lnTo>
                  <a:pt x="2513" y="1429"/>
                </a:lnTo>
                <a:lnTo>
                  <a:pt x="2492" y="1435"/>
                </a:lnTo>
                <a:lnTo>
                  <a:pt x="2469" y="1439"/>
                </a:lnTo>
                <a:lnTo>
                  <a:pt x="2323" y="1439"/>
                </a:lnTo>
                <a:lnTo>
                  <a:pt x="2323" y="3094"/>
                </a:lnTo>
                <a:lnTo>
                  <a:pt x="2667" y="3094"/>
                </a:lnTo>
                <a:lnTo>
                  <a:pt x="2667" y="2352"/>
                </a:lnTo>
                <a:lnTo>
                  <a:pt x="2521" y="2352"/>
                </a:lnTo>
                <a:lnTo>
                  <a:pt x="2499" y="2350"/>
                </a:lnTo>
                <a:lnTo>
                  <a:pt x="2478" y="2343"/>
                </a:lnTo>
                <a:lnTo>
                  <a:pt x="2460" y="2332"/>
                </a:lnTo>
                <a:lnTo>
                  <a:pt x="2443" y="2316"/>
                </a:lnTo>
                <a:lnTo>
                  <a:pt x="2430" y="2299"/>
                </a:lnTo>
                <a:lnTo>
                  <a:pt x="2423" y="2278"/>
                </a:lnTo>
                <a:lnTo>
                  <a:pt x="2419" y="2257"/>
                </a:lnTo>
                <a:lnTo>
                  <a:pt x="2421" y="2235"/>
                </a:lnTo>
                <a:lnTo>
                  <a:pt x="2426" y="2213"/>
                </a:lnTo>
                <a:lnTo>
                  <a:pt x="2436" y="2194"/>
                </a:lnTo>
                <a:lnTo>
                  <a:pt x="2920" y="1478"/>
                </a:lnTo>
                <a:lnTo>
                  <a:pt x="2933" y="1463"/>
                </a:lnTo>
                <a:lnTo>
                  <a:pt x="2948" y="1450"/>
                </a:lnTo>
                <a:lnTo>
                  <a:pt x="2966" y="1441"/>
                </a:lnTo>
                <a:lnTo>
                  <a:pt x="2984" y="1435"/>
                </a:lnTo>
                <a:lnTo>
                  <a:pt x="3005" y="1433"/>
                </a:lnTo>
                <a:lnTo>
                  <a:pt x="3024" y="1435"/>
                </a:lnTo>
                <a:lnTo>
                  <a:pt x="3044" y="1441"/>
                </a:lnTo>
                <a:lnTo>
                  <a:pt x="3061" y="1450"/>
                </a:lnTo>
                <a:lnTo>
                  <a:pt x="3077" y="1463"/>
                </a:lnTo>
                <a:lnTo>
                  <a:pt x="3088" y="1478"/>
                </a:lnTo>
                <a:lnTo>
                  <a:pt x="3573" y="2194"/>
                </a:lnTo>
                <a:lnTo>
                  <a:pt x="3583" y="2213"/>
                </a:lnTo>
                <a:lnTo>
                  <a:pt x="3589" y="2235"/>
                </a:lnTo>
                <a:lnTo>
                  <a:pt x="3590" y="2257"/>
                </a:lnTo>
                <a:lnTo>
                  <a:pt x="3587" y="2278"/>
                </a:lnTo>
                <a:lnTo>
                  <a:pt x="3578" y="2299"/>
                </a:lnTo>
                <a:lnTo>
                  <a:pt x="3566" y="2316"/>
                </a:lnTo>
                <a:lnTo>
                  <a:pt x="3550" y="2332"/>
                </a:lnTo>
                <a:lnTo>
                  <a:pt x="3531" y="2343"/>
                </a:lnTo>
                <a:lnTo>
                  <a:pt x="3511" y="2350"/>
                </a:lnTo>
                <a:lnTo>
                  <a:pt x="3488" y="2352"/>
                </a:lnTo>
                <a:lnTo>
                  <a:pt x="3342" y="2352"/>
                </a:lnTo>
                <a:lnTo>
                  <a:pt x="3342" y="2796"/>
                </a:lnTo>
                <a:lnTo>
                  <a:pt x="3339" y="2820"/>
                </a:lnTo>
                <a:lnTo>
                  <a:pt x="3331" y="2841"/>
                </a:lnTo>
                <a:lnTo>
                  <a:pt x="3319" y="2860"/>
                </a:lnTo>
                <a:lnTo>
                  <a:pt x="3304" y="2875"/>
                </a:lnTo>
                <a:lnTo>
                  <a:pt x="3284" y="2887"/>
                </a:lnTo>
                <a:lnTo>
                  <a:pt x="3263" y="2896"/>
                </a:lnTo>
                <a:lnTo>
                  <a:pt x="3240" y="2898"/>
                </a:lnTo>
                <a:lnTo>
                  <a:pt x="3217" y="2896"/>
                </a:lnTo>
                <a:lnTo>
                  <a:pt x="3195" y="2887"/>
                </a:lnTo>
                <a:lnTo>
                  <a:pt x="3176" y="2875"/>
                </a:lnTo>
                <a:lnTo>
                  <a:pt x="3160" y="2860"/>
                </a:lnTo>
                <a:lnTo>
                  <a:pt x="3148" y="2841"/>
                </a:lnTo>
                <a:lnTo>
                  <a:pt x="3141" y="2820"/>
                </a:lnTo>
                <a:lnTo>
                  <a:pt x="3137" y="2796"/>
                </a:lnTo>
                <a:lnTo>
                  <a:pt x="3137" y="2251"/>
                </a:lnTo>
                <a:lnTo>
                  <a:pt x="3141" y="2227"/>
                </a:lnTo>
                <a:lnTo>
                  <a:pt x="3148" y="2206"/>
                </a:lnTo>
                <a:lnTo>
                  <a:pt x="3160" y="2187"/>
                </a:lnTo>
                <a:lnTo>
                  <a:pt x="3176" y="2172"/>
                </a:lnTo>
                <a:lnTo>
                  <a:pt x="3195" y="2159"/>
                </a:lnTo>
                <a:lnTo>
                  <a:pt x="3217" y="2151"/>
                </a:lnTo>
                <a:lnTo>
                  <a:pt x="3240" y="2149"/>
                </a:lnTo>
                <a:lnTo>
                  <a:pt x="3296" y="2149"/>
                </a:lnTo>
                <a:lnTo>
                  <a:pt x="3005" y="1716"/>
                </a:lnTo>
                <a:lnTo>
                  <a:pt x="2712" y="2149"/>
                </a:lnTo>
                <a:lnTo>
                  <a:pt x="2770" y="2149"/>
                </a:lnTo>
                <a:lnTo>
                  <a:pt x="2793" y="2151"/>
                </a:lnTo>
                <a:lnTo>
                  <a:pt x="2814" y="2159"/>
                </a:lnTo>
                <a:lnTo>
                  <a:pt x="2833" y="2172"/>
                </a:lnTo>
                <a:lnTo>
                  <a:pt x="2849" y="2187"/>
                </a:lnTo>
                <a:lnTo>
                  <a:pt x="2861" y="2206"/>
                </a:lnTo>
                <a:lnTo>
                  <a:pt x="2869" y="2227"/>
                </a:lnTo>
                <a:lnTo>
                  <a:pt x="2871" y="2251"/>
                </a:lnTo>
                <a:lnTo>
                  <a:pt x="2871" y="3094"/>
                </a:lnTo>
                <a:lnTo>
                  <a:pt x="3240" y="3094"/>
                </a:lnTo>
                <a:lnTo>
                  <a:pt x="3263" y="3096"/>
                </a:lnTo>
                <a:lnTo>
                  <a:pt x="3284" y="3104"/>
                </a:lnTo>
                <a:lnTo>
                  <a:pt x="3304" y="3116"/>
                </a:lnTo>
                <a:lnTo>
                  <a:pt x="3319" y="3132"/>
                </a:lnTo>
                <a:lnTo>
                  <a:pt x="3331" y="3151"/>
                </a:lnTo>
                <a:lnTo>
                  <a:pt x="3339" y="3172"/>
                </a:lnTo>
                <a:lnTo>
                  <a:pt x="3342" y="3195"/>
                </a:lnTo>
                <a:lnTo>
                  <a:pt x="3339" y="3219"/>
                </a:lnTo>
                <a:lnTo>
                  <a:pt x="3331" y="3241"/>
                </a:lnTo>
                <a:lnTo>
                  <a:pt x="3319" y="3259"/>
                </a:lnTo>
                <a:lnTo>
                  <a:pt x="3304" y="3275"/>
                </a:lnTo>
                <a:lnTo>
                  <a:pt x="3284" y="3287"/>
                </a:lnTo>
                <a:lnTo>
                  <a:pt x="3263" y="3295"/>
                </a:lnTo>
                <a:lnTo>
                  <a:pt x="3240" y="3297"/>
                </a:lnTo>
                <a:lnTo>
                  <a:pt x="102" y="3297"/>
                </a:lnTo>
                <a:lnTo>
                  <a:pt x="78" y="3295"/>
                </a:lnTo>
                <a:lnTo>
                  <a:pt x="57" y="3287"/>
                </a:lnTo>
                <a:lnTo>
                  <a:pt x="38" y="3275"/>
                </a:lnTo>
                <a:lnTo>
                  <a:pt x="23" y="3259"/>
                </a:lnTo>
                <a:lnTo>
                  <a:pt x="11" y="3241"/>
                </a:lnTo>
                <a:lnTo>
                  <a:pt x="2" y="3219"/>
                </a:lnTo>
                <a:lnTo>
                  <a:pt x="0" y="3195"/>
                </a:lnTo>
                <a:lnTo>
                  <a:pt x="0" y="102"/>
                </a:lnTo>
                <a:lnTo>
                  <a:pt x="2" y="78"/>
                </a:lnTo>
                <a:lnTo>
                  <a:pt x="11" y="57"/>
                </a:lnTo>
                <a:lnTo>
                  <a:pt x="23" y="38"/>
                </a:lnTo>
                <a:lnTo>
                  <a:pt x="38" y="23"/>
                </a:lnTo>
                <a:lnTo>
                  <a:pt x="57" y="11"/>
                </a:lnTo>
                <a:lnTo>
                  <a:pt x="78" y="4"/>
                </a:lnTo>
                <a:lnTo>
                  <a:pt x="1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5" name="Group 254"/>
          <p:cNvGrpSpPr/>
          <p:nvPr/>
        </p:nvGrpSpPr>
        <p:grpSpPr>
          <a:xfrm>
            <a:off x="1715757" y="4999038"/>
            <a:ext cx="331788" cy="568325"/>
            <a:chOff x="1714500" y="4999038"/>
            <a:chExt cx="3317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" name="Freeform 195"/>
            <p:cNvSpPr>
              <a:spLocks/>
            </p:cNvSpPr>
            <p:nvPr/>
          </p:nvSpPr>
          <p:spPr bwMode="auto">
            <a:xfrm>
              <a:off x="1800225" y="5057776"/>
              <a:ext cx="187325" cy="214313"/>
            </a:xfrm>
            <a:custGeom>
              <a:avLst/>
              <a:gdLst>
                <a:gd name="T0" fmla="*/ 563 w 1179"/>
                <a:gd name="T1" fmla="*/ 2 h 1349"/>
                <a:gd name="T2" fmla="*/ 677 w 1179"/>
                <a:gd name="T3" fmla="*/ 22 h 1349"/>
                <a:gd name="T4" fmla="*/ 786 w 1179"/>
                <a:gd name="T5" fmla="*/ 61 h 1349"/>
                <a:gd name="T6" fmla="*/ 888 w 1179"/>
                <a:gd name="T7" fmla="*/ 120 h 1349"/>
                <a:gd name="T8" fmla="*/ 982 w 1179"/>
                <a:gd name="T9" fmla="*/ 198 h 1349"/>
                <a:gd name="T10" fmla="*/ 1058 w 1179"/>
                <a:gd name="T11" fmla="*/ 289 h 1349"/>
                <a:gd name="T12" fmla="*/ 1116 w 1179"/>
                <a:gd name="T13" fmla="*/ 390 h 1349"/>
                <a:gd name="T14" fmla="*/ 1156 w 1179"/>
                <a:gd name="T15" fmla="*/ 499 h 1349"/>
                <a:gd name="T16" fmla="*/ 1176 w 1179"/>
                <a:gd name="T17" fmla="*/ 615 h 1349"/>
                <a:gd name="T18" fmla="*/ 1176 w 1179"/>
                <a:gd name="T19" fmla="*/ 735 h 1349"/>
                <a:gd name="T20" fmla="*/ 1156 w 1179"/>
                <a:gd name="T21" fmla="*/ 851 h 1349"/>
                <a:gd name="T22" fmla="*/ 1116 w 1179"/>
                <a:gd name="T23" fmla="*/ 960 h 1349"/>
                <a:gd name="T24" fmla="*/ 1058 w 1179"/>
                <a:gd name="T25" fmla="*/ 1061 h 1349"/>
                <a:gd name="T26" fmla="*/ 982 w 1179"/>
                <a:gd name="T27" fmla="*/ 1152 h 1349"/>
                <a:gd name="T28" fmla="*/ 888 w 1179"/>
                <a:gd name="T29" fmla="*/ 1229 h 1349"/>
                <a:gd name="T30" fmla="*/ 786 w 1179"/>
                <a:gd name="T31" fmla="*/ 1288 h 1349"/>
                <a:gd name="T32" fmla="*/ 677 w 1179"/>
                <a:gd name="T33" fmla="*/ 1327 h 1349"/>
                <a:gd name="T34" fmla="*/ 563 w 1179"/>
                <a:gd name="T35" fmla="*/ 1347 h 1349"/>
                <a:gd name="T36" fmla="*/ 448 w 1179"/>
                <a:gd name="T37" fmla="*/ 1347 h 1349"/>
                <a:gd name="T38" fmla="*/ 335 w 1179"/>
                <a:gd name="T39" fmla="*/ 1327 h 1349"/>
                <a:gd name="T40" fmla="*/ 225 w 1179"/>
                <a:gd name="T41" fmla="*/ 1288 h 1349"/>
                <a:gd name="T42" fmla="*/ 123 w 1179"/>
                <a:gd name="T43" fmla="*/ 1229 h 1349"/>
                <a:gd name="T44" fmla="*/ 29 w 1179"/>
                <a:gd name="T45" fmla="*/ 1152 h 1349"/>
                <a:gd name="T46" fmla="*/ 6 w 1179"/>
                <a:gd name="T47" fmla="*/ 1113 h 1349"/>
                <a:gd name="T48" fmla="*/ 0 w 1179"/>
                <a:gd name="T49" fmla="*/ 1069 h 1349"/>
                <a:gd name="T50" fmla="*/ 15 w 1179"/>
                <a:gd name="T51" fmla="*/ 1027 h 1349"/>
                <a:gd name="T52" fmla="*/ 48 w 1179"/>
                <a:gd name="T53" fmla="*/ 994 h 1349"/>
                <a:gd name="T54" fmla="*/ 90 w 1179"/>
                <a:gd name="T55" fmla="*/ 979 h 1349"/>
                <a:gd name="T56" fmla="*/ 134 w 1179"/>
                <a:gd name="T57" fmla="*/ 984 h 1349"/>
                <a:gd name="T58" fmla="*/ 172 w 1179"/>
                <a:gd name="T59" fmla="*/ 1008 h 1349"/>
                <a:gd name="T60" fmla="*/ 256 w 1179"/>
                <a:gd name="T61" fmla="*/ 1074 h 1349"/>
                <a:gd name="T62" fmla="*/ 350 w 1179"/>
                <a:gd name="T63" fmla="*/ 1120 h 1349"/>
                <a:gd name="T64" fmla="*/ 453 w 1179"/>
                <a:gd name="T65" fmla="*/ 1144 h 1349"/>
                <a:gd name="T66" fmla="*/ 559 w 1179"/>
                <a:gd name="T67" fmla="*/ 1144 h 1349"/>
                <a:gd name="T68" fmla="*/ 662 w 1179"/>
                <a:gd name="T69" fmla="*/ 1120 h 1349"/>
                <a:gd name="T70" fmla="*/ 756 w 1179"/>
                <a:gd name="T71" fmla="*/ 1074 h 1349"/>
                <a:gd name="T72" fmla="*/ 838 w 1179"/>
                <a:gd name="T73" fmla="*/ 1008 h 1349"/>
                <a:gd name="T74" fmla="*/ 904 w 1179"/>
                <a:gd name="T75" fmla="*/ 926 h 1349"/>
                <a:gd name="T76" fmla="*/ 950 w 1179"/>
                <a:gd name="T77" fmla="*/ 831 h 1349"/>
                <a:gd name="T78" fmla="*/ 973 w 1179"/>
                <a:gd name="T79" fmla="*/ 728 h 1349"/>
                <a:gd name="T80" fmla="*/ 973 w 1179"/>
                <a:gd name="T81" fmla="*/ 622 h 1349"/>
                <a:gd name="T82" fmla="*/ 950 w 1179"/>
                <a:gd name="T83" fmla="*/ 519 h 1349"/>
                <a:gd name="T84" fmla="*/ 904 w 1179"/>
                <a:gd name="T85" fmla="*/ 424 h 1349"/>
                <a:gd name="T86" fmla="*/ 838 w 1179"/>
                <a:gd name="T87" fmla="*/ 341 h 1349"/>
                <a:gd name="T88" fmla="*/ 756 w 1179"/>
                <a:gd name="T89" fmla="*/ 275 h 1349"/>
                <a:gd name="T90" fmla="*/ 662 w 1179"/>
                <a:gd name="T91" fmla="*/ 229 h 1349"/>
                <a:gd name="T92" fmla="*/ 559 w 1179"/>
                <a:gd name="T93" fmla="*/ 206 h 1349"/>
                <a:gd name="T94" fmla="*/ 453 w 1179"/>
                <a:gd name="T95" fmla="*/ 206 h 1349"/>
                <a:gd name="T96" fmla="*/ 350 w 1179"/>
                <a:gd name="T97" fmla="*/ 229 h 1349"/>
                <a:gd name="T98" fmla="*/ 256 w 1179"/>
                <a:gd name="T99" fmla="*/ 275 h 1349"/>
                <a:gd name="T100" fmla="*/ 172 w 1179"/>
                <a:gd name="T101" fmla="*/ 341 h 1349"/>
                <a:gd name="T102" fmla="*/ 134 w 1179"/>
                <a:gd name="T103" fmla="*/ 366 h 1349"/>
                <a:gd name="T104" fmla="*/ 90 w 1179"/>
                <a:gd name="T105" fmla="*/ 370 h 1349"/>
                <a:gd name="T106" fmla="*/ 48 w 1179"/>
                <a:gd name="T107" fmla="*/ 356 h 1349"/>
                <a:gd name="T108" fmla="*/ 15 w 1179"/>
                <a:gd name="T109" fmla="*/ 322 h 1349"/>
                <a:gd name="T110" fmla="*/ 0 w 1179"/>
                <a:gd name="T111" fmla="*/ 280 h 1349"/>
                <a:gd name="T112" fmla="*/ 6 w 1179"/>
                <a:gd name="T113" fmla="*/ 237 h 1349"/>
                <a:gd name="T114" fmla="*/ 29 w 1179"/>
                <a:gd name="T115" fmla="*/ 198 h 1349"/>
                <a:gd name="T116" fmla="*/ 123 w 1179"/>
                <a:gd name="T117" fmla="*/ 120 h 1349"/>
                <a:gd name="T118" fmla="*/ 225 w 1179"/>
                <a:gd name="T119" fmla="*/ 61 h 1349"/>
                <a:gd name="T120" fmla="*/ 335 w 1179"/>
                <a:gd name="T121" fmla="*/ 22 h 1349"/>
                <a:gd name="T122" fmla="*/ 448 w 1179"/>
                <a:gd name="T123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9" h="1349">
                  <a:moveTo>
                    <a:pt x="506" y="0"/>
                  </a:moveTo>
                  <a:lnTo>
                    <a:pt x="563" y="2"/>
                  </a:lnTo>
                  <a:lnTo>
                    <a:pt x="620" y="10"/>
                  </a:lnTo>
                  <a:lnTo>
                    <a:pt x="677" y="22"/>
                  </a:lnTo>
                  <a:lnTo>
                    <a:pt x="732" y="39"/>
                  </a:lnTo>
                  <a:lnTo>
                    <a:pt x="786" y="61"/>
                  </a:lnTo>
                  <a:lnTo>
                    <a:pt x="838" y="88"/>
                  </a:lnTo>
                  <a:lnTo>
                    <a:pt x="888" y="120"/>
                  </a:lnTo>
                  <a:lnTo>
                    <a:pt x="937" y="156"/>
                  </a:lnTo>
                  <a:lnTo>
                    <a:pt x="982" y="198"/>
                  </a:lnTo>
                  <a:lnTo>
                    <a:pt x="1022" y="242"/>
                  </a:lnTo>
                  <a:lnTo>
                    <a:pt x="1058" y="289"/>
                  </a:lnTo>
                  <a:lnTo>
                    <a:pt x="1089" y="338"/>
                  </a:lnTo>
                  <a:lnTo>
                    <a:pt x="1116" y="390"/>
                  </a:lnTo>
                  <a:lnTo>
                    <a:pt x="1138" y="444"/>
                  </a:lnTo>
                  <a:lnTo>
                    <a:pt x="1156" y="499"/>
                  </a:lnTo>
                  <a:lnTo>
                    <a:pt x="1168" y="557"/>
                  </a:lnTo>
                  <a:lnTo>
                    <a:pt x="1176" y="615"/>
                  </a:lnTo>
                  <a:lnTo>
                    <a:pt x="1179" y="675"/>
                  </a:lnTo>
                  <a:lnTo>
                    <a:pt x="1176" y="735"/>
                  </a:lnTo>
                  <a:lnTo>
                    <a:pt x="1168" y="793"/>
                  </a:lnTo>
                  <a:lnTo>
                    <a:pt x="1156" y="851"/>
                  </a:lnTo>
                  <a:lnTo>
                    <a:pt x="1138" y="906"/>
                  </a:lnTo>
                  <a:lnTo>
                    <a:pt x="1116" y="960"/>
                  </a:lnTo>
                  <a:lnTo>
                    <a:pt x="1089" y="1011"/>
                  </a:lnTo>
                  <a:lnTo>
                    <a:pt x="1058" y="1061"/>
                  </a:lnTo>
                  <a:lnTo>
                    <a:pt x="1022" y="1108"/>
                  </a:lnTo>
                  <a:lnTo>
                    <a:pt x="982" y="1152"/>
                  </a:lnTo>
                  <a:lnTo>
                    <a:pt x="937" y="1194"/>
                  </a:lnTo>
                  <a:lnTo>
                    <a:pt x="888" y="1229"/>
                  </a:lnTo>
                  <a:lnTo>
                    <a:pt x="838" y="1262"/>
                  </a:lnTo>
                  <a:lnTo>
                    <a:pt x="786" y="1288"/>
                  </a:lnTo>
                  <a:lnTo>
                    <a:pt x="732" y="1310"/>
                  </a:lnTo>
                  <a:lnTo>
                    <a:pt x="677" y="1327"/>
                  </a:lnTo>
                  <a:lnTo>
                    <a:pt x="620" y="1339"/>
                  </a:lnTo>
                  <a:lnTo>
                    <a:pt x="563" y="1347"/>
                  </a:lnTo>
                  <a:lnTo>
                    <a:pt x="506" y="1349"/>
                  </a:lnTo>
                  <a:lnTo>
                    <a:pt x="448" y="1347"/>
                  </a:lnTo>
                  <a:lnTo>
                    <a:pt x="391" y="1339"/>
                  </a:lnTo>
                  <a:lnTo>
                    <a:pt x="335" y="1327"/>
                  </a:lnTo>
                  <a:lnTo>
                    <a:pt x="280" y="1310"/>
                  </a:lnTo>
                  <a:lnTo>
                    <a:pt x="225" y="1288"/>
                  </a:lnTo>
                  <a:lnTo>
                    <a:pt x="173" y="1262"/>
                  </a:lnTo>
                  <a:lnTo>
                    <a:pt x="123" y="1229"/>
                  </a:lnTo>
                  <a:lnTo>
                    <a:pt x="75" y="1194"/>
                  </a:lnTo>
                  <a:lnTo>
                    <a:pt x="29" y="1152"/>
                  </a:lnTo>
                  <a:lnTo>
                    <a:pt x="15" y="1134"/>
                  </a:lnTo>
                  <a:lnTo>
                    <a:pt x="6" y="1113"/>
                  </a:lnTo>
                  <a:lnTo>
                    <a:pt x="0" y="1092"/>
                  </a:lnTo>
                  <a:lnTo>
                    <a:pt x="0" y="1069"/>
                  </a:lnTo>
                  <a:lnTo>
                    <a:pt x="6" y="1047"/>
                  </a:lnTo>
                  <a:lnTo>
                    <a:pt x="15" y="1027"/>
                  </a:lnTo>
                  <a:lnTo>
                    <a:pt x="29" y="1008"/>
                  </a:lnTo>
                  <a:lnTo>
                    <a:pt x="48" y="994"/>
                  </a:lnTo>
                  <a:lnTo>
                    <a:pt x="68" y="984"/>
                  </a:lnTo>
                  <a:lnTo>
                    <a:pt x="90" y="979"/>
                  </a:lnTo>
                  <a:lnTo>
                    <a:pt x="112" y="979"/>
                  </a:lnTo>
                  <a:lnTo>
                    <a:pt x="134" y="984"/>
                  </a:lnTo>
                  <a:lnTo>
                    <a:pt x="154" y="994"/>
                  </a:lnTo>
                  <a:lnTo>
                    <a:pt x="172" y="1008"/>
                  </a:lnTo>
                  <a:lnTo>
                    <a:pt x="212" y="1044"/>
                  </a:lnTo>
                  <a:lnTo>
                    <a:pt x="256" y="1074"/>
                  </a:lnTo>
                  <a:lnTo>
                    <a:pt x="301" y="1100"/>
                  </a:lnTo>
                  <a:lnTo>
                    <a:pt x="350" y="1120"/>
                  </a:lnTo>
                  <a:lnTo>
                    <a:pt x="400" y="1135"/>
                  </a:lnTo>
                  <a:lnTo>
                    <a:pt x="453" y="1144"/>
                  </a:lnTo>
                  <a:lnTo>
                    <a:pt x="506" y="1147"/>
                  </a:lnTo>
                  <a:lnTo>
                    <a:pt x="559" y="1144"/>
                  </a:lnTo>
                  <a:lnTo>
                    <a:pt x="611" y="1135"/>
                  </a:lnTo>
                  <a:lnTo>
                    <a:pt x="662" y="1120"/>
                  </a:lnTo>
                  <a:lnTo>
                    <a:pt x="709" y="1100"/>
                  </a:lnTo>
                  <a:lnTo>
                    <a:pt x="756" y="1074"/>
                  </a:lnTo>
                  <a:lnTo>
                    <a:pt x="798" y="1044"/>
                  </a:lnTo>
                  <a:lnTo>
                    <a:pt x="838" y="1008"/>
                  </a:lnTo>
                  <a:lnTo>
                    <a:pt x="874" y="968"/>
                  </a:lnTo>
                  <a:lnTo>
                    <a:pt x="904" y="926"/>
                  </a:lnTo>
                  <a:lnTo>
                    <a:pt x="930" y="879"/>
                  </a:lnTo>
                  <a:lnTo>
                    <a:pt x="950" y="831"/>
                  </a:lnTo>
                  <a:lnTo>
                    <a:pt x="965" y="780"/>
                  </a:lnTo>
                  <a:lnTo>
                    <a:pt x="973" y="728"/>
                  </a:lnTo>
                  <a:lnTo>
                    <a:pt x="977" y="675"/>
                  </a:lnTo>
                  <a:lnTo>
                    <a:pt x="973" y="622"/>
                  </a:lnTo>
                  <a:lnTo>
                    <a:pt x="965" y="569"/>
                  </a:lnTo>
                  <a:lnTo>
                    <a:pt x="950" y="519"/>
                  </a:lnTo>
                  <a:lnTo>
                    <a:pt x="930" y="470"/>
                  </a:lnTo>
                  <a:lnTo>
                    <a:pt x="904" y="424"/>
                  </a:lnTo>
                  <a:lnTo>
                    <a:pt x="874" y="381"/>
                  </a:lnTo>
                  <a:lnTo>
                    <a:pt x="838" y="341"/>
                  </a:lnTo>
                  <a:lnTo>
                    <a:pt x="798" y="306"/>
                  </a:lnTo>
                  <a:lnTo>
                    <a:pt x="756" y="275"/>
                  </a:lnTo>
                  <a:lnTo>
                    <a:pt x="709" y="250"/>
                  </a:lnTo>
                  <a:lnTo>
                    <a:pt x="662" y="229"/>
                  </a:lnTo>
                  <a:lnTo>
                    <a:pt x="611" y="215"/>
                  </a:lnTo>
                  <a:lnTo>
                    <a:pt x="559" y="206"/>
                  </a:lnTo>
                  <a:lnTo>
                    <a:pt x="506" y="203"/>
                  </a:lnTo>
                  <a:lnTo>
                    <a:pt x="453" y="206"/>
                  </a:lnTo>
                  <a:lnTo>
                    <a:pt x="400" y="215"/>
                  </a:lnTo>
                  <a:lnTo>
                    <a:pt x="350" y="229"/>
                  </a:lnTo>
                  <a:lnTo>
                    <a:pt x="301" y="250"/>
                  </a:lnTo>
                  <a:lnTo>
                    <a:pt x="256" y="275"/>
                  </a:lnTo>
                  <a:lnTo>
                    <a:pt x="212" y="306"/>
                  </a:lnTo>
                  <a:lnTo>
                    <a:pt x="172" y="341"/>
                  </a:lnTo>
                  <a:lnTo>
                    <a:pt x="154" y="356"/>
                  </a:lnTo>
                  <a:lnTo>
                    <a:pt x="134" y="366"/>
                  </a:lnTo>
                  <a:lnTo>
                    <a:pt x="112" y="370"/>
                  </a:lnTo>
                  <a:lnTo>
                    <a:pt x="90" y="370"/>
                  </a:lnTo>
                  <a:lnTo>
                    <a:pt x="68" y="366"/>
                  </a:lnTo>
                  <a:lnTo>
                    <a:pt x="48" y="356"/>
                  </a:lnTo>
                  <a:lnTo>
                    <a:pt x="29" y="341"/>
                  </a:lnTo>
                  <a:lnTo>
                    <a:pt x="15" y="322"/>
                  </a:lnTo>
                  <a:lnTo>
                    <a:pt x="6" y="303"/>
                  </a:lnTo>
                  <a:lnTo>
                    <a:pt x="0" y="280"/>
                  </a:lnTo>
                  <a:lnTo>
                    <a:pt x="0" y="258"/>
                  </a:lnTo>
                  <a:lnTo>
                    <a:pt x="6" y="237"/>
                  </a:lnTo>
                  <a:lnTo>
                    <a:pt x="15" y="216"/>
                  </a:lnTo>
                  <a:lnTo>
                    <a:pt x="29" y="198"/>
                  </a:lnTo>
                  <a:lnTo>
                    <a:pt x="75" y="156"/>
                  </a:lnTo>
                  <a:lnTo>
                    <a:pt x="123" y="120"/>
                  </a:lnTo>
                  <a:lnTo>
                    <a:pt x="173" y="88"/>
                  </a:lnTo>
                  <a:lnTo>
                    <a:pt x="225" y="61"/>
                  </a:lnTo>
                  <a:lnTo>
                    <a:pt x="280" y="39"/>
                  </a:lnTo>
                  <a:lnTo>
                    <a:pt x="335" y="22"/>
                  </a:lnTo>
                  <a:lnTo>
                    <a:pt x="391" y="10"/>
                  </a:lnTo>
                  <a:lnTo>
                    <a:pt x="448" y="2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96"/>
            <p:cNvSpPr>
              <a:spLocks noEditPoints="1"/>
            </p:cNvSpPr>
            <p:nvPr/>
          </p:nvSpPr>
          <p:spPr bwMode="auto">
            <a:xfrm>
              <a:off x="1846263" y="5106988"/>
              <a:ext cx="68263" cy="115888"/>
            </a:xfrm>
            <a:custGeom>
              <a:avLst/>
              <a:gdLst>
                <a:gd name="T0" fmla="*/ 283 w 429"/>
                <a:gd name="T1" fmla="*/ 565 h 729"/>
                <a:gd name="T2" fmla="*/ 324 w 429"/>
                <a:gd name="T3" fmla="*/ 538 h 729"/>
                <a:gd name="T4" fmla="*/ 336 w 429"/>
                <a:gd name="T5" fmla="*/ 507 h 729"/>
                <a:gd name="T6" fmla="*/ 337 w 429"/>
                <a:gd name="T7" fmla="*/ 484 h 729"/>
                <a:gd name="T8" fmla="*/ 331 w 429"/>
                <a:gd name="T9" fmla="*/ 456 h 729"/>
                <a:gd name="T10" fmla="*/ 301 w 429"/>
                <a:gd name="T11" fmla="*/ 427 h 729"/>
                <a:gd name="T12" fmla="*/ 168 w 429"/>
                <a:gd name="T13" fmla="*/ 158 h 729"/>
                <a:gd name="T14" fmla="*/ 115 w 429"/>
                <a:gd name="T15" fmla="*/ 180 h 729"/>
                <a:gd name="T16" fmla="*/ 95 w 429"/>
                <a:gd name="T17" fmla="*/ 211 h 729"/>
                <a:gd name="T18" fmla="*/ 92 w 429"/>
                <a:gd name="T19" fmla="*/ 236 h 729"/>
                <a:gd name="T20" fmla="*/ 95 w 429"/>
                <a:gd name="T21" fmla="*/ 261 h 729"/>
                <a:gd name="T22" fmla="*/ 115 w 429"/>
                <a:gd name="T23" fmla="*/ 291 h 729"/>
                <a:gd name="T24" fmla="*/ 168 w 429"/>
                <a:gd name="T25" fmla="*/ 314 h 729"/>
                <a:gd name="T26" fmla="*/ 250 w 429"/>
                <a:gd name="T27" fmla="*/ 0 h 729"/>
                <a:gd name="T28" fmla="*/ 259 w 429"/>
                <a:gd name="T29" fmla="*/ 6 h 729"/>
                <a:gd name="T30" fmla="*/ 297 w 429"/>
                <a:gd name="T31" fmla="*/ 72 h 729"/>
                <a:gd name="T32" fmla="*/ 380 w 429"/>
                <a:gd name="T33" fmla="*/ 116 h 729"/>
                <a:gd name="T34" fmla="*/ 424 w 429"/>
                <a:gd name="T35" fmla="*/ 193 h 729"/>
                <a:gd name="T36" fmla="*/ 427 w 429"/>
                <a:gd name="T37" fmla="*/ 232 h 729"/>
                <a:gd name="T38" fmla="*/ 418 w 429"/>
                <a:gd name="T39" fmla="*/ 236 h 729"/>
                <a:gd name="T40" fmla="*/ 340 w 429"/>
                <a:gd name="T41" fmla="*/ 233 h 729"/>
                <a:gd name="T42" fmla="*/ 336 w 429"/>
                <a:gd name="T43" fmla="*/ 218 h 729"/>
                <a:gd name="T44" fmla="*/ 322 w 429"/>
                <a:gd name="T45" fmla="*/ 188 h 729"/>
                <a:gd name="T46" fmla="*/ 282 w 429"/>
                <a:gd name="T47" fmla="*/ 163 h 729"/>
                <a:gd name="T48" fmla="*/ 294 w 429"/>
                <a:gd name="T49" fmla="*/ 327 h 729"/>
                <a:gd name="T50" fmla="*/ 374 w 429"/>
                <a:gd name="T51" fmla="*/ 366 h 729"/>
                <a:gd name="T52" fmla="*/ 419 w 429"/>
                <a:gd name="T53" fmla="*/ 433 h 729"/>
                <a:gd name="T54" fmla="*/ 426 w 429"/>
                <a:gd name="T55" fmla="*/ 522 h 729"/>
                <a:gd name="T56" fmla="*/ 393 w 429"/>
                <a:gd name="T57" fmla="*/ 598 h 729"/>
                <a:gd name="T58" fmla="*/ 324 w 429"/>
                <a:gd name="T59" fmla="*/ 647 h 729"/>
                <a:gd name="T60" fmla="*/ 260 w 429"/>
                <a:gd name="T61" fmla="*/ 718 h 729"/>
                <a:gd name="T62" fmla="*/ 254 w 429"/>
                <a:gd name="T63" fmla="*/ 727 h 729"/>
                <a:gd name="T64" fmla="*/ 175 w 429"/>
                <a:gd name="T65" fmla="*/ 727 h 729"/>
                <a:gd name="T66" fmla="*/ 168 w 429"/>
                <a:gd name="T67" fmla="*/ 718 h 729"/>
                <a:gd name="T68" fmla="*/ 100 w 429"/>
                <a:gd name="T69" fmla="*/ 645 h 729"/>
                <a:gd name="T70" fmla="*/ 29 w 429"/>
                <a:gd name="T71" fmla="*/ 590 h 729"/>
                <a:gd name="T72" fmla="*/ 0 w 429"/>
                <a:gd name="T73" fmla="*/ 503 h 729"/>
                <a:gd name="T74" fmla="*/ 5 w 429"/>
                <a:gd name="T75" fmla="*/ 494 h 729"/>
                <a:gd name="T76" fmla="*/ 82 w 429"/>
                <a:gd name="T77" fmla="*/ 492 h 729"/>
                <a:gd name="T78" fmla="*/ 91 w 429"/>
                <a:gd name="T79" fmla="*/ 497 h 729"/>
                <a:gd name="T80" fmla="*/ 96 w 429"/>
                <a:gd name="T81" fmla="*/ 519 h 729"/>
                <a:gd name="T82" fmla="*/ 116 w 429"/>
                <a:gd name="T83" fmla="*/ 550 h 729"/>
                <a:gd name="T84" fmla="*/ 168 w 429"/>
                <a:gd name="T85" fmla="*/ 570 h 729"/>
                <a:gd name="T86" fmla="*/ 104 w 429"/>
                <a:gd name="T87" fmla="*/ 391 h 729"/>
                <a:gd name="T88" fmla="*/ 36 w 429"/>
                <a:gd name="T89" fmla="*/ 342 h 729"/>
                <a:gd name="T90" fmla="*/ 3 w 429"/>
                <a:gd name="T91" fmla="*/ 266 h 729"/>
                <a:gd name="T92" fmla="*/ 9 w 429"/>
                <a:gd name="T93" fmla="*/ 177 h 729"/>
                <a:gd name="T94" fmla="*/ 55 w 429"/>
                <a:gd name="T95" fmla="*/ 110 h 729"/>
                <a:gd name="T96" fmla="*/ 135 w 429"/>
                <a:gd name="T97" fmla="*/ 71 h 729"/>
                <a:gd name="T98" fmla="*/ 169 w 429"/>
                <a:gd name="T99" fmla="*/ 6 h 729"/>
                <a:gd name="T100" fmla="*/ 179 w 429"/>
                <a:gd name="T101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729">
                  <a:moveTo>
                    <a:pt x="260" y="413"/>
                  </a:moveTo>
                  <a:lnTo>
                    <a:pt x="260" y="570"/>
                  </a:lnTo>
                  <a:lnTo>
                    <a:pt x="283" y="565"/>
                  </a:lnTo>
                  <a:lnTo>
                    <a:pt x="301" y="557"/>
                  </a:lnTo>
                  <a:lnTo>
                    <a:pt x="314" y="547"/>
                  </a:lnTo>
                  <a:lnTo>
                    <a:pt x="324" y="538"/>
                  </a:lnTo>
                  <a:lnTo>
                    <a:pt x="331" y="527"/>
                  </a:lnTo>
                  <a:lnTo>
                    <a:pt x="334" y="517"/>
                  </a:lnTo>
                  <a:lnTo>
                    <a:pt x="336" y="507"/>
                  </a:lnTo>
                  <a:lnTo>
                    <a:pt x="337" y="499"/>
                  </a:lnTo>
                  <a:lnTo>
                    <a:pt x="337" y="492"/>
                  </a:lnTo>
                  <a:lnTo>
                    <a:pt x="337" y="484"/>
                  </a:lnTo>
                  <a:lnTo>
                    <a:pt x="336" y="477"/>
                  </a:lnTo>
                  <a:lnTo>
                    <a:pt x="334" y="467"/>
                  </a:lnTo>
                  <a:lnTo>
                    <a:pt x="331" y="456"/>
                  </a:lnTo>
                  <a:lnTo>
                    <a:pt x="324" y="445"/>
                  </a:lnTo>
                  <a:lnTo>
                    <a:pt x="314" y="436"/>
                  </a:lnTo>
                  <a:lnTo>
                    <a:pt x="301" y="427"/>
                  </a:lnTo>
                  <a:lnTo>
                    <a:pt x="283" y="419"/>
                  </a:lnTo>
                  <a:lnTo>
                    <a:pt x="260" y="413"/>
                  </a:lnTo>
                  <a:close/>
                  <a:moveTo>
                    <a:pt x="168" y="158"/>
                  </a:moveTo>
                  <a:lnTo>
                    <a:pt x="145" y="163"/>
                  </a:lnTo>
                  <a:lnTo>
                    <a:pt x="128" y="171"/>
                  </a:lnTo>
                  <a:lnTo>
                    <a:pt x="115" y="180"/>
                  </a:lnTo>
                  <a:lnTo>
                    <a:pt x="105" y="190"/>
                  </a:lnTo>
                  <a:lnTo>
                    <a:pt x="99" y="200"/>
                  </a:lnTo>
                  <a:lnTo>
                    <a:pt x="95" y="211"/>
                  </a:lnTo>
                  <a:lnTo>
                    <a:pt x="94" y="221"/>
                  </a:lnTo>
                  <a:lnTo>
                    <a:pt x="92" y="230"/>
                  </a:lnTo>
                  <a:lnTo>
                    <a:pt x="92" y="236"/>
                  </a:lnTo>
                  <a:lnTo>
                    <a:pt x="92" y="243"/>
                  </a:lnTo>
                  <a:lnTo>
                    <a:pt x="94" y="251"/>
                  </a:lnTo>
                  <a:lnTo>
                    <a:pt x="95" y="261"/>
                  </a:lnTo>
                  <a:lnTo>
                    <a:pt x="99" y="272"/>
                  </a:lnTo>
                  <a:lnTo>
                    <a:pt x="105" y="282"/>
                  </a:lnTo>
                  <a:lnTo>
                    <a:pt x="115" y="291"/>
                  </a:lnTo>
                  <a:lnTo>
                    <a:pt x="128" y="301"/>
                  </a:lnTo>
                  <a:lnTo>
                    <a:pt x="145" y="309"/>
                  </a:lnTo>
                  <a:lnTo>
                    <a:pt x="168" y="314"/>
                  </a:lnTo>
                  <a:lnTo>
                    <a:pt x="168" y="158"/>
                  </a:lnTo>
                  <a:close/>
                  <a:moveTo>
                    <a:pt x="179" y="0"/>
                  </a:moveTo>
                  <a:lnTo>
                    <a:pt x="250" y="0"/>
                  </a:lnTo>
                  <a:lnTo>
                    <a:pt x="254" y="1"/>
                  </a:lnTo>
                  <a:lnTo>
                    <a:pt x="257" y="3"/>
                  </a:lnTo>
                  <a:lnTo>
                    <a:pt x="259" y="6"/>
                  </a:lnTo>
                  <a:lnTo>
                    <a:pt x="260" y="10"/>
                  </a:lnTo>
                  <a:lnTo>
                    <a:pt x="260" y="65"/>
                  </a:lnTo>
                  <a:lnTo>
                    <a:pt x="297" y="72"/>
                  </a:lnTo>
                  <a:lnTo>
                    <a:pt x="329" y="83"/>
                  </a:lnTo>
                  <a:lnTo>
                    <a:pt x="358" y="97"/>
                  </a:lnTo>
                  <a:lnTo>
                    <a:pt x="380" y="116"/>
                  </a:lnTo>
                  <a:lnTo>
                    <a:pt x="400" y="138"/>
                  </a:lnTo>
                  <a:lnTo>
                    <a:pt x="414" y="164"/>
                  </a:lnTo>
                  <a:lnTo>
                    <a:pt x="424" y="193"/>
                  </a:lnTo>
                  <a:lnTo>
                    <a:pt x="428" y="225"/>
                  </a:lnTo>
                  <a:lnTo>
                    <a:pt x="428" y="228"/>
                  </a:lnTo>
                  <a:lnTo>
                    <a:pt x="427" y="232"/>
                  </a:lnTo>
                  <a:lnTo>
                    <a:pt x="425" y="234"/>
                  </a:lnTo>
                  <a:lnTo>
                    <a:pt x="422" y="235"/>
                  </a:lnTo>
                  <a:lnTo>
                    <a:pt x="418" y="236"/>
                  </a:lnTo>
                  <a:lnTo>
                    <a:pt x="347" y="236"/>
                  </a:lnTo>
                  <a:lnTo>
                    <a:pt x="344" y="235"/>
                  </a:lnTo>
                  <a:lnTo>
                    <a:pt x="340" y="233"/>
                  </a:lnTo>
                  <a:lnTo>
                    <a:pt x="338" y="230"/>
                  </a:lnTo>
                  <a:lnTo>
                    <a:pt x="337" y="226"/>
                  </a:lnTo>
                  <a:lnTo>
                    <a:pt x="336" y="218"/>
                  </a:lnTo>
                  <a:lnTo>
                    <a:pt x="333" y="208"/>
                  </a:lnTo>
                  <a:lnTo>
                    <a:pt x="329" y="198"/>
                  </a:lnTo>
                  <a:lnTo>
                    <a:pt x="322" y="188"/>
                  </a:lnTo>
                  <a:lnTo>
                    <a:pt x="312" y="179"/>
                  </a:lnTo>
                  <a:lnTo>
                    <a:pt x="299" y="170"/>
                  </a:lnTo>
                  <a:lnTo>
                    <a:pt x="282" y="163"/>
                  </a:lnTo>
                  <a:lnTo>
                    <a:pt x="260" y="158"/>
                  </a:lnTo>
                  <a:lnTo>
                    <a:pt x="260" y="321"/>
                  </a:lnTo>
                  <a:lnTo>
                    <a:pt x="294" y="327"/>
                  </a:lnTo>
                  <a:lnTo>
                    <a:pt x="324" y="337"/>
                  </a:lnTo>
                  <a:lnTo>
                    <a:pt x="351" y="350"/>
                  </a:lnTo>
                  <a:lnTo>
                    <a:pt x="374" y="366"/>
                  </a:lnTo>
                  <a:lnTo>
                    <a:pt x="393" y="386"/>
                  </a:lnTo>
                  <a:lnTo>
                    <a:pt x="409" y="407"/>
                  </a:lnTo>
                  <a:lnTo>
                    <a:pt x="419" y="433"/>
                  </a:lnTo>
                  <a:lnTo>
                    <a:pt x="426" y="461"/>
                  </a:lnTo>
                  <a:lnTo>
                    <a:pt x="429" y="492"/>
                  </a:lnTo>
                  <a:lnTo>
                    <a:pt x="426" y="522"/>
                  </a:lnTo>
                  <a:lnTo>
                    <a:pt x="419" y="551"/>
                  </a:lnTo>
                  <a:lnTo>
                    <a:pt x="409" y="576"/>
                  </a:lnTo>
                  <a:lnTo>
                    <a:pt x="393" y="598"/>
                  </a:lnTo>
                  <a:lnTo>
                    <a:pt x="374" y="618"/>
                  </a:lnTo>
                  <a:lnTo>
                    <a:pt x="351" y="634"/>
                  </a:lnTo>
                  <a:lnTo>
                    <a:pt x="324" y="647"/>
                  </a:lnTo>
                  <a:lnTo>
                    <a:pt x="294" y="657"/>
                  </a:lnTo>
                  <a:lnTo>
                    <a:pt x="260" y="662"/>
                  </a:lnTo>
                  <a:lnTo>
                    <a:pt x="260" y="718"/>
                  </a:lnTo>
                  <a:lnTo>
                    <a:pt x="259" y="722"/>
                  </a:lnTo>
                  <a:lnTo>
                    <a:pt x="257" y="725"/>
                  </a:lnTo>
                  <a:lnTo>
                    <a:pt x="254" y="727"/>
                  </a:lnTo>
                  <a:lnTo>
                    <a:pt x="250" y="729"/>
                  </a:lnTo>
                  <a:lnTo>
                    <a:pt x="179" y="729"/>
                  </a:lnTo>
                  <a:lnTo>
                    <a:pt x="175" y="727"/>
                  </a:lnTo>
                  <a:lnTo>
                    <a:pt x="171" y="725"/>
                  </a:lnTo>
                  <a:lnTo>
                    <a:pt x="169" y="722"/>
                  </a:lnTo>
                  <a:lnTo>
                    <a:pt x="168" y="718"/>
                  </a:lnTo>
                  <a:lnTo>
                    <a:pt x="168" y="662"/>
                  </a:lnTo>
                  <a:lnTo>
                    <a:pt x="132" y="656"/>
                  </a:lnTo>
                  <a:lnTo>
                    <a:pt x="100" y="645"/>
                  </a:lnTo>
                  <a:lnTo>
                    <a:pt x="72" y="630"/>
                  </a:lnTo>
                  <a:lnTo>
                    <a:pt x="48" y="611"/>
                  </a:lnTo>
                  <a:lnTo>
                    <a:pt x="29" y="590"/>
                  </a:lnTo>
                  <a:lnTo>
                    <a:pt x="14" y="564"/>
                  </a:lnTo>
                  <a:lnTo>
                    <a:pt x="5" y="534"/>
                  </a:lnTo>
                  <a:lnTo>
                    <a:pt x="0" y="503"/>
                  </a:lnTo>
                  <a:lnTo>
                    <a:pt x="2" y="500"/>
                  </a:lnTo>
                  <a:lnTo>
                    <a:pt x="3" y="496"/>
                  </a:lnTo>
                  <a:lnTo>
                    <a:pt x="5" y="494"/>
                  </a:lnTo>
                  <a:lnTo>
                    <a:pt x="8" y="492"/>
                  </a:lnTo>
                  <a:lnTo>
                    <a:pt x="11" y="492"/>
                  </a:lnTo>
                  <a:lnTo>
                    <a:pt x="82" y="492"/>
                  </a:lnTo>
                  <a:lnTo>
                    <a:pt x="86" y="492"/>
                  </a:lnTo>
                  <a:lnTo>
                    <a:pt x="89" y="494"/>
                  </a:lnTo>
                  <a:lnTo>
                    <a:pt x="91" y="497"/>
                  </a:lnTo>
                  <a:lnTo>
                    <a:pt x="92" y="502"/>
                  </a:lnTo>
                  <a:lnTo>
                    <a:pt x="94" y="511"/>
                  </a:lnTo>
                  <a:lnTo>
                    <a:pt x="96" y="519"/>
                  </a:lnTo>
                  <a:lnTo>
                    <a:pt x="100" y="530"/>
                  </a:lnTo>
                  <a:lnTo>
                    <a:pt x="107" y="540"/>
                  </a:lnTo>
                  <a:lnTo>
                    <a:pt x="116" y="550"/>
                  </a:lnTo>
                  <a:lnTo>
                    <a:pt x="129" y="557"/>
                  </a:lnTo>
                  <a:lnTo>
                    <a:pt x="147" y="565"/>
                  </a:lnTo>
                  <a:lnTo>
                    <a:pt x="168" y="570"/>
                  </a:lnTo>
                  <a:lnTo>
                    <a:pt x="168" y="407"/>
                  </a:lnTo>
                  <a:lnTo>
                    <a:pt x="135" y="401"/>
                  </a:lnTo>
                  <a:lnTo>
                    <a:pt x="104" y="391"/>
                  </a:lnTo>
                  <a:lnTo>
                    <a:pt x="78" y="378"/>
                  </a:lnTo>
                  <a:lnTo>
                    <a:pt x="55" y="362"/>
                  </a:lnTo>
                  <a:lnTo>
                    <a:pt x="36" y="342"/>
                  </a:lnTo>
                  <a:lnTo>
                    <a:pt x="21" y="320"/>
                  </a:lnTo>
                  <a:lnTo>
                    <a:pt x="9" y="295"/>
                  </a:lnTo>
                  <a:lnTo>
                    <a:pt x="3" y="266"/>
                  </a:lnTo>
                  <a:lnTo>
                    <a:pt x="0" y="236"/>
                  </a:lnTo>
                  <a:lnTo>
                    <a:pt x="3" y="206"/>
                  </a:lnTo>
                  <a:lnTo>
                    <a:pt x="9" y="177"/>
                  </a:lnTo>
                  <a:lnTo>
                    <a:pt x="21" y="151"/>
                  </a:lnTo>
                  <a:lnTo>
                    <a:pt x="36" y="130"/>
                  </a:lnTo>
                  <a:lnTo>
                    <a:pt x="55" y="110"/>
                  </a:lnTo>
                  <a:lnTo>
                    <a:pt x="78" y="94"/>
                  </a:lnTo>
                  <a:lnTo>
                    <a:pt x="104" y="81"/>
                  </a:lnTo>
                  <a:lnTo>
                    <a:pt x="135" y="71"/>
                  </a:lnTo>
                  <a:lnTo>
                    <a:pt x="168" y="65"/>
                  </a:lnTo>
                  <a:lnTo>
                    <a:pt x="168" y="10"/>
                  </a:lnTo>
                  <a:lnTo>
                    <a:pt x="169" y="6"/>
                  </a:lnTo>
                  <a:lnTo>
                    <a:pt x="171" y="3"/>
                  </a:lnTo>
                  <a:lnTo>
                    <a:pt x="175" y="1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98"/>
            <p:cNvSpPr>
              <a:spLocks noEditPoints="1"/>
            </p:cNvSpPr>
            <p:nvPr/>
          </p:nvSpPr>
          <p:spPr bwMode="auto">
            <a:xfrm>
              <a:off x="1714500" y="4999038"/>
              <a:ext cx="331788" cy="568325"/>
            </a:xfrm>
            <a:custGeom>
              <a:avLst/>
              <a:gdLst>
                <a:gd name="T0" fmla="*/ 1390 w 2094"/>
                <a:gd name="T1" fmla="*/ 2517 h 3580"/>
                <a:gd name="T2" fmla="*/ 1220 w 2094"/>
                <a:gd name="T3" fmla="*/ 2620 h 3580"/>
                <a:gd name="T4" fmla="*/ 1152 w 2094"/>
                <a:gd name="T5" fmla="*/ 2825 h 3580"/>
                <a:gd name="T6" fmla="*/ 1183 w 2094"/>
                <a:gd name="T7" fmla="*/ 2975 h 3580"/>
                <a:gd name="T8" fmla="*/ 1381 w 2094"/>
                <a:gd name="T9" fmla="*/ 2957 h 3580"/>
                <a:gd name="T10" fmla="*/ 1551 w 2094"/>
                <a:gd name="T11" fmla="*/ 2854 h 3580"/>
                <a:gd name="T12" fmla="*/ 1619 w 2094"/>
                <a:gd name="T13" fmla="*/ 2642 h 3580"/>
                <a:gd name="T14" fmla="*/ 1552 w 2094"/>
                <a:gd name="T15" fmla="*/ 2499 h 3580"/>
                <a:gd name="T16" fmla="*/ 1454 w 2094"/>
                <a:gd name="T17" fmla="*/ 82 h 3580"/>
                <a:gd name="T18" fmla="*/ 1841 w 2094"/>
                <a:gd name="T19" fmla="*/ 367 h 3580"/>
                <a:gd name="T20" fmla="*/ 2062 w 2094"/>
                <a:gd name="T21" fmla="*/ 797 h 3580"/>
                <a:gd name="T22" fmla="*/ 2071 w 2094"/>
                <a:gd name="T23" fmla="*/ 1112 h 3580"/>
                <a:gd name="T24" fmla="*/ 1947 w 2094"/>
                <a:gd name="T25" fmla="*/ 1140 h 3580"/>
                <a:gd name="T26" fmla="*/ 1887 w 2094"/>
                <a:gd name="T27" fmla="*/ 972 h 3580"/>
                <a:gd name="T28" fmla="*/ 1736 w 2094"/>
                <a:gd name="T29" fmla="*/ 561 h 3580"/>
                <a:gd name="T30" fmla="*/ 1408 w 2094"/>
                <a:gd name="T31" fmla="*/ 284 h 3580"/>
                <a:gd name="T32" fmla="*/ 980 w 2094"/>
                <a:gd name="T33" fmla="*/ 206 h 3580"/>
                <a:gd name="T34" fmla="*/ 606 w 2094"/>
                <a:gd name="T35" fmla="*/ 327 h 3580"/>
                <a:gd name="T36" fmla="*/ 326 w 2094"/>
                <a:gd name="T37" fmla="*/ 608 h 3580"/>
                <a:gd name="T38" fmla="*/ 206 w 2094"/>
                <a:gd name="T39" fmla="*/ 982 h 3580"/>
                <a:gd name="T40" fmla="*/ 284 w 2094"/>
                <a:gd name="T41" fmla="*/ 1411 h 3580"/>
                <a:gd name="T42" fmla="*/ 560 w 2094"/>
                <a:gd name="T43" fmla="*/ 1740 h 3580"/>
                <a:gd name="T44" fmla="*/ 970 w 2094"/>
                <a:gd name="T45" fmla="*/ 1891 h 3580"/>
                <a:gd name="T46" fmla="*/ 1382 w 2094"/>
                <a:gd name="T47" fmla="*/ 1826 h 3580"/>
                <a:gd name="T48" fmla="*/ 1680 w 2094"/>
                <a:gd name="T49" fmla="*/ 1612 h 3580"/>
                <a:gd name="T50" fmla="*/ 1806 w 2094"/>
                <a:gd name="T51" fmla="*/ 1623 h 3580"/>
                <a:gd name="T52" fmla="*/ 1824 w 2094"/>
                <a:gd name="T53" fmla="*/ 1747 h 3580"/>
                <a:gd name="T54" fmla="*/ 1508 w 2094"/>
                <a:gd name="T55" fmla="*/ 1990 h 3580"/>
                <a:gd name="T56" fmla="*/ 1147 w 2094"/>
                <a:gd name="T57" fmla="*/ 2408 h 3580"/>
                <a:gd name="T58" fmla="*/ 1421 w 2094"/>
                <a:gd name="T59" fmla="*/ 2305 h 3580"/>
                <a:gd name="T60" fmla="*/ 1652 w 2094"/>
                <a:gd name="T61" fmla="*/ 2301 h 3580"/>
                <a:gd name="T62" fmla="*/ 1754 w 2094"/>
                <a:gd name="T63" fmla="*/ 2318 h 3580"/>
                <a:gd name="T64" fmla="*/ 1814 w 2094"/>
                <a:gd name="T65" fmla="*/ 2409 h 3580"/>
                <a:gd name="T66" fmla="*/ 1825 w 2094"/>
                <a:gd name="T67" fmla="*/ 2574 h 3580"/>
                <a:gd name="T68" fmla="*/ 1788 w 2094"/>
                <a:gd name="T69" fmla="*/ 2826 h 3580"/>
                <a:gd name="T70" fmla="*/ 1636 w 2094"/>
                <a:gd name="T71" fmla="*/ 3057 h 3580"/>
                <a:gd name="T72" fmla="*/ 1383 w 2094"/>
                <a:gd name="T73" fmla="*/ 3165 h 3580"/>
                <a:gd name="T74" fmla="*/ 1147 w 2094"/>
                <a:gd name="T75" fmla="*/ 3176 h 3580"/>
                <a:gd name="T76" fmla="*/ 1091 w 2094"/>
                <a:gd name="T77" fmla="*/ 3569 h 3580"/>
                <a:gd name="T78" fmla="*/ 968 w 2094"/>
                <a:gd name="T79" fmla="*/ 3542 h 3580"/>
                <a:gd name="T80" fmla="*/ 944 w 2094"/>
                <a:gd name="T81" fmla="*/ 2866 h 3580"/>
                <a:gd name="T82" fmla="*/ 894 w 2094"/>
                <a:gd name="T83" fmla="*/ 2652 h 3580"/>
                <a:gd name="T84" fmla="*/ 725 w 2094"/>
                <a:gd name="T85" fmla="*/ 2523 h 3580"/>
                <a:gd name="T86" fmla="*/ 504 w 2094"/>
                <a:gd name="T87" fmla="*/ 2499 h 3580"/>
                <a:gd name="T88" fmla="*/ 477 w 2094"/>
                <a:gd name="T89" fmla="*/ 2680 h 3580"/>
                <a:gd name="T90" fmla="*/ 564 w 2094"/>
                <a:gd name="T91" fmla="*/ 2881 h 3580"/>
                <a:gd name="T92" fmla="*/ 579 w 2094"/>
                <a:gd name="T93" fmla="*/ 3006 h 3580"/>
                <a:gd name="T94" fmla="*/ 473 w 2094"/>
                <a:gd name="T95" fmla="*/ 3053 h 3580"/>
                <a:gd name="T96" fmla="*/ 339 w 2094"/>
                <a:gd name="T97" fmla="*/ 2911 h 3580"/>
                <a:gd name="T98" fmla="*/ 272 w 2094"/>
                <a:gd name="T99" fmla="*/ 2654 h 3580"/>
                <a:gd name="T100" fmla="*/ 274 w 2094"/>
                <a:gd name="T101" fmla="*/ 2449 h 3580"/>
                <a:gd name="T102" fmla="*/ 302 w 2094"/>
                <a:gd name="T103" fmla="*/ 2348 h 3580"/>
                <a:gd name="T104" fmla="*/ 399 w 2094"/>
                <a:gd name="T105" fmla="*/ 2305 h 3580"/>
                <a:gd name="T106" fmla="*/ 598 w 2094"/>
                <a:gd name="T107" fmla="*/ 2298 h 3580"/>
                <a:gd name="T108" fmla="*/ 863 w 2094"/>
                <a:gd name="T109" fmla="*/ 2360 h 3580"/>
                <a:gd name="T110" fmla="*/ 704 w 2094"/>
                <a:gd name="T111" fmla="*/ 2040 h 3580"/>
                <a:gd name="T112" fmla="*/ 301 w 2094"/>
                <a:gd name="T113" fmla="*/ 1785 h 3580"/>
                <a:gd name="T114" fmla="*/ 52 w 2094"/>
                <a:gd name="T115" fmla="*/ 1377 h 3580"/>
                <a:gd name="T116" fmla="*/ 11 w 2094"/>
                <a:gd name="T117" fmla="*/ 898 h 3580"/>
                <a:gd name="T118" fmla="*/ 165 w 2094"/>
                <a:gd name="T119" fmla="*/ 483 h 3580"/>
                <a:gd name="T120" fmla="*/ 482 w 2094"/>
                <a:gd name="T121" fmla="*/ 165 h 3580"/>
                <a:gd name="T122" fmla="*/ 896 w 2094"/>
                <a:gd name="T123" fmla="*/ 11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4" h="3580">
                  <a:moveTo>
                    <a:pt x="1552" y="2499"/>
                  </a:moveTo>
                  <a:lnTo>
                    <a:pt x="1521" y="2499"/>
                  </a:lnTo>
                  <a:lnTo>
                    <a:pt x="1489" y="2502"/>
                  </a:lnTo>
                  <a:lnTo>
                    <a:pt x="1456" y="2505"/>
                  </a:lnTo>
                  <a:lnTo>
                    <a:pt x="1422" y="2510"/>
                  </a:lnTo>
                  <a:lnTo>
                    <a:pt x="1390" y="2517"/>
                  </a:lnTo>
                  <a:lnTo>
                    <a:pt x="1356" y="2527"/>
                  </a:lnTo>
                  <a:lnTo>
                    <a:pt x="1325" y="2539"/>
                  </a:lnTo>
                  <a:lnTo>
                    <a:pt x="1295" y="2554"/>
                  </a:lnTo>
                  <a:lnTo>
                    <a:pt x="1268" y="2572"/>
                  </a:lnTo>
                  <a:lnTo>
                    <a:pt x="1243" y="2594"/>
                  </a:lnTo>
                  <a:lnTo>
                    <a:pt x="1220" y="2620"/>
                  </a:lnTo>
                  <a:lnTo>
                    <a:pt x="1202" y="2649"/>
                  </a:lnTo>
                  <a:lnTo>
                    <a:pt x="1185" y="2682"/>
                  </a:lnTo>
                  <a:lnTo>
                    <a:pt x="1173" y="2715"/>
                  </a:lnTo>
                  <a:lnTo>
                    <a:pt x="1164" y="2751"/>
                  </a:lnTo>
                  <a:lnTo>
                    <a:pt x="1157" y="2788"/>
                  </a:lnTo>
                  <a:lnTo>
                    <a:pt x="1152" y="2825"/>
                  </a:lnTo>
                  <a:lnTo>
                    <a:pt x="1149" y="2861"/>
                  </a:lnTo>
                  <a:lnTo>
                    <a:pt x="1147" y="2897"/>
                  </a:lnTo>
                  <a:lnTo>
                    <a:pt x="1147" y="2916"/>
                  </a:lnTo>
                  <a:lnTo>
                    <a:pt x="1149" y="2945"/>
                  </a:lnTo>
                  <a:lnTo>
                    <a:pt x="1151" y="2972"/>
                  </a:lnTo>
                  <a:lnTo>
                    <a:pt x="1183" y="2975"/>
                  </a:lnTo>
                  <a:lnTo>
                    <a:pt x="1219" y="2976"/>
                  </a:lnTo>
                  <a:lnTo>
                    <a:pt x="1249" y="2975"/>
                  </a:lnTo>
                  <a:lnTo>
                    <a:pt x="1282" y="2974"/>
                  </a:lnTo>
                  <a:lnTo>
                    <a:pt x="1314" y="2970"/>
                  </a:lnTo>
                  <a:lnTo>
                    <a:pt x="1348" y="2965"/>
                  </a:lnTo>
                  <a:lnTo>
                    <a:pt x="1381" y="2957"/>
                  </a:lnTo>
                  <a:lnTo>
                    <a:pt x="1415" y="2948"/>
                  </a:lnTo>
                  <a:lnTo>
                    <a:pt x="1446" y="2936"/>
                  </a:lnTo>
                  <a:lnTo>
                    <a:pt x="1475" y="2920"/>
                  </a:lnTo>
                  <a:lnTo>
                    <a:pt x="1504" y="2903"/>
                  </a:lnTo>
                  <a:lnTo>
                    <a:pt x="1528" y="2881"/>
                  </a:lnTo>
                  <a:lnTo>
                    <a:pt x="1551" y="2854"/>
                  </a:lnTo>
                  <a:lnTo>
                    <a:pt x="1571" y="2824"/>
                  </a:lnTo>
                  <a:lnTo>
                    <a:pt x="1587" y="2790"/>
                  </a:lnTo>
                  <a:lnTo>
                    <a:pt x="1599" y="2754"/>
                  </a:lnTo>
                  <a:lnTo>
                    <a:pt x="1609" y="2718"/>
                  </a:lnTo>
                  <a:lnTo>
                    <a:pt x="1615" y="2680"/>
                  </a:lnTo>
                  <a:lnTo>
                    <a:pt x="1619" y="2642"/>
                  </a:lnTo>
                  <a:lnTo>
                    <a:pt x="1623" y="2605"/>
                  </a:lnTo>
                  <a:lnTo>
                    <a:pt x="1623" y="2568"/>
                  </a:lnTo>
                  <a:lnTo>
                    <a:pt x="1623" y="2534"/>
                  </a:lnTo>
                  <a:lnTo>
                    <a:pt x="1620" y="2502"/>
                  </a:lnTo>
                  <a:lnTo>
                    <a:pt x="1588" y="2499"/>
                  </a:lnTo>
                  <a:lnTo>
                    <a:pt x="1552" y="2499"/>
                  </a:lnTo>
                  <a:close/>
                  <a:moveTo>
                    <a:pt x="1047" y="0"/>
                  </a:moveTo>
                  <a:lnTo>
                    <a:pt x="1132" y="3"/>
                  </a:lnTo>
                  <a:lnTo>
                    <a:pt x="1216" y="14"/>
                  </a:lnTo>
                  <a:lnTo>
                    <a:pt x="1298" y="30"/>
                  </a:lnTo>
                  <a:lnTo>
                    <a:pt x="1377" y="53"/>
                  </a:lnTo>
                  <a:lnTo>
                    <a:pt x="1454" y="82"/>
                  </a:lnTo>
                  <a:lnTo>
                    <a:pt x="1527" y="117"/>
                  </a:lnTo>
                  <a:lnTo>
                    <a:pt x="1598" y="157"/>
                  </a:lnTo>
                  <a:lnTo>
                    <a:pt x="1664" y="203"/>
                  </a:lnTo>
                  <a:lnTo>
                    <a:pt x="1728" y="253"/>
                  </a:lnTo>
                  <a:lnTo>
                    <a:pt x="1786" y="307"/>
                  </a:lnTo>
                  <a:lnTo>
                    <a:pt x="1841" y="367"/>
                  </a:lnTo>
                  <a:lnTo>
                    <a:pt x="1891" y="430"/>
                  </a:lnTo>
                  <a:lnTo>
                    <a:pt x="1937" y="497"/>
                  </a:lnTo>
                  <a:lnTo>
                    <a:pt x="1977" y="567"/>
                  </a:lnTo>
                  <a:lnTo>
                    <a:pt x="2011" y="641"/>
                  </a:lnTo>
                  <a:lnTo>
                    <a:pt x="2039" y="718"/>
                  </a:lnTo>
                  <a:lnTo>
                    <a:pt x="2062" y="797"/>
                  </a:lnTo>
                  <a:lnTo>
                    <a:pt x="2079" y="879"/>
                  </a:lnTo>
                  <a:lnTo>
                    <a:pt x="2089" y="963"/>
                  </a:lnTo>
                  <a:lnTo>
                    <a:pt x="2094" y="1049"/>
                  </a:lnTo>
                  <a:lnTo>
                    <a:pt x="2090" y="1072"/>
                  </a:lnTo>
                  <a:lnTo>
                    <a:pt x="2083" y="1094"/>
                  </a:lnTo>
                  <a:lnTo>
                    <a:pt x="2071" y="1112"/>
                  </a:lnTo>
                  <a:lnTo>
                    <a:pt x="2056" y="1128"/>
                  </a:lnTo>
                  <a:lnTo>
                    <a:pt x="2036" y="1140"/>
                  </a:lnTo>
                  <a:lnTo>
                    <a:pt x="2014" y="1148"/>
                  </a:lnTo>
                  <a:lnTo>
                    <a:pt x="1992" y="1150"/>
                  </a:lnTo>
                  <a:lnTo>
                    <a:pt x="1969" y="1148"/>
                  </a:lnTo>
                  <a:lnTo>
                    <a:pt x="1947" y="1140"/>
                  </a:lnTo>
                  <a:lnTo>
                    <a:pt x="1929" y="1128"/>
                  </a:lnTo>
                  <a:lnTo>
                    <a:pt x="1913" y="1112"/>
                  </a:lnTo>
                  <a:lnTo>
                    <a:pt x="1901" y="1094"/>
                  </a:lnTo>
                  <a:lnTo>
                    <a:pt x="1893" y="1072"/>
                  </a:lnTo>
                  <a:lnTo>
                    <a:pt x="1890" y="1049"/>
                  </a:lnTo>
                  <a:lnTo>
                    <a:pt x="1887" y="972"/>
                  </a:lnTo>
                  <a:lnTo>
                    <a:pt x="1877" y="897"/>
                  </a:lnTo>
                  <a:lnTo>
                    <a:pt x="1861" y="824"/>
                  </a:lnTo>
                  <a:lnTo>
                    <a:pt x="1838" y="754"/>
                  </a:lnTo>
                  <a:lnTo>
                    <a:pt x="1809" y="687"/>
                  </a:lnTo>
                  <a:lnTo>
                    <a:pt x="1775" y="623"/>
                  </a:lnTo>
                  <a:lnTo>
                    <a:pt x="1736" y="561"/>
                  </a:lnTo>
                  <a:lnTo>
                    <a:pt x="1692" y="504"/>
                  </a:lnTo>
                  <a:lnTo>
                    <a:pt x="1643" y="451"/>
                  </a:lnTo>
                  <a:lnTo>
                    <a:pt x="1590" y="402"/>
                  </a:lnTo>
                  <a:lnTo>
                    <a:pt x="1533" y="358"/>
                  </a:lnTo>
                  <a:lnTo>
                    <a:pt x="1472" y="319"/>
                  </a:lnTo>
                  <a:lnTo>
                    <a:pt x="1408" y="284"/>
                  </a:lnTo>
                  <a:lnTo>
                    <a:pt x="1341" y="256"/>
                  </a:lnTo>
                  <a:lnTo>
                    <a:pt x="1271" y="233"/>
                  </a:lnTo>
                  <a:lnTo>
                    <a:pt x="1198" y="217"/>
                  </a:lnTo>
                  <a:lnTo>
                    <a:pt x="1124" y="206"/>
                  </a:lnTo>
                  <a:lnTo>
                    <a:pt x="1047" y="203"/>
                  </a:lnTo>
                  <a:lnTo>
                    <a:pt x="980" y="206"/>
                  </a:lnTo>
                  <a:lnTo>
                    <a:pt x="914" y="214"/>
                  </a:lnTo>
                  <a:lnTo>
                    <a:pt x="849" y="227"/>
                  </a:lnTo>
                  <a:lnTo>
                    <a:pt x="785" y="244"/>
                  </a:lnTo>
                  <a:lnTo>
                    <a:pt x="723" y="267"/>
                  </a:lnTo>
                  <a:lnTo>
                    <a:pt x="664" y="295"/>
                  </a:lnTo>
                  <a:lnTo>
                    <a:pt x="606" y="327"/>
                  </a:lnTo>
                  <a:lnTo>
                    <a:pt x="551" y="363"/>
                  </a:lnTo>
                  <a:lnTo>
                    <a:pt x="499" y="405"/>
                  </a:lnTo>
                  <a:lnTo>
                    <a:pt x="449" y="451"/>
                  </a:lnTo>
                  <a:lnTo>
                    <a:pt x="404" y="500"/>
                  </a:lnTo>
                  <a:lnTo>
                    <a:pt x="363" y="552"/>
                  </a:lnTo>
                  <a:lnTo>
                    <a:pt x="326" y="608"/>
                  </a:lnTo>
                  <a:lnTo>
                    <a:pt x="293" y="665"/>
                  </a:lnTo>
                  <a:lnTo>
                    <a:pt x="266" y="725"/>
                  </a:lnTo>
                  <a:lnTo>
                    <a:pt x="244" y="787"/>
                  </a:lnTo>
                  <a:lnTo>
                    <a:pt x="226" y="851"/>
                  </a:lnTo>
                  <a:lnTo>
                    <a:pt x="213" y="916"/>
                  </a:lnTo>
                  <a:lnTo>
                    <a:pt x="206" y="982"/>
                  </a:lnTo>
                  <a:lnTo>
                    <a:pt x="202" y="1049"/>
                  </a:lnTo>
                  <a:lnTo>
                    <a:pt x="206" y="1126"/>
                  </a:lnTo>
                  <a:lnTo>
                    <a:pt x="216" y="1201"/>
                  </a:lnTo>
                  <a:lnTo>
                    <a:pt x="233" y="1274"/>
                  </a:lnTo>
                  <a:lnTo>
                    <a:pt x="255" y="1344"/>
                  </a:lnTo>
                  <a:lnTo>
                    <a:pt x="284" y="1411"/>
                  </a:lnTo>
                  <a:lnTo>
                    <a:pt x="318" y="1475"/>
                  </a:lnTo>
                  <a:lnTo>
                    <a:pt x="357" y="1536"/>
                  </a:lnTo>
                  <a:lnTo>
                    <a:pt x="402" y="1594"/>
                  </a:lnTo>
                  <a:lnTo>
                    <a:pt x="450" y="1647"/>
                  </a:lnTo>
                  <a:lnTo>
                    <a:pt x="503" y="1696"/>
                  </a:lnTo>
                  <a:lnTo>
                    <a:pt x="560" y="1740"/>
                  </a:lnTo>
                  <a:lnTo>
                    <a:pt x="621" y="1779"/>
                  </a:lnTo>
                  <a:lnTo>
                    <a:pt x="685" y="1813"/>
                  </a:lnTo>
                  <a:lnTo>
                    <a:pt x="752" y="1842"/>
                  </a:lnTo>
                  <a:lnTo>
                    <a:pt x="823" y="1865"/>
                  </a:lnTo>
                  <a:lnTo>
                    <a:pt x="895" y="1881"/>
                  </a:lnTo>
                  <a:lnTo>
                    <a:pt x="970" y="1891"/>
                  </a:lnTo>
                  <a:lnTo>
                    <a:pt x="1047" y="1894"/>
                  </a:lnTo>
                  <a:lnTo>
                    <a:pt x="1117" y="1892"/>
                  </a:lnTo>
                  <a:lnTo>
                    <a:pt x="1185" y="1883"/>
                  </a:lnTo>
                  <a:lnTo>
                    <a:pt x="1254" y="1869"/>
                  </a:lnTo>
                  <a:lnTo>
                    <a:pt x="1318" y="1850"/>
                  </a:lnTo>
                  <a:lnTo>
                    <a:pt x="1382" y="1826"/>
                  </a:lnTo>
                  <a:lnTo>
                    <a:pt x="1444" y="1795"/>
                  </a:lnTo>
                  <a:lnTo>
                    <a:pt x="1502" y="1761"/>
                  </a:lnTo>
                  <a:lnTo>
                    <a:pt x="1559" y="1722"/>
                  </a:lnTo>
                  <a:lnTo>
                    <a:pt x="1613" y="1676"/>
                  </a:lnTo>
                  <a:lnTo>
                    <a:pt x="1663" y="1627"/>
                  </a:lnTo>
                  <a:lnTo>
                    <a:pt x="1680" y="1612"/>
                  </a:lnTo>
                  <a:lnTo>
                    <a:pt x="1701" y="1601"/>
                  </a:lnTo>
                  <a:lnTo>
                    <a:pt x="1722" y="1596"/>
                  </a:lnTo>
                  <a:lnTo>
                    <a:pt x="1744" y="1596"/>
                  </a:lnTo>
                  <a:lnTo>
                    <a:pt x="1767" y="1599"/>
                  </a:lnTo>
                  <a:lnTo>
                    <a:pt x="1787" y="1609"/>
                  </a:lnTo>
                  <a:lnTo>
                    <a:pt x="1806" y="1623"/>
                  </a:lnTo>
                  <a:lnTo>
                    <a:pt x="1821" y="1640"/>
                  </a:lnTo>
                  <a:lnTo>
                    <a:pt x="1832" y="1661"/>
                  </a:lnTo>
                  <a:lnTo>
                    <a:pt x="1837" y="1683"/>
                  </a:lnTo>
                  <a:lnTo>
                    <a:pt x="1837" y="1704"/>
                  </a:lnTo>
                  <a:lnTo>
                    <a:pt x="1834" y="1726"/>
                  </a:lnTo>
                  <a:lnTo>
                    <a:pt x="1824" y="1747"/>
                  </a:lnTo>
                  <a:lnTo>
                    <a:pt x="1810" y="1766"/>
                  </a:lnTo>
                  <a:lnTo>
                    <a:pt x="1756" y="1819"/>
                  </a:lnTo>
                  <a:lnTo>
                    <a:pt x="1698" y="1869"/>
                  </a:lnTo>
                  <a:lnTo>
                    <a:pt x="1638" y="1914"/>
                  </a:lnTo>
                  <a:lnTo>
                    <a:pt x="1574" y="1954"/>
                  </a:lnTo>
                  <a:lnTo>
                    <a:pt x="1508" y="1990"/>
                  </a:lnTo>
                  <a:lnTo>
                    <a:pt x="1440" y="2021"/>
                  </a:lnTo>
                  <a:lnTo>
                    <a:pt x="1369" y="2046"/>
                  </a:lnTo>
                  <a:lnTo>
                    <a:pt x="1297" y="2067"/>
                  </a:lnTo>
                  <a:lnTo>
                    <a:pt x="1223" y="2083"/>
                  </a:lnTo>
                  <a:lnTo>
                    <a:pt x="1147" y="2093"/>
                  </a:lnTo>
                  <a:lnTo>
                    <a:pt x="1147" y="2408"/>
                  </a:lnTo>
                  <a:lnTo>
                    <a:pt x="1191" y="2380"/>
                  </a:lnTo>
                  <a:lnTo>
                    <a:pt x="1235" y="2357"/>
                  </a:lnTo>
                  <a:lnTo>
                    <a:pt x="1281" y="2339"/>
                  </a:lnTo>
                  <a:lnTo>
                    <a:pt x="1327" y="2324"/>
                  </a:lnTo>
                  <a:lnTo>
                    <a:pt x="1375" y="2313"/>
                  </a:lnTo>
                  <a:lnTo>
                    <a:pt x="1421" y="2305"/>
                  </a:lnTo>
                  <a:lnTo>
                    <a:pt x="1467" y="2300"/>
                  </a:lnTo>
                  <a:lnTo>
                    <a:pt x="1510" y="2297"/>
                  </a:lnTo>
                  <a:lnTo>
                    <a:pt x="1552" y="2297"/>
                  </a:lnTo>
                  <a:lnTo>
                    <a:pt x="1588" y="2297"/>
                  </a:lnTo>
                  <a:lnTo>
                    <a:pt x="1622" y="2299"/>
                  </a:lnTo>
                  <a:lnTo>
                    <a:pt x="1652" y="2301"/>
                  </a:lnTo>
                  <a:lnTo>
                    <a:pt x="1678" y="2303"/>
                  </a:lnTo>
                  <a:lnTo>
                    <a:pt x="1698" y="2306"/>
                  </a:lnTo>
                  <a:lnTo>
                    <a:pt x="1715" y="2309"/>
                  </a:lnTo>
                  <a:lnTo>
                    <a:pt x="1725" y="2311"/>
                  </a:lnTo>
                  <a:lnTo>
                    <a:pt x="1730" y="2311"/>
                  </a:lnTo>
                  <a:lnTo>
                    <a:pt x="1754" y="2318"/>
                  </a:lnTo>
                  <a:lnTo>
                    <a:pt x="1774" y="2331"/>
                  </a:lnTo>
                  <a:lnTo>
                    <a:pt x="1790" y="2348"/>
                  </a:lnTo>
                  <a:lnTo>
                    <a:pt x="1803" y="2368"/>
                  </a:lnTo>
                  <a:lnTo>
                    <a:pt x="1811" y="2392"/>
                  </a:lnTo>
                  <a:lnTo>
                    <a:pt x="1812" y="2398"/>
                  </a:lnTo>
                  <a:lnTo>
                    <a:pt x="1814" y="2409"/>
                  </a:lnTo>
                  <a:lnTo>
                    <a:pt x="1816" y="2426"/>
                  </a:lnTo>
                  <a:lnTo>
                    <a:pt x="1819" y="2449"/>
                  </a:lnTo>
                  <a:lnTo>
                    <a:pt x="1822" y="2475"/>
                  </a:lnTo>
                  <a:lnTo>
                    <a:pt x="1824" y="2505"/>
                  </a:lnTo>
                  <a:lnTo>
                    <a:pt x="1825" y="2537"/>
                  </a:lnTo>
                  <a:lnTo>
                    <a:pt x="1825" y="2574"/>
                  </a:lnTo>
                  <a:lnTo>
                    <a:pt x="1824" y="2613"/>
                  </a:lnTo>
                  <a:lnTo>
                    <a:pt x="1822" y="2654"/>
                  </a:lnTo>
                  <a:lnTo>
                    <a:pt x="1817" y="2696"/>
                  </a:lnTo>
                  <a:lnTo>
                    <a:pt x="1810" y="2739"/>
                  </a:lnTo>
                  <a:lnTo>
                    <a:pt x="1801" y="2783"/>
                  </a:lnTo>
                  <a:lnTo>
                    <a:pt x="1788" y="2826"/>
                  </a:lnTo>
                  <a:lnTo>
                    <a:pt x="1773" y="2869"/>
                  </a:lnTo>
                  <a:lnTo>
                    <a:pt x="1754" y="2911"/>
                  </a:lnTo>
                  <a:lnTo>
                    <a:pt x="1731" y="2951"/>
                  </a:lnTo>
                  <a:lnTo>
                    <a:pt x="1704" y="2989"/>
                  </a:lnTo>
                  <a:lnTo>
                    <a:pt x="1672" y="3025"/>
                  </a:lnTo>
                  <a:lnTo>
                    <a:pt x="1636" y="3057"/>
                  </a:lnTo>
                  <a:lnTo>
                    <a:pt x="1597" y="3084"/>
                  </a:lnTo>
                  <a:lnTo>
                    <a:pt x="1557" y="3108"/>
                  </a:lnTo>
                  <a:lnTo>
                    <a:pt x="1514" y="3127"/>
                  </a:lnTo>
                  <a:lnTo>
                    <a:pt x="1471" y="3143"/>
                  </a:lnTo>
                  <a:lnTo>
                    <a:pt x="1427" y="3155"/>
                  </a:lnTo>
                  <a:lnTo>
                    <a:pt x="1383" y="3165"/>
                  </a:lnTo>
                  <a:lnTo>
                    <a:pt x="1340" y="3171"/>
                  </a:lnTo>
                  <a:lnTo>
                    <a:pt x="1298" y="3175"/>
                  </a:lnTo>
                  <a:lnTo>
                    <a:pt x="1258" y="3178"/>
                  </a:lnTo>
                  <a:lnTo>
                    <a:pt x="1219" y="3179"/>
                  </a:lnTo>
                  <a:lnTo>
                    <a:pt x="1182" y="3178"/>
                  </a:lnTo>
                  <a:lnTo>
                    <a:pt x="1147" y="3176"/>
                  </a:lnTo>
                  <a:lnTo>
                    <a:pt x="1147" y="3478"/>
                  </a:lnTo>
                  <a:lnTo>
                    <a:pt x="1145" y="3502"/>
                  </a:lnTo>
                  <a:lnTo>
                    <a:pt x="1138" y="3524"/>
                  </a:lnTo>
                  <a:lnTo>
                    <a:pt x="1126" y="3542"/>
                  </a:lnTo>
                  <a:lnTo>
                    <a:pt x="1110" y="3557"/>
                  </a:lnTo>
                  <a:lnTo>
                    <a:pt x="1091" y="3569"/>
                  </a:lnTo>
                  <a:lnTo>
                    <a:pt x="1069" y="3578"/>
                  </a:lnTo>
                  <a:lnTo>
                    <a:pt x="1047" y="3580"/>
                  </a:lnTo>
                  <a:lnTo>
                    <a:pt x="1023" y="3578"/>
                  </a:lnTo>
                  <a:lnTo>
                    <a:pt x="1002" y="3569"/>
                  </a:lnTo>
                  <a:lnTo>
                    <a:pt x="983" y="3557"/>
                  </a:lnTo>
                  <a:lnTo>
                    <a:pt x="968" y="3542"/>
                  </a:lnTo>
                  <a:lnTo>
                    <a:pt x="956" y="3524"/>
                  </a:lnTo>
                  <a:lnTo>
                    <a:pt x="948" y="3502"/>
                  </a:lnTo>
                  <a:lnTo>
                    <a:pt x="945" y="3478"/>
                  </a:lnTo>
                  <a:lnTo>
                    <a:pt x="945" y="2900"/>
                  </a:lnTo>
                  <a:lnTo>
                    <a:pt x="945" y="2900"/>
                  </a:lnTo>
                  <a:lnTo>
                    <a:pt x="944" y="2866"/>
                  </a:lnTo>
                  <a:lnTo>
                    <a:pt x="942" y="2830"/>
                  </a:lnTo>
                  <a:lnTo>
                    <a:pt x="937" y="2795"/>
                  </a:lnTo>
                  <a:lnTo>
                    <a:pt x="931" y="2758"/>
                  </a:lnTo>
                  <a:lnTo>
                    <a:pt x="922" y="2721"/>
                  </a:lnTo>
                  <a:lnTo>
                    <a:pt x="909" y="2686"/>
                  </a:lnTo>
                  <a:lnTo>
                    <a:pt x="894" y="2652"/>
                  </a:lnTo>
                  <a:lnTo>
                    <a:pt x="875" y="2621"/>
                  </a:lnTo>
                  <a:lnTo>
                    <a:pt x="851" y="2594"/>
                  </a:lnTo>
                  <a:lnTo>
                    <a:pt x="824" y="2571"/>
                  </a:lnTo>
                  <a:lnTo>
                    <a:pt x="793" y="2552"/>
                  </a:lnTo>
                  <a:lnTo>
                    <a:pt x="760" y="2535"/>
                  </a:lnTo>
                  <a:lnTo>
                    <a:pt x="725" y="2523"/>
                  </a:lnTo>
                  <a:lnTo>
                    <a:pt x="688" y="2514"/>
                  </a:lnTo>
                  <a:lnTo>
                    <a:pt x="651" y="2507"/>
                  </a:lnTo>
                  <a:lnTo>
                    <a:pt x="613" y="2503"/>
                  </a:lnTo>
                  <a:lnTo>
                    <a:pt x="575" y="2499"/>
                  </a:lnTo>
                  <a:lnTo>
                    <a:pt x="539" y="2499"/>
                  </a:lnTo>
                  <a:lnTo>
                    <a:pt x="504" y="2499"/>
                  </a:lnTo>
                  <a:lnTo>
                    <a:pt x="472" y="2502"/>
                  </a:lnTo>
                  <a:lnTo>
                    <a:pt x="471" y="2533"/>
                  </a:lnTo>
                  <a:lnTo>
                    <a:pt x="470" y="2568"/>
                  </a:lnTo>
                  <a:lnTo>
                    <a:pt x="471" y="2605"/>
                  </a:lnTo>
                  <a:lnTo>
                    <a:pt x="473" y="2642"/>
                  </a:lnTo>
                  <a:lnTo>
                    <a:pt x="477" y="2680"/>
                  </a:lnTo>
                  <a:lnTo>
                    <a:pt x="485" y="2718"/>
                  </a:lnTo>
                  <a:lnTo>
                    <a:pt x="494" y="2754"/>
                  </a:lnTo>
                  <a:lnTo>
                    <a:pt x="507" y="2790"/>
                  </a:lnTo>
                  <a:lnTo>
                    <a:pt x="522" y="2824"/>
                  </a:lnTo>
                  <a:lnTo>
                    <a:pt x="541" y="2854"/>
                  </a:lnTo>
                  <a:lnTo>
                    <a:pt x="564" y="2881"/>
                  </a:lnTo>
                  <a:lnTo>
                    <a:pt x="579" y="2899"/>
                  </a:lnTo>
                  <a:lnTo>
                    <a:pt x="589" y="2919"/>
                  </a:lnTo>
                  <a:lnTo>
                    <a:pt x="593" y="2941"/>
                  </a:lnTo>
                  <a:lnTo>
                    <a:pt x="593" y="2964"/>
                  </a:lnTo>
                  <a:lnTo>
                    <a:pt x="589" y="2986"/>
                  </a:lnTo>
                  <a:lnTo>
                    <a:pt x="579" y="3006"/>
                  </a:lnTo>
                  <a:lnTo>
                    <a:pt x="564" y="3025"/>
                  </a:lnTo>
                  <a:lnTo>
                    <a:pt x="549" y="3038"/>
                  </a:lnTo>
                  <a:lnTo>
                    <a:pt x="530" y="3046"/>
                  </a:lnTo>
                  <a:lnTo>
                    <a:pt x="512" y="3053"/>
                  </a:lnTo>
                  <a:lnTo>
                    <a:pt x="493" y="3054"/>
                  </a:lnTo>
                  <a:lnTo>
                    <a:pt x="473" y="3053"/>
                  </a:lnTo>
                  <a:lnTo>
                    <a:pt x="455" y="3046"/>
                  </a:lnTo>
                  <a:lnTo>
                    <a:pt x="437" y="3038"/>
                  </a:lnTo>
                  <a:lnTo>
                    <a:pt x="421" y="3025"/>
                  </a:lnTo>
                  <a:lnTo>
                    <a:pt x="390" y="2989"/>
                  </a:lnTo>
                  <a:lnTo>
                    <a:pt x="363" y="2951"/>
                  </a:lnTo>
                  <a:lnTo>
                    <a:pt x="339" y="2911"/>
                  </a:lnTo>
                  <a:lnTo>
                    <a:pt x="320" y="2869"/>
                  </a:lnTo>
                  <a:lnTo>
                    <a:pt x="304" y="2826"/>
                  </a:lnTo>
                  <a:lnTo>
                    <a:pt x="292" y="2783"/>
                  </a:lnTo>
                  <a:lnTo>
                    <a:pt x="283" y="2739"/>
                  </a:lnTo>
                  <a:lnTo>
                    <a:pt x="276" y="2696"/>
                  </a:lnTo>
                  <a:lnTo>
                    <a:pt x="272" y="2654"/>
                  </a:lnTo>
                  <a:lnTo>
                    <a:pt x="268" y="2613"/>
                  </a:lnTo>
                  <a:lnTo>
                    <a:pt x="267" y="2574"/>
                  </a:lnTo>
                  <a:lnTo>
                    <a:pt x="268" y="2537"/>
                  </a:lnTo>
                  <a:lnTo>
                    <a:pt x="270" y="2505"/>
                  </a:lnTo>
                  <a:lnTo>
                    <a:pt x="272" y="2475"/>
                  </a:lnTo>
                  <a:lnTo>
                    <a:pt x="274" y="2449"/>
                  </a:lnTo>
                  <a:lnTo>
                    <a:pt x="277" y="2426"/>
                  </a:lnTo>
                  <a:lnTo>
                    <a:pt x="279" y="2409"/>
                  </a:lnTo>
                  <a:lnTo>
                    <a:pt x="281" y="2398"/>
                  </a:lnTo>
                  <a:lnTo>
                    <a:pt x="283" y="2392"/>
                  </a:lnTo>
                  <a:lnTo>
                    <a:pt x="290" y="2368"/>
                  </a:lnTo>
                  <a:lnTo>
                    <a:pt x="302" y="2348"/>
                  </a:lnTo>
                  <a:lnTo>
                    <a:pt x="319" y="2331"/>
                  </a:lnTo>
                  <a:lnTo>
                    <a:pt x="340" y="2318"/>
                  </a:lnTo>
                  <a:lnTo>
                    <a:pt x="363" y="2311"/>
                  </a:lnTo>
                  <a:lnTo>
                    <a:pt x="369" y="2310"/>
                  </a:lnTo>
                  <a:lnTo>
                    <a:pt x="381" y="2307"/>
                  </a:lnTo>
                  <a:lnTo>
                    <a:pt x="399" y="2305"/>
                  </a:lnTo>
                  <a:lnTo>
                    <a:pt x="422" y="2303"/>
                  </a:lnTo>
                  <a:lnTo>
                    <a:pt x="450" y="2300"/>
                  </a:lnTo>
                  <a:lnTo>
                    <a:pt x="483" y="2298"/>
                  </a:lnTo>
                  <a:lnTo>
                    <a:pt x="519" y="2297"/>
                  </a:lnTo>
                  <a:lnTo>
                    <a:pt x="556" y="2297"/>
                  </a:lnTo>
                  <a:lnTo>
                    <a:pt x="598" y="2298"/>
                  </a:lnTo>
                  <a:lnTo>
                    <a:pt x="640" y="2302"/>
                  </a:lnTo>
                  <a:lnTo>
                    <a:pt x="684" y="2307"/>
                  </a:lnTo>
                  <a:lnTo>
                    <a:pt x="730" y="2315"/>
                  </a:lnTo>
                  <a:lnTo>
                    <a:pt x="774" y="2327"/>
                  </a:lnTo>
                  <a:lnTo>
                    <a:pt x="818" y="2341"/>
                  </a:lnTo>
                  <a:lnTo>
                    <a:pt x="863" y="2360"/>
                  </a:lnTo>
                  <a:lnTo>
                    <a:pt x="905" y="2381"/>
                  </a:lnTo>
                  <a:lnTo>
                    <a:pt x="945" y="2408"/>
                  </a:lnTo>
                  <a:lnTo>
                    <a:pt x="945" y="2093"/>
                  </a:lnTo>
                  <a:lnTo>
                    <a:pt x="863" y="2082"/>
                  </a:lnTo>
                  <a:lnTo>
                    <a:pt x="783" y="2063"/>
                  </a:lnTo>
                  <a:lnTo>
                    <a:pt x="704" y="2040"/>
                  </a:lnTo>
                  <a:lnTo>
                    <a:pt x="629" y="2010"/>
                  </a:lnTo>
                  <a:lnTo>
                    <a:pt x="556" y="1976"/>
                  </a:lnTo>
                  <a:lnTo>
                    <a:pt x="487" y="1935"/>
                  </a:lnTo>
                  <a:lnTo>
                    <a:pt x="421" y="1890"/>
                  </a:lnTo>
                  <a:lnTo>
                    <a:pt x="359" y="1839"/>
                  </a:lnTo>
                  <a:lnTo>
                    <a:pt x="301" y="1785"/>
                  </a:lnTo>
                  <a:lnTo>
                    <a:pt x="248" y="1726"/>
                  </a:lnTo>
                  <a:lnTo>
                    <a:pt x="198" y="1663"/>
                  </a:lnTo>
                  <a:lnTo>
                    <a:pt x="154" y="1596"/>
                  </a:lnTo>
                  <a:lnTo>
                    <a:pt x="115" y="1526"/>
                  </a:lnTo>
                  <a:lnTo>
                    <a:pt x="81" y="1453"/>
                  </a:lnTo>
                  <a:lnTo>
                    <a:pt x="52" y="1377"/>
                  </a:lnTo>
                  <a:lnTo>
                    <a:pt x="30" y="1299"/>
                  </a:lnTo>
                  <a:lnTo>
                    <a:pt x="13" y="1217"/>
                  </a:lnTo>
                  <a:lnTo>
                    <a:pt x="3" y="1134"/>
                  </a:lnTo>
                  <a:lnTo>
                    <a:pt x="0" y="1049"/>
                  </a:lnTo>
                  <a:lnTo>
                    <a:pt x="2" y="973"/>
                  </a:lnTo>
                  <a:lnTo>
                    <a:pt x="11" y="898"/>
                  </a:lnTo>
                  <a:lnTo>
                    <a:pt x="24" y="824"/>
                  </a:lnTo>
                  <a:lnTo>
                    <a:pt x="42" y="752"/>
                  </a:lnTo>
                  <a:lnTo>
                    <a:pt x="66" y="681"/>
                  </a:lnTo>
                  <a:lnTo>
                    <a:pt x="94" y="613"/>
                  </a:lnTo>
                  <a:lnTo>
                    <a:pt x="127" y="547"/>
                  </a:lnTo>
                  <a:lnTo>
                    <a:pt x="165" y="483"/>
                  </a:lnTo>
                  <a:lnTo>
                    <a:pt x="208" y="421"/>
                  </a:lnTo>
                  <a:lnTo>
                    <a:pt x="254" y="362"/>
                  </a:lnTo>
                  <a:lnTo>
                    <a:pt x="306" y="307"/>
                  </a:lnTo>
                  <a:lnTo>
                    <a:pt x="362" y="255"/>
                  </a:lnTo>
                  <a:lnTo>
                    <a:pt x="420" y="208"/>
                  </a:lnTo>
                  <a:lnTo>
                    <a:pt x="482" y="165"/>
                  </a:lnTo>
                  <a:lnTo>
                    <a:pt x="546" y="127"/>
                  </a:lnTo>
                  <a:lnTo>
                    <a:pt x="612" y="94"/>
                  </a:lnTo>
                  <a:lnTo>
                    <a:pt x="680" y="66"/>
                  </a:lnTo>
                  <a:lnTo>
                    <a:pt x="750" y="42"/>
                  </a:lnTo>
                  <a:lnTo>
                    <a:pt x="823" y="24"/>
                  </a:lnTo>
                  <a:lnTo>
                    <a:pt x="896" y="11"/>
                  </a:lnTo>
                  <a:lnTo>
                    <a:pt x="971" y="2"/>
                  </a:lnTo>
                  <a:lnTo>
                    <a:pt x="10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661994" y="5011738"/>
            <a:ext cx="568326" cy="544513"/>
            <a:chOff x="687388" y="5011738"/>
            <a:chExt cx="568326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204"/>
            <p:cNvSpPr>
              <a:spLocks noEditPoints="1"/>
            </p:cNvSpPr>
            <p:nvPr/>
          </p:nvSpPr>
          <p:spPr bwMode="auto">
            <a:xfrm>
              <a:off x="687388" y="5011738"/>
              <a:ext cx="512763" cy="328613"/>
            </a:xfrm>
            <a:custGeom>
              <a:avLst/>
              <a:gdLst>
                <a:gd name="T0" fmla="*/ 249 w 3233"/>
                <a:gd name="T1" fmla="*/ 1251 h 2078"/>
                <a:gd name="T2" fmla="*/ 1827 w 3233"/>
                <a:gd name="T3" fmla="*/ 827 h 2078"/>
                <a:gd name="T4" fmla="*/ 1238 w 3233"/>
                <a:gd name="T5" fmla="*/ 0 h 2078"/>
                <a:gd name="T6" fmla="*/ 1283 w 3233"/>
                <a:gd name="T7" fmla="*/ 6 h 2078"/>
                <a:gd name="T8" fmla="*/ 1323 w 3233"/>
                <a:gd name="T9" fmla="*/ 31 h 2078"/>
                <a:gd name="T10" fmla="*/ 2168 w 3233"/>
                <a:gd name="T11" fmla="*/ 488 h 2078"/>
                <a:gd name="T12" fmla="*/ 2201 w 3233"/>
                <a:gd name="T13" fmla="*/ 465 h 2078"/>
                <a:gd name="T14" fmla="*/ 2240 w 3233"/>
                <a:gd name="T15" fmla="*/ 457 h 2078"/>
                <a:gd name="T16" fmla="*/ 2280 w 3233"/>
                <a:gd name="T17" fmla="*/ 465 h 2078"/>
                <a:gd name="T18" fmla="*/ 2314 w 3233"/>
                <a:gd name="T19" fmla="*/ 488 h 2078"/>
                <a:gd name="T20" fmla="*/ 3219 w 3233"/>
                <a:gd name="T21" fmla="*/ 1396 h 2078"/>
                <a:gd name="T22" fmla="*/ 3233 w 3233"/>
                <a:gd name="T23" fmla="*/ 1439 h 2078"/>
                <a:gd name="T24" fmla="*/ 3229 w 3233"/>
                <a:gd name="T25" fmla="*/ 1483 h 2078"/>
                <a:gd name="T26" fmla="*/ 3204 w 3233"/>
                <a:gd name="T27" fmla="*/ 1524 h 2078"/>
                <a:gd name="T28" fmla="*/ 2889 w 3233"/>
                <a:gd name="T29" fmla="*/ 1835 h 2078"/>
                <a:gd name="T30" fmla="*/ 2852 w 3233"/>
                <a:gd name="T31" fmla="*/ 1850 h 2078"/>
                <a:gd name="T32" fmla="*/ 2811 w 3233"/>
                <a:gd name="T33" fmla="*/ 1850 h 2078"/>
                <a:gd name="T34" fmla="*/ 2774 w 3233"/>
                <a:gd name="T35" fmla="*/ 1835 h 2078"/>
                <a:gd name="T36" fmla="*/ 2181 w 3233"/>
                <a:gd name="T37" fmla="*/ 1245 h 2078"/>
                <a:gd name="T38" fmla="*/ 2156 w 3233"/>
                <a:gd name="T39" fmla="*/ 1205 h 2078"/>
                <a:gd name="T40" fmla="*/ 2151 w 3233"/>
                <a:gd name="T41" fmla="*/ 1160 h 2078"/>
                <a:gd name="T42" fmla="*/ 2167 w 3233"/>
                <a:gd name="T43" fmla="*/ 1117 h 2078"/>
                <a:gd name="T44" fmla="*/ 2199 w 3233"/>
                <a:gd name="T45" fmla="*/ 1083 h 2078"/>
                <a:gd name="T46" fmla="*/ 2242 w 3233"/>
                <a:gd name="T47" fmla="*/ 1069 h 2078"/>
                <a:gd name="T48" fmla="*/ 2287 w 3233"/>
                <a:gd name="T49" fmla="*/ 1073 h 2078"/>
                <a:gd name="T50" fmla="*/ 2327 w 3233"/>
                <a:gd name="T51" fmla="*/ 1098 h 2078"/>
                <a:gd name="T52" fmla="*/ 2985 w 3233"/>
                <a:gd name="T53" fmla="*/ 1450 h 2078"/>
                <a:gd name="T54" fmla="*/ 2046 w 3233"/>
                <a:gd name="T55" fmla="*/ 901 h 2078"/>
                <a:gd name="T56" fmla="*/ 2020 w 3233"/>
                <a:gd name="T57" fmla="*/ 927 h 2078"/>
                <a:gd name="T58" fmla="*/ 899 w 3233"/>
                <a:gd name="T59" fmla="*/ 2048 h 2078"/>
                <a:gd name="T60" fmla="*/ 865 w 3233"/>
                <a:gd name="T61" fmla="*/ 2070 h 2078"/>
                <a:gd name="T62" fmla="*/ 826 w 3233"/>
                <a:gd name="T63" fmla="*/ 2078 h 2078"/>
                <a:gd name="T64" fmla="*/ 788 w 3233"/>
                <a:gd name="T65" fmla="*/ 2070 h 2078"/>
                <a:gd name="T66" fmla="*/ 753 w 3233"/>
                <a:gd name="T67" fmla="*/ 2048 h 2078"/>
                <a:gd name="T68" fmla="*/ 14 w 3233"/>
                <a:gd name="T69" fmla="*/ 1305 h 2078"/>
                <a:gd name="T70" fmla="*/ 0 w 3233"/>
                <a:gd name="T71" fmla="*/ 1262 h 2078"/>
                <a:gd name="T72" fmla="*/ 4 w 3233"/>
                <a:gd name="T73" fmla="*/ 1218 h 2078"/>
                <a:gd name="T74" fmla="*/ 29 w 3233"/>
                <a:gd name="T75" fmla="*/ 1177 h 2078"/>
                <a:gd name="T76" fmla="*/ 1196 w 3233"/>
                <a:gd name="T77" fmla="*/ 16 h 2078"/>
                <a:gd name="T78" fmla="*/ 1238 w 3233"/>
                <a:gd name="T79" fmla="*/ 0 h 2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33" h="2078">
                  <a:moveTo>
                    <a:pt x="1250" y="250"/>
                  </a:moveTo>
                  <a:lnTo>
                    <a:pt x="249" y="1251"/>
                  </a:lnTo>
                  <a:lnTo>
                    <a:pt x="826" y="1828"/>
                  </a:lnTo>
                  <a:lnTo>
                    <a:pt x="1827" y="827"/>
                  </a:lnTo>
                  <a:lnTo>
                    <a:pt x="1250" y="250"/>
                  </a:lnTo>
                  <a:close/>
                  <a:moveTo>
                    <a:pt x="1238" y="0"/>
                  </a:moveTo>
                  <a:lnTo>
                    <a:pt x="1261" y="0"/>
                  </a:lnTo>
                  <a:lnTo>
                    <a:pt x="1283" y="6"/>
                  </a:lnTo>
                  <a:lnTo>
                    <a:pt x="1304" y="16"/>
                  </a:lnTo>
                  <a:lnTo>
                    <a:pt x="1323" y="31"/>
                  </a:lnTo>
                  <a:lnTo>
                    <a:pt x="1973" y="682"/>
                  </a:lnTo>
                  <a:lnTo>
                    <a:pt x="2168" y="488"/>
                  </a:lnTo>
                  <a:lnTo>
                    <a:pt x="2183" y="474"/>
                  </a:lnTo>
                  <a:lnTo>
                    <a:pt x="2201" y="465"/>
                  </a:lnTo>
                  <a:lnTo>
                    <a:pt x="2221" y="458"/>
                  </a:lnTo>
                  <a:lnTo>
                    <a:pt x="2240" y="457"/>
                  </a:lnTo>
                  <a:lnTo>
                    <a:pt x="2261" y="458"/>
                  </a:lnTo>
                  <a:lnTo>
                    <a:pt x="2280" y="465"/>
                  </a:lnTo>
                  <a:lnTo>
                    <a:pt x="2298" y="474"/>
                  </a:lnTo>
                  <a:lnTo>
                    <a:pt x="2314" y="488"/>
                  </a:lnTo>
                  <a:lnTo>
                    <a:pt x="3204" y="1377"/>
                  </a:lnTo>
                  <a:lnTo>
                    <a:pt x="3219" y="1396"/>
                  </a:lnTo>
                  <a:lnTo>
                    <a:pt x="3229" y="1416"/>
                  </a:lnTo>
                  <a:lnTo>
                    <a:pt x="3233" y="1439"/>
                  </a:lnTo>
                  <a:lnTo>
                    <a:pt x="3233" y="1462"/>
                  </a:lnTo>
                  <a:lnTo>
                    <a:pt x="3229" y="1483"/>
                  </a:lnTo>
                  <a:lnTo>
                    <a:pt x="3219" y="1504"/>
                  </a:lnTo>
                  <a:lnTo>
                    <a:pt x="3204" y="1524"/>
                  </a:lnTo>
                  <a:lnTo>
                    <a:pt x="2904" y="1822"/>
                  </a:lnTo>
                  <a:lnTo>
                    <a:pt x="2889" y="1835"/>
                  </a:lnTo>
                  <a:lnTo>
                    <a:pt x="2872" y="1845"/>
                  </a:lnTo>
                  <a:lnTo>
                    <a:pt x="2852" y="1850"/>
                  </a:lnTo>
                  <a:lnTo>
                    <a:pt x="2832" y="1852"/>
                  </a:lnTo>
                  <a:lnTo>
                    <a:pt x="2811" y="1850"/>
                  </a:lnTo>
                  <a:lnTo>
                    <a:pt x="2792" y="1845"/>
                  </a:lnTo>
                  <a:lnTo>
                    <a:pt x="2774" y="1835"/>
                  </a:lnTo>
                  <a:lnTo>
                    <a:pt x="2759" y="1822"/>
                  </a:lnTo>
                  <a:lnTo>
                    <a:pt x="2181" y="1245"/>
                  </a:lnTo>
                  <a:lnTo>
                    <a:pt x="2167" y="1226"/>
                  </a:lnTo>
                  <a:lnTo>
                    <a:pt x="2156" y="1205"/>
                  </a:lnTo>
                  <a:lnTo>
                    <a:pt x="2151" y="1183"/>
                  </a:lnTo>
                  <a:lnTo>
                    <a:pt x="2151" y="1160"/>
                  </a:lnTo>
                  <a:lnTo>
                    <a:pt x="2156" y="1138"/>
                  </a:lnTo>
                  <a:lnTo>
                    <a:pt x="2167" y="1117"/>
                  </a:lnTo>
                  <a:lnTo>
                    <a:pt x="2181" y="1098"/>
                  </a:lnTo>
                  <a:lnTo>
                    <a:pt x="2199" y="1083"/>
                  </a:lnTo>
                  <a:lnTo>
                    <a:pt x="2221" y="1073"/>
                  </a:lnTo>
                  <a:lnTo>
                    <a:pt x="2242" y="1069"/>
                  </a:lnTo>
                  <a:lnTo>
                    <a:pt x="2265" y="1069"/>
                  </a:lnTo>
                  <a:lnTo>
                    <a:pt x="2287" y="1073"/>
                  </a:lnTo>
                  <a:lnTo>
                    <a:pt x="2309" y="1083"/>
                  </a:lnTo>
                  <a:lnTo>
                    <a:pt x="2327" y="1098"/>
                  </a:lnTo>
                  <a:lnTo>
                    <a:pt x="2832" y="1603"/>
                  </a:lnTo>
                  <a:lnTo>
                    <a:pt x="2985" y="1450"/>
                  </a:lnTo>
                  <a:lnTo>
                    <a:pt x="2240" y="707"/>
                  </a:lnTo>
                  <a:lnTo>
                    <a:pt x="2046" y="901"/>
                  </a:lnTo>
                  <a:lnTo>
                    <a:pt x="2046" y="901"/>
                  </a:lnTo>
                  <a:lnTo>
                    <a:pt x="2020" y="927"/>
                  </a:lnTo>
                  <a:lnTo>
                    <a:pt x="2015" y="932"/>
                  </a:lnTo>
                  <a:lnTo>
                    <a:pt x="899" y="2048"/>
                  </a:lnTo>
                  <a:lnTo>
                    <a:pt x="883" y="2061"/>
                  </a:lnTo>
                  <a:lnTo>
                    <a:pt x="865" y="2070"/>
                  </a:lnTo>
                  <a:lnTo>
                    <a:pt x="846" y="2076"/>
                  </a:lnTo>
                  <a:lnTo>
                    <a:pt x="826" y="2078"/>
                  </a:lnTo>
                  <a:lnTo>
                    <a:pt x="806" y="2076"/>
                  </a:lnTo>
                  <a:lnTo>
                    <a:pt x="788" y="2070"/>
                  </a:lnTo>
                  <a:lnTo>
                    <a:pt x="769" y="2061"/>
                  </a:lnTo>
                  <a:lnTo>
                    <a:pt x="753" y="2048"/>
                  </a:lnTo>
                  <a:lnTo>
                    <a:pt x="29" y="1324"/>
                  </a:lnTo>
                  <a:lnTo>
                    <a:pt x="14" y="1305"/>
                  </a:lnTo>
                  <a:lnTo>
                    <a:pt x="4" y="1284"/>
                  </a:lnTo>
                  <a:lnTo>
                    <a:pt x="0" y="1262"/>
                  </a:lnTo>
                  <a:lnTo>
                    <a:pt x="0" y="1239"/>
                  </a:lnTo>
                  <a:lnTo>
                    <a:pt x="4" y="1218"/>
                  </a:lnTo>
                  <a:lnTo>
                    <a:pt x="14" y="1196"/>
                  </a:lnTo>
                  <a:lnTo>
                    <a:pt x="29" y="1177"/>
                  </a:lnTo>
                  <a:lnTo>
                    <a:pt x="1176" y="31"/>
                  </a:lnTo>
                  <a:lnTo>
                    <a:pt x="1196" y="16"/>
                  </a:lnTo>
                  <a:lnTo>
                    <a:pt x="1216" y="6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205"/>
            <p:cNvSpPr>
              <a:spLocks/>
            </p:cNvSpPr>
            <p:nvPr/>
          </p:nvSpPr>
          <p:spPr bwMode="auto">
            <a:xfrm>
              <a:off x="854076" y="5259388"/>
              <a:ext cx="401638" cy="296863"/>
            </a:xfrm>
            <a:custGeom>
              <a:avLst/>
              <a:gdLst>
                <a:gd name="T0" fmla="*/ 1196 w 2529"/>
                <a:gd name="T1" fmla="*/ 6 h 1866"/>
                <a:gd name="T2" fmla="*/ 2155 w 2529"/>
                <a:gd name="T3" fmla="*/ 949 h 1866"/>
                <a:gd name="T4" fmla="*/ 1958 w 2529"/>
                <a:gd name="T5" fmla="*/ 499 h 1866"/>
                <a:gd name="T6" fmla="*/ 1943 w 2529"/>
                <a:gd name="T7" fmla="*/ 434 h 1866"/>
                <a:gd name="T8" fmla="*/ 1974 w 2529"/>
                <a:gd name="T9" fmla="*/ 372 h 1866"/>
                <a:gd name="T10" fmla="*/ 2035 w 2529"/>
                <a:gd name="T11" fmla="*/ 342 h 1866"/>
                <a:gd name="T12" fmla="*/ 2100 w 2529"/>
                <a:gd name="T13" fmla="*/ 357 h 1866"/>
                <a:gd name="T14" fmla="*/ 2512 w 2529"/>
                <a:gd name="T15" fmla="*/ 767 h 1866"/>
                <a:gd name="T16" fmla="*/ 2529 w 2529"/>
                <a:gd name="T17" fmla="*/ 825 h 1866"/>
                <a:gd name="T18" fmla="*/ 2512 w 2529"/>
                <a:gd name="T19" fmla="*/ 881 h 1866"/>
                <a:gd name="T20" fmla="*/ 2407 w 2529"/>
                <a:gd name="T21" fmla="*/ 1201 h 1866"/>
                <a:gd name="T22" fmla="*/ 2436 w 2529"/>
                <a:gd name="T23" fmla="*/ 1254 h 1866"/>
                <a:gd name="T24" fmla="*/ 2429 w 2529"/>
                <a:gd name="T25" fmla="*/ 1314 h 1866"/>
                <a:gd name="T26" fmla="*/ 2136 w 2529"/>
                <a:gd name="T27" fmla="*/ 1619 h 1866"/>
                <a:gd name="T28" fmla="*/ 2083 w 2529"/>
                <a:gd name="T29" fmla="*/ 1647 h 1866"/>
                <a:gd name="T30" fmla="*/ 2025 w 2529"/>
                <a:gd name="T31" fmla="*/ 1641 h 1866"/>
                <a:gd name="T32" fmla="*/ 1884 w 2529"/>
                <a:gd name="T33" fmla="*/ 1512 h 1866"/>
                <a:gd name="T34" fmla="*/ 1651 w 2529"/>
                <a:gd name="T35" fmla="*/ 1733 h 1866"/>
                <a:gd name="T36" fmla="*/ 1593 w 2529"/>
                <a:gd name="T37" fmla="*/ 1738 h 1866"/>
                <a:gd name="T38" fmla="*/ 1540 w 2529"/>
                <a:gd name="T39" fmla="*/ 1710 h 1866"/>
                <a:gd name="T40" fmla="*/ 1253 w 2529"/>
                <a:gd name="T41" fmla="*/ 1849 h 1866"/>
                <a:gd name="T42" fmla="*/ 1197 w 2529"/>
                <a:gd name="T43" fmla="*/ 1866 h 1866"/>
                <a:gd name="T44" fmla="*/ 1139 w 2529"/>
                <a:gd name="T45" fmla="*/ 1849 h 1866"/>
                <a:gd name="T46" fmla="*/ 15 w 2529"/>
                <a:gd name="T47" fmla="*/ 723 h 1866"/>
                <a:gd name="T48" fmla="*/ 0 w 2529"/>
                <a:gd name="T49" fmla="*/ 657 h 1866"/>
                <a:gd name="T50" fmla="*/ 30 w 2529"/>
                <a:gd name="T51" fmla="*/ 596 h 1866"/>
                <a:gd name="T52" fmla="*/ 91 w 2529"/>
                <a:gd name="T53" fmla="*/ 566 h 1866"/>
                <a:gd name="T54" fmla="*/ 158 w 2529"/>
                <a:gd name="T55" fmla="*/ 580 h 1866"/>
                <a:gd name="T56" fmla="*/ 1322 w 2529"/>
                <a:gd name="T57" fmla="*/ 1492 h 1866"/>
                <a:gd name="T58" fmla="*/ 523 w 2529"/>
                <a:gd name="T59" fmla="*/ 679 h 1866"/>
                <a:gd name="T60" fmla="*/ 518 w 2529"/>
                <a:gd name="T61" fmla="*/ 634 h 1866"/>
                <a:gd name="T62" fmla="*/ 527 w 2529"/>
                <a:gd name="T63" fmla="*/ 599 h 1866"/>
                <a:gd name="T64" fmla="*/ 534 w 2529"/>
                <a:gd name="T65" fmla="*/ 588 h 1866"/>
                <a:gd name="T66" fmla="*/ 543 w 2529"/>
                <a:gd name="T67" fmla="*/ 577 h 1866"/>
                <a:gd name="T68" fmla="*/ 556 w 2529"/>
                <a:gd name="T69" fmla="*/ 564 h 1866"/>
                <a:gd name="T70" fmla="*/ 590 w 2529"/>
                <a:gd name="T71" fmla="*/ 546 h 1866"/>
                <a:gd name="T72" fmla="*/ 653 w 2529"/>
                <a:gd name="T73" fmla="*/ 547 h 1866"/>
                <a:gd name="T74" fmla="*/ 1613 w 2529"/>
                <a:gd name="T75" fmla="*/ 1491 h 1866"/>
                <a:gd name="T76" fmla="*/ 804 w 2529"/>
                <a:gd name="T77" fmla="*/ 429 h 1866"/>
                <a:gd name="T78" fmla="*/ 789 w 2529"/>
                <a:gd name="T79" fmla="*/ 362 h 1866"/>
                <a:gd name="T80" fmla="*/ 818 w 2529"/>
                <a:gd name="T81" fmla="*/ 301 h 1866"/>
                <a:gd name="T82" fmla="*/ 868 w 2529"/>
                <a:gd name="T83" fmla="*/ 273 h 1866"/>
                <a:gd name="T84" fmla="*/ 931 w 2529"/>
                <a:gd name="T85" fmla="*/ 278 h 1866"/>
                <a:gd name="T86" fmla="*/ 1957 w 2529"/>
                <a:gd name="T87" fmla="*/ 1293 h 1866"/>
                <a:gd name="T88" fmla="*/ 2188 w 2529"/>
                <a:gd name="T89" fmla="*/ 1275 h 1866"/>
                <a:gd name="T90" fmla="*/ 1074 w 2529"/>
                <a:gd name="T91" fmla="*/ 157 h 1866"/>
                <a:gd name="T92" fmla="*/ 1060 w 2529"/>
                <a:gd name="T93" fmla="*/ 91 h 1866"/>
                <a:gd name="T94" fmla="*/ 1089 w 2529"/>
                <a:gd name="T95" fmla="*/ 29 h 1866"/>
                <a:gd name="T96" fmla="*/ 1151 w 2529"/>
                <a:gd name="T97" fmla="*/ 0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9" h="1866">
                  <a:moveTo>
                    <a:pt x="1151" y="0"/>
                  </a:moveTo>
                  <a:lnTo>
                    <a:pt x="1174" y="0"/>
                  </a:lnTo>
                  <a:lnTo>
                    <a:pt x="1196" y="6"/>
                  </a:lnTo>
                  <a:lnTo>
                    <a:pt x="1217" y="15"/>
                  </a:lnTo>
                  <a:lnTo>
                    <a:pt x="1236" y="29"/>
                  </a:lnTo>
                  <a:lnTo>
                    <a:pt x="2155" y="949"/>
                  </a:lnTo>
                  <a:lnTo>
                    <a:pt x="2279" y="825"/>
                  </a:lnTo>
                  <a:lnTo>
                    <a:pt x="1974" y="518"/>
                  </a:lnTo>
                  <a:lnTo>
                    <a:pt x="1958" y="499"/>
                  </a:lnTo>
                  <a:lnTo>
                    <a:pt x="1949" y="479"/>
                  </a:lnTo>
                  <a:lnTo>
                    <a:pt x="1943" y="456"/>
                  </a:lnTo>
                  <a:lnTo>
                    <a:pt x="1943" y="434"/>
                  </a:lnTo>
                  <a:lnTo>
                    <a:pt x="1949" y="411"/>
                  </a:lnTo>
                  <a:lnTo>
                    <a:pt x="1958" y="391"/>
                  </a:lnTo>
                  <a:lnTo>
                    <a:pt x="1974" y="372"/>
                  </a:lnTo>
                  <a:lnTo>
                    <a:pt x="1992" y="357"/>
                  </a:lnTo>
                  <a:lnTo>
                    <a:pt x="2013" y="347"/>
                  </a:lnTo>
                  <a:lnTo>
                    <a:pt x="2035" y="342"/>
                  </a:lnTo>
                  <a:lnTo>
                    <a:pt x="2058" y="342"/>
                  </a:lnTo>
                  <a:lnTo>
                    <a:pt x="2080" y="347"/>
                  </a:lnTo>
                  <a:lnTo>
                    <a:pt x="2100" y="357"/>
                  </a:lnTo>
                  <a:lnTo>
                    <a:pt x="2119" y="372"/>
                  </a:lnTo>
                  <a:lnTo>
                    <a:pt x="2499" y="751"/>
                  </a:lnTo>
                  <a:lnTo>
                    <a:pt x="2512" y="767"/>
                  </a:lnTo>
                  <a:lnTo>
                    <a:pt x="2521" y="784"/>
                  </a:lnTo>
                  <a:lnTo>
                    <a:pt x="2527" y="804"/>
                  </a:lnTo>
                  <a:lnTo>
                    <a:pt x="2529" y="825"/>
                  </a:lnTo>
                  <a:lnTo>
                    <a:pt x="2527" y="844"/>
                  </a:lnTo>
                  <a:lnTo>
                    <a:pt x="2521" y="864"/>
                  </a:lnTo>
                  <a:lnTo>
                    <a:pt x="2512" y="881"/>
                  </a:lnTo>
                  <a:lnTo>
                    <a:pt x="2499" y="897"/>
                  </a:lnTo>
                  <a:lnTo>
                    <a:pt x="2301" y="1095"/>
                  </a:lnTo>
                  <a:lnTo>
                    <a:pt x="2407" y="1201"/>
                  </a:lnTo>
                  <a:lnTo>
                    <a:pt x="2421" y="1217"/>
                  </a:lnTo>
                  <a:lnTo>
                    <a:pt x="2429" y="1235"/>
                  </a:lnTo>
                  <a:lnTo>
                    <a:pt x="2436" y="1254"/>
                  </a:lnTo>
                  <a:lnTo>
                    <a:pt x="2438" y="1275"/>
                  </a:lnTo>
                  <a:lnTo>
                    <a:pt x="2436" y="1294"/>
                  </a:lnTo>
                  <a:lnTo>
                    <a:pt x="2429" y="1314"/>
                  </a:lnTo>
                  <a:lnTo>
                    <a:pt x="2421" y="1332"/>
                  </a:lnTo>
                  <a:lnTo>
                    <a:pt x="2407" y="1347"/>
                  </a:lnTo>
                  <a:lnTo>
                    <a:pt x="2136" y="1619"/>
                  </a:lnTo>
                  <a:lnTo>
                    <a:pt x="2120" y="1632"/>
                  </a:lnTo>
                  <a:lnTo>
                    <a:pt x="2102" y="1641"/>
                  </a:lnTo>
                  <a:lnTo>
                    <a:pt x="2083" y="1647"/>
                  </a:lnTo>
                  <a:lnTo>
                    <a:pt x="2064" y="1649"/>
                  </a:lnTo>
                  <a:lnTo>
                    <a:pt x="2043" y="1647"/>
                  </a:lnTo>
                  <a:lnTo>
                    <a:pt x="2025" y="1641"/>
                  </a:lnTo>
                  <a:lnTo>
                    <a:pt x="2006" y="1632"/>
                  </a:lnTo>
                  <a:lnTo>
                    <a:pt x="1990" y="1619"/>
                  </a:lnTo>
                  <a:lnTo>
                    <a:pt x="1884" y="1512"/>
                  </a:lnTo>
                  <a:lnTo>
                    <a:pt x="1686" y="1710"/>
                  </a:lnTo>
                  <a:lnTo>
                    <a:pt x="1670" y="1723"/>
                  </a:lnTo>
                  <a:lnTo>
                    <a:pt x="1651" y="1733"/>
                  </a:lnTo>
                  <a:lnTo>
                    <a:pt x="1633" y="1738"/>
                  </a:lnTo>
                  <a:lnTo>
                    <a:pt x="1613" y="1740"/>
                  </a:lnTo>
                  <a:lnTo>
                    <a:pt x="1593" y="1738"/>
                  </a:lnTo>
                  <a:lnTo>
                    <a:pt x="1574" y="1733"/>
                  </a:lnTo>
                  <a:lnTo>
                    <a:pt x="1556" y="1723"/>
                  </a:lnTo>
                  <a:lnTo>
                    <a:pt x="1540" y="1710"/>
                  </a:lnTo>
                  <a:lnTo>
                    <a:pt x="1467" y="1637"/>
                  </a:lnTo>
                  <a:lnTo>
                    <a:pt x="1269" y="1836"/>
                  </a:lnTo>
                  <a:lnTo>
                    <a:pt x="1253" y="1849"/>
                  </a:lnTo>
                  <a:lnTo>
                    <a:pt x="1236" y="1857"/>
                  </a:lnTo>
                  <a:lnTo>
                    <a:pt x="1216" y="1864"/>
                  </a:lnTo>
                  <a:lnTo>
                    <a:pt x="1197" y="1866"/>
                  </a:lnTo>
                  <a:lnTo>
                    <a:pt x="1176" y="1864"/>
                  </a:lnTo>
                  <a:lnTo>
                    <a:pt x="1157" y="1857"/>
                  </a:lnTo>
                  <a:lnTo>
                    <a:pt x="1139" y="1849"/>
                  </a:lnTo>
                  <a:lnTo>
                    <a:pt x="1123" y="1836"/>
                  </a:lnTo>
                  <a:lnTo>
                    <a:pt x="30" y="742"/>
                  </a:lnTo>
                  <a:lnTo>
                    <a:pt x="15" y="723"/>
                  </a:lnTo>
                  <a:lnTo>
                    <a:pt x="5" y="702"/>
                  </a:lnTo>
                  <a:lnTo>
                    <a:pt x="0" y="680"/>
                  </a:lnTo>
                  <a:lnTo>
                    <a:pt x="0" y="657"/>
                  </a:lnTo>
                  <a:lnTo>
                    <a:pt x="5" y="635"/>
                  </a:lnTo>
                  <a:lnTo>
                    <a:pt x="15" y="614"/>
                  </a:lnTo>
                  <a:lnTo>
                    <a:pt x="30" y="596"/>
                  </a:lnTo>
                  <a:lnTo>
                    <a:pt x="48" y="580"/>
                  </a:lnTo>
                  <a:lnTo>
                    <a:pt x="70" y="571"/>
                  </a:lnTo>
                  <a:lnTo>
                    <a:pt x="91" y="566"/>
                  </a:lnTo>
                  <a:lnTo>
                    <a:pt x="114" y="566"/>
                  </a:lnTo>
                  <a:lnTo>
                    <a:pt x="137" y="571"/>
                  </a:lnTo>
                  <a:lnTo>
                    <a:pt x="158" y="580"/>
                  </a:lnTo>
                  <a:lnTo>
                    <a:pt x="176" y="596"/>
                  </a:lnTo>
                  <a:lnTo>
                    <a:pt x="1197" y="1616"/>
                  </a:lnTo>
                  <a:lnTo>
                    <a:pt x="1322" y="1492"/>
                  </a:lnTo>
                  <a:lnTo>
                    <a:pt x="548" y="718"/>
                  </a:lnTo>
                  <a:lnTo>
                    <a:pt x="533" y="700"/>
                  </a:lnTo>
                  <a:lnTo>
                    <a:pt x="523" y="679"/>
                  </a:lnTo>
                  <a:lnTo>
                    <a:pt x="518" y="657"/>
                  </a:lnTo>
                  <a:lnTo>
                    <a:pt x="518" y="635"/>
                  </a:lnTo>
                  <a:lnTo>
                    <a:pt x="518" y="634"/>
                  </a:lnTo>
                  <a:lnTo>
                    <a:pt x="521" y="620"/>
                  </a:lnTo>
                  <a:lnTo>
                    <a:pt x="525" y="605"/>
                  </a:lnTo>
                  <a:lnTo>
                    <a:pt x="527" y="599"/>
                  </a:lnTo>
                  <a:lnTo>
                    <a:pt x="530" y="597"/>
                  </a:lnTo>
                  <a:lnTo>
                    <a:pt x="533" y="590"/>
                  </a:lnTo>
                  <a:lnTo>
                    <a:pt x="534" y="588"/>
                  </a:lnTo>
                  <a:lnTo>
                    <a:pt x="537" y="584"/>
                  </a:lnTo>
                  <a:lnTo>
                    <a:pt x="540" y="579"/>
                  </a:lnTo>
                  <a:lnTo>
                    <a:pt x="543" y="577"/>
                  </a:lnTo>
                  <a:lnTo>
                    <a:pt x="548" y="572"/>
                  </a:lnTo>
                  <a:lnTo>
                    <a:pt x="553" y="566"/>
                  </a:lnTo>
                  <a:lnTo>
                    <a:pt x="556" y="564"/>
                  </a:lnTo>
                  <a:lnTo>
                    <a:pt x="558" y="563"/>
                  </a:lnTo>
                  <a:lnTo>
                    <a:pt x="573" y="553"/>
                  </a:lnTo>
                  <a:lnTo>
                    <a:pt x="590" y="546"/>
                  </a:lnTo>
                  <a:lnTo>
                    <a:pt x="609" y="543"/>
                  </a:lnTo>
                  <a:lnTo>
                    <a:pt x="632" y="543"/>
                  </a:lnTo>
                  <a:lnTo>
                    <a:pt x="653" y="547"/>
                  </a:lnTo>
                  <a:lnTo>
                    <a:pt x="675" y="557"/>
                  </a:lnTo>
                  <a:lnTo>
                    <a:pt x="693" y="572"/>
                  </a:lnTo>
                  <a:lnTo>
                    <a:pt x="1613" y="1491"/>
                  </a:lnTo>
                  <a:lnTo>
                    <a:pt x="1738" y="1366"/>
                  </a:lnTo>
                  <a:lnTo>
                    <a:pt x="818" y="447"/>
                  </a:lnTo>
                  <a:lnTo>
                    <a:pt x="804" y="429"/>
                  </a:lnTo>
                  <a:lnTo>
                    <a:pt x="794" y="407"/>
                  </a:lnTo>
                  <a:lnTo>
                    <a:pt x="789" y="385"/>
                  </a:lnTo>
                  <a:lnTo>
                    <a:pt x="789" y="362"/>
                  </a:lnTo>
                  <a:lnTo>
                    <a:pt x="794" y="341"/>
                  </a:lnTo>
                  <a:lnTo>
                    <a:pt x="804" y="319"/>
                  </a:lnTo>
                  <a:lnTo>
                    <a:pt x="818" y="301"/>
                  </a:lnTo>
                  <a:lnTo>
                    <a:pt x="827" y="294"/>
                  </a:lnTo>
                  <a:lnTo>
                    <a:pt x="846" y="281"/>
                  </a:lnTo>
                  <a:lnTo>
                    <a:pt x="868" y="273"/>
                  </a:lnTo>
                  <a:lnTo>
                    <a:pt x="892" y="270"/>
                  </a:lnTo>
                  <a:lnTo>
                    <a:pt x="911" y="272"/>
                  </a:lnTo>
                  <a:lnTo>
                    <a:pt x="931" y="278"/>
                  </a:lnTo>
                  <a:lnTo>
                    <a:pt x="948" y="288"/>
                  </a:lnTo>
                  <a:lnTo>
                    <a:pt x="965" y="301"/>
                  </a:lnTo>
                  <a:lnTo>
                    <a:pt x="1957" y="1293"/>
                  </a:lnTo>
                  <a:lnTo>
                    <a:pt x="1957" y="1293"/>
                  </a:lnTo>
                  <a:lnTo>
                    <a:pt x="2064" y="1400"/>
                  </a:lnTo>
                  <a:lnTo>
                    <a:pt x="2188" y="1275"/>
                  </a:lnTo>
                  <a:lnTo>
                    <a:pt x="2082" y="1168"/>
                  </a:lnTo>
                  <a:lnTo>
                    <a:pt x="1089" y="176"/>
                  </a:lnTo>
                  <a:lnTo>
                    <a:pt x="1074" y="157"/>
                  </a:lnTo>
                  <a:lnTo>
                    <a:pt x="1064" y="137"/>
                  </a:lnTo>
                  <a:lnTo>
                    <a:pt x="1060" y="114"/>
                  </a:lnTo>
                  <a:lnTo>
                    <a:pt x="1060" y="91"/>
                  </a:lnTo>
                  <a:lnTo>
                    <a:pt x="1064" y="70"/>
                  </a:lnTo>
                  <a:lnTo>
                    <a:pt x="1074" y="49"/>
                  </a:lnTo>
                  <a:lnTo>
                    <a:pt x="1089" y="29"/>
                  </a:lnTo>
                  <a:lnTo>
                    <a:pt x="1108" y="15"/>
                  </a:lnTo>
                  <a:lnTo>
                    <a:pt x="1128" y="6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6" name="Group 795"/>
          <p:cNvGrpSpPr/>
          <p:nvPr/>
        </p:nvGrpSpPr>
        <p:grpSpPr>
          <a:xfrm>
            <a:off x="10965134" y="5770563"/>
            <a:ext cx="542925" cy="569912"/>
            <a:chOff x="10950575" y="5770563"/>
            <a:chExt cx="542925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211"/>
            <p:cNvSpPr>
              <a:spLocks noEditPoints="1"/>
            </p:cNvSpPr>
            <p:nvPr/>
          </p:nvSpPr>
          <p:spPr bwMode="auto">
            <a:xfrm>
              <a:off x="10950575" y="5837238"/>
              <a:ext cx="127000" cy="98425"/>
            </a:xfrm>
            <a:custGeom>
              <a:avLst/>
              <a:gdLst>
                <a:gd name="T0" fmla="*/ 216 w 799"/>
                <a:gd name="T1" fmla="*/ 215 h 626"/>
                <a:gd name="T2" fmla="*/ 216 w 799"/>
                <a:gd name="T3" fmla="*/ 410 h 626"/>
                <a:gd name="T4" fmla="*/ 583 w 799"/>
                <a:gd name="T5" fmla="*/ 410 h 626"/>
                <a:gd name="T6" fmla="*/ 583 w 799"/>
                <a:gd name="T7" fmla="*/ 215 h 626"/>
                <a:gd name="T8" fmla="*/ 216 w 799"/>
                <a:gd name="T9" fmla="*/ 215 h 626"/>
                <a:gd name="T10" fmla="*/ 108 w 799"/>
                <a:gd name="T11" fmla="*/ 0 h 626"/>
                <a:gd name="T12" fmla="*/ 690 w 799"/>
                <a:gd name="T13" fmla="*/ 0 h 626"/>
                <a:gd name="T14" fmla="*/ 715 w 799"/>
                <a:gd name="T15" fmla="*/ 2 h 626"/>
                <a:gd name="T16" fmla="*/ 738 w 799"/>
                <a:gd name="T17" fmla="*/ 11 h 626"/>
                <a:gd name="T18" fmla="*/ 758 w 799"/>
                <a:gd name="T19" fmla="*/ 24 h 626"/>
                <a:gd name="T20" fmla="*/ 775 w 799"/>
                <a:gd name="T21" fmla="*/ 40 h 626"/>
                <a:gd name="T22" fmla="*/ 787 w 799"/>
                <a:gd name="T23" fmla="*/ 59 h 626"/>
                <a:gd name="T24" fmla="*/ 795 w 799"/>
                <a:gd name="T25" fmla="*/ 82 h 626"/>
                <a:gd name="T26" fmla="*/ 799 w 799"/>
                <a:gd name="T27" fmla="*/ 107 h 626"/>
                <a:gd name="T28" fmla="*/ 799 w 799"/>
                <a:gd name="T29" fmla="*/ 519 h 626"/>
                <a:gd name="T30" fmla="*/ 795 w 799"/>
                <a:gd name="T31" fmla="*/ 544 h 626"/>
                <a:gd name="T32" fmla="*/ 787 w 799"/>
                <a:gd name="T33" fmla="*/ 565 h 626"/>
                <a:gd name="T34" fmla="*/ 775 w 799"/>
                <a:gd name="T35" fmla="*/ 586 h 626"/>
                <a:gd name="T36" fmla="*/ 758 w 799"/>
                <a:gd name="T37" fmla="*/ 602 h 626"/>
                <a:gd name="T38" fmla="*/ 738 w 799"/>
                <a:gd name="T39" fmla="*/ 615 h 626"/>
                <a:gd name="T40" fmla="*/ 715 w 799"/>
                <a:gd name="T41" fmla="*/ 624 h 626"/>
                <a:gd name="T42" fmla="*/ 690 w 799"/>
                <a:gd name="T43" fmla="*/ 626 h 626"/>
                <a:gd name="T44" fmla="*/ 108 w 799"/>
                <a:gd name="T45" fmla="*/ 626 h 626"/>
                <a:gd name="T46" fmla="*/ 83 w 799"/>
                <a:gd name="T47" fmla="*/ 624 h 626"/>
                <a:gd name="T48" fmla="*/ 61 w 799"/>
                <a:gd name="T49" fmla="*/ 615 h 626"/>
                <a:gd name="T50" fmla="*/ 40 w 799"/>
                <a:gd name="T51" fmla="*/ 602 h 626"/>
                <a:gd name="T52" fmla="*/ 24 w 799"/>
                <a:gd name="T53" fmla="*/ 586 h 626"/>
                <a:gd name="T54" fmla="*/ 11 w 799"/>
                <a:gd name="T55" fmla="*/ 565 h 626"/>
                <a:gd name="T56" fmla="*/ 3 w 799"/>
                <a:gd name="T57" fmla="*/ 544 h 626"/>
                <a:gd name="T58" fmla="*/ 0 w 799"/>
                <a:gd name="T59" fmla="*/ 519 h 626"/>
                <a:gd name="T60" fmla="*/ 0 w 799"/>
                <a:gd name="T61" fmla="*/ 107 h 626"/>
                <a:gd name="T62" fmla="*/ 3 w 799"/>
                <a:gd name="T63" fmla="*/ 82 h 626"/>
                <a:gd name="T64" fmla="*/ 11 w 799"/>
                <a:gd name="T65" fmla="*/ 59 h 626"/>
                <a:gd name="T66" fmla="*/ 24 w 799"/>
                <a:gd name="T67" fmla="*/ 40 h 626"/>
                <a:gd name="T68" fmla="*/ 40 w 799"/>
                <a:gd name="T69" fmla="*/ 24 h 626"/>
                <a:gd name="T70" fmla="*/ 61 w 799"/>
                <a:gd name="T71" fmla="*/ 11 h 626"/>
                <a:gd name="T72" fmla="*/ 83 w 799"/>
                <a:gd name="T73" fmla="*/ 2 h 626"/>
                <a:gd name="T74" fmla="*/ 108 w 799"/>
                <a:gd name="T75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9" h="626">
                  <a:moveTo>
                    <a:pt x="216" y="215"/>
                  </a:moveTo>
                  <a:lnTo>
                    <a:pt x="216" y="410"/>
                  </a:lnTo>
                  <a:lnTo>
                    <a:pt x="583" y="410"/>
                  </a:lnTo>
                  <a:lnTo>
                    <a:pt x="583" y="215"/>
                  </a:lnTo>
                  <a:lnTo>
                    <a:pt x="216" y="215"/>
                  </a:lnTo>
                  <a:close/>
                  <a:moveTo>
                    <a:pt x="108" y="0"/>
                  </a:moveTo>
                  <a:lnTo>
                    <a:pt x="690" y="0"/>
                  </a:lnTo>
                  <a:lnTo>
                    <a:pt x="715" y="2"/>
                  </a:lnTo>
                  <a:lnTo>
                    <a:pt x="738" y="11"/>
                  </a:lnTo>
                  <a:lnTo>
                    <a:pt x="758" y="24"/>
                  </a:lnTo>
                  <a:lnTo>
                    <a:pt x="775" y="40"/>
                  </a:lnTo>
                  <a:lnTo>
                    <a:pt x="787" y="59"/>
                  </a:lnTo>
                  <a:lnTo>
                    <a:pt x="795" y="82"/>
                  </a:lnTo>
                  <a:lnTo>
                    <a:pt x="799" y="107"/>
                  </a:lnTo>
                  <a:lnTo>
                    <a:pt x="799" y="519"/>
                  </a:lnTo>
                  <a:lnTo>
                    <a:pt x="795" y="544"/>
                  </a:lnTo>
                  <a:lnTo>
                    <a:pt x="787" y="565"/>
                  </a:lnTo>
                  <a:lnTo>
                    <a:pt x="775" y="586"/>
                  </a:lnTo>
                  <a:lnTo>
                    <a:pt x="758" y="602"/>
                  </a:lnTo>
                  <a:lnTo>
                    <a:pt x="738" y="615"/>
                  </a:lnTo>
                  <a:lnTo>
                    <a:pt x="715" y="624"/>
                  </a:lnTo>
                  <a:lnTo>
                    <a:pt x="690" y="626"/>
                  </a:lnTo>
                  <a:lnTo>
                    <a:pt x="108" y="626"/>
                  </a:lnTo>
                  <a:lnTo>
                    <a:pt x="83" y="624"/>
                  </a:lnTo>
                  <a:lnTo>
                    <a:pt x="61" y="615"/>
                  </a:lnTo>
                  <a:lnTo>
                    <a:pt x="40" y="602"/>
                  </a:lnTo>
                  <a:lnTo>
                    <a:pt x="24" y="586"/>
                  </a:lnTo>
                  <a:lnTo>
                    <a:pt x="11" y="565"/>
                  </a:lnTo>
                  <a:lnTo>
                    <a:pt x="3" y="544"/>
                  </a:lnTo>
                  <a:lnTo>
                    <a:pt x="0" y="519"/>
                  </a:lnTo>
                  <a:lnTo>
                    <a:pt x="0" y="107"/>
                  </a:lnTo>
                  <a:lnTo>
                    <a:pt x="3" y="82"/>
                  </a:lnTo>
                  <a:lnTo>
                    <a:pt x="11" y="59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3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14"/>
            <p:cNvSpPr>
              <a:spLocks noEditPoints="1"/>
            </p:cNvSpPr>
            <p:nvPr/>
          </p:nvSpPr>
          <p:spPr bwMode="auto">
            <a:xfrm>
              <a:off x="10950575" y="5770563"/>
              <a:ext cx="542925" cy="569912"/>
            </a:xfrm>
            <a:custGeom>
              <a:avLst/>
              <a:gdLst>
                <a:gd name="T0" fmla="*/ 216 w 3420"/>
                <a:gd name="T1" fmla="*/ 2958 h 3590"/>
                <a:gd name="T2" fmla="*/ 583 w 3420"/>
                <a:gd name="T3" fmla="*/ 2763 h 3590"/>
                <a:gd name="T4" fmla="*/ 291 w 3420"/>
                <a:gd name="T5" fmla="*/ 0 h 3590"/>
                <a:gd name="T6" fmla="*/ 3336 w 3420"/>
                <a:gd name="T7" fmla="*/ 3 h 3590"/>
                <a:gd name="T8" fmla="*/ 3380 w 3420"/>
                <a:gd name="T9" fmla="*/ 24 h 3590"/>
                <a:gd name="T10" fmla="*/ 3409 w 3420"/>
                <a:gd name="T11" fmla="*/ 61 h 3590"/>
                <a:gd name="T12" fmla="*/ 3420 w 3420"/>
                <a:gd name="T13" fmla="*/ 108 h 3590"/>
                <a:gd name="T14" fmla="*/ 3417 w 3420"/>
                <a:gd name="T15" fmla="*/ 3506 h 3590"/>
                <a:gd name="T16" fmla="*/ 3396 w 3420"/>
                <a:gd name="T17" fmla="*/ 3550 h 3590"/>
                <a:gd name="T18" fmla="*/ 3359 w 3420"/>
                <a:gd name="T19" fmla="*/ 3579 h 3590"/>
                <a:gd name="T20" fmla="*/ 3312 w 3420"/>
                <a:gd name="T21" fmla="*/ 3590 h 3590"/>
                <a:gd name="T22" fmla="*/ 267 w 3420"/>
                <a:gd name="T23" fmla="*/ 3587 h 3590"/>
                <a:gd name="T24" fmla="*/ 224 w 3420"/>
                <a:gd name="T25" fmla="*/ 3566 h 3590"/>
                <a:gd name="T26" fmla="*/ 194 w 3420"/>
                <a:gd name="T27" fmla="*/ 3529 h 3590"/>
                <a:gd name="T28" fmla="*/ 183 w 3420"/>
                <a:gd name="T29" fmla="*/ 3482 h 3590"/>
                <a:gd name="T30" fmla="*/ 108 w 3420"/>
                <a:gd name="T31" fmla="*/ 3173 h 3590"/>
                <a:gd name="T32" fmla="*/ 61 w 3420"/>
                <a:gd name="T33" fmla="*/ 3162 h 3590"/>
                <a:gd name="T34" fmla="*/ 24 w 3420"/>
                <a:gd name="T35" fmla="*/ 3133 h 3590"/>
                <a:gd name="T36" fmla="*/ 3 w 3420"/>
                <a:gd name="T37" fmla="*/ 3091 h 3590"/>
                <a:gd name="T38" fmla="*/ 0 w 3420"/>
                <a:gd name="T39" fmla="*/ 2654 h 3590"/>
                <a:gd name="T40" fmla="*/ 11 w 3420"/>
                <a:gd name="T41" fmla="*/ 2608 h 3590"/>
                <a:gd name="T42" fmla="*/ 40 w 3420"/>
                <a:gd name="T43" fmla="*/ 2571 h 3590"/>
                <a:gd name="T44" fmla="*/ 83 w 3420"/>
                <a:gd name="T45" fmla="*/ 2549 h 3590"/>
                <a:gd name="T46" fmla="*/ 183 w 3420"/>
                <a:gd name="T47" fmla="*/ 2547 h 3590"/>
                <a:gd name="T48" fmla="*/ 187 w 3420"/>
                <a:gd name="T49" fmla="*/ 2387 h 3590"/>
                <a:gd name="T50" fmla="*/ 207 w 3420"/>
                <a:gd name="T51" fmla="*/ 2344 h 3590"/>
                <a:gd name="T52" fmla="*/ 244 w 3420"/>
                <a:gd name="T53" fmla="*/ 2315 h 3590"/>
                <a:gd name="T54" fmla="*/ 291 w 3420"/>
                <a:gd name="T55" fmla="*/ 2303 h 3590"/>
                <a:gd name="T56" fmla="*/ 339 w 3420"/>
                <a:gd name="T57" fmla="*/ 2315 h 3590"/>
                <a:gd name="T58" fmla="*/ 375 w 3420"/>
                <a:gd name="T59" fmla="*/ 2344 h 3590"/>
                <a:gd name="T60" fmla="*/ 396 w 3420"/>
                <a:gd name="T61" fmla="*/ 2387 h 3590"/>
                <a:gd name="T62" fmla="*/ 399 w 3420"/>
                <a:gd name="T63" fmla="*/ 2547 h 3590"/>
                <a:gd name="T64" fmla="*/ 715 w 3420"/>
                <a:gd name="T65" fmla="*/ 2549 h 3590"/>
                <a:gd name="T66" fmla="*/ 758 w 3420"/>
                <a:gd name="T67" fmla="*/ 2571 h 3590"/>
                <a:gd name="T68" fmla="*/ 787 w 3420"/>
                <a:gd name="T69" fmla="*/ 2608 h 3590"/>
                <a:gd name="T70" fmla="*/ 799 w 3420"/>
                <a:gd name="T71" fmla="*/ 2654 h 3590"/>
                <a:gd name="T72" fmla="*/ 795 w 3420"/>
                <a:gd name="T73" fmla="*/ 3091 h 3590"/>
                <a:gd name="T74" fmla="*/ 775 w 3420"/>
                <a:gd name="T75" fmla="*/ 3133 h 3590"/>
                <a:gd name="T76" fmla="*/ 738 w 3420"/>
                <a:gd name="T77" fmla="*/ 3162 h 3590"/>
                <a:gd name="T78" fmla="*/ 690 w 3420"/>
                <a:gd name="T79" fmla="*/ 3173 h 3590"/>
                <a:gd name="T80" fmla="*/ 399 w 3420"/>
                <a:gd name="T81" fmla="*/ 3374 h 3590"/>
                <a:gd name="T82" fmla="*/ 3204 w 3420"/>
                <a:gd name="T83" fmla="*/ 216 h 3590"/>
                <a:gd name="T84" fmla="*/ 267 w 3420"/>
                <a:gd name="T85" fmla="*/ 213 h 3590"/>
                <a:gd name="T86" fmla="*/ 224 w 3420"/>
                <a:gd name="T87" fmla="*/ 193 h 3590"/>
                <a:gd name="T88" fmla="*/ 194 w 3420"/>
                <a:gd name="T89" fmla="*/ 156 h 3590"/>
                <a:gd name="T90" fmla="*/ 183 w 3420"/>
                <a:gd name="T91" fmla="*/ 108 h 3590"/>
                <a:gd name="T92" fmla="*/ 194 w 3420"/>
                <a:gd name="T93" fmla="*/ 61 h 3590"/>
                <a:gd name="T94" fmla="*/ 224 w 3420"/>
                <a:gd name="T95" fmla="*/ 24 h 3590"/>
                <a:gd name="T96" fmla="*/ 267 w 3420"/>
                <a:gd name="T97" fmla="*/ 3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20" h="3590">
                  <a:moveTo>
                    <a:pt x="216" y="2763"/>
                  </a:moveTo>
                  <a:lnTo>
                    <a:pt x="216" y="2958"/>
                  </a:lnTo>
                  <a:lnTo>
                    <a:pt x="583" y="2958"/>
                  </a:lnTo>
                  <a:lnTo>
                    <a:pt x="583" y="2763"/>
                  </a:lnTo>
                  <a:lnTo>
                    <a:pt x="216" y="2763"/>
                  </a:lnTo>
                  <a:close/>
                  <a:moveTo>
                    <a:pt x="291" y="0"/>
                  </a:moveTo>
                  <a:lnTo>
                    <a:pt x="3312" y="0"/>
                  </a:lnTo>
                  <a:lnTo>
                    <a:pt x="3336" y="3"/>
                  </a:lnTo>
                  <a:lnTo>
                    <a:pt x="3359" y="11"/>
                  </a:lnTo>
                  <a:lnTo>
                    <a:pt x="3380" y="24"/>
                  </a:lnTo>
                  <a:lnTo>
                    <a:pt x="3396" y="40"/>
                  </a:lnTo>
                  <a:lnTo>
                    <a:pt x="3409" y="61"/>
                  </a:lnTo>
                  <a:lnTo>
                    <a:pt x="3417" y="84"/>
                  </a:lnTo>
                  <a:lnTo>
                    <a:pt x="3420" y="108"/>
                  </a:lnTo>
                  <a:lnTo>
                    <a:pt x="3420" y="3482"/>
                  </a:lnTo>
                  <a:lnTo>
                    <a:pt x="3417" y="3506"/>
                  </a:lnTo>
                  <a:lnTo>
                    <a:pt x="3409" y="3529"/>
                  </a:lnTo>
                  <a:lnTo>
                    <a:pt x="3396" y="3550"/>
                  </a:lnTo>
                  <a:lnTo>
                    <a:pt x="3380" y="3566"/>
                  </a:lnTo>
                  <a:lnTo>
                    <a:pt x="3359" y="3579"/>
                  </a:lnTo>
                  <a:lnTo>
                    <a:pt x="3336" y="3587"/>
                  </a:lnTo>
                  <a:lnTo>
                    <a:pt x="3312" y="3590"/>
                  </a:lnTo>
                  <a:lnTo>
                    <a:pt x="291" y="3590"/>
                  </a:lnTo>
                  <a:lnTo>
                    <a:pt x="267" y="3587"/>
                  </a:lnTo>
                  <a:lnTo>
                    <a:pt x="244" y="3579"/>
                  </a:lnTo>
                  <a:lnTo>
                    <a:pt x="224" y="3566"/>
                  </a:lnTo>
                  <a:lnTo>
                    <a:pt x="207" y="3550"/>
                  </a:lnTo>
                  <a:lnTo>
                    <a:pt x="194" y="3529"/>
                  </a:lnTo>
                  <a:lnTo>
                    <a:pt x="187" y="3506"/>
                  </a:lnTo>
                  <a:lnTo>
                    <a:pt x="183" y="3482"/>
                  </a:lnTo>
                  <a:lnTo>
                    <a:pt x="183" y="3173"/>
                  </a:lnTo>
                  <a:lnTo>
                    <a:pt x="108" y="3173"/>
                  </a:lnTo>
                  <a:lnTo>
                    <a:pt x="83" y="3171"/>
                  </a:lnTo>
                  <a:lnTo>
                    <a:pt x="61" y="3162"/>
                  </a:lnTo>
                  <a:lnTo>
                    <a:pt x="40" y="3149"/>
                  </a:lnTo>
                  <a:lnTo>
                    <a:pt x="24" y="3133"/>
                  </a:lnTo>
                  <a:lnTo>
                    <a:pt x="11" y="3114"/>
                  </a:lnTo>
                  <a:lnTo>
                    <a:pt x="3" y="3091"/>
                  </a:lnTo>
                  <a:lnTo>
                    <a:pt x="0" y="3066"/>
                  </a:lnTo>
                  <a:lnTo>
                    <a:pt x="0" y="2654"/>
                  </a:lnTo>
                  <a:lnTo>
                    <a:pt x="3" y="2629"/>
                  </a:lnTo>
                  <a:lnTo>
                    <a:pt x="11" y="2608"/>
                  </a:lnTo>
                  <a:lnTo>
                    <a:pt x="24" y="2587"/>
                  </a:lnTo>
                  <a:lnTo>
                    <a:pt x="40" y="2571"/>
                  </a:lnTo>
                  <a:lnTo>
                    <a:pt x="61" y="2558"/>
                  </a:lnTo>
                  <a:lnTo>
                    <a:pt x="83" y="2549"/>
                  </a:lnTo>
                  <a:lnTo>
                    <a:pt x="108" y="2547"/>
                  </a:lnTo>
                  <a:lnTo>
                    <a:pt x="183" y="2547"/>
                  </a:lnTo>
                  <a:lnTo>
                    <a:pt x="183" y="2412"/>
                  </a:lnTo>
                  <a:lnTo>
                    <a:pt x="187" y="2387"/>
                  </a:lnTo>
                  <a:lnTo>
                    <a:pt x="194" y="2364"/>
                  </a:lnTo>
                  <a:lnTo>
                    <a:pt x="207" y="2344"/>
                  </a:lnTo>
                  <a:lnTo>
                    <a:pt x="224" y="2327"/>
                  </a:lnTo>
                  <a:lnTo>
                    <a:pt x="244" y="2315"/>
                  </a:lnTo>
                  <a:lnTo>
                    <a:pt x="267" y="2306"/>
                  </a:lnTo>
                  <a:lnTo>
                    <a:pt x="291" y="2303"/>
                  </a:lnTo>
                  <a:lnTo>
                    <a:pt x="316" y="2306"/>
                  </a:lnTo>
                  <a:lnTo>
                    <a:pt x="339" y="2315"/>
                  </a:lnTo>
                  <a:lnTo>
                    <a:pt x="359" y="2327"/>
                  </a:lnTo>
                  <a:lnTo>
                    <a:pt x="375" y="2344"/>
                  </a:lnTo>
                  <a:lnTo>
                    <a:pt x="388" y="2364"/>
                  </a:lnTo>
                  <a:lnTo>
                    <a:pt x="396" y="2387"/>
                  </a:lnTo>
                  <a:lnTo>
                    <a:pt x="399" y="2412"/>
                  </a:lnTo>
                  <a:lnTo>
                    <a:pt x="399" y="2547"/>
                  </a:lnTo>
                  <a:lnTo>
                    <a:pt x="690" y="2547"/>
                  </a:lnTo>
                  <a:lnTo>
                    <a:pt x="715" y="2549"/>
                  </a:lnTo>
                  <a:lnTo>
                    <a:pt x="738" y="2558"/>
                  </a:lnTo>
                  <a:lnTo>
                    <a:pt x="758" y="2571"/>
                  </a:lnTo>
                  <a:lnTo>
                    <a:pt x="775" y="2587"/>
                  </a:lnTo>
                  <a:lnTo>
                    <a:pt x="787" y="2608"/>
                  </a:lnTo>
                  <a:lnTo>
                    <a:pt x="795" y="2629"/>
                  </a:lnTo>
                  <a:lnTo>
                    <a:pt x="799" y="2654"/>
                  </a:lnTo>
                  <a:lnTo>
                    <a:pt x="799" y="3066"/>
                  </a:lnTo>
                  <a:lnTo>
                    <a:pt x="795" y="3091"/>
                  </a:lnTo>
                  <a:lnTo>
                    <a:pt x="787" y="3114"/>
                  </a:lnTo>
                  <a:lnTo>
                    <a:pt x="775" y="3133"/>
                  </a:lnTo>
                  <a:lnTo>
                    <a:pt x="758" y="3149"/>
                  </a:lnTo>
                  <a:lnTo>
                    <a:pt x="738" y="3162"/>
                  </a:lnTo>
                  <a:lnTo>
                    <a:pt x="715" y="3171"/>
                  </a:lnTo>
                  <a:lnTo>
                    <a:pt x="690" y="3173"/>
                  </a:lnTo>
                  <a:lnTo>
                    <a:pt x="399" y="3173"/>
                  </a:lnTo>
                  <a:lnTo>
                    <a:pt x="399" y="3374"/>
                  </a:lnTo>
                  <a:lnTo>
                    <a:pt x="3204" y="3374"/>
                  </a:lnTo>
                  <a:lnTo>
                    <a:pt x="3204" y="216"/>
                  </a:lnTo>
                  <a:lnTo>
                    <a:pt x="291" y="216"/>
                  </a:lnTo>
                  <a:lnTo>
                    <a:pt x="267" y="213"/>
                  </a:lnTo>
                  <a:lnTo>
                    <a:pt x="244" y="206"/>
                  </a:lnTo>
                  <a:lnTo>
                    <a:pt x="224" y="193"/>
                  </a:lnTo>
                  <a:lnTo>
                    <a:pt x="207" y="176"/>
                  </a:lnTo>
                  <a:lnTo>
                    <a:pt x="194" y="156"/>
                  </a:lnTo>
                  <a:lnTo>
                    <a:pt x="187" y="133"/>
                  </a:lnTo>
                  <a:lnTo>
                    <a:pt x="183" y="108"/>
                  </a:lnTo>
                  <a:lnTo>
                    <a:pt x="187" y="84"/>
                  </a:lnTo>
                  <a:lnTo>
                    <a:pt x="194" y="61"/>
                  </a:lnTo>
                  <a:lnTo>
                    <a:pt x="207" y="40"/>
                  </a:lnTo>
                  <a:lnTo>
                    <a:pt x="224" y="24"/>
                  </a:lnTo>
                  <a:lnTo>
                    <a:pt x="244" y="11"/>
                  </a:lnTo>
                  <a:lnTo>
                    <a:pt x="267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15"/>
            <p:cNvSpPr>
              <a:spLocks noEditPoints="1"/>
            </p:cNvSpPr>
            <p:nvPr/>
          </p:nvSpPr>
          <p:spPr bwMode="auto">
            <a:xfrm>
              <a:off x="10950575" y="5967413"/>
              <a:ext cx="127000" cy="138112"/>
            </a:xfrm>
            <a:custGeom>
              <a:avLst/>
              <a:gdLst>
                <a:gd name="T0" fmla="*/ 216 w 799"/>
                <a:gd name="T1" fmla="*/ 460 h 870"/>
                <a:gd name="T2" fmla="*/ 216 w 799"/>
                <a:gd name="T3" fmla="*/ 654 h 870"/>
                <a:gd name="T4" fmla="*/ 583 w 799"/>
                <a:gd name="T5" fmla="*/ 654 h 870"/>
                <a:gd name="T6" fmla="*/ 583 w 799"/>
                <a:gd name="T7" fmla="*/ 460 h 870"/>
                <a:gd name="T8" fmla="*/ 216 w 799"/>
                <a:gd name="T9" fmla="*/ 460 h 870"/>
                <a:gd name="T10" fmla="*/ 291 w 799"/>
                <a:gd name="T11" fmla="*/ 0 h 870"/>
                <a:gd name="T12" fmla="*/ 316 w 799"/>
                <a:gd name="T13" fmla="*/ 3 h 870"/>
                <a:gd name="T14" fmla="*/ 339 w 799"/>
                <a:gd name="T15" fmla="*/ 11 h 870"/>
                <a:gd name="T16" fmla="*/ 359 w 799"/>
                <a:gd name="T17" fmla="*/ 24 h 870"/>
                <a:gd name="T18" fmla="*/ 375 w 799"/>
                <a:gd name="T19" fmla="*/ 41 h 870"/>
                <a:gd name="T20" fmla="*/ 388 w 799"/>
                <a:gd name="T21" fmla="*/ 61 h 870"/>
                <a:gd name="T22" fmla="*/ 396 w 799"/>
                <a:gd name="T23" fmla="*/ 84 h 870"/>
                <a:gd name="T24" fmla="*/ 399 w 799"/>
                <a:gd name="T25" fmla="*/ 109 h 870"/>
                <a:gd name="T26" fmla="*/ 399 w 799"/>
                <a:gd name="T27" fmla="*/ 244 h 870"/>
                <a:gd name="T28" fmla="*/ 690 w 799"/>
                <a:gd name="T29" fmla="*/ 244 h 870"/>
                <a:gd name="T30" fmla="*/ 715 w 799"/>
                <a:gd name="T31" fmla="*/ 246 h 870"/>
                <a:gd name="T32" fmla="*/ 738 w 799"/>
                <a:gd name="T33" fmla="*/ 255 h 870"/>
                <a:gd name="T34" fmla="*/ 758 w 799"/>
                <a:gd name="T35" fmla="*/ 268 h 870"/>
                <a:gd name="T36" fmla="*/ 775 w 799"/>
                <a:gd name="T37" fmla="*/ 284 h 870"/>
                <a:gd name="T38" fmla="*/ 787 w 799"/>
                <a:gd name="T39" fmla="*/ 304 h 870"/>
                <a:gd name="T40" fmla="*/ 795 w 799"/>
                <a:gd name="T41" fmla="*/ 326 h 870"/>
                <a:gd name="T42" fmla="*/ 799 w 799"/>
                <a:gd name="T43" fmla="*/ 351 h 870"/>
                <a:gd name="T44" fmla="*/ 799 w 799"/>
                <a:gd name="T45" fmla="*/ 763 h 870"/>
                <a:gd name="T46" fmla="*/ 795 w 799"/>
                <a:gd name="T47" fmla="*/ 788 h 870"/>
                <a:gd name="T48" fmla="*/ 787 w 799"/>
                <a:gd name="T49" fmla="*/ 810 h 870"/>
                <a:gd name="T50" fmla="*/ 775 w 799"/>
                <a:gd name="T51" fmla="*/ 830 h 870"/>
                <a:gd name="T52" fmla="*/ 758 w 799"/>
                <a:gd name="T53" fmla="*/ 846 h 870"/>
                <a:gd name="T54" fmla="*/ 738 w 799"/>
                <a:gd name="T55" fmla="*/ 859 h 870"/>
                <a:gd name="T56" fmla="*/ 715 w 799"/>
                <a:gd name="T57" fmla="*/ 868 h 870"/>
                <a:gd name="T58" fmla="*/ 690 w 799"/>
                <a:gd name="T59" fmla="*/ 870 h 870"/>
                <a:gd name="T60" fmla="*/ 108 w 799"/>
                <a:gd name="T61" fmla="*/ 870 h 870"/>
                <a:gd name="T62" fmla="*/ 83 w 799"/>
                <a:gd name="T63" fmla="*/ 868 h 870"/>
                <a:gd name="T64" fmla="*/ 61 w 799"/>
                <a:gd name="T65" fmla="*/ 859 h 870"/>
                <a:gd name="T66" fmla="*/ 40 w 799"/>
                <a:gd name="T67" fmla="*/ 846 h 870"/>
                <a:gd name="T68" fmla="*/ 24 w 799"/>
                <a:gd name="T69" fmla="*/ 830 h 870"/>
                <a:gd name="T70" fmla="*/ 11 w 799"/>
                <a:gd name="T71" fmla="*/ 810 h 870"/>
                <a:gd name="T72" fmla="*/ 3 w 799"/>
                <a:gd name="T73" fmla="*/ 788 h 870"/>
                <a:gd name="T74" fmla="*/ 0 w 799"/>
                <a:gd name="T75" fmla="*/ 763 h 870"/>
                <a:gd name="T76" fmla="*/ 0 w 799"/>
                <a:gd name="T77" fmla="*/ 351 h 870"/>
                <a:gd name="T78" fmla="*/ 3 w 799"/>
                <a:gd name="T79" fmla="*/ 326 h 870"/>
                <a:gd name="T80" fmla="*/ 11 w 799"/>
                <a:gd name="T81" fmla="*/ 304 h 870"/>
                <a:gd name="T82" fmla="*/ 24 w 799"/>
                <a:gd name="T83" fmla="*/ 284 h 870"/>
                <a:gd name="T84" fmla="*/ 40 w 799"/>
                <a:gd name="T85" fmla="*/ 268 h 870"/>
                <a:gd name="T86" fmla="*/ 61 w 799"/>
                <a:gd name="T87" fmla="*/ 255 h 870"/>
                <a:gd name="T88" fmla="*/ 83 w 799"/>
                <a:gd name="T89" fmla="*/ 246 h 870"/>
                <a:gd name="T90" fmla="*/ 108 w 799"/>
                <a:gd name="T91" fmla="*/ 244 h 870"/>
                <a:gd name="T92" fmla="*/ 183 w 799"/>
                <a:gd name="T93" fmla="*/ 244 h 870"/>
                <a:gd name="T94" fmla="*/ 183 w 799"/>
                <a:gd name="T95" fmla="*/ 109 h 870"/>
                <a:gd name="T96" fmla="*/ 187 w 799"/>
                <a:gd name="T97" fmla="*/ 84 h 870"/>
                <a:gd name="T98" fmla="*/ 194 w 799"/>
                <a:gd name="T99" fmla="*/ 61 h 870"/>
                <a:gd name="T100" fmla="*/ 207 w 799"/>
                <a:gd name="T101" fmla="*/ 41 h 870"/>
                <a:gd name="T102" fmla="*/ 224 w 799"/>
                <a:gd name="T103" fmla="*/ 24 h 870"/>
                <a:gd name="T104" fmla="*/ 244 w 799"/>
                <a:gd name="T105" fmla="*/ 11 h 870"/>
                <a:gd name="T106" fmla="*/ 267 w 799"/>
                <a:gd name="T107" fmla="*/ 3 h 870"/>
                <a:gd name="T108" fmla="*/ 291 w 799"/>
                <a:gd name="T109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9" h="870">
                  <a:moveTo>
                    <a:pt x="216" y="460"/>
                  </a:moveTo>
                  <a:lnTo>
                    <a:pt x="216" y="654"/>
                  </a:lnTo>
                  <a:lnTo>
                    <a:pt x="583" y="654"/>
                  </a:lnTo>
                  <a:lnTo>
                    <a:pt x="583" y="460"/>
                  </a:lnTo>
                  <a:lnTo>
                    <a:pt x="216" y="460"/>
                  </a:lnTo>
                  <a:close/>
                  <a:moveTo>
                    <a:pt x="291" y="0"/>
                  </a:moveTo>
                  <a:lnTo>
                    <a:pt x="316" y="3"/>
                  </a:lnTo>
                  <a:lnTo>
                    <a:pt x="339" y="11"/>
                  </a:lnTo>
                  <a:lnTo>
                    <a:pt x="359" y="24"/>
                  </a:lnTo>
                  <a:lnTo>
                    <a:pt x="375" y="41"/>
                  </a:lnTo>
                  <a:lnTo>
                    <a:pt x="388" y="61"/>
                  </a:lnTo>
                  <a:lnTo>
                    <a:pt x="396" y="84"/>
                  </a:lnTo>
                  <a:lnTo>
                    <a:pt x="399" y="109"/>
                  </a:lnTo>
                  <a:lnTo>
                    <a:pt x="399" y="244"/>
                  </a:lnTo>
                  <a:lnTo>
                    <a:pt x="690" y="244"/>
                  </a:lnTo>
                  <a:lnTo>
                    <a:pt x="715" y="246"/>
                  </a:lnTo>
                  <a:lnTo>
                    <a:pt x="738" y="255"/>
                  </a:lnTo>
                  <a:lnTo>
                    <a:pt x="758" y="268"/>
                  </a:lnTo>
                  <a:lnTo>
                    <a:pt x="775" y="284"/>
                  </a:lnTo>
                  <a:lnTo>
                    <a:pt x="787" y="304"/>
                  </a:lnTo>
                  <a:lnTo>
                    <a:pt x="795" y="326"/>
                  </a:lnTo>
                  <a:lnTo>
                    <a:pt x="799" y="351"/>
                  </a:lnTo>
                  <a:lnTo>
                    <a:pt x="799" y="763"/>
                  </a:lnTo>
                  <a:lnTo>
                    <a:pt x="795" y="788"/>
                  </a:lnTo>
                  <a:lnTo>
                    <a:pt x="787" y="810"/>
                  </a:lnTo>
                  <a:lnTo>
                    <a:pt x="775" y="830"/>
                  </a:lnTo>
                  <a:lnTo>
                    <a:pt x="758" y="846"/>
                  </a:lnTo>
                  <a:lnTo>
                    <a:pt x="738" y="859"/>
                  </a:lnTo>
                  <a:lnTo>
                    <a:pt x="715" y="868"/>
                  </a:lnTo>
                  <a:lnTo>
                    <a:pt x="690" y="870"/>
                  </a:lnTo>
                  <a:lnTo>
                    <a:pt x="108" y="870"/>
                  </a:lnTo>
                  <a:lnTo>
                    <a:pt x="83" y="868"/>
                  </a:lnTo>
                  <a:lnTo>
                    <a:pt x="61" y="859"/>
                  </a:lnTo>
                  <a:lnTo>
                    <a:pt x="40" y="846"/>
                  </a:lnTo>
                  <a:lnTo>
                    <a:pt x="24" y="830"/>
                  </a:lnTo>
                  <a:lnTo>
                    <a:pt x="11" y="810"/>
                  </a:lnTo>
                  <a:lnTo>
                    <a:pt x="3" y="788"/>
                  </a:lnTo>
                  <a:lnTo>
                    <a:pt x="0" y="763"/>
                  </a:lnTo>
                  <a:lnTo>
                    <a:pt x="0" y="351"/>
                  </a:lnTo>
                  <a:lnTo>
                    <a:pt x="3" y="326"/>
                  </a:lnTo>
                  <a:lnTo>
                    <a:pt x="11" y="304"/>
                  </a:lnTo>
                  <a:lnTo>
                    <a:pt x="24" y="284"/>
                  </a:lnTo>
                  <a:lnTo>
                    <a:pt x="40" y="268"/>
                  </a:lnTo>
                  <a:lnTo>
                    <a:pt x="61" y="255"/>
                  </a:lnTo>
                  <a:lnTo>
                    <a:pt x="83" y="246"/>
                  </a:lnTo>
                  <a:lnTo>
                    <a:pt x="108" y="244"/>
                  </a:lnTo>
                  <a:lnTo>
                    <a:pt x="183" y="244"/>
                  </a:lnTo>
                  <a:lnTo>
                    <a:pt x="183" y="109"/>
                  </a:lnTo>
                  <a:lnTo>
                    <a:pt x="187" y="84"/>
                  </a:lnTo>
                  <a:lnTo>
                    <a:pt x="194" y="61"/>
                  </a:lnTo>
                  <a:lnTo>
                    <a:pt x="207" y="41"/>
                  </a:lnTo>
                  <a:lnTo>
                    <a:pt x="224" y="24"/>
                  </a:lnTo>
                  <a:lnTo>
                    <a:pt x="244" y="11"/>
                  </a:lnTo>
                  <a:lnTo>
                    <a:pt x="267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17"/>
            <p:cNvSpPr>
              <a:spLocks noEditPoints="1"/>
            </p:cNvSpPr>
            <p:nvPr/>
          </p:nvSpPr>
          <p:spPr bwMode="auto">
            <a:xfrm>
              <a:off x="11118850" y="5837238"/>
              <a:ext cx="292100" cy="227012"/>
            </a:xfrm>
            <a:custGeom>
              <a:avLst/>
              <a:gdLst>
                <a:gd name="T0" fmla="*/ 216 w 1845"/>
                <a:gd name="T1" fmla="*/ 215 h 1428"/>
                <a:gd name="T2" fmla="*/ 216 w 1845"/>
                <a:gd name="T3" fmla="*/ 1212 h 1428"/>
                <a:gd name="T4" fmla="*/ 1629 w 1845"/>
                <a:gd name="T5" fmla="*/ 1212 h 1428"/>
                <a:gd name="T6" fmla="*/ 1629 w 1845"/>
                <a:gd name="T7" fmla="*/ 215 h 1428"/>
                <a:gd name="T8" fmla="*/ 216 w 1845"/>
                <a:gd name="T9" fmla="*/ 215 h 1428"/>
                <a:gd name="T10" fmla="*/ 109 w 1845"/>
                <a:gd name="T11" fmla="*/ 0 h 1428"/>
                <a:gd name="T12" fmla="*/ 1737 w 1845"/>
                <a:gd name="T13" fmla="*/ 0 h 1428"/>
                <a:gd name="T14" fmla="*/ 1762 w 1845"/>
                <a:gd name="T15" fmla="*/ 2 h 1428"/>
                <a:gd name="T16" fmla="*/ 1784 w 1845"/>
                <a:gd name="T17" fmla="*/ 11 h 1428"/>
                <a:gd name="T18" fmla="*/ 1805 w 1845"/>
                <a:gd name="T19" fmla="*/ 24 h 1428"/>
                <a:gd name="T20" fmla="*/ 1821 w 1845"/>
                <a:gd name="T21" fmla="*/ 40 h 1428"/>
                <a:gd name="T22" fmla="*/ 1834 w 1845"/>
                <a:gd name="T23" fmla="*/ 59 h 1428"/>
                <a:gd name="T24" fmla="*/ 1842 w 1845"/>
                <a:gd name="T25" fmla="*/ 82 h 1428"/>
                <a:gd name="T26" fmla="*/ 1845 w 1845"/>
                <a:gd name="T27" fmla="*/ 107 h 1428"/>
                <a:gd name="T28" fmla="*/ 1845 w 1845"/>
                <a:gd name="T29" fmla="*/ 1320 h 1428"/>
                <a:gd name="T30" fmla="*/ 1842 w 1845"/>
                <a:gd name="T31" fmla="*/ 1345 h 1428"/>
                <a:gd name="T32" fmla="*/ 1834 w 1845"/>
                <a:gd name="T33" fmla="*/ 1368 h 1428"/>
                <a:gd name="T34" fmla="*/ 1821 w 1845"/>
                <a:gd name="T35" fmla="*/ 1388 h 1428"/>
                <a:gd name="T36" fmla="*/ 1805 w 1845"/>
                <a:gd name="T37" fmla="*/ 1404 h 1428"/>
                <a:gd name="T38" fmla="*/ 1784 w 1845"/>
                <a:gd name="T39" fmla="*/ 1417 h 1428"/>
                <a:gd name="T40" fmla="*/ 1762 w 1845"/>
                <a:gd name="T41" fmla="*/ 1426 h 1428"/>
                <a:gd name="T42" fmla="*/ 1737 w 1845"/>
                <a:gd name="T43" fmla="*/ 1428 h 1428"/>
                <a:gd name="T44" fmla="*/ 109 w 1845"/>
                <a:gd name="T45" fmla="*/ 1428 h 1428"/>
                <a:gd name="T46" fmla="*/ 84 w 1845"/>
                <a:gd name="T47" fmla="*/ 1426 h 1428"/>
                <a:gd name="T48" fmla="*/ 61 w 1845"/>
                <a:gd name="T49" fmla="*/ 1417 h 1428"/>
                <a:gd name="T50" fmla="*/ 40 w 1845"/>
                <a:gd name="T51" fmla="*/ 1404 h 1428"/>
                <a:gd name="T52" fmla="*/ 24 w 1845"/>
                <a:gd name="T53" fmla="*/ 1388 h 1428"/>
                <a:gd name="T54" fmla="*/ 11 w 1845"/>
                <a:gd name="T55" fmla="*/ 1368 h 1428"/>
                <a:gd name="T56" fmla="*/ 3 w 1845"/>
                <a:gd name="T57" fmla="*/ 1345 h 1428"/>
                <a:gd name="T58" fmla="*/ 0 w 1845"/>
                <a:gd name="T59" fmla="*/ 1320 h 1428"/>
                <a:gd name="T60" fmla="*/ 0 w 1845"/>
                <a:gd name="T61" fmla="*/ 107 h 1428"/>
                <a:gd name="T62" fmla="*/ 3 w 1845"/>
                <a:gd name="T63" fmla="*/ 82 h 1428"/>
                <a:gd name="T64" fmla="*/ 11 w 1845"/>
                <a:gd name="T65" fmla="*/ 59 h 1428"/>
                <a:gd name="T66" fmla="*/ 24 w 1845"/>
                <a:gd name="T67" fmla="*/ 40 h 1428"/>
                <a:gd name="T68" fmla="*/ 40 w 1845"/>
                <a:gd name="T69" fmla="*/ 24 h 1428"/>
                <a:gd name="T70" fmla="*/ 61 w 1845"/>
                <a:gd name="T71" fmla="*/ 11 h 1428"/>
                <a:gd name="T72" fmla="*/ 84 w 1845"/>
                <a:gd name="T73" fmla="*/ 2 h 1428"/>
                <a:gd name="T74" fmla="*/ 109 w 1845"/>
                <a:gd name="T7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5" h="1428">
                  <a:moveTo>
                    <a:pt x="216" y="215"/>
                  </a:moveTo>
                  <a:lnTo>
                    <a:pt x="216" y="1212"/>
                  </a:lnTo>
                  <a:lnTo>
                    <a:pt x="1629" y="1212"/>
                  </a:lnTo>
                  <a:lnTo>
                    <a:pt x="1629" y="215"/>
                  </a:lnTo>
                  <a:lnTo>
                    <a:pt x="216" y="215"/>
                  </a:lnTo>
                  <a:close/>
                  <a:moveTo>
                    <a:pt x="109" y="0"/>
                  </a:moveTo>
                  <a:lnTo>
                    <a:pt x="1737" y="0"/>
                  </a:lnTo>
                  <a:lnTo>
                    <a:pt x="1762" y="2"/>
                  </a:lnTo>
                  <a:lnTo>
                    <a:pt x="1784" y="11"/>
                  </a:lnTo>
                  <a:lnTo>
                    <a:pt x="1805" y="24"/>
                  </a:lnTo>
                  <a:lnTo>
                    <a:pt x="1821" y="40"/>
                  </a:lnTo>
                  <a:lnTo>
                    <a:pt x="1834" y="59"/>
                  </a:lnTo>
                  <a:lnTo>
                    <a:pt x="1842" y="82"/>
                  </a:lnTo>
                  <a:lnTo>
                    <a:pt x="1845" y="107"/>
                  </a:lnTo>
                  <a:lnTo>
                    <a:pt x="1845" y="1320"/>
                  </a:lnTo>
                  <a:lnTo>
                    <a:pt x="1842" y="1345"/>
                  </a:lnTo>
                  <a:lnTo>
                    <a:pt x="1834" y="1368"/>
                  </a:lnTo>
                  <a:lnTo>
                    <a:pt x="1821" y="1388"/>
                  </a:lnTo>
                  <a:lnTo>
                    <a:pt x="1805" y="1404"/>
                  </a:lnTo>
                  <a:lnTo>
                    <a:pt x="1784" y="1417"/>
                  </a:lnTo>
                  <a:lnTo>
                    <a:pt x="1762" y="1426"/>
                  </a:lnTo>
                  <a:lnTo>
                    <a:pt x="1737" y="1428"/>
                  </a:lnTo>
                  <a:lnTo>
                    <a:pt x="109" y="1428"/>
                  </a:lnTo>
                  <a:lnTo>
                    <a:pt x="84" y="1426"/>
                  </a:lnTo>
                  <a:lnTo>
                    <a:pt x="61" y="1417"/>
                  </a:lnTo>
                  <a:lnTo>
                    <a:pt x="40" y="1404"/>
                  </a:lnTo>
                  <a:lnTo>
                    <a:pt x="24" y="1388"/>
                  </a:lnTo>
                  <a:lnTo>
                    <a:pt x="11" y="1368"/>
                  </a:lnTo>
                  <a:lnTo>
                    <a:pt x="3" y="1345"/>
                  </a:lnTo>
                  <a:lnTo>
                    <a:pt x="0" y="1320"/>
                  </a:lnTo>
                  <a:lnTo>
                    <a:pt x="0" y="107"/>
                  </a:lnTo>
                  <a:lnTo>
                    <a:pt x="3" y="82"/>
                  </a:lnTo>
                  <a:lnTo>
                    <a:pt x="11" y="59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4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18"/>
            <p:cNvSpPr>
              <a:spLocks/>
            </p:cNvSpPr>
            <p:nvPr/>
          </p:nvSpPr>
          <p:spPr bwMode="auto">
            <a:xfrm>
              <a:off x="11118850" y="6111875"/>
              <a:ext cx="290513" cy="160337"/>
            </a:xfrm>
            <a:custGeom>
              <a:avLst/>
              <a:gdLst>
                <a:gd name="T0" fmla="*/ 132 w 1834"/>
                <a:gd name="T1" fmla="*/ 3 h 1005"/>
                <a:gd name="T2" fmla="*/ 176 w 1834"/>
                <a:gd name="T3" fmla="*/ 24 h 1005"/>
                <a:gd name="T4" fmla="*/ 205 w 1834"/>
                <a:gd name="T5" fmla="*/ 61 h 1005"/>
                <a:gd name="T6" fmla="*/ 216 w 1834"/>
                <a:gd name="T7" fmla="*/ 108 h 1005"/>
                <a:gd name="T8" fmla="*/ 810 w 1834"/>
                <a:gd name="T9" fmla="*/ 790 h 1005"/>
                <a:gd name="T10" fmla="*/ 485 w 1834"/>
                <a:gd name="T11" fmla="*/ 216 h 1005"/>
                <a:gd name="T12" fmla="*/ 439 w 1834"/>
                <a:gd name="T13" fmla="*/ 205 h 1005"/>
                <a:gd name="T14" fmla="*/ 402 w 1834"/>
                <a:gd name="T15" fmla="*/ 176 h 1005"/>
                <a:gd name="T16" fmla="*/ 381 w 1834"/>
                <a:gd name="T17" fmla="*/ 133 h 1005"/>
                <a:gd name="T18" fmla="*/ 381 w 1834"/>
                <a:gd name="T19" fmla="*/ 84 h 1005"/>
                <a:gd name="T20" fmla="*/ 402 w 1834"/>
                <a:gd name="T21" fmla="*/ 40 h 1005"/>
                <a:gd name="T22" fmla="*/ 439 w 1834"/>
                <a:gd name="T23" fmla="*/ 11 h 1005"/>
                <a:gd name="T24" fmla="*/ 485 w 1834"/>
                <a:gd name="T25" fmla="*/ 0 h 1005"/>
                <a:gd name="T26" fmla="*/ 942 w 1834"/>
                <a:gd name="T27" fmla="*/ 3 h 1005"/>
                <a:gd name="T28" fmla="*/ 984 w 1834"/>
                <a:gd name="T29" fmla="*/ 24 h 1005"/>
                <a:gd name="T30" fmla="*/ 1014 w 1834"/>
                <a:gd name="T31" fmla="*/ 61 h 1005"/>
                <a:gd name="T32" fmla="*/ 1025 w 1834"/>
                <a:gd name="T33" fmla="*/ 108 h 1005"/>
                <a:gd name="T34" fmla="*/ 1618 w 1834"/>
                <a:gd name="T35" fmla="*/ 790 h 1005"/>
                <a:gd name="T36" fmla="*/ 1322 w 1834"/>
                <a:gd name="T37" fmla="*/ 216 h 1005"/>
                <a:gd name="T38" fmla="*/ 1274 w 1834"/>
                <a:gd name="T39" fmla="*/ 205 h 1005"/>
                <a:gd name="T40" fmla="*/ 1237 w 1834"/>
                <a:gd name="T41" fmla="*/ 176 h 1005"/>
                <a:gd name="T42" fmla="*/ 1217 w 1834"/>
                <a:gd name="T43" fmla="*/ 133 h 1005"/>
                <a:gd name="T44" fmla="*/ 1217 w 1834"/>
                <a:gd name="T45" fmla="*/ 84 h 1005"/>
                <a:gd name="T46" fmla="*/ 1237 w 1834"/>
                <a:gd name="T47" fmla="*/ 40 h 1005"/>
                <a:gd name="T48" fmla="*/ 1274 w 1834"/>
                <a:gd name="T49" fmla="*/ 11 h 1005"/>
                <a:gd name="T50" fmla="*/ 1322 w 1834"/>
                <a:gd name="T51" fmla="*/ 0 h 1005"/>
                <a:gd name="T52" fmla="*/ 1751 w 1834"/>
                <a:gd name="T53" fmla="*/ 3 h 1005"/>
                <a:gd name="T54" fmla="*/ 1794 w 1834"/>
                <a:gd name="T55" fmla="*/ 24 h 1005"/>
                <a:gd name="T56" fmla="*/ 1823 w 1834"/>
                <a:gd name="T57" fmla="*/ 61 h 1005"/>
                <a:gd name="T58" fmla="*/ 1834 w 1834"/>
                <a:gd name="T59" fmla="*/ 108 h 1005"/>
                <a:gd name="T60" fmla="*/ 1831 w 1834"/>
                <a:gd name="T61" fmla="*/ 922 h 1005"/>
                <a:gd name="T62" fmla="*/ 1810 w 1834"/>
                <a:gd name="T63" fmla="*/ 965 h 1005"/>
                <a:gd name="T64" fmla="*/ 1774 w 1834"/>
                <a:gd name="T65" fmla="*/ 994 h 1005"/>
                <a:gd name="T66" fmla="*/ 1726 w 1834"/>
                <a:gd name="T67" fmla="*/ 1005 h 1005"/>
                <a:gd name="T68" fmla="*/ 84 w 1834"/>
                <a:gd name="T69" fmla="*/ 1003 h 1005"/>
                <a:gd name="T70" fmla="*/ 40 w 1834"/>
                <a:gd name="T71" fmla="*/ 982 h 1005"/>
                <a:gd name="T72" fmla="*/ 11 w 1834"/>
                <a:gd name="T73" fmla="*/ 945 h 1005"/>
                <a:gd name="T74" fmla="*/ 0 w 1834"/>
                <a:gd name="T75" fmla="*/ 897 h 1005"/>
                <a:gd name="T76" fmla="*/ 3 w 1834"/>
                <a:gd name="T77" fmla="*/ 84 h 1005"/>
                <a:gd name="T78" fmla="*/ 24 w 1834"/>
                <a:gd name="T79" fmla="*/ 40 h 1005"/>
                <a:gd name="T80" fmla="*/ 61 w 1834"/>
                <a:gd name="T81" fmla="*/ 11 h 1005"/>
                <a:gd name="T82" fmla="*/ 109 w 1834"/>
                <a:gd name="T83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34" h="1005">
                  <a:moveTo>
                    <a:pt x="109" y="0"/>
                  </a:moveTo>
                  <a:lnTo>
                    <a:pt x="132" y="3"/>
                  </a:lnTo>
                  <a:lnTo>
                    <a:pt x="155" y="11"/>
                  </a:lnTo>
                  <a:lnTo>
                    <a:pt x="176" y="24"/>
                  </a:lnTo>
                  <a:lnTo>
                    <a:pt x="192" y="40"/>
                  </a:lnTo>
                  <a:lnTo>
                    <a:pt x="205" y="61"/>
                  </a:lnTo>
                  <a:lnTo>
                    <a:pt x="213" y="84"/>
                  </a:lnTo>
                  <a:lnTo>
                    <a:pt x="216" y="108"/>
                  </a:lnTo>
                  <a:lnTo>
                    <a:pt x="216" y="790"/>
                  </a:lnTo>
                  <a:lnTo>
                    <a:pt x="810" y="790"/>
                  </a:lnTo>
                  <a:lnTo>
                    <a:pt x="810" y="216"/>
                  </a:lnTo>
                  <a:lnTo>
                    <a:pt x="485" y="216"/>
                  </a:lnTo>
                  <a:lnTo>
                    <a:pt x="461" y="213"/>
                  </a:lnTo>
                  <a:lnTo>
                    <a:pt x="439" y="205"/>
                  </a:lnTo>
                  <a:lnTo>
                    <a:pt x="418" y="192"/>
                  </a:lnTo>
                  <a:lnTo>
                    <a:pt x="402" y="176"/>
                  </a:lnTo>
                  <a:lnTo>
                    <a:pt x="389" y="155"/>
                  </a:lnTo>
                  <a:lnTo>
                    <a:pt x="381" y="133"/>
                  </a:lnTo>
                  <a:lnTo>
                    <a:pt x="378" y="108"/>
                  </a:lnTo>
                  <a:lnTo>
                    <a:pt x="381" y="84"/>
                  </a:lnTo>
                  <a:lnTo>
                    <a:pt x="389" y="61"/>
                  </a:lnTo>
                  <a:lnTo>
                    <a:pt x="402" y="40"/>
                  </a:lnTo>
                  <a:lnTo>
                    <a:pt x="418" y="24"/>
                  </a:lnTo>
                  <a:lnTo>
                    <a:pt x="439" y="11"/>
                  </a:lnTo>
                  <a:lnTo>
                    <a:pt x="461" y="3"/>
                  </a:lnTo>
                  <a:lnTo>
                    <a:pt x="485" y="0"/>
                  </a:lnTo>
                  <a:lnTo>
                    <a:pt x="917" y="0"/>
                  </a:lnTo>
                  <a:lnTo>
                    <a:pt x="942" y="3"/>
                  </a:lnTo>
                  <a:lnTo>
                    <a:pt x="965" y="11"/>
                  </a:lnTo>
                  <a:lnTo>
                    <a:pt x="984" y="24"/>
                  </a:lnTo>
                  <a:lnTo>
                    <a:pt x="1002" y="40"/>
                  </a:lnTo>
                  <a:lnTo>
                    <a:pt x="1014" y="61"/>
                  </a:lnTo>
                  <a:lnTo>
                    <a:pt x="1022" y="84"/>
                  </a:lnTo>
                  <a:lnTo>
                    <a:pt x="1025" y="108"/>
                  </a:lnTo>
                  <a:lnTo>
                    <a:pt x="1025" y="790"/>
                  </a:lnTo>
                  <a:lnTo>
                    <a:pt x="1618" y="790"/>
                  </a:lnTo>
                  <a:lnTo>
                    <a:pt x="1618" y="216"/>
                  </a:lnTo>
                  <a:lnTo>
                    <a:pt x="1322" y="216"/>
                  </a:lnTo>
                  <a:lnTo>
                    <a:pt x="1297" y="213"/>
                  </a:lnTo>
                  <a:lnTo>
                    <a:pt x="1274" y="205"/>
                  </a:lnTo>
                  <a:lnTo>
                    <a:pt x="1255" y="192"/>
                  </a:lnTo>
                  <a:lnTo>
                    <a:pt x="1237" y="176"/>
                  </a:lnTo>
                  <a:lnTo>
                    <a:pt x="1224" y="155"/>
                  </a:lnTo>
                  <a:lnTo>
                    <a:pt x="1217" y="133"/>
                  </a:lnTo>
                  <a:lnTo>
                    <a:pt x="1214" y="108"/>
                  </a:lnTo>
                  <a:lnTo>
                    <a:pt x="1217" y="84"/>
                  </a:lnTo>
                  <a:lnTo>
                    <a:pt x="1224" y="61"/>
                  </a:lnTo>
                  <a:lnTo>
                    <a:pt x="1237" y="40"/>
                  </a:lnTo>
                  <a:lnTo>
                    <a:pt x="1255" y="24"/>
                  </a:lnTo>
                  <a:lnTo>
                    <a:pt x="1274" y="11"/>
                  </a:lnTo>
                  <a:lnTo>
                    <a:pt x="1297" y="3"/>
                  </a:lnTo>
                  <a:lnTo>
                    <a:pt x="1322" y="0"/>
                  </a:lnTo>
                  <a:lnTo>
                    <a:pt x="1726" y="0"/>
                  </a:lnTo>
                  <a:lnTo>
                    <a:pt x="1751" y="3"/>
                  </a:lnTo>
                  <a:lnTo>
                    <a:pt x="1774" y="11"/>
                  </a:lnTo>
                  <a:lnTo>
                    <a:pt x="1794" y="24"/>
                  </a:lnTo>
                  <a:lnTo>
                    <a:pt x="1810" y="40"/>
                  </a:lnTo>
                  <a:lnTo>
                    <a:pt x="1823" y="61"/>
                  </a:lnTo>
                  <a:lnTo>
                    <a:pt x="1831" y="84"/>
                  </a:lnTo>
                  <a:lnTo>
                    <a:pt x="1834" y="108"/>
                  </a:lnTo>
                  <a:lnTo>
                    <a:pt x="1834" y="897"/>
                  </a:lnTo>
                  <a:lnTo>
                    <a:pt x="1831" y="922"/>
                  </a:lnTo>
                  <a:lnTo>
                    <a:pt x="1823" y="945"/>
                  </a:lnTo>
                  <a:lnTo>
                    <a:pt x="1810" y="965"/>
                  </a:lnTo>
                  <a:lnTo>
                    <a:pt x="1794" y="982"/>
                  </a:lnTo>
                  <a:lnTo>
                    <a:pt x="1774" y="994"/>
                  </a:lnTo>
                  <a:lnTo>
                    <a:pt x="1751" y="1003"/>
                  </a:lnTo>
                  <a:lnTo>
                    <a:pt x="1726" y="1005"/>
                  </a:lnTo>
                  <a:lnTo>
                    <a:pt x="109" y="1005"/>
                  </a:lnTo>
                  <a:lnTo>
                    <a:pt x="84" y="1003"/>
                  </a:lnTo>
                  <a:lnTo>
                    <a:pt x="61" y="994"/>
                  </a:lnTo>
                  <a:lnTo>
                    <a:pt x="40" y="982"/>
                  </a:lnTo>
                  <a:lnTo>
                    <a:pt x="24" y="965"/>
                  </a:lnTo>
                  <a:lnTo>
                    <a:pt x="11" y="945"/>
                  </a:lnTo>
                  <a:lnTo>
                    <a:pt x="3" y="922"/>
                  </a:lnTo>
                  <a:lnTo>
                    <a:pt x="0" y="897"/>
                  </a:lnTo>
                  <a:lnTo>
                    <a:pt x="0" y="108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8" name="Group 817"/>
          <p:cNvGrpSpPr/>
          <p:nvPr/>
        </p:nvGrpSpPr>
        <p:grpSpPr>
          <a:xfrm>
            <a:off x="10040747" y="5770563"/>
            <a:ext cx="520700" cy="569912"/>
            <a:chOff x="10074275" y="5770563"/>
            <a:chExt cx="520700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224"/>
            <p:cNvSpPr>
              <a:spLocks/>
            </p:cNvSpPr>
            <p:nvPr/>
          </p:nvSpPr>
          <p:spPr bwMode="auto">
            <a:xfrm>
              <a:off x="10253663" y="5872163"/>
              <a:ext cx="144463" cy="366712"/>
            </a:xfrm>
            <a:custGeom>
              <a:avLst/>
              <a:gdLst>
                <a:gd name="T0" fmla="*/ 834 w 919"/>
                <a:gd name="T1" fmla="*/ 3 h 2316"/>
                <a:gd name="T2" fmla="*/ 872 w 919"/>
                <a:gd name="T3" fmla="*/ 19 h 2316"/>
                <a:gd name="T4" fmla="*/ 902 w 919"/>
                <a:gd name="T5" fmla="*/ 48 h 2316"/>
                <a:gd name="T6" fmla="*/ 917 w 919"/>
                <a:gd name="T7" fmla="*/ 86 h 2316"/>
                <a:gd name="T8" fmla="*/ 919 w 919"/>
                <a:gd name="T9" fmla="*/ 734 h 2316"/>
                <a:gd name="T10" fmla="*/ 910 w 919"/>
                <a:gd name="T11" fmla="*/ 776 h 2316"/>
                <a:gd name="T12" fmla="*/ 885 w 919"/>
                <a:gd name="T13" fmla="*/ 811 h 2316"/>
                <a:gd name="T14" fmla="*/ 849 w 919"/>
                <a:gd name="T15" fmla="*/ 834 h 2316"/>
                <a:gd name="T16" fmla="*/ 606 w 919"/>
                <a:gd name="T17" fmla="*/ 1397 h 2316"/>
                <a:gd name="T18" fmla="*/ 868 w 919"/>
                <a:gd name="T19" fmla="*/ 1492 h 2316"/>
                <a:gd name="T20" fmla="*/ 900 w 919"/>
                <a:gd name="T21" fmla="*/ 1521 h 2316"/>
                <a:gd name="T22" fmla="*/ 917 w 919"/>
                <a:gd name="T23" fmla="*/ 1561 h 2316"/>
                <a:gd name="T24" fmla="*/ 919 w 919"/>
                <a:gd name="T25" fmla="*/ 2209 h 2316"/>
                <a:gd name="T26" fmla="*/ 908 w 919"/>
                <a:gd name="T27" fmla="*/ 2256 h 2316"/>
                <a:gd name="T28" fmla="*/ 880 w 919"/>
                <a:gd name="T29" fmla="*/ 2292 h 2316"/>
                <a:gd name="T30" fmla="*/ 838 w 919"/>
                <a:gd name="T31" fmla="*/ 2312 h 2316"/>
                <a:gd name="T32" fmla="*/ 789 w 919"/>
                <a:gd name="T33" fmla="*/ 2312 h 2316"/>
                <a:gd name="T34" fmla="*/ 748 w 919"/>
                <a:gd name="T35" fmla="*/ 2292 h 2316"/>
                <a:gd name="T36" fmla="*/ 718 w 919"/>
                <a:gd name="T37" fmla="*/ 2256 h 2316"/>
                <a:gd name="T38" fmla="*/ 707 w 919"/>
                <a:gd name="T39" fmla="*/ 2209 h 2316"/>
                <a:gd name="T40" fmla="*/ 465 w 919"/>
                <a:gd name="T41" fmla="*/ 1572 h 2316"/>
                <a:gd name="T42" fmla="*/ 427 w 919"/>
                <a:gd name="T43" fmla="*/ 1550 h 2316"/>
                <a:gd name="T44" fmla="*/ 403 w 919"/>
                <a:gd name="T45" fmla="*/ 1515 h 2316"/>
                <a:gd name="T46" fmla="*/ 393 w 919"/>
                <a:gd name="T47" fmla="*/ 1472 h 2316"/>
                <a:gd name="T48" fmla="*/ 397 w 919"/>
                <a:gd name="T49" fmla="*/ 822 h 2316"/>
                <a:gd name="T50" fmla="*/ 414 w 919"/>
                <a:gd name="T51" fmla="*/ 782 h 2316"/>
                <a:gd name="T52" fmla="*/ 446 w 919"/>
                <a:gd name="T53" fmla="*/ 752 h 2316"/>
                <a:gd name="T54" fmla="*/ 707 w 919"/>
                <a:gd name="T55" fmla="*/ 659 h 2316"/>
                <a:gd name="T56" fmla="*/ 532 w 919"/>
                <a:gd name="T57" fmla="*/ 214 h 2316"/>
                <a:gd name="T58" fmla="*/ 212 w 919"/>
                <a:gd name="T59" fmla="*/ 1823 h 2316"/>
                <a:gd name="T60" fmla="*/ 502 w 919"/>
                <a:gd name="T61" fmla="*/ 2118 h 2316"/>
                <a:gd name="T62" fmla="*/ 517 w 919"/>
                <a:gd name="T63" fmla="*/ 2162 h 2316"/>
                <a:gd name="T64" fmla="*/ 512 w 919"/>
                <a:gd name="T65" fmla="*/ 2208 h 2316"/>
                <a:gd name="T66" fmla="*/ 487 w 919"/>
                <a:gd name="T67" fmla="*/ 2248 h 2316"/>
                <a:gd name="T68" fmla="*/ 447 w 919"/>
                <a:gd name="T69" fmla="*/ 2274 h 2316"/>
                <a:gd name="T70" fmla="*/ 400 w 919"/>
                <a:gd name="T71" fmla="*/ 2279 h 2316"/>
                <a:gd name="T72" fmla="*/ 357 w 919"/>
                <a:gd name="T73" fmla="*/ 2263 h 2316"/>
                <a:gd name="T74" fmla="*/ 31 w 919"/>
                <a:gd name="T75" fmla="*/ 1942 h 2316"/>
                <a:gd name="T76" fmla="*/ 8 w 919"/>
                <a:gd name="T77" fmla="*/ 1908 h 2316"/>
                <a:gd name="T78" fmla="*/ 0 w 919"/>
                <a:gd name="T79" fmla="*/ 1867 h 2316"/>
                <a:gd name="T80" fmla="*/ 2 w 919"/>
                <a:gd name="T81" fmla="*/ 426 h 2316"/>
                <a:gd name="T82" fmla="*/ 21 w 919"/>
                <a:gd name="T83" fmla="*/ 386 h 2316"/>
                <a:gd name="T84" fmla="*/ 423 w 919"/>
                <a:gd name="T85" fmla="*/ 28 h 2316"/>
                <a:gd name="T86" fmla="*/ 455 w 919"/>
                <a:gd name="T87" fmla="*/ 8 h 2316"/>
                <a:gd name="T88" fmla="*/ 492 w 919"/>
                <a:gd name="T89" fmla="*/ 0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9" h="2316">
                  <a:moveTo>
                    <a:pt x="814" y="0"/>
                  </a:moveTo>
                  <a:lnTo>
                    <a:pt x="834" y="3"/>
                  </a:lnTo>
                  <a:lnTo>
                    <a:pt x="854" y="9"/>
                  </a:lnTo>
                  <a:lnTo>
                    <a:pt x="872" y="19"/>
                  </a:lnTo>
                  <a:lnTo>
                    <a:pt x="889" y="32"/>
                  </a:lnTo>
                  <a:lnTo>
                    <a:pt x="902" y="48"/>
                  </a:lnTo>
                  <a:lnTo>
                    <a:pt x="912" y="67"/>
                  </a:lnTo>
                  <a:lnTo>
                    <a:pt x="917" y="86"/>
                  </a:lnTo>
                  <a:lnTo>
                    <a:pt x="919" y="107"/>
                  </a:lnTo>
                  <a:lnTo>
                    <a:pt x="919" y="734"/>
                  </a:lnTo>
                  <a:lnTo>
                    <a:pt x="917" y="755"/>
                  </a:lnTo>
                  <a:lnTo>
                    <a:pt x="910" y="776"/>
                  </a:lnTo>
                  <a:lnTo>
                    <a:pt x="900" y="795"/>
                  </a:lnTo>
                  <a:lnTo>
                    <a:pt x="885" y="811"/>
                  </a:lnTo>
                  <a:lnTo>
                    <a:pt x="868" y="824"/>
                  </a:lnTo>
                  <a:lnTo>
                    <a:pt x="849" y="834"/>
                  </a:lnTo>
                  <a:lnTo>
                    <a:pt x="606" y="919"/>
                  </a:lnTo>
                  <a:lnTo>
                    <a:pt x="606" y="1397"/>
                  </a:lnTo>
                  <a:lnTo>
                    <a:pt x="849" y="1482"/>
                  </a:lnTo>
                  <a:lnTo>
                    <a:pt x="868" y="1492"/>
                  </a:lnTo>
                  <a:lnTo>
                    <a:pt x="885" y="1505"/>
                  </a:lnTo>
                  <a:lnTo>
                    <a:pt x="900" y="1521"/>
                  </a:lnTo>
                  <a:lnTo>
                    <a:pt x="910" y="1540"/>
                  </a:lnTo>
                  <a:lnTo>
                    <a:pt x="917" y="1561"/>
                  </a:lnTo>
                  <a:lnTo>
                    <a:pt x="919" y="1582"/>
                  </a:lnTo>
                  <a:lnTo>
                    <a:pt x="919" y="2209"/>
                  </a:lnTo>
                  <a:lnTo>
                    <a:pt x="917" y="2233"/>
                  </a:lnTo>
                  <a:lnTo>
                    <a:pt x="908" y="2256"/>
                  </a:lnTo>
                  <a:lnTo>
                    <a:pt x="896" y="2275"/>
                  </a:lnTo>
                  <a:lnTo>
                    <a:pt x="880" y="2292"/>
                  </a:lnTo>
                  <a:lnTo>
                    <a:pt x="861" y="2305"/>
                  </a:lnTo>
                  <a:lnTo>
                    <a:pt x="838" y="2312"/>
                  </a:lnTo>
                  <a:lnTo>
                    <a:pt x="814" y="2316"/>
                  </a:lnTo>
                  <a:lnTo>
                    <a:pt x="789" y="2312"/>
                  </a:lnTo>
                  <a:lnTo>
                    <a:pt x="767" y="2305"/>
                  </a:lnTo>
                  <a:lnTo>
                    <a:pt x="748" y="2292"/>
                  </a:lnTo>
                  <a:lnTo>
                    <a:pt x="731" y="2275"/>
                  </a:lnTo>
                  <a:lnTo>
                    <a:pt x="718" y="2256"/>
                  </a:lnTo>
                  <a:lnTo>
                    <a:pt x="711" y="2233"/>
                  </a:lnTo>
                  <a:lnTo>
                    <a:pt x="707" y="2209"/>
                  </a:lnTo>
                  <a:lnTo>
                    <a:pt x="707" y="1657"/>
                  </a:lnTo>
                  <a:lnTo>
                    <a:pt x="465" y="1572"/>
                  </a:lnTo>
                  <a:lnTo>
                    <a:pt x="445" y="1563"/>
                  </a:lnTo>
                  <a:lnTo>
                    <a:pt x="427" y="1550"/>
                  </a:lnTo>
                  <a:lnTo>
                    <a:pt x="413" y="1534"/>
                  </a:lnTo>
                  <a:lnTo>
                    <a:pt x="403" y="1515"/>
                  </a:lnTo>
                  <a:lnTo>
                    <a:pt x="397" y="1494"/>
                  </a:lnTo>
                  <a:lnTo>
                    <a:pt x="393" y="1472"/>
                  </a:lnTo>
                  <a:lnTo>
                    <a:pt x="395" y="844"/>
                  </a:lnTo>
                  <a:lnTo>
                    <a:pt x="397" y="822"/>
                  </a:lnTo>
                  <a:lnTo>
                    <a:pt x="403" y="801"/>
                  </a:lnTo>
                  <a:lnTo>
                    <a:pt x="414" y="782"/>
                  </a:lnTo>
                  <a:lnTo>
                    <a:pt x="428" y="765"/>
                  </a:lnTo>
                  <a:lnTo>
                    <a:pt x="446" y="752"/>
                  </a:lnTo>
                  <a:lnTo>
                    <a:pt x="465" y="744"/>
                  </a:lnTo>
                  <a:lnTo>
                    <a:pt x="707" y="659"/>
                  </a:lnTo>
                  <a:lnTo>
                    <a:pt x="707" y="214"/>
                  </a:lnTo>
                  <a:lnTo>
                    <a:pt x="532" y="214"/>
                  </a:lnTo>
                  <a:lnTo>
                    <a:pt x="212" y="497"/>
                  </a:lnTo>
                  <a:lnTo>
                    <a:pt x="212" y="1823"/>
                  </a:lnTo>
                  <a:lnTo>
                    <a:pt x="487" y="2098"/>
                  </a:lnTo>
                  <a:lnTo>
                    <a:pt x="502" y="2118"/>
                  </a:lnTo>
                  <a:lnTo>
                    <a:pt x="512" y="2139"/>
                  </a:lnTo>
                  <a:lnTo>
                    <a:pt x="517" y="2162"/>
                  </a:lnTo>
                  <a:lnTo>
                    <a:pt x="517" y="2185"/>
                  </a:lnTo>
                  <a:lnTo>
                    <a:pt x="512" y="2208"/>
                  </a:lnTo>
                  <a:lnTo>
                    <a:pt x="502" y="2230"/>
                  </a:lnTo>
                  <a:lnTo>
                    <a:pt x="487" y="2248"/>
                  </a:lnTo>
                  <a:lnTo>
                    <a:pt x="467" y="2263"/>
                  </a:lnTo>
                  <a:lnTo>
                    <a:pt x="447" y="2274"/>
                  </a:lnTo>
                  <a:lnTo>
                    <a:pt x="424" y="2279"/>
                  </a:lnTo>
                  <a:lnTo>
                    <a:pt x="400" y="2279"/>
                  </a:lnTo>
                  <a:lnTo>
                    <a:pt x="377" y="2274"/>
                  </a:lnTo>
                  <a:lnTo>
                    <a:pt x="357" y="2263"/>
                  </a:lnTo>
                  <a:lnTo>
                    <a:pt x="337" y="2248"/>
                  </a:lnTo>
                  <a:lnTo>
                    <a:pt x="31" y="1942"/>
                  </a:lnTo>
                  <a:lnTo>
                    <a:pt x="18" y="1926"/>
                  </a:lnTo>
                  <a:lnTo>
                    <a:pt x="8" y="1908"/>
                  </a:lnTo>
                  <a:lnTo>
                    <a:pt x="2" y="1888"/>
                  </a:lnTo>
                  <a:lnTo>
                    <a:pt x="0" y="1867"/>
                  </a:lnTo>
                  <a:lnTo>
                    <a:pt x="0" y="449"/>
                  </a:lnTo>
                  <a:lnTo>
                    <a:pt x="2" y="426"/>
                  </a:lnTo>
                  <a:lnTo>
                    <a:pt x="9" y="405"/>
                  </a:lnTo>
                  <a:lnTo>
                    <a:pt x="21" y="386"/>
                  </a:lnTo>
                  <a:lnTo>
                    <a:pt x="36" y="369"/>
                  </a:lnTo>
                  <a:lnTo>
                    <a:pt x="423" y="28"/>
                  </a:lnTo>
                  <a:lnTo>
                    <a:pt x="438" y="16"/>
                  </a:lnTo>
                  <a:lnTo>
                    <a:pt x="455" y="8"/>
                  </a:lnTo>
                  <a:lnTo>
                    <a:pt x="473" y="3"/>
                  </a:lnTo>
                  <a:lnTo>
                    <a:pt x="492" y="0"/>
                  </a:lnTo>
                  <a:lnTo>
                    <a:pt x="8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27"/>
            <p:cNvSpPr>
              <a:spLocks noEditPoints="1"/>
            </p:cNvSpPr>
            <p:nvPr/>
          </p:nvSpPr>
          <p:spPr bwMode="auto">
            <a:xfrm>
              <a:off x="10074275" y="5770563"/>
              <a:ext cx="520700" cy="569912"/>
            </a:xfrm>
            <a:custGeom>
              <a:avLst/>
              <a:gdLst>
                <a:gd name="T0" fmla="*/ 2777 w 3286"/>
                <a:gd name="T1" fmla="*/ 1618 h 3590"/>
                <a:gd name="T2" fmla="*/ 3074 w 3286"/>
                <a:gd name="T3" fmla="*/ 1111 h 3590"/>
                <a:gd name="T4" fmla="*/ 2777 w 3286"/>
                <a:gd name="T5" fmla="*/ 392 h 3590"/>
                <a:gd name="T6" fmla="*/ 3074 w 3286"/>
                <a:gd name="T7" fmla="*/ 899 h 3590"/>
                <a:gd name="T8" fmla="*/ 2777 w 3286"/>
                <a:gd name="T9" fmla="*/ 392 h 3590"/>
                <a:gd name="T10" fmla="*/ 212 w 3286"/>
                <a:gd name="T11" fmla="*/ 3378 h 3590"/>
                <a:gd name="T12" fmla="*/ 445 w 3286"/>
                <a:gd name="T13" fmla="*/ 212 h 3590"/>
                <a:gd name="T14" fmla="*/ 106 w 3286"/>
                <a:gd name="T15" fmla="*/ 0 h 3590"/>
                <a:gd name="T16" fmla="*/ 2695 w 3286"/>
                <a:gd name="T17" fmla="*/ 3 h 3590"/>
                <a:gd name="T18" fmla="*/ 2737 w 3286"/>
                <a:gd name="T19" fmla="*/ 23 h 3590"/>
                <a:gd name="T20" fmla="*/ 2766 w 3286"/>
                <a:gd name="T21" fmla="*/ 60 h 3590"/>
                <a:gd name="T22" fmla="*/ 2777 w 3286"/>
                <a:gd name="T23" fmla="*/ 107 h 3590"/>
                <a:gd name="T24" fmla="*/ 3179 w 3286"/>
                <a:gd name="T25" fmla="*/ 180 h 3590"/>
                <a:gd name="T26" fmla="*/ 3226 w 3286"/>
                <a:gd name="T27" fmla="*/ 190 h 3590"/>
                <a:gd name="T28" fmla="*/ 3262 w 3286"/>
                <a:gd name="T29" fmla="*/ 220 h 3590"/>
                <a:gd name="T30" fmla="*/ 3282 w 3286"/>
                <a:gd name="T31" fmla="*/ 261 h 3590"/>
                <a:gd name="T32" fmla="*/ 3286 w 3286"/>
                <a:gd name="T33" fmla="*/ 2443 h 3590"/>
                <a:gd name="T34" fmla="*/ 3275 w 3286"/>
                <a:gd name="T35" fmla="*/ 2490 h 3590"/>
                <a:gd name="T36" fmla="*/ 3245 w 3286"/>
                <a:gd name="T37" fmla="*/ 2526 h 3590"/>
                <a:gd name="T38" fmla="*/ 3204 w 3286"/>
                <a:gd name="T39" fmla="*/ 2547 h 3590"/>
                <a:gd name="T40" fmla="*/ 3155 w 3286"/>
                <a:gd name="T41" fmla="*/ 2547 h 3590"/>
                <a:gd name="T42" fmla="*/ 3113 w 3286"/>
                <a:gd name="T43" fmla="*/ 2526 h 3590"/>
                <a:gd name="T44" fmla="*/ 3085 w 3286"/>
                <a:gd name="T45" fmla="*/ 2490 h 3590"/>
                <a:gd name="T46" fmla="*/ 3074 w 3286"/>
                <a:gd name="T47" fmla="*/ 2443 h 3590"/>
                <a:gd name="T48" fmla="*/ 2777 w 3286"/>
                <a:gd name="T49" fmla="*/ 1830 h 3590"/>
                <a:gd name="T50" fmla="*/ 2774 w 3286"/>
                <a:gd name="T51" fmla="*/ 2467 h 3590"/>
                <a:gd name="T52" fmla="*/ 2753 w 3286"/>
                <a:gd name="T53" fmla="*/ 2510 h 3590"/>
                <a:gd name="T54" fmla="*/ 2718 w 3286"/>
                <a:gd name="T55" fmla="*/ 2538 h 3590"/>
                <a:gd name="T56" fmla="*/ 2671 w 3286"/>
                <a:gd name="T57" fmla="*/ 2549 h 3590"/>
                <a:gd name="T58" fmla="*/ 2624 w 3286"/>
                <a:gd name="T59" fmla="*/ 2538 h 3590"/>
                <a:gd name="T60" fmla="*/ 2588 w 3286"/>
                <a:gd name="T61" fmla="*/ 2510 h 3590"/>
                <a:gd name="T62" fmla="*/ 2568 w 3286"/>
                <a:gd name="T63" fmla="*/ 2467 h 3590"/>
                <a:gd name="T64" fmla="*/ 2564 w 3286"/>
                <a:gd name="T65" fmla="*/ 212 h 3590"/>
                <a:gd name="T66" fmla="*/ 657 w 3286"/>
                <a:gd name="T67" fmla="*/ 3378 h 3590"/>
                <a:gd name="T68" fmla="*/ 2564 w 3286"/>
                <a:gd name="T69" fmla="*/ 3013 h 3590"/>
                <a:gd name="T70" fmla="*/ 2575 w 3286"/>
                <a:gd name="T71" fmla="*/ 2967 h 3590"/>
                <a:gd name="T72" fmla="*/ 2605 w 3286"/>
                <a:gd name="T73" fmla="*/ 2931 h 3590"/>
                <a:gd name="T74" fmla="*/ 2647 w 3286"/>
                <a:gd name="T75" fmla="*/ 2910 h 3590"/>
                <a:gd name="T76" fmla="*/ 2695 w 3286"/>
                <a:gd name="T77" fmla="*/ 2910 h 3590"/>
                <a:gd name="T78" fmla="*/ 2737 w 3286"/>
                <a:gd name="T79" fmla="*/ 2931 h 3590"/>
                <a:gd name="T80" fmla="*/ 2766 w 3286"/>
                <a:gd name="T81" fmla="*/ 2967 h 3590"/>
                <a:gd name="T82" fmla="*/ 2777 w 3286"/>
                <a:gd name="T83" fmla="*/ 3013 h 3590"/>
                <a:gd name="T84" fmla="*/ 2774 w 3286"/>
                <a:gd name="T85" fmla="*/ 3508 h 3590"/>
                <a:gd name="T86" fmla="*/ 2753 w 3286"/>
                <a:gd name="T87" fmla="*/ 3550 h 3590"/>
                <a:gd name="T88" fmla="*/ 2718 w 3286"/>
                <a:gd name="T89" fmla="*/ 3579 h 3590"/>
                <a:gd name="T90" fmla="*/ 2671 w 3286"/>
                <a:gd name="T91" fmla="*/ 3590 h 3590"/>
                <a:gd name="T92" fmla="*/ 82 w 3286"/>
                <a:gd name="T93" fmla="*/ 3587 h 3590"/>
                <a:gd name="T94" fmla="*/ 40 w 3286"/>
                <a:gd name="T95" fmla="*/ 3567 h 3590"/>
                <a:gd name="T96" fmla="*/ 11 w 3286"/>
                <a:gd name="T97" fmla="*/ 3530 h 3590"/>
                <a:gd name="T98" fmla="*/ 0 w 3286"/>
                <a:gd name="T99" fmla="*/ 3483 h 3590"/>
                <a:gd name="T100" fmla="*/ 3 w 3286"/>
                <a:gd name="T101" fmla="*/ 82 h 3590"/>
                <a:gd name="T102" fmla="*/ 24 w 3286"/>
                <a:gd name="T103" fmla="*/ 40 h 3590"/>
                <a:gd name="T104" fmla="*/ 60 w 3286"/>
                <a:gd name="T105" fmla="*/ 11 h 3590"/>
                <a:gd name="T106" fmla="*/ 106 w 3286"/>
                <a:gd name="T107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86" h="3590">
                  <a:moveTo>
                    <a:pt x="2777" y="1111"/>
                  </a:moveTo>
                  <a:lnTo>
                    <a:pt x="2777" y="1618"/>
                  </a:lnTo>
                  <a:lnTo>
                    <a:pt x="3074" y="1618"/>
                  </a:lnTo>
                  <a:lnTo>
                    <a:pt x="3074" y="1111"/>
                  </a:lnTo>
                  <a:lnTo>
                    <a:pt x="2777" y="1111"/>
                  </a:lnTo>
                  <a:close/>
                  <a:moveTo>
                    <a:pt x="2777" y="392"/>
                  </a:moveTo>
                  <a:lnTo>
                    <a:pt x="2777" y="899"/>
                  </a:lnTo>
                  <a:lnTo>
                    <a:pt x="3074" y="899"/>
                  </a:lnTo>
                  <a:lnTo>
                    <a:pt x="3074" y="392"/>
                  </a:lnTo>
                  <a:lnTo>
                    <a:pt x="2777" y="392"/>
                  </a:lnTo>
                  <a:close/>
                  <a:moveTo>
                    <a:pt x="212" y="212"/>
                  </a:moveTo>
                  <a:lnTo>
                    <a:pt x="212" y="3378"/>
                  </a:lnTo>
                  <a:lnTo>
                    <a:pt x="445" y="3378"/>
                  </a:lnTo>
                  <a:lnTo>
                    <a:pt x="445" y="212"/>
                  </a:lnTo>
                  <a:lnTo>
                    <a:pt x="212" y="212"/>
                  </a:lnTo>
                  <a:close/>
                  <a:moveTo>
                    <a:pt x="106" y="0"/>
                  </a:moveTo>
                  <a:lnTo>
                    <a:pt x="2671" y="0"/>
                  </a:lnTo>
                  <a:lnTo>
                    <a:pt x="2695" y="3"/>
                  </a:lnTo>
                  <a:lnTo>
                    <a:pt x="2718" y="11"/>
                  </a:lnTo>
                  <a:lnTo>
                    <a:pt x="2737" y="23"/>
                  </a:lnTo>
                  <a:lnTo>
                    <a:pt x="2753" y="40"/>
                  </a:lnTo>
                  <a:lnTo>
                    <a:pt x="2766" y="60"/>
                  </a:lnTo>
                  <a:lnTo>
                    <a:pt x="2774" y="82"/>
                  </a:lnTo>
                  <a:lnTo>
                    <a:pt x="2777" y="107"/>
                  </a:lnTo>
                  <a:lnTo>
                    <a:pt x="2777" y="180"/>
                  </a:lnTo>
                  <a:lnTo>
                    <a:pt x="3179" y="180"/>
                  </a:lnTo>
                  <a:lnTo>
                    <a:pt x="3204" y="183"/>
                  </a:lnTo>
                  <a:lnTo>
                    <a:pt x="3226" y="190"/>
                  </a:lnTo>
                  <a:lnTo>
                    <a:pt x="3245" y="202"/>
                  </a:lnTo>
                  <a:lnTo>
                    <a:pt x="3262" y="220"/>
                  </a:lnTo>
                  <a:lnTo>
                    <a:pt x="3275" y="239"/>
                  </a:lnTo>
                  <a:lnTo>
                    <a:pt x="3282" y="261"/>
                  </a:lnTo>
                  <a:lnTo>
                    <a:pt x="3286" y="286"/>
                  </a:lnTo>
                  <a:lnTo>
                    <a:pt x="3286" y="2443"/>
                  </a:lnTo>
                  <a:lnTo>
                    <a:pt x="3282" y="2467"/>
                  </a:lnTo>
                  <a:lnTo>
                    <a:pt x="3275" y="2490"/>
                  </a:lnTo>
                  <a:lnTo>
                    <a:pt x="3262" y="2510"/>
                  </a:lnTo>
                  <a:lnTo>
                    <a:pt x="3245" y="2526"/>
                  </a:lnTo>
                  <a:lnTo>
                    <a:pt x="3226" y="2538"/>
                  </a:lnTo>
                  <a:lnTo>
                    <a:pt x="3204" y="2547"/>
                  </a:lnTo>
                  <a:lnTo>
                    <a:pt x="3179" y="2549"/>
                  </a:lnTo>
                  <a:lnTo>
                    <a:pt x="3155" y="2547"/>
                  </a:lnTo>
                  <a:lnTo>
                    <a:pt x="3132" y="2538"/>
                  </a:lnTo>
                  <a:lnTo>
                    <a:pt x="3113" y="2526"/>
                  </a:lnTo>
                  <a:lnTo>
                    <a:pt x="3097" y="2510"/>
                  </a:lnTo>
                  <a:lnTo>
                    <a:pt x="3085" y="2490"/>
                  </a:lnTo>
                  <a:lnTo>
                    <a:pt x="3076" y="2467"/>
                  </a:lnTo>
                  <a:lnTo>
                    <a:pt x="3074" y="2443"/>
                  </a:lnTo>
                  <a:lnTo>
                    <a:pt x="3074" y="1830"/>
                  </a:lnTo>
                  <a:lnTo>
                    <a:pt x="2777" y="1830"/>
                  </a:lnTo>
                  <a:lnTo>
                    <a:pt x="2777" y="2443"/>
                  </a:lnTo>
                  <a:lnTo>
                    <a:pt x="2774" y="2467"/>
                  </a:lnTo>
                  <a:lnTo>
                    <a:pt x="2766" y="2490"/>
                  </a:lnTo>
                  <a:lnTo>
                    <a:pt x="2753" y="2510"/>
                  </a:lnTo>
                  <a:lnTo>
                    <a:pt x="2737" y="2526"/>
                  </a:lnTo>
                  <a:lnTo>
                    <a:pt x="2718" y="2538"/>
                  </a:lnTo>
                  <a:lnTo>
                    <a:pt x="2695" y="2547"/>
                  </a:lnTo>
                  <a:lnTo>
                    <a:pt x="2671" y="2549"/>
                  </a:lnTo>
                  <a:lnTo>
                    <a:pt x="2647" y="2547"/>
                  </a:lnTo>
                  <a:lnTo>
                    <a:pt x="2624" y="2538"/>
                  </a:lnTo>
                  <a:lnTo>
                    <a:pt x="2605" y="2526"/>
                  </a:lnTo>
                  <a:lnTo>
                    <a:pt x="2588" y="2510"/>
                  </a:lnTo>
                  <a:lnTo>
                    <a:pt x="2575" y="2490"/>
                  </a:lnTo>
                  <a:lnTo>
                    <a:pt x="2568" y="2467"/>
                  </a:lnTo>
                  <a:lnTo>
                    <a:pt x="2564" y="2443"/>
                  </a:lnTo>
                  <a:lnTo>
                    <a:pt x="2564" y="212"/>
                  </a:lnTo>
                  <a:lnTo>
                    <a:pt x="657" y="212"/>
                  </a:lnTo>
                  <a:lnTo>
                    <a:pt x="657" y="3378"/>
                  </a:lnTo>
                  <a:lnTo>
                    <a:pt x="2564" y="3378"/>
                  </a:lnTo>
                  <a:lnTo>
                    <a:pt x="2564" y="3013"/>
                  </a:lnTo>
                  <a:lnTo>
                    <a:pt x="2568" y="2989"/>
                  </a:lnTo>
                  <a:lnTo>
                    <a:pt x="2575" y="2967"/>
                  </a:lnTo>
                  <a:lnTo>
                    <a:pt x="2588" y="2947"/>
                  </a:lnTo>
                  <a:lnTo>
                    <a:pt x="2605" y="2931"/>
                  </a:lnTo>
                  <a:lnTo>
                    <a:pt x="2624" y="2918"/>
                  </a:lnTo>
                  <a:lnTo>
                    <a:pt x="2647" y="2910"/>
                  </a:lnTo>
                  <a:lnTo>
                    <a:pt x="2671" y="2908"/>
                  </a:lnTo>
                  <a:lnTo>
                    <a:pt x="2695" y="2910"/>
                  </a:lnTo>
                  <a:lnTo>
                    <a:pt x="2718" y="2918"/>
                  </a:lnTo>
                  <a:lnTo>
                    <a:pt x="2737" y="2931"/>
                  </a:lnTo>
                  <a:lnTo>
                    <a:pt x="2753" y="2947"/>
                  </a:lnTo>
                  <a:lnTo>
                    <a:pt x="2766" y="2967"/>
                  </a:lnTo>
                  <a:lnTo>
                    <a:pt x="2774" y="2989"/>
                  </a:lnTo>
                  <a:lnTo>
                    <a:pt x="2777" y="3013"/>
                  </a:lnTo>
                  <a:lnTo>
                    <a:pt x="2777" y="3483"/>
                  </a:lnTo>
                  <a:lnTo>
                    <a:pt x="2774" y="3508"/>
                  </a:lnTo>
                  <a:lnTo>
                    <a:pt x="2766" y="3530"/>
                  </a:lnTo>
                  <a:lnTo>
                    <a:pt x="2753" y="3550"/>
                  </a:lnTo>
                  <a:lnTo>
                    <a:pt x="2737" y="3567"/>
                  </a:lnTo>
                  <a:lnTo>
                    <a:pt x="2718" y="3579"/>
                  </a:lnTo>
                  <a:lnTo>
                    <a:pt x="2695" y="3587"/>
                  </a:lnTo>
                  <a:lnTo>
                    <a:pt x="2671" y="3590"/>
                  </a:lnTo>
                  <a:lnTo>
                    <a:pt x="106" y="3590"/>
                  </a:lnTo>
                  <a:lnTo>
                    <a:pt x="82" y="3587"/>
                  </a:lnTo>
                  <a:lnTo>
                    <a:pt x="60" y="3579"/>
                  </a:lnTo>
                  <a:lnTo>
                    <a:pt x="40" y="3567"/>
                  </a:lnTo>
                  <a:lnTo>
                    <a:pt x="24" y="3550"/>
                  </a:lnTo>
                  <a:lnTo>
                    <a:pt x="11" y="3530"/>
                  </a:lnTo>
                  <a:lnTo>
                    <a:pt x="3" y="3508"/>
                  </a:lnTo>
                  <a:lnTo>
                    <a:pt x="0" y="3483"/>
                  </a:lnTo>
                  <a:lnTo>
                    <a:pt x="0" y="107"/>
                  </a:lnTo>
                  <a:lnTo>
                    <a:pt x="3" y="82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5" name="Freeform 234"/>
          <p:cNvSpPr>
            <a:spLocks noEditPoints="1"/>
          </p:cNvSpPr>
          <p:nvPr/>
        </p:nvSpPr>
        <p:spPr bwMode="auto">
          <a:xfrm>
            <a:off x="9081441" y="5778501"/>
            <a:ext cx="568325" cy="554038"/>
          </a:xfrm>
          <a:custGeom>
            <a:avLst/>
            <a:gdLst>
              <a:gd name="T0" fmla="*/ 2438 w 3583"/>
              <a:gd name="T1" fmla="*/ 2120 h 3493"/>
              <a:gd name="T2" fmla="*/ 2731 w 3583"/>
              <a:gd name="T3" fmla="*/ 2297 h 3493"/>
              <a:gd name="T4" fmla="*/ 3196 w 3583"/>
              <a:gd name="T5" fmla="*/ 2225 h 3493"/>
              <a:gd name="T6" fmla="*/ 3374 w 3583"/>
              <a:gd name="T7" fmla="*/ 1932 h 3493"/>
              <a:gd name="T8" fmla="*/ 220 w 3583"/>
              <a:gd name="T9" fmla="*/ 1984 h 3493"/>
              <a:gd name="T10" fmla="*/ 430 w 3583"/>
              <a:gd name="T11" fmla="*/ 2251 h 3493"/>
              <a:gd name="T12" fmla="*/ 903 w 3583"/>
              <a:gd name="T13" fmla="*/ 2287 h 3493"/>
              <a:gd name="T14" fmla="*/ 1171 w 3583"/>
              <a:gd name="T15" fmla="*/ 2077 h 3493"/>
              <a:gd name="T16" fmla="*/ 1792 w 3583"/>
              <a:gd name="T17" fmla="*/ 0 h 3493"/>
              <a:gd name="T18" fmla="*/ 1893 w 3583"/>
              <a:gd name="T19" fmla="*/ 101 h 3493"/>
              <a:gd name="T20" fmla="*/ 2117 w 3583"/>
              <a:gd name="T21" fmla="*/ 462 h 3493"/>
              <a:gd name="T22" fmla="*/ 3545 w 3583"/>
              <a:gd name="T23" fmla="*/ 610 h 3493"/>
              <a:gd name="T24" fmla="*/ 3561 w 3583"/>
              <a:gd name="T25" fmla="*/ 754 h 3493"/>
              <a:gd name="T26" fmla="*/ 3302 w 3583"/>
              <a:gd name="T27" fmla="*/ 1643 h 3493"/>
              <a:gd name="T28" fmla="*/ 3104 w 3583"/>
              <a:gd name="T29" fmla="*/ 1143 h 3493"/>
              <a:gd name="T30" fmla="*/ 3248 w 3583"/>
              <a:gd name="T31" fmla="*/ 1148 h 3493"/>
              <a:gd name="T32" fmla="*/ 3575 w 3583"/>
              <a:gd name="T33" fmla="*/ 1714 h 3493"/>
              <a:gd name="T34" fmla="*/ 3580 w 3583"/>
              <a:gd name="T35" fmla="*/ 1745 h 3493"/>
              <a:gd name="T36" fmla="*/ 3474 w 3583"/>
              <a:gd name="T37" fmla="*/ 2228 h 3493"/>
              <a:gd name="T38" fmla="*/ 3142 w 3583"/>
              <a:gd name="T39" fmla="*/ 2475 h 3493"/>
              <a:gd name="T40" fmla="*/ 2598 w 3583"/>
              <a:gd name="T41" fmla="*/ 2475 h 3493"/>
              <a:gd name="T42" fmla="*/ 2266 w 3583"/>
              <a:gd name="T43" fmla="*/ 2228 h 3493"/>
              <a:gd name="T44" fmla="*/ 2159 w 3583"/>
              <a:gd name="T45" fmla="*/ 1745 h 3493"/>
              <a:gd name="T46" fmla="*/ 2164 w 3583"/>
              <a:gd name="T47" fmla="*/ 1714 h 3493"/>
              <a:gd name="T48" fmla="*/ 2176 w 3583"/>
              <a:gd name="T49" fmla="*/ 792 h 3493"/>
              <a:gd name="T50" fmla="*/ 1980 w 3583"/>
              <a:gd name="T51" fmla="*/ 1040 h 3493"/>
              <a:gd name="T52" fmla="*/ 1855 w 3583"/>
              <a:gd name="T53" fmla="*/ 2972 h 3493"/>
              <a:gd name="T54" fmla="*/ 2683 w 3583"/>
              <a:gd name="T55" fmla="*/ 2995 h 3493"/>
              <a:gd name="T56" fmla="*/ 2184 w 3583"/>
              <a:gd name="T57" fmla="*/ 2915 h 3493"/>
              <a:gd name="T58" fmla="*/ 2261 w 3583"/>
              <a:gd name="T59" fmla="*/ 2793 h 3493"/>
              <a:gd name="T60" fmla="*/ 2875 w 3583"/>
              <a:gd name="T61" fmla="*/ 2848 h 3493"/>
              <a:gd name="T62" fmla="*/ 2848 w 3583"/>
              <a:gd name="T63" fmla="*/ 3471 h 3493"/>
              <a:gd name="T64" fmla="*/ 735 w 3583"/>
              <a:gd name="T65" fmla="*/ 3471 h 3493"/>
              <a:gd name="T66" fmla="*/ 707 w 3583"/>
              <a:gd name="T67" fmla="*/ 2848 h 3493"/>
              <a:gd name="T68" fmla="*/ 1689 w 3583"/>
              <a:gd name="T69" fmla="*/ 1074 h 3493"/>
              <a:gd name="T70" fmla="*/ 1443 w 3583"/>
              <a:gd name="T71" fmla="*/ 879 h 3493"/>
              <a:gd name="T72" fmla="*/ 907 w 3583"/>
              <a:gd name="T73" fmla="*/ 1225 h 3493"/>
              <a:gd name="T74" fmla="*/ 976 w 3583"/>
              <a:gd name="T75" fmla="*/ 1098 h 3493"/>
              <a:gd name="T76" fmla="*/ 1410 w 3583"/>
              <a:gd name="T77" fmla="*/ 1694 h 3493"/>
              <a:gd name="T78" fmla="*/ 1422 w 3583"/>
              <a:gd name="T79" fmla="*/ 1723 h 3493"/>
              <a:gd name="T80" fmla="*/ 1421 w 3583"/>
              <a:gd name="T81" fmla="*/ 1943 h 3493"/>
              <a:gd name="T82" fmla="*/ 1241 w 3583"/>
              <a:gd name="T83" fmla="*/ 2321 h 3493"/>
              <a:gd name="T84" fmla="*/ 864 w 3583"/>
              <a:gd name="T85" fmla="*/ 2500 h 3493"/>
              <a:gd name="T86" fmla="*/ 330 w 3583"/>
              <a:gd name="T87" fmla="*/ 2429 h 3493"/>
              <a:gd name="T88" fmla="*/ 52 w 3583"/>
              <a:gd name="T89" fmla="*/ 2123 h 3493"/>
              <a:gd name="T90" fmla="*/ 3 w 3583"/>
              <a:gd name="T91" fmla="*/ 1736 h 3493"/>
              <a:gd name="T92" fmla="*/ 12 w 3583"/>
              <a:gd name="T93" fmla="*/ 1704 h 3493"/>
              <a:gd name="T94" fmla="*/ 57 w 3583"/>
              <a:gd name="T95" fmla="*/ 782 h 3493"/>
              <a:gd name="T96" fmla="*/ 11 w 3583"/>
              <a:gd name="T97" fmla="*/ 645 h 3493"/>
              <a:gd name="T98" fmla="*/ 1520 w 3583"/>
              <a:gd name="T99" fmla="*/ 590 h 3493"/>
              <a:gd name="T100" fmla="*/ 1601 w 3583"/>
              <a:gd name="T101" fmla="*/ 724 h 3493"/>
              <a:gd name="T102" fmla="*/ 1757 w 3583"/>
              <a:gd name="T103" fmla="*/ 880 h 3493"/>
              <a:gd name="T104" fmla="*/ 1916 w 3583"/>
              <a:gd name="T105" fmla="*/ 838 h 3493"/>
              <a:gd name="T106" fmla="*/ 1972 w 3583"/>
              <a:gd name="T107" fmla="*/ 623 h 3493"/>
              <a:gd name="T108" fmla="*/ 1792 w 3583"/>
              <a:gd name="T109" fmla="*/ 497 h 3493"/>
              <a:gd name="T110" fmla="*/ 1693 w 3583"/>
              <a:gd name="T111" fmla="*/ 419 h 3493"/>
              <a:gd name="T112" fmla="*/ 1747 w 3583"/>
              <a:gd name="T113" fmla="*/ 9 h 3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83" h="3493">
                <a:moveTo>
                  <a:pt x="2363" y="1846"/>
                </a:moveTo>
                <a:lnTo>
                  <a:pt x="2363" y="1880"/>
                </a:lnTo>
                <a:lnTo>
                  <a:pt x="2366" y="1932"/>
                </a:lnTo>
                <a:lnTo>
                  <a:pt x="2376" y="1984"/>
                </a:lnTo>
                <a:lnTo>
                  <a:pt x="2391" y="2031"/>
                </a:lnTo>
                <a:lnTo>
                  <a:pt x="2412" y="2077"/>
                </a:lnTo>
                <a:lnTo>
                  <a:pt x="2438" y="2120"/>
                </a:lnTo>
                <a:lnTo>
                  <a:pt x="2468" y="2159"/>
                </a:lnTo>
                <a:lnTo>
                  <a:pt x="2504" y="2194"/>
                </a:lnTo>
                <a:lnTo>
                  <a:pt x="2543" y="2225"/>
                </a:lnTo>
                <a:lnTo>
                  <a:pt x="2586" y="2251"/>
                </a:lnTo>
                <a:lnTo>
                  <a:pt x="2632" y="2272"/>
                </a:lnTo>
                <a:lnTo>
                  <a:pt x="2679" y="2287"/>
                </a:lnTo>
                <a:lnTo>
                  <a:pt x="2731" y="2297"/>
                </a:lnTo>
                <a:lnTo>
                  <a:pt x="2783" y="2300"/>
                </a:lnTo>
                <a:lnTo>
                  <a:pt x="2956" y="2300"/>
                </a:lnTo>
                <a:lnTo>
                  <a:pt x="3009" y="2297"/>
                </a:lnTo>
                <a:lnTo>
                  <a:pt x="3059" y="2287"/>
                </a:lnTo>
                <a:lnTo>
                  <a:pt x="3108" y="2272"/>
                </a:lnTo>
                <a:lnTo>
                  <a:pt x="3154" y="2251"/>
                </a:lnTo>
                <a:lnTo>
                  <a:pt x="3196" y="2225"/>
                </a:lnTo>
                <a:lnTo>
                  <a:pt x="3235" y="2194"/>
                </a:lnTo>
                <a:lnTo>
                  <a:pt x="3270" y="2159"/>
                </a:lnTo>
                <a:lnTo>
                  <a:pt x="3301" y="2120"/>
                </a:lnTo>
                <a:lnTo>
                  <a:pt x="3327" y="2077"/>
                </a:lnTo>
                <a:lnTo>
                  <a:pt x="3348" y="2031"/>
                </a:lnTo>
                <a:lnTo>
                  <a:pt x="3364" y="1984"/>
                </a:lnTo>
                <a:lnTo>
                  <a:pt x="3374" y="1932"/>
                </a:lnTo>
                <a:lnTo>
                  <a:pt x="3377" y="1880"/>
                </a:lnTo>
                <a:lnTo>
                  <a:pt x="3377" y="1846"/>
                </a:lnTo>
                <a:lnTo>
                  <a:pt x="2363" y="1846"/>
                </a:lnTo>
                <a:close/>
                <a:moveTo>
                  <a:pt x="207" y="1846"/>
                </a:moveTo>
                <a:lnTo>
                  <a:pt x="207" y="1880"/>
                </a:lnTo>
                <a:lnTo>
                  <a:pt x="210" y="1932"/>
                </a:lnTo>
                <a:lnTo>
                  <a:pt x="220" y="1984"/>
                </a:lnTo>
                <a:lnTo>
                  <a:pt x="235" y="2031"/>
                </a:lnTo>
                <a:lnTo>
                  <a:pt x="256" y="2077"/>
                </a:lnTo>
                <a:lnTo>
                  <a:pt x="282" y="2120"/>
                </a:lnTo>
                <a:lnTo>
                  <a:pt x="313" y="2159"/>
                </a:lnTo>
                <a:lnTo>
                  <a:pt x="348" y="2194"/>
                </a:lnTo>
                <a:lnTo>
                  <a:pt x="387" y="2225"/>
                </a:lnTo>
                <a:lnTo>
                  <a:pt x="430" y="2251"/>
                </a:lnTo>
                <a:lnTo>
                  <a:pt x="475" y="2272"/>
                </a:lnTo>
                <a:lnTo>
                  <a:pt x="523" y="2287"/>
                </a:lnTo>
                <a:lnTo>
                  <a:pt x="574" y="2297"/>
                </a:lnTo>
                <a:lnTo>
                  <a:pt x="627" y="2300"/>
                </a:lnTo>
                <a:lnTo>
                  <a:pt x="800" y="2300"/>
                </a:lnTo>
                <a:lnTo>
                  <a:pt x="853" y="2297"/>
                </a:lnTo>
                <a:lnTo>
                  <a:pt x="903" y="2287"/>
                </a:lnTo>
                <a:lnTo>
                  <a:pt x="952" y="2272"/>
                </a:lnTo>
                <a:lnTo>
                  <a:pt x="998" y="2251"/>
                </a:lnTo>
                <a:lnTo>
                  <a:pt x="1040" y="2225"/>
                </a:lnTo>
                <a:lnTo>
                  <a:pt x="1079" y="2194"/>
                </a:lnTo>
                <a:lnTo>
                  <a:pt x="1114" y="2159"/>
                </a:lnTo>
                <a:lnTo>
                  <a:pt x="1144" y="2120"/>
                </a:lnTo>
                <a:lnTo>
                  <a:pt x="1171" y="2077"/>
                </a:lnTo>
                <a:lnTo>
                  <a:pt x="1192" y="2031"/>
                </a:lnTo>
                <a:lnTo>
                  <a:pt x="1208" y="1984"/>
                </a:lnTo>
                <a:lnTo>
                  <a:pt x="1217" y="1932"/>
                </a:lnTo>
                <a:lnTo>
                  <a:pt x="1221" y="1880"/>
                </a:lnTo>
                <a:lnTo>
                  <a:pt x="1221" y="1846"/>
                </a:lnTo>
                <a:lnTo>
                  <a:pt x="207" y="1846"/>
                </a:lnTo>
                <a:close/>
                <a:moveTo>
                  <a:pt x="1792" y="0"/>
                </a:moveTo>
                <a:lnTo>
                  <a:pt x="1815" y="2"/>
                </a:lnTo>
                <a:lnTo>
                  <a:pt x="1836" y="9"/>
                </a:lnTo>
                <a:lnTo>
                  <a:pt x="1855" y="21"/>
                </a:lnTo>
                <a:lnTo>
                  <a:pt x="1871" y="38"/>
                </a:lnTo>
                <a:lnTo>
                  <a:pt x="1883" y="56"/>
                </a:lnTo>
                <a:lnTo>
                  <a:pt x="1891" y="78"/>
                </a:lnTo>
                <a:lnTo>
                  <a:pt x="1893" y="101"/>
                </a:lnTo>
                <a:lnTo>
                  <a:pt x="1893" y="306"/>
                </a:lnTo>
                <a:lnTo>
                  <a:pt x="1938" y="321"/>
                </a:lnTo>
                <a:lnTo>
                  <a:pt x="1980" y="340"/>
                </a:lnTo>
                <a:lnTo>
                  <a:pt x="2019" y="365"/>
                </a:lnTo>
                <a:lnTo>
                  <a:pt x="2055" y="393"/>
                </a:lnTo>
                <a:lnTo>
                  <a:pt x="2088" y="426"/>
                </a:lnTo>
                <a:lnTo>
                  <a:pt x="2117" y="462"/>
                </a:lnTo>
                <a:lnTo>
                  <a:pt x="2141" y="501"/>
                </a:lnTo>
                <a:lnTo>
                  <a:pt x="2161" y="544"/>
                </a:lnTo>
                <a:lnTo>
                  <a:pt x="2176" y="588"/>
                </a:lnTo>
                <a:lnTo>
                  <a:pt x="3481" y="588"/>
                </a:lnTo>
                <a:lnTo>
                  <a:pt x="3504" y="590"/>
                </a:lnTo>
                <a:lnTo>
                  <a:pt x="3526" y="598"/>
                </a:lnTo>
                <a:lnTo>
                  <a:pt x="3545" y="610"/>
                </a:lnTo>
                <a:lnTo>
                  <a:pt x="3561" y="626"/>
                </a:lnTo>
                <a:lnTo>
                  <a:pt x="3573" y="645"/>
                </a:lnTo>
                <a:lnTo>
                  <a:pt x="3580" y="667"/>
                </a:lnTo>
                <a:lnTo>
                  <a:pt x="3583" y="690"/>
                </a:lnTo>
                <a:lnTo>
                  <a:pt x="3580" y="713"/>
                </a:lnTo>
                <a:lnTo>
                  <a:pt x="3573" y="735"/>
                </a:lnTo>
                <a:lnTo>
                  <a:pt x="3561" y="754"/>
                </a:lnTo>
                <a:lnTo>
                  <a:pt x="3545" y="770"/>
                </a:lnTo>
                <a:lnTo>
                  <a:pt x="3526" y="782"/>
                </a:lnTo>
                <a:lnTo>
                  <a:pt x="3504" y="790"/>
                </a:lnTo>
                <a:lnTo>
                  <a:pt x="3481" y="792"/>
                </a:lnTo>
                <a:lnTo>
                  <a:pt x="2929" y="792"/>
                </a:lnTo>
                <a:lnTo>
                  <a:pt x="2437" y="1643"/>
                </a:lnTo>
                <a:lnTo>
                  <a:pt x="3302" y="1643"/>
                </a:lnTo>
                <a:lnTo>
                  <a:pt x="3085" y="1268"/>
                </a:lnTo>
                <a:lnTo>
                  <a:pt x="3077" y="1247"/>
                </a:lnTo>
                <a:lnTo>
                  <a:pt x="3072" y="1224"/>
                </a:lnTo>
                <a:lnTo>
                  <a:pt x="3073" y="1202"/>
                </a:lnTo>
                <a:lnTo>
                  <a:pt x="3079" y="1180"/>
                </a:lnTo>
                <a:lnTo>
                  <a:pt x="3090" y="1161"/>
                </a:lnTo>
                <a:lnTo>
                  <a:pt x="3104" y="1143"/>
                </a:lnTo>
                <a:lnTo>
                  <a:pt x="3123" y="1129"/>
                </a:lnTo>
                <a:lnTo>
                  <a:pt x="3144" y="1119"/>
                </a:lnTo>
                <a:lnTo>
                  <a:pt x="3167" y="1116"/>
                </a:lnTo>
                <a:lnTo>
                  <a:pt x="3190" y="1116"/>
                </a:lnTo>
                <a:lnTo>
                  <a:pt x="3210" y="1123"/>
                </a:lnTo>
                <a:lnTo>
                  <a:pt x="3231" y="1132"/>
                </a:lnTo>
                <a:lnTo>
                  <a:pt x="3248" y="1148"/>
                </a:lnTo>
                <a:lnTo>
                  <a:pt x="3261" y="1166"/>
                </a:lnTo>
                <a:lnTo>
                  <a:pt x="3566" y="1694"/>
                </a:lnTo>
                <a:lnTo>
                  <a:pt x="3567" y="1695"/>
                </a:lnTo>
                <a:lnTo>
                  <a:pt x="3569" y="1701"/>
                </a:lnTo>
                <a:lnTo>
                  <a:pt x="3572" y="1704"/>
                </a:lnTo>
                <a:lnTo>
                  <a:pt x="3574" y="1709"/>
                </a:lnTo>
                <a:lnTo>
                  <a:pt x="3575" y="1714"/>
                </a:lnTo>
                <a:lnTo>
                  <a:pt x="3577" y="1718"/>
                </a:lnTo>
                <a:lnTo>
                  <a:pt x="3578" y="1723"/>
                </a:lnTo>
                <a:lnTo>
                  <a:pt x="3578" y="1728"/>
                </a:lnTo>
                <a:lnTo>
                  <a:pt x="3579" y="1733"/>
                </a:lnTo>
                <a:lnTo>
                  <a:pt x="3579" y="1736"/>
                </a:lnTo>
                <a:lnTo>
                  <a:pt x="3580" y="1744"/>
                </a:lnTo>
                <a:lnTo>
                  <a:pt x="3580" y="1745"/>
                </a:lnTo>
                <a:lnTo>
                  <a:pt x="3580" y="1880"/>
                </a:lnTo>
                <a:lnTo>
                  <a:pt x="3577" y="1943"/>
                </a:lnTo>
                <a:lnTo>
                  <a:pt x="3567" y="2005"/>
                </a:lnTo>
                <a:lnTo>
                  <a:pt x="3552" y="2065"/>
                </a:lnTo>
                <a:lnTo>
                  <a:pt x="3531" y="2123"/>
                </a:lnTo>
                <a:lnTo>
                  <a:pt x="3504" y="2177"/>
                </a:lnTo>
                <a:lnTo>
                  <a:pt x="3474" y="2228"/>
                </a:lnTo>
                <a:lnTo>
                  <a:pt x="3438" y="2276"/>
                </a:lnTo>
                <a:lnTo>
                  <a:pt x="3397" y="2321"/>
                </a:lnTo>
                <a:lnTo>
                  <a:pt x="3353" y="2361"/>
                </a:lnTo>
                <a:lnTo>
                  <a:pt x="3305" y="2397"/>
                </a:lnTo>
                <a:lnTo>
                  <a:pt x="3253" y="2429"/>
                </a:lnTo>
                <a:lnTo>
                  <a:pt x="3198" y="2455"/>
                </a:lnTo>
                <a:lnTo>
                  <a:pt x="3142" y="2475"/>
                </a:lnTo>
                <a:lnTo>
                  <a:pt x="3082" y="2491"/>
                </a:lnTo>
                <a:lnTo>
                  <a:pt x="3020" y="2500"/>
                </a:lnTo>
                <a:lnTo>
                  <a:pt x="2956" y="2504"/>
                </a:lnTo>
                <a:lnTo>
                  <a:pt x="2783" y="2504"/>
                </a:lnTo>
                <a:lnTo>
                  <a:pt x="2720" y="2500"/>
                </a:lnTo>
                <a:lnTo>
                  <a:pt x="2658" y="2491"/>
                </a:lnTo>
                <a:lnTo>
                  <a:pt x="2598" y="2475"/>
                </a:lnTo>
                <a:lnTo>
                  <a:pt x="2540" y="2455"/>
                </a:lnTo>
                <a:lnTo>
                  <a:pt x="2486" y="2429"/>
                </a:lnTo>
                <a:lnTo>
                  <a:pt x="2435" y="2397"/>
                </a:lnTo>
                <a:lnTo>
                  <a:pt x="2387" y="2361"/>
                </a:lnTo>
                <a:lnTo>
                  <a:pt x="2342" y="2321"/>
                </a:lnTo>
                <a:lnTo>
                  <a:pt x="2302" y="2276"/>
                </a:lnTo>
                <a:lnTo>
                  <a:pt x="2266" y="2228"/>
                </a:lnTo>
                <a:lnTo>
                  <a:pt x="2235" y="2177"/>
                </a:lnTo>
                <a:lnTo>
                  <a:pt x="2208" y="2123"/>
                </a:lnTo>
                <a:lnTo>
                  <a:pt x="2187" y="2065"/>
                </a:lnTo>
                <a:lnTo>
                  <a:pt x="2171" y="2005"/>
                </a:lnTo>
                <a:lnTo>
                  <a:pt x="2163" y="1943"/>
                </a:lnTo>
                <a:lnTo>
                  <a:pt x="2159" y="1880"/>
                </a:lnTo>
                <a:lnTo>
                  <a:pt x="2159" y="1745"/>
                </a:lnTo>
                <a:lnTo>
                  <a:pt x="2159" y="1744"/>
                </a:lnTo>
                <a:lnTo>
                  <a:pt x="2159" y="1736"/>
                </a:lnTo>
                <a:lnTo>
                  <a:pt x="2159" y="1733"/>
                </a:lnTo>
                <a:lnTo>
                  <a:pt x="2161" y="1728"/>
                </a:lnTo>
                <a:lnTo>
                  <a:pt x="2162" y="1723"/>
                </a:lnTo>
                <a:lnTo>
                  <a:pt x="2163" y="1718"/>
                </a:lnTo>
                <a:lnTo>
                  <a:pt x="2164" y="1714"/>
                </a:lnTo>
                <a:lnTo>
                  <a:pt x="2165" y="1709"/>
                </a:lnTo>
                <a:lnTo>
                  <a:pt x="2167" y="1704"/>
                </a:lnTo>
                <a:lnTo>
                  <a:pt x="2169" y="1701"/>
                </a:lnTo>
                <a:lnTo>
                  <a:pt x="2172" y="1695"/>
                </a:lnTo>
                <a:lnTo>
                  <a:pt x="2172" y="1694"/>
                </a:lnTo>
                <a:lnTo>
                  <a:pt x="2694" y="792"/>
                </a:lnTo>
                <a:lnTo>
                  <a:pt x="2176" y="792"/>
                </a:lnTo>
                <a:lnTo>
                  <a:pt x="2161" y="836"/>
                </a:lnTo>
                <a:lnTo>
                  <a:pt x="2141" y="879"/>
                </a:lnTo>
                <a:lnTo>
                  <a:pt x="2117" y="918"/>
                </a:lnTo>
                <a:lnTo>
                  <a:pt x="2088" y="954"/>
                </a:lnTo>
                <a:lnTo>
                  <a:pt x="2055" y="987"/>
                </a:lnTo>
                <a:lnTo>
                  <a:pt x="2019" y="1015"/>
                </a:lnTo>
                <a:lnTo>
                  <a:pt x="1980" y="1040"/>
                </a:lnTo>
                <a:lnTo>
                  <a:pt x="1938" y="1060"/>
                </a:lnTo>
                <a:lnTo>
                  <a:pt x="1893" y="1074"/>
                </a:lnTo>
                <a:lnTo>
                  <a:pt x="1893" y="2892"/>
                </a:lnTo>
                <a:lnTo>
                  <a:pt x="1891" y="2915"/>
                </a:lnTo>
                <a:lnTo>
                  <a:pt x="1883" y="2937"/>
                </a:lnTo>
                <a:lnTo>
                  <a:pt x="1871" y="2955"/>
                </a:lnTo>
                <a:lnTo>
                  <a:pt x="1855" y="2972"/>
                </a:lnTo>
                <a:lnTo>
                  <a:pt x="1836" y="2984"/>
                </a:lnTo>
                <a:lnTo>
                  <a:pt x="1815" y="2991"/>
                </a:lnTo>
                <a:lnTo>
                  <a:pt x="1792" y="2995"/>
                </a:lnTo>
                <a:lnTo>
                  <a:pt x="901" y="2995"/>
                </a:lnTo>
                <a:lnTo>
                  <a:pt x="901" y="3289"/>
                </a:lnTo>
                <a:lnTo>
                  <a:pt x="2683" y="3289"/>
                </a:lnTo>
                <a:lnTo>
                  <a:pt x="2683" y="2995"/>
                </a:lnTo>
                <a:lnTo>
                  <a:pt x="2283" y="2995"/>
                </a:lnTo>
                <a:lnTo>
                  <a:pt x="2261" y="2991"/>
                </a:lnTo>
                <a:lnTo>
                  <a:pt x="2239" y="2984"/>
                </a:lnTo>
                <a:lnTo>
                  <a:pt x="2220" y="2972"/>
                </a:lnTo>
                <a:lnTo>
                  <a:pt x="2204" y="2955"/>
                </a:lnTo>
                <a:lnTo>
                  <a:pt x="2192" y="2937"/>
                </a:lnTo>
                <a:lnTo>
                  <a:pt x="2184" y="2915"/>
                </a:lnTo>
                <a:lnTo>
                  <a:pt x="2182" y="2892"/>
                </a:lnTo>
                <a:lnTo>
                  <a:pt x="2184" y="2868"/>
                </a:lnTo>
                <a:lnTo>
                  <a:pt x="2192" y="2848"/>
                </a:lnTo>
                <a:lnTo>
                  <a:pt x="2204" y="2828"/>
                </a:lnTo>
                <a:lnTo>
                  <a:pt x="2220" y="2813"/>
                </a:lnTo>
                <a:lnTo>
                  <a:pt x="2239" y="2801"/>
                </a:lnTo>
                <a:lnTo>
                  <a:pt x="2261" y="2793"/>
                </a:lnTo>
                <a:lnTo>
                  <a:pt x="2283" y="2790"/>
                </a:lnTo>
                <a:lnTo>
                  <a:pt x="2784" y="2790"/>
                </a:lnTo>
                <a:lnTo>
                  <a:pt x="2808" y="2793"/>
                </a:lnTo>
                <a:lnTo>
                  <a:pt x="2830" y="2801"/>
                </a:lnTo>
                <a:lnTo>
                  <a:pt x="2848" y="2813"/>
                </a:lnTo>
                <a:lnTo>
                  <a:pt x="2863" y="2828"/>
                </a:lnTo>
                <a:lnTo>
                  <a:pt x="2875" y="2848"/>
                </a:lnTo>
                <a:lnTo>
                  <a:pt x="2884" y="2868"/>
                </a:lnTo>
                <a:lnTo>
                  <a:pt x="2886" y="2892"/>
                </a:lnTo>
                <a:lnTo>
                  <a:pt x="2886" y="3392"/>
                </a:lnTo>
                <a:lnTo>
                  <a:pt x="2884" y="3415"/>
                </a:lnTo>
                <a:lnTo>
                  <a:pt x="2875" y="3436"/>
                </a:lnTo>
                <a:lnTo>
                  <a:pt x="2863" y="3455"/>
                </a:lnTo>
                <a:lnTo>
                  <a:pt x="2848" y="3471"/>
                </a:lnTo>
                <a:lnTo>
                  <a:pt x="2830" y="3483"/>
                </a:lnTo>
                <a:lnTo>
                  <a:pt x="2808" y="3491"/>
                </a:lnTo>
                <a:lnTo>
                  <a:pt x="2784" y="3493"/>
                </a:lnTo>
                <a:lnTo>
                  <a:pt x="799" y="3493"/>
                </a:lnTo>
                <a:lnTo>
                  <a:pt x="776" y="3491"/>
                </a:lnTo>
                <a:lnTo>
                  <a:pt x="754" y="3483"/>
                </a:lnTo>
                <a:lnTo>
                  <a:pt x="735" y="3471"/>
                </a:lnTo>
                <a:lnTo>
                  <a:pt x="719" y="3455"/>
                </a:lnTo>
                <a:lnTo>
                  <a:pt x="707" y="3436"/>
                </a:lnTo>
                <a:lnTo>
                  <a:pt x="700" y="3415"/>
                </a:lnTo>
                <a:lnTo>
                  <a:pt x="697" y="3392"/>
                </a:lnTo>
                <a:lnTo>
                  <a:pt x="697" y="2892"/>
                </a:lnTo>
                <a:lnTo>
                  <a:pt x="700" y="2868"/>
                </a:lnTo>
                <a:lnTo>
                  <a:pt x="707" y="2848"/>
                </a:lnTo>
                <a:lnTo>
                  <a:pt x="719" y="2828"/>
                </a:lnTo>
                <a:lnTo>
                  <a:pt x="735" y="2813"/>
                </a:lnTo>
                <a:lnTo>
                  <a:pt x="754" y="2801"/>
                </a:lnTo>
                <a:lnTo>
                  <a:pt x="776" y="2793"/>
                </a:lnTo>
                <a:lnTo>
                  <a:pt x="799" y="2790"/>
                </a:lnTo>
                <a:lnTo>
                  <a:pt x="1689" y="2790"/>
                </a:lnTo>
                <a:lnTo>
                  <a:pt x="1689" y="1074"/>
                </a:lnTo>
                <a:lnTo>
                  <a:pt x="1645" y="1060"/>
                </a:lnTo>
                <a:lnTo>
                  <a:pt x="1602" y="1040"/>
                </a:lnTo>
                <a:lnTo>
                  <a:pt x="1563" y="1015"/>
                </a:lnTo>
                <a:lnTo>
                  <a:pt x="1527" y="987"/>
                </a:lnTo>
                <a:lnTo>
                  <a:pt x="1495" y="954"/>
                </a:lnTo>
                <a:lnTo>
                  <a:pt x="1466" y="918"/>
                </a:lnTo>
                <a:lnTo>
                  <a:pt x="1443" y="879"/>
                </a:lnTo>
                <a:lnTo>
                  <a:pt x="1423" y="836"/>
                </a:lnTo>
                <a:lnTo>
                  <a:pt x="1408" y="792"/>
                </a:lnTo>
                <a:lnTo>
                  <a:pt x="772" y="792"/>
                </a:lnTo>
                <a:lnTo>
                  <a:pt x="282" y="1643"/>
                </a:lnTo>
                <a:lnTo>
                  <a:pt x="1146" y="1643"/>
                </a:lnTo>
                <a:lnTo>
                  <a:pt x="917" y="1247"/>
                </a:lnTo>
                <a:lnTo>
                  <a:pt x="907" y="1225"/>
                </a:lnTo>
                <a:lnTo>
                  <a:pt x="904" y="1202"/>
                </a:lnTo>
                <a:lnTo>
                  <a:pt x="905" y="1180"/>
                </a:lnTo>
                <a:lnTo>
                  <a:pt x="911" y="1159"/>
                </a:lnTo>
                <a:lnTo>
                  <a:pt x="920" y="1139"/>
                </a:lnTo>
                <a:lnTo>
                  <a:pt x="936" y="1122"/>
                </a:lnTo>
                <a:lnTo>
                  <a:pt x="954" y="1107"/>
                </a:lnTo>
                <a:lnTo>
                  <a:pt x="976" y="1098"/>
                </a:lnTo>
                <a:lnTo>
                  <a:pt x="999" y="1094"/>
                </a:lnTo>
                <a:lnTo>
                  <a:pt x="1020" y="1094"/>
                </a:lnTo>
                <a:lnTo>
                  <a:pt x="1042" y="1101"/>
                </a:lnTo>
                <a:lnTo>
                  <a:pt x="1062" y="1111"/>
                </a:lnTo>
                <a:lnTo>
                  <a:pt x="1079" y="1126"/>
                </a:lnTo>
                <a:lnTo>
                  <a:pt x="1093" y="1144"/>
                </a:lnTo>
                <a:lnTo>
                  <a:pt x="1410" y="1694"/>
                </a:lnTo>
                <a:lnTo>
                  <a:pt x="1411" y="1695"/>
                </a:lnTo>
                <a:lnTo>
                  <a:pt x="1414" y="1701"/>
                </a:lnTo>
                <a:lnTo>
                  <a:pt x="1415" y="1704"/>
                </a:lnTo>
                <a:lnTo>
                  <a:pt x="1418" y="1709"/>
                </a:lnTo>
                <a:lnTo>
                  <a:pt x="1419" y="1714"/>
                </a:lnTo>
                <a:lnTo>
                  <a:pt x="1421" y="1718"/>
                </a:lnTo>
                <a:lnTo>
                  <a:pt x="1422" y="1723"/>
                </a:lnTo>
                <a:lnTo>
                  <a:pt x="1423" y="1728"/>
                </a:lnTo>
                <a:lnTo>
                  <a:pt x="1423" y="1733"/>
                </a:lnTo>
                <a:lnTo>
                  <a:pt x="1424" y="1736"/>
                </a:lnTo>
                <a:lnTo>
                  <a:pt x="1424" y="1744"/>
                </a:lnTo>
                <a:lnTo>
                  <a:pt x="1424" y="1745"/>
                </a:lnTo>
                <a:lnTo>
                  <a:pt x="1424" y="1880"/>
                </a:lnTo>
                <a:lnTo>
                  <a:pt x="1421" y="1943"/>
                </a:lnTo>
                <a:lnTo>
                  <a:pt x="1411" y="2005"/>
                </a:lnTo>
                <a:lnTo>
                  <a:pt x="1396" y="2065"/>
                </a:lnTo>
                <a:lnTo>
                  <a:pt x="1375" y="2123"/>
                </a:lnTo>
                <a:lnTo>
                  <a:pt x="1349" y="2177"/>
                </a:lnTo>
                <a:lnTo>
                  <a:pt x="1317" y="2228"/>
                </a:lnTo>
                <a:lnTo>
                  <a:pt x="1282" y="2276"/>
                </a:lnTo>
                <a:lnTo>
                  <a:pt x="1241" y="2321"/>
                </a:lnTo>
                <a:lnTo>
                  <a:pt x="1197" y="2361"/>
                </a:lnTo>
                <a:lnTo>
                  <a:pt x="1149" y="2397"/>
                </a:lnTo>
                <a:lnTo>
                  <a:pt x="1098" y="2429"/>
                </a:lnTo>
                <a:lnTo>
                  <a:pt x="1042" y="2455"/>
                </a:lnTo>
                <a:lnTo>
                  <a:pt x="986" y="2475"/>
                </a:lnTo>
                <a:lnTo>
                  <a:pt x="926" y="2491"/>
                </a:lnTo>
                <a:lnTo>
                  <a:pt x="864" y="2500"/>
                </a:lnTo>
                <a:lnTo>
                  <a:pt x="800" y="2504"/>
                </a:lnTo>
                <a:lnTo>
                  <a:pt x="627" y="2504"/>
                </a:lnTo>
                <a:lnTo>
                  <a:pt x="564" y="2500"/>
                </a:lnTo>
                <a:lnTo>
                  <a:pt x="502" y="2491"/>
                </a:lnTo>
                <a:lnTo>
                  <a:pt x="442" y="2475"/>
                </a:lnTo>
                <a:lnTo>
                  <a:pt x="384" y="2455"/>
                </a:lnTo>
                <a:lnTo>
                  <a:pt x="330" y="2429"/>
                </a:lnTo>
                <a:lnTo>
                  <a:pt x="278" y="2397"/>
                </a:lnTo>
                <a:lnTo>
                  <a:pt x="231" y="2361"/>
                </a:lnTo>
                <a:lnTo>
                  <a:pt x="186" y="2321"/>
                </a:lnTo>
                <a:lnTo>
                  <a:pt x="146" y="2276"/>
                </a:lnTo>
                <a:lnTo>
                  <a:pt x="110" y="2228"/>
                </a:lnTo>
                <a:lnTo>
                  <a:pt x="78" y="2177"/>
                </a:lnTo>
                <a:lnTo>
                  <a:pt x="52" y="2123"/>
                </a:lnTo>
                <a:lnTo>
                  <a:pt x="32" y="2065"/>
                </a:lnTo>
                <a:lnTo>
                  <a:pt x="15" y="2005"/>
                </a:lnTo>
                <a:lnTo>
                  <a:pt x="7" y="1943"/>
                </a:lnTo>
                <a:lnTo>
                  <a:pt x="3" y="1880"/>
                </a:lnTo>
                <a:lnTo>
                  <a:pt x="3" y="1745"/>
                </a:lnTo>
                <a:lnTo>
                  <a:pt x="3" y="1744"/>
                </a:lnTo>
                <a:lnTo>
                  <a:pt x="3" y="1736"/>
                </a:lnTo>
                <a:lnTo>
                  <a:pt x="3" y="1733"/>
                </a:lnTo>
                <a:lnTo>
                  <a:pt x="4" y="1728"/>
                </a:lnTo>
                <a:lnTo>
                  <a:pt x="5" y="1723"/>
                </a:lnTo>
                <a:lnTo>
                  <a:pt x="7" y="1718"/>
                </a:lnTo>
                <a:lnTo>
                  <a:pt x="8" y="1714"/>
                </a:lnTo>
                <a:lnTo>
                  <a:pt x="10" y="1709"/>
                </a:lnTo>
                <a:lnTo>
                  <a:pt x="12" y="1704"/>
                </a:lnTo>
                <a:lnTo>
                  <a:pt x="13" y="1701"/>
                </a:lnTo>
                <a:lnTo>
                  <a:pt x="16" y="1695"/>
                </a:lnTo>
                <a:lnTo>
                  <a:pt x="16" y="1694"/>
                </a:lnTo>
                <a:lnTo>
                  <a:pt x="537" y="792"/>
                </a:lnTo>
                <a:lnTo>
                  <a:pt x="102" y="792"/>
                </a:lnTo>
                <a:lnTo>
                  <a:pt x="78" y="790"/>
                </a:lnTo>
                <a:lnTo>
                  <a:pt x="57" y="782"/>
                </a:lnTo>
                <a:lnTo>
                  <a:pt x="38" y="770"/>
                </a:lnTo>
                <a:lnTo>
                  <a:pt x="23" y="754"/>
                </a:lnTo>
                <a:lnTo>
                  <a:pt x="11" y="735"/>
                </a:lnTo>
                <a:lnTo>
                  <a:pt x="2" y="713"/>
                </a:lnTo>
                <a:lnTo>
                  <a:pt x="0" y="690"/>
                </a:lnTo>
                <a:lnTo>
                  <a:pt x="2" y="667"/>
                </a:lnTo>
                <a:lnTo>
                  <a:pt x="11" y="645"/>
                </a:lnTo>
                <a:lnTo>
                  <a:pt x="23" y="626"/>
                </a:lnTo>
                <a:lnTo>
                  <a:pt x="38" y="610"/>
                </a:lnTo>
                <a:lnTo>
                  <a:pt x="57" y="598"/>
                </a:lnTo>
                <a:lnTo>
                  <a:pt x="78" y="590"/>
                </a:lnTo>
                <a:lnTo>
                  <a:pt x="102" y="588"/>
                </a:lnTo>
                <a:lnTo>
                  <a:pt x="1496" y="588"/>
                </a:lnTo>
                <a:lnTo>
                  <a:pt x="1520" y="590"/>
                </a:lnTo>
                <a:lnTo>
                  <a:pt x="1542" y="598"/>
                </a:lnTo>
                <a:lnTo>
                  <a:pt x="1560" y="610"/>
                </a:lnTo>
                <a:lnTo>
                  <a:pt x="1575" y="626"/>
                </a:lnTo>
                <a:lnTo>
                  <a:pt x="1587" y="645"/>
                </a:lnTo>
                <a:lnTo>
                  <a:pt x="1595" y="667"/>
                </a:lnTo>
                <a:lnTo>
                  <a:pt x="1598" y="690"/>
                </a:lnTo>
                <a:lnTo>
                  <a:pt x="1601" y="724"/>
                </a:lnTo>
                <a:lnTo>
                  <a:pt x="1610" y="757"/>
                </a:lnTo>
                <a:lnTo>
                  <a:pt x="1624" y="787"/>
                </a:lnTo>
                <a:lnTo>
                  <a:pt x="1644" y="815"/>
                </a:lnTo>
                <a:lnTo>
                  <a:pt x="1667" y="838"/>
                </a:lnTo>
                <a:lnTo>
                  <a:pt x="1694" y="857"/>
                </a:lnTo>
                <a:lnTo>
                  <a:pt x="1724" y="871"/>
                </a:lnTo>
                <a:lnTo>
                  <a:pt x="1757" y="880"/>
                </a:lnTo>
                <a:lnTo>
                  <a:pt x="1792" y="883"/>
                </a:lnTo>
                <a:lnTo>
                  <a:pt x="1792" y="883"/>
                </a:lnTo>
                <a:lnTo>
                  <a:pt x="1792" y="883"/>
                </a:lnTo>
                <a:lnTo>
                  <a:pt x="1827" y="880"/>
                </a:lnTo>
                <a:lnTo>
                  <a:pt x="1859" y="871"/>
                </a:lnTo>
                <a:lnTo>
                  <a:pt x="1890" y="857"/>
                </a:lnTo>
                <a:lnTo>
                  <a:pt x="1916" y="838"/>
                </a:lnTo>
                <a:lnTo>
                  <a:pt x="1940" y="815"/>
                </a:lnTo>
                <a:lnTo>
                  <a:pt x="1958" y="787"/>
                </a:lnTo>
                <a:lnTo>
                  <a:pt x="1972" y="757"/>
                </a:lnTo>
                <a:lnTo>
                  <a:pt x="1982" y="724"/>
                </a:lnTo>
                <a:lnTo>
                  <a:pt x="1985" y="690"/>
                </a:lnTo>
                <a:lnTo>
                  <a:pt x="1982" y="656"/>
                </a:lnTo>
                <a:lnTo>
                  <a:pt x="1972" y="623"/>
                </a:lnTo>
                <a:lnTo>
                  <a:pt x="1958" y="593"/>
                </a:lnTo>
                <a:lnTo>
                  <a:pt x="1940" y="565"/>
                </a:lnTo>
                <a:lnTo>
                  <a:pt x="1916" y="543"/>
                </a:lnTo>
                <a:lnTo>
                  <a:pt x="1890" y="523"/>
                </a:lnTo>
                <a:lnTo>
                  <a:pt x="1859" y="509"/>
                </a:lnTo>
                <a:lnTo>
                  <a:pt x="1827" y="500"/>
                </a:lnTo>
                <a:lnTo>
                  <a:pt x="1792" y="497"/>
                </a:lnTo>
                <a:lnTo>
                  <a:pt x="1792" y="497"/>
                </a:lnTo>
                <a:lnTo>
                  <a:pt x="1768" y="494"/>
                </a:lnTo>
                <a:lnTo>
                  <a:pt x="1747" y="486"/>
                </a:lnTo>
                <a:lnTo>
                  <a:pt x="1728" y="474"/>
                </a:lnTo>
                <a:lnTo>
                  <a:pt x="1712" y="459"/>
                </a:lnTo>
                <a:lnTo>
                  <a:pt x="1700" y="439"/>
                </a:lnTo>
                <a:lnTo>
                  <a:pt x="1693" y="419"/>
                </a:lnTo>
                <a:lnTo>
                  <a:pt x="1689" y="395"/>
                </a:lnTo>
                <a:lnTo>
                  <a:pt x="1689" y="101"/>
                </a:lnTo>
                <a:lnTo>
                  <a:pt x="1693" y="78"/>
                </a:lnTo>
                <a:lnTo>
                  <a:pt x="1700" y="56"/>
                </a:lnTo>
                <a:lnTo>
                  <a:pt x="1712" y="38"/>
                </a:lnTo>
                <a:lnTo>
                  <a:pt x="1728" y="21"/>
                </a:lnTo>
                <a:lnTo>
                  <a:pt x="1747" y="9"/>
                </a:lnTo>
                <a:lnTo>
                  <a:pt x="1768" y="2"/>
                </a:lnTo>
                <a:lnTo>
                  <a:pt x="17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2" name="Group 341"/>
          <p:cNvGrpSpPr/>
          <p:nvPr/>
        </p:nvGrpSpPr>
        <p:grpSpPr>
          <a:xfrm>
            <a:off x="8145153" y="5805488"/>
            <a:ext cx="569912" cy="500062"/>
            <a:chOff x="8180388" y="5805488"/>
            <a:chExt cx="569912" cy="500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8" name="Freeform 254"/>
            <p:cNvSpPr>
              <a:spLocks noEditPoints="1"/>
            </p:cNvSpPr>
            <p:nvPr/>
          </p:nvSpPr>
          <p:spPr bwMode="auto">
            <a:xfrm>
              <a:off x="8245475" y="5848350"/>
              <a:ext cx="215900" cy="390525"/>
            </a:xfrm>
            <a:custGeom>
              <a:avLst/>
              <a:gdLst>
                <a:gd name="T0" fmla="*/ 777 w 1360"/>
                <a:gd name="T1" fmla="*/ 2269 h 2463"/>
                <a:gd name="T2" fmla="*/ 1166 w 1360"/>
                <a:gd name="T3" fmla="*/ 1301 h 2463"/>
                <a:gd name="T4" fmla="*/ 97 w 1360"/>
                <a:gd name="T5" fmla="*/ 0 h 2463"/>
                <a:gd name="T6" fmla="*/ 701 w 1360"/>
                <a:gd name="T7" fmla="*/ 2 h 2463"/>
                <a:gd name="T8" fmla="*/ 741 w 1360"/>
                <a:gd name="T9" fmla="*/ 22 h 2463"/>
                <a:gd name="T10" fmla="*/ 767 w 1360"/>
                <a:gd name="T11" fmla="*/ 55 h 2463"/>
                <a:gd name="T12" fmla="*/ 777 w 1360"/>
                <a:gd name="T13" fmla="*/ 97 h 2463"/>
                <a:gd name="T14" fmla="*/ 774 w 1360"/>
                <a:gd name="T15" fmla="*/ 800 h 2463"/>
                <a:gd name="T16" fmla="*/ 755 w 1360"/>
                <a:gd name="T17" fmla="*/ 839 h 2463"/>
                <a:gd name="T18" fmla="*/ 722 w 1360"/>
                <a:gd name="T19" fmla="*/ 866 h 2463"/>
                <a:gd name="T20" fmla="*/ 680 w 1360"/>
                <a:gd name="T21" fmla="*/ 876 h 2463"/>
                <a:gd name="T22" fmla="*/ 637 w 1360"/>
                <a:gd name="T23" fmla="*/ 866 h 2463"/>
                <a:gd name="T24" fmla="*/ 604 w 1360"/>
                <a:gd name="T25" fmla="*/ 839 h 2463"/>
                <a:gd name="T26" fmla="*/ 585 w 1360"/>
                <a:gd name="T27" fmla="*/ 800 h 2463"/>
                <a:gd name="T28" fmla="*/ 583 w 1360"/>
                <a:gd name="T29" fmla="*/ 194 h 2463"/>
                <a:gd name="T30" fmla="*/ 193 w 1360"/>
                <a:gd name="T31" fmla="*/ 2269 h 2463"/>
                <a:gd name="T32" fmla="*/ 583 w 1360"/>
                <a:gd name="T33" fmla="*/ 1204 h 2463"/>
                <a:gd name="T34" fmla="*/ 593 w 1360"/>
                <a:gd name="T35" fmla="*/ 1162 h 2463"/>
                <a:gd name="T36" fmla="*/ 619 w 1360"/>
                <a:gd name="T37" fmla="*/ 1129 h 2463"/>
                <a:gd name="T38" fmla="*/ 657 w 1360"/>
                <a:gd name="T39" fmla="*/ 1110 h 2463"/>
                <a:gd name="T40" fmla="*/ 1263 w 1360"/>
                <a:gd name="T41" fmla="*/ 1107 h 2463"/>
                <a:gd name="T42" fmla="*/ 1305 w 1360"/>
                <a:gd name="T43" fmla="*/ 1117 h 2463"/>
                <a:gd name="T44" fmla="*/ 1338 w 1360"/>
                <a:gd name="T45" fmla="*/ 1143 h 2463"/>
                <a:gd name="T46" fmla="*/ 1357 w 1360"/>
                <a:gd name="T47" fmla="*/ 1183 h 2463"/>
                <a:gd name="T48" fmla="*/ 1360 w 1360"/>
                <a:gd name="T49" fmla="*/ 2366 h 2463"/>
                <a:gd name="T50" fmla="*/ 1350 w 1360"/>
                <a:gd name="T51" fmla="*/ 2410 h 2463"/>
                <a:gd name="T52" fmla="*/ 1324 w 1360"/>
                <a:gd name="T53" fmla="*/ 2442 h 2463"/>
                <a:gd name="T54" fmla="*/ 1285 w 1360"/>
                <a:gd name="T55" fmla="*/ 2461 h 2463"/>
                <a:gd name="T56" fmla="*/ 97 w 1360"/>
                <a:gd name="T57" fmla="*/ 2463 h 2463"/>
                <a:gd name="T58" fmla="*/ 54 w 1360"/>
                <a:gd name="T59" fmla="*/ 2453 h 2463"/>
                <a:gd name="T60" fmla="*/ 20 w 1360"/>
                <a:gd name="T61" fmla="*/ 2427 h 2463"/>
                <a:gd name="T62" fmla="*/ 2 w 1360"/>
                <a:gd name="T63" fmla="*/ 2389 h 2463"/>
                <a:gd name="T64" fmla="*/ 0 w 1360"/>
                <a:gd name="T65" fmla="*/ 97 h 2463"/>
                <a:gd name="T66" fmla="*/ 10 w 1360"/>
                <a:gd name="T67" fmla="*/ 55 h 2463"/>
                <a:gd name="T68" fmla="*/ 36 w 1360"/>
                <a:gd name="T69" fmla="*/ 22 h 2463"/>
                <a:gd name="T70" fmla="*/ 74 w 1360"/>
                <a:gd name="T71" fmla="*/ 2 h 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0" h="2463">
                  <a:moveTo>
                    <a:pt x="777" y="1301"/>
                  </a:moveTo>
                  <a:lnTo>
                    <a:pt x="777" y="2269"/>
                  </a:lnTo>
                  <a:lnTo>
                    <a:pt x="1166" y="2269"/>
                  </a:lnTo>
                  <a:lnTo>
                    <a:pt x="1166" y="1301"/>
                  </a:lnTo>
                  <a:lnTo>
                    <a:pt x="777" y="1301"/>
                  </a:lnTo>
                  <a:close/>
                  <a:moveTo>
                    <a:pt x="97" y="0"/>
                  </a:moveTo>
                  <a:lnTo>
                    <a:pt x="680" y="0"/>
                  </a:lnTo>
                  <a:lnTo>
                    <a:pt x="701" y="2"/>
                  </a:lnTo>
                  <a:lnTo>
                    <a:pt x="722" y="10"/>
                  </a:lnTo>
                  <a:lnTo>
                    <a:pt x="741" y="22"/>
                  </a:lnTo>
                  <a:lnTo>
                    <a:pt x="755" y="36"/>
                  </a:lnTo>
                  <a:lnTo>
                    <a:pt x="767" y="55"/>
                  </a:lnTo>
                  <a:lnTo>
                    <a:pt x="774" y="75"/>
                  </a:lnTo>
                  <a:lnTo>
                    <a:pt x="777" y="97"/>
                  </a:lnTo>
                  <a:lnTo>
                    <a:pt x="777" y="778"/>
                  </a:lnTo>
                  <a:lnTo>
                    <a:pt x="774" y="800"/>
                  </a:lnTo>
                  <a:lnTo>
                    <a:pt x="767" y="821"/>
                  </a:lnTo>
                  <a:lnTo>
                    <a:pt x="755" y="839"/>
                  </a:lnTo>
                  <a:lnTo>
                    <a:pt x="741" y="854"/>
                  </a:lnTo>
                  <a:lnTo>
                    <a:pt x="722" y="866"/>
                  </a:lnTo>
                  <a:lnTo>
                    <a:pt x="701" y="872"/>
                  </a:lnTo>
                  <a:lnTo>
                    <a:pt x="680" y="876"/>
                  </a:lnTo>
                  <a:lnTo>
                    <a:pt x="657" y="872"/>
                  </a:lnTo>
                  <a:lnTo>
                    <a:pt x="637" y="866"/>
                  </a:lnTo>
                  <a:lnTo>
                    <a:pt x="619" y="854"/>
                  </a:lnTo>
                  <a:lnTo>
                    <a:pt x="604" y="839"/>
                  </a:lnTo>
                  <a:lnTo>
                    <a:pt x="593" y="821"/>
                  </a:lnTo>
                  <a:lnTo>
                    <a:pt x="585" y="800"/>
                  </a:lnTo>
                  <a:lnTo>
                    <a:pt x="583" y="778"/>
                  </a:lnTo>
                  <a:lnTo>
                    <a:pt x="583" y="194"/>
                  </a:lnTo>
                  <a:lnTo>
                    <a:pt x="193" y="194"/>
                  </a:lnTo>
                  <a:lnTo>
                    <a:pt x="193" y="2269"/>
                  </a:lnTo>
                  <a:lnTo>
                    <a:pt x="583" y="2269"/>
                  </a:lnTo>
                  <a:lnTo>
                    <a:pt x="583" y="1204"/>
                  </a:lnTo>
                  <a:lnTo>
                    <a:pt x="585" y="1183"/>
                  </a:lnTo>
                  <a:lnTo>
                    <a:pt x="593" y="1162"/>
                  </a:lnTo>
                  <a:lnTo>
                    <a:pt x="604" y="1143"/>
                  </a:lnTo>
                  <a:lnTo>
                    <a:pt x="619" y="1129"/>
                  </a:lnTo>
                  <a:lnTo>
                    <a:pt x="637" y="1117"/>
                  </a:lnTo>
                  <a:lnTo>
                    <a:pt x="657" y="1110"/>
                  </a:lnTo>
                  <a:lnTo>
                    <a:pt x="680" y="1107"/>
                  </a:lnTo>
                  <a:lnTo>
                    <a:pt x="1263" y="1107"/>
                  </a:lnTo>
                  <a:lnTo>
                    <a:pt x="1285" y="1110"/>
                  </a:lnTo>
                  <a:lnTo>
                    <a:pt x="1305" y="1117"/>
                  </a:lnTo>
                  <a:lnTo>
                    <a:pt x="1324" y="1129"/>
                  </a:lnTo>
                  <a:lnTo>
                    <a:pt x="1338" y="1143"/>
                  </a:lnTo>
                  <a:lnTo>
                    <a:pt x="1350" y="1162"/>
                  </a:lnTo>
                  <a:lnTo>
                    <a:pt x="1357" y="1183"/>
                  </a:lnTo>
                  <a:lnTo>
                    <a:pt x="1360" y="1204"/>
                  </a:lnTo>
                  <a:lnTo>
                    <a:pt x="1360" y="2366"/>
                  </a:lnTo>
                  <a:lnTo>
                    <a:pt x="1357" y="2389"/>
                  </a:lnTo>
                  <a:lnTo>
                    <a:pt x="1350" y="2410"/>
                  </a:lnTo>
                  <a:lnTo>
                    <a:pt x="1338" y="2427"/>
                  </a:lnTo>
                  <a:lnTo>
                    <a:pt x="1324" y="2442"/>
                  </a:lnTo>
                  <a:lnTo>
                    <a:pt x="1305" y="2453"/>
                  </a:lnTo>
                  <a:lnTo>
                    <a:pt x="1285" y="2461"/>
                  </a:lnTo>
                  <a:lnTo>
                    <a:pt x="1263" y="2463"/>
                  </a:lnTo>
                  <a:lnTo>
                    <a:pt x="97" y="2463"/>
                  </a:lnTo>
                  <a:lnTo>
                    <a:pt x="74" y="2461"/>
                  </a:lnTo>
                  <a:lnTo>
                    <a:pt x="54" y="2453"/>
                  </a:lnTo>
                  <a:lnTo>
                    <a:pt x="36" y="2442"/>
                  </a:lnTo>
                  <a:lnTo>
                    <a:pt x="20" y="2427"/>
                  </a:lnTo>
                  <a:lnTo>
                    <a:pt x="10" y="2410"/>
                  </a:lnTo>
                  <a:lnTo>
                    <a:pt x="2" y="2389"/>
                  </a:lnTo>
                  <a:lnTo>
                    <a:pt x="0" y="2366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0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256"/>
            <p:cNvSpPr>
              <a:spLocks noEditPoints="1"/>
            </p:cNvSpPr>
            <p:nvPr/>
          </p:nvSpPr>
          <p:spPr bwMode="auto">
            <a:xfrm>
              <a:off x="8516938" y="5848350"/>
              <a:ext cx="215900" cy="390525"/>
            </a:xfrm>
            <a:custGeom>
              <a:avLst/>
              <a:gdLst>
                <a:gd name="T0" fmla="*/ 777 w 1360"/>
                <a:gd name="T1" fmla="*/ 2269 h 2463"/>
                <a:gd name="T2" fmla="*/ 1166 w 1360"/>
                <a:gd name="T3" fmla="*/ 1301 h 2463"/>
                <a:gd name="T4" fmla="*/ 97 w 1360"/>
                <a:gd name="T5" fmla="*/ 0 h 2463"/>
                <a:gd name="T6" fmla="*/ 702 w 1360"/>
                <a:gd name="T7" fmla="*/ 2 h 2463"/>
                <a:gd name="T8" fmla="*/ 741 w 1360"/>
                <a:gd name="T9" fmla="*/ 22 h 2463"/>
                <a:gd name="T10" fmla="*/ 767 w 1360"/>
                <a:gd name="T11" fmla="*/ 55 h 2463"/>
                <a:gd name="T12" fmla="*/ 777 w 1360"/>
                <a:gd name="T13" fmla="*/ 97 h 2463"/>
                <a:gd name="T14" fmla="*/ 774 w 1360"/>
                <a:gd name="T15" fmla="*/ 470 h 2463"/>
                <a:gd name="T16" fmla="*/ 755 w 1360"/>
                <a:gd name="T17" fmla="*/ 509 h 2463"/>
                <a:gd name="T18" fmla="*/ 722 w 1360"/>
                <a:gd name="T19" fmla="*/ 536 h 2463"/>
                <a:gd name="T20" fmla="*/ 680 w 1360"/>
                <a:gd name="T21" fmla="*/ 546 h 2463"/>
                <a:gd name="T22" fmla="*/ 637 w 1360"/>
                <a:gd name="T23" fmla="*/ 536 h 2463"/>
                <a:gd name="T24" fmla="*/ 604 w 1360"/>
                <a:gd name="T25" fmla="*/ 509 h 2463"/>
                <a:gd name="T26" fmla="*/ 585 w 1360"/>
                <a:gd name="T27" fmla="*/ 470 h 2463"/>
                <a:gd name="T28" fmla="*/ 583 w 1360"/>
                <a:gd name="T29" fmla="*/ 194 h 2463"/>
                <a:gd name="T30" fmla="*/ 194 w 1360"/>
                <a:gd name="T31" fmla="*/ 2269 h 2463"/>
                <a:gd name="T32" fmla="*/ 583 w 1360"/>
                <a:gd name="T33" fmla="*/ 857 h 2463"/>
                <a:gd name="T34" fmla="*/ 593 w 1360"/>
                <a:gd name="T35" fmla="*/ 815 h 2463"/>
                <a:gd name="T36" fmla="*/ 619 w 1360"/>
                <a:gd name="T37" fmla="*/ 781 h 2463"/>
                <a:gd name="T38" fmla="*/ 657 w 1360"/>
                <a:gd name="T39" fmla="*/ 762 h 2463"/>
                <a:gd name="T40" fmla="*/ 702 w 1360"/>
                <a:gd name="T41" fmla="*/ 762 h 2463"/>
                <a:gd name="T42" fmla="*/ 741 w 1360"/>
                <a:gd name="T43" fmla="*/ 781 h 2463"/>
                <a:gd name="T44" fmla="*/ 767 w 1360"/>
                <a:gd name="T45" fmla="*/ 815 h 2463"/>
                <a:gd name="T46" fmla="*/ 777 w 1360"/>
                <a:gd name="T47" fmla="*/ 857 h 2463"/>
                <a:gd name="T48" fmla="*/ 1263 w 1360"/>
                <a:gd name="T49" fmla="*/ 1107 h 2463"/>
                <a:gd name="T50" fmla="*/ 1305 w 1360"/>
                <a:gd name="T51" fmla="*/ 1117 h 2463"/>
                <a:gd name="T52" fmla="*/ 1338 w 1360"/>
                <a:gd name="T53" fmla="*/ 1143 h 2463"/>
                <a:gd name="T54" fmla="*/ 1358 w 1360"/>
                <a:gd name="T55" fmla="*/ 1183 h 2463"/>
                <a:gd name="T56" fmla="*/ 1360 w 1360"/>
                <a:gd name="T57" fmla="*/ 2366 h 2463"/>
                <a:gd name="T58" fmla="*/ 1350 w 1360"/>
                <a:gd name="T59" fmla="*/ 2410 h 2463"/>
                <a:gd name="T60" fmla="*/ 1324 w 1360"/>
                <a:gd name="T61" fmla="*/ 2442 h 2463"/>
                <a:gd name="T62" fmla="*/ 1285 w 1360"/>
                <a:gd name="T63" fmla="*/ 2461 h 2463"/>
                <a:gd name="T64" fmla="*/ 97 w 1360"/>
                <a:gd name="T65" fmla="*/ 2463 h 2463"/>
                <a:gd name="T66" fmla="*/ 54 w 1360"/>
                <a:gd name="T67" fmla="*/ 2453 h 2463"/>
                <a:gd name="T68" fmla="*/ 21 w 1360"/>
                <a:gd name="T69" fmla="*/ 2427 h 2463"/>
                <a:gd name="T70" fmla="*/ 2 w 1360"/>
                <a:gd name="T71" fmla="*/ 2389 h 2463"/>
                <a:gd name="T72" fmla="*/ 0 w 1360"/>
                <a:gd name="T73" fmla="*/ 97 h 2463"/>
                <a:gd name="T74" fmla="*/ 10 w 1360"/>
                <a:gd name="T75" fmla="*/ 55 h 2463"/>
                <a:gd name="T76" fmla="*/ 36 w 1360"/>
                <a:gd name="T77" fmla="*/ 22 h 2463"/>
                <a:gd name="T78" fmla="*/ 74 w 1360"/>
                <a:gd name="T79" fmla="*/ 2 h 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0" h="2463">
                  <a:moveTo>
                    <a:pt x="777" y="1301"/>
                  </a:moveTo>
                  <a:lnTo>
                    <a:pt x="777" y="2269"/>
                  </a:lnTo>
                  <a:lnTo>
                    <a:pt x="1166" y="2269"/>
                  </a:lnTo>
                  <a:lnTo>
                    <a:pt x="1166" y="1301"/>
                  </a:lnTo>
                  <a:lnTo>
                    <a:pt x="777" y="1301"/>
                  </a:lnTo>
                  <a:close/>
                  <a:moveTo>
                    <a:pt x="97" y="0"/>
                  </a:moveTo>
                  <a:lnTo>
                    <a:pt x="680" y="0"/>
                  </a:lnTo>
                  <a:lnTo>
                    <a:pt x="702" y="2"/>
                  </a:lnTo>
                  <a:lnTo>
                    <a:pt x="722" y="10"/>
                  </a:lnTo>
                  <a:lnTo>
                    <a:pt x="741" y="22"/>
                  </a:lnTo>
                  <a:lnTo>
                    <a:pt x="755" y="36"/>
                  </a:lnTo>
                  <a:lnTo>
                    <a:pt x="767" y="55"/>
                  </a:lnTo>
                  <a:lnTo>
                    <a:pt x="774" y="75"/>
                  </a:lnTo>
                  <a:lnTo>
                    <a:pt x="777" y="97"/>
                  </a:lnTo>
                  <a:lnTo>
                    <a:pt x="777" y="449"/>
                  </a:lnTo>
                  <a:lnTo>
                    <a:pt x="774" y="470"/>
                  </a:lnTo>
                  <a:lnTo>
                    <a:pt x="767" y="491"/>
                  </a:lnTo>
                  <a:lnTo>
                    <a:pt x="755" y="509"/>
                  </a:lnTo>
                  <a:lnTo>
                    <a:pt x="741" y="524"/>
                  </a:lnTo>
                  <a:lnTo>
                    <a:pt x="722" y="536"/>
                  </a:lnTo>
                  <a:lnTo>
                    <a:pt x="702" y="542"/>
                  </a:lnTo>
                  <a:lnTo>
                    <a:pt x="680" y="546"/>
                  </a:lnTo>
                  <a:lnTo>
                    <a:pt x="657" y="542"/>
                  </a:lnTo>
                  <a:lnTo>
                    <a:pt x="637" y="536"/>
                  </a:lnTo>
                  <a:lnTo>
                    <a:pt x="619" y="524"/>
                  </a:lnTo>
                  <a:lnTo>
                    <a:pt x="604" y="509"/>
                  </a:lnTo>
                  <a:lnTo>
                    <a:pt x="593" y="491"/>
                  </a:lnTo>
                  <a:lnTo>
                    <a:pt x="585" y="470"/>
                  </a:lnTo>
                  <a:lnTo>
                    <a:pt x="583" y="449"/>
                  </a:lnTo>
                  <a:lnTo>
                    <a:pt x="583" y="194"/>
                  </a:lnTo>
                  <a:lnTo>
                    <a:pt x="194" y="194"/>
                  </a:lnTo>
                  <a:lnTo>
                    <a:pt x="194" y="2269"/>
                  </a:lnTo>
                  <a:lnTo>
                    <a:pt x="583" y="2269"/>
                  </a:lnTo>
                  <a:lnTo>
                    <a:pt x="583" y="857"/>
                  </a:lnTo>
                  <a:lnTo>
                    <a:pt x="585" y="834"/>
                  </a:lnTo>
                  <a:lnTo>
                    <a:pt x="593" y="815"/>
                  </a:lnTo>
                  <a:lnTo>
                    <a:pt x="604" y="796"/>
                  </a:lnTo>
                  <a:lnTo>
                    <a:pt x="619" y="781"/>
                  </a:lnTo>
                  <a:lnTo>
                    <a:pt x="637" y="770"/>
                  </a:lnTo>
                  <a:lnTo>
                    <a:pt x="657" y="762"/>
                  </a:lnTo>
                  <a:lnTo>
                    <a:pt x="680" y="760"/>
                  </a:lnTo>
                  <a:lnTo>
                    <a:pt x="702" y="762"/>
                  </a:lnTo>
                  <a:lnTo>
                    <a:pt x="722" y="770"/>
                  </a:lnTo>
                  <a:lnTo>
                    <a:pt x="741" y="781"/>
                  </a:lnTo>
                  <a:lnTo>
                    <a:pt x="755" y="796"/>
                  </a:lnTo>
                  <a:lnTo>
                    <a:pt x="767" y="815"/>
                  </a:lnTo>
                  <a:lnTo>
                    <a:pt x="774" y="834"/>
                  </a:lnTo>
                  <a:lnTo>
                    <a:pt x="777" y="857"/>
                  </a:lnTo>
                  <a:lnTo>
                    <a:pt x="777" y="1107"/>
                  </a:lnTo>
                  <a:lnTo>
                    <a:pt x="1263" y="1107"/>
                  </a:lnTo>
                  <a:lnTo>
                    <a:pt x="1285" y="1110"/>
                  </a:lnTo>
                  <a:lnTo>
                    <a:pt x="1305" y="1117"/>
                  </a:lnTo>
                  <a:lnTo>
                    <a:pt x="1324" y="1129"/>
                  </a:lnTo>
                  <a:lnTo>
                    <a:pt x="1338" y="1143"/>
                  </a:lnTo>
                  <a:lnTo>
                    <a:pt x="1350" y="1162"/>
                  </a:lnTo>
                  <a:lnTo>
                    <a:pt x="1358" y="1183"/>
                  </a:lnTo>
                  <a:lnTo>
                    <a:pt x="1360" y="1204"/>
                  </a:lnTo>
                  <a:lnTo>
                    <a:pt x="1360" y="2366"/>
                  </a:lnTo>
                  <a:lnTo>
                    <a:pt x="1358" y="2389"/>
                  </a:lnTo>
                  <a:lnTo>
                    <a:pt x="1350" y="2410"/>
                  </a:lnTo>
                  <a:lnTo>
                    <a:pt x="1338" y="2427"/>
                  </a:lnTo>
                  <a:lnTo>
                    <a:pt x="1324" y="2442"/>
                  </a:lnTo>
                  <a:lnTo>
                    <a:pt x="1305" y="2453"/>
                  </a:lnTo>
                  <a:lnTo>
                    <a:pt x="1285" y="2461"/>
                  </a:lnTo>
                  <a:lnTo>
                    <a:pt x="1263" y="2463"/>
                  </a:lnTo>
                  <a:lnTo>
                    <a:pt x="97" y="2463"/>
                  </a:lnTo>
                  <a:lnTo>
                    <a:pt x="74" y="2461"/>
                  </a:lnTo>
                  <a:lnTo>
                    <a:pt x="54" y="2453"/>
                  </a:lnTo>
                  <a:lnTo>
                    <a:pt x="36" y="2442"/>
                  </a:lnTo>
                  <a:lnTo>
                    <a:pt x="21" y="2427"/>
                  </a:lnTo>
                  <a:lnTo>
                    <a:pt x="10" y="2410"/>
                  </a:lnTo>
                  <a:lnTo>
                    <a:pt x="2" y="2389"/>
                  </a:lnTo>
                  <a:lnTo>
                    <a:pt x="0" y="2366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1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257"/>
            <p:cNvSpPr>
              <a:spLocks/>
            </p:cNvSpPr>
            <p:nvPr/>
          </p:nvSpPr>
          <p:spPr bwMode="auto">
            <a:xfrm>
              <a:off x="8180388" y="5805488"/>
              <a:ext cx="569912" cy="500062"/>
            </a:xfrm>
            <a:custGeom>
              <a:avLst/>
              <a:gdLst>
                <a:gd name="T0" fmla="*/ 97 w 3590"/>
                <a:gd name="T1" fmla="*/ 0 h 3146"/>
                <a:gd name="T2" fmla="*/ 120 w 3590"/>
                <a:gd name="T3" fmla="*/ 3 h 3146"/>
                <a:gd name="T4" fmla="*/ 139 w 3590"/>
                <a:gd name="T5" fmla="*/ 10 h 3146"/>
                <a:gd name="T6" fmla="*/ 158 w 3590"/>
                <a:gd name="T7" fmla="*/ 21 h 3146"/>
                <a:gd name="T8" fmla="*/ 173 w 3590"/>
                <a:gd name="T9" fmla="*/ 36 h 3146"/>
                <a:gd name="T10" fmla="*/ 184 w 3590"/>
                <a:gd name="T11" fmla="*/ 54 h 3146"/>
                <a:gd name="T12" fmla="*/ 191 w 3590"/>
                <a:gd name="T13" fmla="*/ 74 h 3146"/>
                <a:gd name="T14" fmla="*/ 194 w 3590"/>
                <a:gd name="T15" fmla="*/ 97 h 3146"/>
                <a:gd name="T16" fmla="*/ 194 w 3590"/>
                <a:gd name="T17" fmla="*/ 2952 h 3146"/>
                <a:gd name="T18" fmla="*/ 3493 w 3590"/>
                <a:gd name="T19" fmla="*/ 2952 h 3146"/>
                <a:gd name="T20" fmla="*/ 3515 w 3590"/>
                <a:gd name="T21" fmla="*/ 2954 h 3146"/>
                <a:gd name="T22" fmla="*/ 3536 w 3590"/>
                <a:gd name="T23" fmla="*/ 2962 h 3146"/>
                <a:gd name="T24" fmla="*/ 3554 w 3590"/>
                <a:gd name="T25" fmla="*/ 2973 h 3146"/>
                <a:gd name="T26" fmla="*/ 3568 w 3590"/>
                <a:gd name="T27" fmla="*/ 2988 h 3146"/>
                <a:gd name="T28" fmla="*/ 3580 w 3590"/>
                <a:gd name="T29" fmla="*/ 3007 h 3146"/>
                <a:gd name="T30" fmla="*/ 3588 w 3590"/>
                <a:gd name="T31" fmla="*/ 3026 h 3146"/>
                <a:gd name="T32" fmla="*/ 3590 w 3590"/>
                <a:gd name="T33" fmla="*/ 3049 h 3146"/>
                <a:gd name="T34" fmla="*/ 3588 w 3590"/>
                <a:gd name="T35" fmla="*/ 3071 h 3146"/>
                <a:gd name="T36" fmla="*/ 3580 w 3590"/>
                <a:gd name="T37" fmla="*/ 3092 h 3146"/>
                <a:gd name="T38" fmla="*/ 3568 w 3590"/>
                <a:gd name="T39" fmla="*/ 3110 h 3146"/>
                <a:gd name="T40" fmla="*/ 3554 w 3590"/>
                <a:gd name="T41" fmla="*/ 3124 h 3146"/>
                <a:gd name="T42" fmla="*/ 3536 w 3590"/>
                <a:gd name="T43" fmla="*/ 3136 h 3146"/>
                <a:gd name="T44" fmla="*/ 3515 w 3590"/>
                <a:gd name="T45" fmla="*/ 3144 h 3146"/>
                <a:gd name="T46" fmla="*/ 3493 w 3590"/>
                <a:gd name="T47" fmla="*/ 3146 h 3146"/>
                <a:gd name="T48" fmla="*/ 97 w 3590"/>
                <a:gd name="T49" fmla="*/ 3146 h 3146"/>
                <a:gd name="T50" fmla="*/ 75 w 3590"/>
                <a:gd name="T51" fmla="*/ 3144 h 3146"/>
                <a:gd name="T52" fmla="*/ 54 w 3590"/>
                <a:gd name="T53" fmla="*/ 3136 h 3146"/>
                <a:gd name="T54" fmla="*/ 36 w 3590"/>
                <a:gd name="T55" fmla="*/ 3124 h 3146"/>
                <a:gd name="T56" fmla="*/ 22 w 3590"/>
                <a:gd name="T57" fmla="*/ 3110 h 3146"/>
                <a:gd name="T58" fmla="*/ 10 w 3590"/>
                <a:gd name="T59" fmla="*/ 3092 h 3146"/>
                <a:gd name="T60" fmla="*/ 2 w 3590"/>
                <a:gd name="T61" fmla="*/ 3071 h 3146"/>
                <a:gd name="T62" fmla="*/ 0 w 3590"/>
                <a:gd name="T63" fmla="*/ 3049 h 3146"/>
                <a:gd name="T64" fmla="*/ 0 w 3590"/>
                <a:gd name="T65" fmla="*/ 97 h 3146"/>
                <a:gd name="T66" fmla="*/ 2 w 3590"/>
                <a:gd name="T67" fmla="*/ 74 h 3146"/>
                <a:gd name="T68" fmla="*/ 10 w 3590"/>
                <a:gd name="T69" fmla="*/ 54 h 3146"/>
                <a:gd name="T70" fmla="*/ 22 w 3590"/>
                <a:gd name="T71" fmla="*/ 36 h 3146"/>
                <a:gd name="T72" fmla="*/ 36 w 3590"/>
                <a:gd name="T73" fmla="*/ 21 h 3146"/>
                <a:gd name="T74" fmla="*/ 54 w 3590"/>
                <a:gd name="T75" fmla="*/ 10 h 3146"/>
                <a:gd name="T76" fmla="*/ 75 w 3590"/>
                <a:gd name="T77" fmla="*/ 3 h 3146"/>
                <a:gd name="T78" fmla="*/ 97 w 3590"/>
                <a:gd name="T79" fmla="*/ 0 h 3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90" h="3146">
                  <a:moveTo>
                    <a:pt x="97" y="0"/>
                  </a:moveTo>
                  <a:lnTo>
                    <a:pt x="120" y="3"/>
                  </a:lnTo>
                  <a:lnTo>
                    <a:pt x="139" y="10"/>
                  </a:lnTo>
                  <a:lnTo>
                    <a:pt x="158" y="21"/>
                  </a:lnTo>
                  <a:lnTo>
                    <a:pt x="173" y="36"/>
                  </a:lnTo>
                  <a:lnTo>
                    <a:pt x="184" y="54"/>
                  </a:lnTo>
                  <a:lnTo>
                    <a:pt x="191" y="74"/>
                  </a:lnTo>
                  <a:lnTo>
                    <a:pt x="194" y="97"/>
                  </a:lnTo>
                  <a:lnTo>
                    <a:pt x="194" y="2952"/>
                  </a:lnTo>
                  <a:lnTo>
                    <a:pt x="3493" y="2952"/>
                  </a:lnTo>
                  <a:lnTo>
                    <a:pt x="3515" y="2954"/>
                  </a:lnTo>
                  <a:lnTo>
                    <a:pt x="3536" y="2962"/>
                  </a:lnTo>
                  <a:lnTo>
                    <a:pt x="3554" y="2973"/>
                  </a:lnTo>
                  <a:lnTo>
                    <a:pt x="3568" y="2988"/>
                  </a:lnTo>
                  <a:lnTo>
                    <a:pt x="3580" y="3007"/>
                  </a:lnTo>
                  <a:lnTo>
                    <a:pt x="3588" y="3026"/>
                  </a:lnTo>
                  <a:lnTo>
                    <a:pt x="3590" y="3049"/>
                  </a:lnTo>
                  <a:lnTo>
                    <a:pt x="3588" y="3071"/>
                  </a:lnTo>
                  <a:lnTo>
                    <a:pt x="3580" y="3092"/>
                  </a:lnTo>
                  <a:lnTo>
                    <a:pt x="3568" y="3110"/>
                  </a:lnTo>
                  <a:lnTo>
                    <a:pt x="3554" y="3124"/>
                  </a:lnTo>
                  <a:lnTo>
                    <a:pt x="3536" y="3136"/>
                  </a:lnTo>
                  <a:lnTo>
                    <a:pt x="3515" y="3144"/>
                  </a:lnTo>
                  <a:lnTo>
                    <a:pt x="3493" y="3146"/>
                  </a:lnTo>
                  <a:lnTo>
                    <a:pt x="97" y="3146"/>
                  </a:lnTo>
                  <a:lnTo>
                    <a:pt x="75" y="3144"/>
                  </a:lnTo>
                  <a:lnTo>
                    <a:pt x="54" y="3136"/>
                  </a:lnTo>
                  <a:lnTo>
                    <a:pt x="36" y="3124"/>
                  </a:lnTo>
                  <a:lnTo>
                    <a:pt x="22" y="3110"/>
                  </a:lnTo>
                  <a:lnTo>
                    <a:pt x="10" y="3092"/>
                  </a:lnTo>
                  <a:lnTo>
                    <a:pt x="2" y="3071"/>
                  </a:lnTo>
                  <a:lnTo>
                    <a:pt x="0" y="3049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8" name="Freeform 273"/>
          <p:cNvSpPr>
            <a:spLocks noEditPoints="1"/>
          </p:cNvSpPr>
          <p:nvPr/>
        </p:nvSpPr>
        <p:spPr bwMode="auto">
          <a:xfrm>
            <a:off x="6274959" y="5808663"/>
            <a:ext cx="568325" cy="493712"/>
          </a:xfrm>
          <a:custGeom>
            <a:avLst/>
            <a:gdLst>
              <a:gd name="T0" fmla="*/ 2609 w 3580"/>
              <a:gd name="T1" fmla="*/ 1671 h 3108"/>
              <a:gd name="T2" fmla="*/ 1391 w 3580"/>
              <a:gd name="T3" fmla="*/ 2919 h 3108"/>
              <a:gd name="T4" fmla="*/ 1997 w 3580"/>
              <a:gd name="T5" fmla="*/ 819 h 3108"/>
              <a:gd name="T6" fmla="*/ 1997 w 3580"/>
              <a:gd name="T7" fmla="*/ 819 h 3108"/>
              <a:gd name="T8" fmla="*/ 3214 w 3580"/>
              <a:gd name="T9" fmla="*/ 189 h 3108"/>
              <a:gd name="T10" fmla="*/ 782 w 3580"/>
              <a:gd name="T11" fmla="*/ 624 h 3108"/>
              <a:gd name="T12" fmla="*/ 877 w 3580"/>
              <a:gd name="T13" fmla="*/ 0 h 3108"/>
              <a:gd name="T14" fmla="*/ 928 w 3580"/>
              <a:gd name="T15" fmla="*/ 13 h 3108"/>
              <a:gd name="T16" fmla="*/ 974 w 3580"/>
              <a:gd name="T17" fmla="*/ 95 h 3108"/>
              <a:gd name="T18" fmla="*/ 1391 w 3580"/>
              <a:gd name="T19" fmla="*/ 95 h 3108"/>
              <a:gd name="T20" fmla="*/ 1437 w 3580"/>
              <a:gd name="T21" fmla="*/ 13 h 3108"/>
              <a:gd name="T22" fmla="*/ 2117 w 3580"/>
              <a:gd name="T23" fmla="*/ 3 h 3108"/>
              <a:gd name="T24" fmla="*/ 2182 w 3580"/>
              <a:gd name="T25" fmla="*/ 70 h 3108"/>
              <a:gd name="T26" fmla="*/ 2158 w 3580"/>
              <a:gd name="T27" fmla="*/ 161 h 3108"/>
              <a:gd name="T28" fmla="*/ 1580 w 3580"/>
              <a:gd name="T29" fmla="*/ 189 h 3108"/>
              <a:gd name="T30" fmla="*/ 2029 w 3580"/>
              <a:gd name="T31" fmla="*/ 502 h 3108"/>
              <a:gd name="T32" fmla="*/ 2044 w 3580"/>
              <a:gd name="T33" fmla="*/ 491 h 3108"/>
              <a:gd name="T34" fmla="*/ 2061 w 3580"/>
              <a:gd name="T35" fmla="*/ 484 h 3108"/>
              <a:gd name="T36" fmla="*/ 2079 w 3580"/>
              <a:gd name="T37" fmla="*/ 479 h 3108"/>
              <a:gd name="T38" fmla="*/ 2096 w 3580"/>
              <a:gd name="T39" fmla="*/ 479 h 3108"/>
              <a:gd name="T40" fmla="*/ 2115 w 3580"/>
              <a:gd name="T41" fmla="*/ 482 h 3108"/>
              <a:gd name="T42" fmla="*/ 2127 w 3580"/>
              <a:gd name="T43" fmla="*/ 486 h 3108"/>
              <a:gd name="T44" fmla="*/ 2146 w 3580"/>
              <a:gd name="T45" fmla="*/ 496 h 3108"/>
              <a:gd name="T46" fmla="*/ 2155 w 3580"/>
              <a:gd name="T47" fmla="*/ 503 h 3108"/>
              <a:gd name="T48" fmla="*/ 2168 w 3580"/>
              <a:gd name="T49" fmla="*/ 519 h 3108"/>
              <a:gd name="T50" fmla="*/ 2177 w 3580"/>
              <a:gd name="T51" fmla="*/ 535 h 3108"/>
              <a:gd name="T52" fmla="*/ 2603 w 3580"/>
              <a:gd name="T53" fmla="*/ 1281 h 3108"/>
              <a:gd name="T54" fmla="*/ 2630 w 3580"/>
              <a:gd name="T55" fmla="*/ 28 h 3108"/>
              <a:gd name="T56" fmla="*/ 2700 w 3580"/>
              <a:gd name="T57" fmla="*/ 0 h 3108"/>
              <a:gd name="T58" fmla="*/ 3357 w 3580"/>
              <a:gd name="T59" fmla="*/ 13 h 3108"/>
              <a:gd name="T60" fmla="*/ 3403 w 3580"/>
              <a:gd name="T61" fmla="*/ 95 h 3108"/>
              <a:gd name="T62" fmla="*/ 3403 w 3580"/>
              <a:gd name="T63" fmla="*/ 806 h 3108"/>
              <a:gd name="T64" fmla="*/ 3399 w 3580"/>
              <a:gd name="T65" fmla="*/ 825 h 3108"/>
              <a:gd name="T66" fmla="*/ 3391 w 3580"/>
              <a:gd name="T67" fmla="*/ 842 h 3108"/>
              <a:gd name="T68" fmla="*/ 2798 w 3580"/>
              <a:gd name="T69" fmla="*/ 2919 h 3108"/>
              <a:gd name="T70" fmla="*/ 3227 w 3580"/>
              <a:gd name="T71" fmla="*/ 1554 h 3108"/>
              <a:gd name="T72" fmla="*/ 3309 w 3580"/>
              <a:gd name="T73" fmla="*/ 1507 h 3108"/>
              <a:gd name="T74" fmla="*/ 3390 w 3580"/>
              <a:gd name="T75" fmla="*/ 1554 h 3108"/>
              <a:gd name="T76" fmla="*/ 3486 w 3580"/>
              <a:gd name="T77" fmla="*/ 2919 h 3108"/>
              <a:gd name="T78" fmla="*/ 3567 w 3580"/>
              <a:gd name="T79" fmla="*/ 2966 h 3108"/>
              <a:gd name="T80" fmla="*/ 3567 w 3580"/>
              <a:gd name="T81" fmla="*/ 3061 h 3108"/>
              <a:gd name="T82" fmla="*/ 3486 w 3580"/>
              <a:gd name="T83" fmla="*/ 3108 h 3108"/>
              <a:gd name="T84" fmla="*/ 27 w 3580"/>
              <a:gd name="T85" fmla="*/ 3081 h 3108"/>
              <a:gd name="T86" fmla="*/ 3 w 3580"/>
              <a:gd name="T87" fmla="*/ 2989 h 3108"/>
              <a:gd name="T88" fmla="*/ 69 w 3580"/>
              <a:gd name="T89" fmla="*/ 2924 h 3108"/>
              <a:gd name="T90" fmla="*/ 366 w 3580"/>
              <a:gd name="T91" fmla="*/ 1072 h 3108"/>
              <a:gd name="T92" fmla="*/ 337 w 3580"/>
              <a:gd name="T93" fmla="*/ 2454 h 3108"/>
              <a:gd name="T94" fmla="*/ 246 w 3580"/>
              <a:gd name="T95" fmla="*/ 2478 h 3108"/>
              <a:gd name="T96" fmla="*/ 180 w 3580"/>
              <a:gd name="T97" fmla="*/ 2413 h 3108"/>
              <a:gd name="T98" fmla="*/ 190 w 3580"/>
              <a:gd name="T99" fmla="*/ 47 h 3108"/>
              <a:gd name="T100" fmla="*/ 271 w 3580"/>
              <a:gd name="T101" fmla="*/ 0 h 3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80" h="3108">
                <a:moveTo>
                  <a:pt x="2185" y="932"/>
                </a:moveTo>
                <a:lnTo>
                  <a:pt x="2185" y="2919"/>
                </a:lnTo>
                <a:lnTo>
                  <a:pt x="2609" y="2919"/>
                </a:lnTo>
                <a:lnTo>
                  <a:pt x="2609" y="1671"/>
                </a:lnTo>
                <a:lnTo>
                  <a:pt x="2185" y="932"/>
                </a:lnTo>
                <a:close/>
                <a:moveTo>
                  <a:pt x="974" y="898"/>
                </a:moveTo>
                <a:lnTo>
                  <a:pt x="974" y="2919"/>
                </a:lnTo>
                <a:lnTo>
                  <a:pt x="1391" y="2919"/>
                </a:lnTo>
                <a:lnTo>
                  <a:pt x="1391" y="1288"/>
                </a:lnTo>
                <a:lnTo>
                  <a:pt x="1388" y="1285"/>
                </a:lnTo>
                <a:lnTo>
                  <a:pt x="974" y="898"/>
                </a:lnTo>
                <a:close/>
                <a:moveTo>
                  <a:pt x="1997" y="819"/>
                </a:moveTo>
                <a:lnTo>
                  <a:pt x="1580" y="1283"/>
                </a:lnTo>
                <a:lnTo>
                  <a:pt x="1580" y="2919"/>
                </a:lnTo>
                <a:lnTo>
                  <a:pt x="1997" y="2919"/>
                </a:lnTo>
                <a:lnTo>
                  <a:pt x="1997" y="819"/>
                </a:lnTo>
                <a:close/>
                <a:moveTo>
                  <a:pt x="2798" y="189"/>
                </a:moveTo>
                <a:lnTo>
                  <a:pt x="2798" y="1339"/>
                </a:lnTo>
                <a:lnTo>
                  <a:pt x="3214" y="765"/>
                </a:lnTo>
                <a:lnTo>
                  <a:pt x="3214" y="189"/>
                </a:lnTo>
                <a:lnTo>
                  <a:pt x="2798" y="189"/>
                </a:lnTo>
                <a:close/>
                <a:moveTo>
                  <a:pt x="366" y="189"/>
                </a:moveTo>
                <a:lnTo>
                  <a:pt x="366" y="856"/>
                </a:lnTo>
                <a:lnTo>
                  <a:pt x="782" y="624"/>
                </a:lnTo>
                <a:lnTo>
                  <a:pt x="782" y="189"/>
                </a:lnTo>
                <a:lnTo>
                  <a:pt x="366" y="189"/>
                </a:lnTo>
                <a:close/>
                <a:moveTo>
                  <a:pt x="271" y="0"/>
                </a:moveTo>
                <a:lnTo>
                  <a:pt x="877" y="0"/>
                </a:lnTo>
                <a:lnTo>
                  <a:pt x="878" y="0"/>
                </a:lnTo>
                <a:lnTo>
                  <a:pt x="880" y="0"/>
                </a:lnTo>
                <a:lnTo>
                  <a:pt x="905" y="3"/>
                </a:lnTo>
                <a:lnTo>
                  <a:pt x="928" y="13"/>
                </a:lnTo>
                <a:lnTo>
                  <a:pt x="946" y="28"/>
                </a:lnTo>
                <a:lnTo>
                  <a:pt x="961" y="47"/>
                </a:lnTo>
                <a:lnTo>
                  <a:pt x="971" y="70"/>
                </a:lnTo>
                <a:lnTo>
                  <a:pt x="974" y="95"/>
                </a:lnTo>
                <a:lnTo>
                  <a:pt x="974" y="640"/>
                </a:lnTo>
                <a:lnTo>
                  <a:pt x="977" y="643"/>
                </a:lnTo>
                <a:lnTo>
                  <a:pt x="1391" y="1030"/>
                </a:lnTo>
                <a:lnTo>
                  <a:pt x="1391" y="95"/>
                </a:lnTo>
                <a:lnTo>
                  <a:pt x="1394" y="70"/>
                </a:lnTo>
                <a:lnTo>
                  <a:pt x="1404" y="47"/>
                </a:lnTo>
                <a:lnTo>
                  <a:pt x="1419" y="28"/>
                </a:lnTo>
                <a:lnTo>
                  <a:pt x="1437" y="13"/>
                </a:lnTo>
                <a:lnTo>
                  <a:pt x="1460" y="3"/>
                </a:lnTo>
                <a:lnTo>
                  <a:pt x="1485" y="0"/>
                </a:lnTo>
                <a:lnTo>
                  <a:pt x="2091" y="0"/>
                </a:lnTo>
                <a:lnTo>
                  <a:pt x="2117" y="3"/>
                </a:lnTo>
                <a:lnTo>
                  <a:pt x="2138" y="13"/>
                </a:lnTo>
                <a:lnTo>
                  <a:pt x="2158" y="28"/>
                </a:lnTo>
                <a:lnTo>
                  <a:pt x="2172" y="47"/>
                </a:lnTo>
                <a:lnTo>
                  <a:pt x="2182" y="70"/>
                </a:lnTo>
                <a:lnTo>
                  <a:pt x="2185" y="95"/>
                </a:lnTo>
                <a:lnTo>
                  <a:pt x="2182" y="119"/>
                </a:lnTo>
                <a:lnTo>
                  <a:pt x="2172" y="142"/>
                </a:lnTo>
                <a:lnTo>
                  <a:pt x="2158" y="161"/>
                </a:lnTo>
                <a:lnTo>
                  <a:pt x="2138" y="176"/>
                </a:lnTo>
                <a:lnTo>
                  <a:pt x="2117" y="186"/>
                </a:lnTo>
                <a:lnTo>
                  <a:pt x="2091" y="189"/>
                </a:lnTo>
                <a:lnTo>
                  <a:pt x="1580" y="189"/>
                </a:lnTo>
                <a:lnTo>
                  <a:pt x="1580" y="1001"/>
                </a:lnTo>
                <a:lnTo>
                  <a:pt x="2021" y="510"/>
                </a:lnTo>
                <a:lnTo>
                  <a:pt x="2026" y="504"/>
                </a:lnTo>
                <a:lnTo>
                  <a:pt x="2029" y="502"/>
                </a:lnTo>
                <a:lnTo>
                  <a:pt x="2033" y="499"/>
                </a:lnTo>
                <a:lnTo>
                  <a:pt x="2036" y="497"/>
                </a:lnTo>
                <a:lnTo>
                  <a:pt x="2041" y="494"/>
                </a:lnTo>
                <a:lnTo>
                  <a:pt x="2044" y="491"/>
                </a:lnTo>
                <a:lnTo>
                  <a:pt x="2050" y="488"/>
                </a:lnTo>
                <a:lnTo>
                  <a:pt x="2053" y="487"/>
                </a:lnTo>
                <a:lnTo>
                  <a:pt x="2058" y="485"/>
                </a:lnTo>
                <a:lnTo>
                  <a:pt x="2061" y="484"/>
                </a:lnTo>
                <a:lnTo>
                  <a:pt x="2067" y="483"/>
                </a:lnTo>
                <a:lnTo>
                  <a:pt x="2069" y="482"/>
                </a:lnTo>
                <a:lnTo>
                  <a:pt x="2076" y="481"/>
                </a:lnTo>
                <a:lnTo>
                  <a:pt x="2079" y="479"/>
                </a:lnTo>
                <a:lnTo>
                  <a:pt x="2085" y="479"/>
                </a:lnTo>
                <a:lnTo>
                  <a:pt x="2087" y="479"/>
                </a:lnTo>
                <a:lnTo>
                  <a:pt x="2094" y="479"/>
                </a:lnTo>
                <a:lnTo>
                  <a:pt x="2096" y="479"/>
                </a:lnTo>
                <a:lnTo>
                  <a:pt x="2104" y="479"/>
                </a:lnTo>
                <a:lnTo>
                  <a:pt x="2106" y="479"/>
                </a:lnTo>
                <a:lnTo>
                  <a:pt x="2112" y="482"/>
                </a:lnTo>
                <a:lnTo>
                  <a:pt x="2115" y="482"/>
                </a:lnTo>
                <a:lnTo>
                  <a:pt x="2120" y="484"/>
                </a:lnTo>
                <a:lnTo>
                  <a:pt x="2123" y="485"/>
                </a:lnTo>
                <a:lnTo>
                  <a:pt x="2125" y="485"/>
                </a:lnTo>
                <a:lnTo>
                  <a:pt x="2127" y="486"/>
                </a:lnTo>
                <a:lnTo>
                  <a:pt x="2131" y="488"/>
                </a:lnTo>
                <a:lnTo>
                  <a:pt x="2138" y="491"/>
                </a:lnTo>
                <a:lnTo>
                  <a:pt x="2140" y="492"/>
                </a:lnTo>
                <a:lnTo>
                  <a:pt x="2146" y="496"/>
                </a:lnTo>
                <a:lnTo>
                  <a:pt x="2148" y="498"/>
                </a:lnTo>
                <a:lnTo>
                  <a:pt x="2153" y="502"/>
                </a:lnTo>
                <a:lnTo>
                  <a:pt x="2153" y="503"/>
                </a:lnTo>
                <a:lnTo>
                  <a:pt x="2155" y="503"/>
                </a:lnTo>
                <a:lnTo>
                  <a:pt x="2160" y="510"/>
                </a:lnTo>
                <a:lnTo>
                  <a:pt x="2162" y="511"/>
                </a:lnTo>
                <a:lnTo>
                  <a:pt x="2165" y="515"/>
                </a:lnTo>
                <a:lnTo>
                  <a:pt x="2168" y="519"/>
                </a:lnTo>
                <a:lnTo>
                  <a:pt x="2171" y="523"/>
                </a:lnTo>
                <a:lnTo>
                  <a:pt x="2172" y="525"/>
                </a:lnTo>
                <a:lnTo>
                  <a:pt x="2176" y="533"/>
                </a:lnTo>
                <a:lnTo>
                  <a:pt x="2177" y="535"/>
                </a:lnTo>
                <a:lnTo>
                  <a:pt x="2179" y="540"/>
                </a:lnTo>
                <a:lnTo>
                  <a:pt x="2181" y="543"/>
                </a:lnTo>
                <a:lnTo>
                  <a:pt x="2182" y="547"/>
                </a:lnTo>
                <a:lnTo>
                  <a:pt x="2603" y="1281"/>
                </a:lnTo>
                <a:lnTo>
                  <a:pt x="2603" y="95"/>
                </a:lnTo>
                <a:lnTo>
                  <a:pt x="2606" y="70"/>
                </a:lnTo>
                <a:lnTo>
                  <a:pt x="2616" y="47"/>
                </a:lnTo>
                <a:lnTo>
                  <a:pt x="2630" y="28"/>
                </a:lnTo>
                <a:lnTo>
                  <a:pt x="2649" y="13"/>
                </a:lnTo>
                <a:lnTo>
                  <a:pt x="2672" y="3"/>
                </a:lnTo>
                <a:lnTo>
                  <a:pt x="2697" y="0"/>
                </a:lnTo>
                <a:lnTo>
                  <a:pt x="2700" y="0"/>
                </a:lnTo>
                <a:lnTo>
                  <a:pt x="2703" y="0"/>
                </a:lnTo>
                <a:lnTo>
                  <a:pt x="3309" y="0"/>
                </a:lnTo>
                <a:lnTo>
                  <a:pt x="3334" y="3"/>
                </a:lnTo>
                <a:lnTo>
                  <a:pt x="3357" y="13"/>
                </a:lnTo>
                <a:lnTo>
                  <a:pt x="3376" y="28"/>
                </a:lnTo>
                <a:lnTo>
                  <a:pt x="3390" y="47"/>
                </a:lnTo>
                <a:lnTo>
                  <a:pt x="3400" y="70"/>
                </a:lnTo>
                <a:lnTo>
                  <a:pt x="3403" y="95"/>
                </a:lnTo>
                <a:lnTo>
                  <a:pt x="3403" y="796"/>
                </a:lnTo>
                <a:lnTo>
                  <a:pt x="3403" y="797"/>
                </a:lnTo>
                <a:lnTo>
                  <a:pt x="3403" y="800"/>
                </a:lnTo>
                <a:lnTo>
                  <a:pt x="3403" y="806"/>
                </a:lnTo>
                <a:lnTo>
                  <a:pt x="3402" y="809"/>
                </a:lnTo>
                <a:lnTo>
                  <a:pt x="3401" y="815"/>
                </a:lnTo>
                <a:lnTo>
                  <a:pt x="3401" y="818"/>
                </a:lnTo>
                <a:lnTo>
                  <a:pt x="3399" y="825"/>
                </a:lnTo>
                <a:lnTo>
                  <a:pt x="3398" y="829"/>
                </a:lnTo>
                <a:lnTo>
                  <a:pt x="3396" y="833"/>
                </a:lnTo>
                <a:lnTo>
                  <a:pt x="3394" y="836"/>
                </a:lnTo>
                <a:lnTo>
                  <a:pt x="3391" y="842"/>
                </a:lnTo>
                <a:lnTo>
                  <a:pt x="3390" y="844"/>
                </a:lnTo>
                <a:lnTo>
                  <a:pt x="3386" y="851"/>
                </a:lnTo>
                <a:lnTo>
                  <a:pt x="2798" y="1660"/>
                </a:lnTo>
                <a:lnTo>
                  <a:pt x="2798" y="2919"/>
                </a:lnTo>
                <a:lnTo>
                  <a:pt x="3214" y="2919"/>
                </a:lnTo>
                <a:lnTo>
                  <a:pt x="3214" y="1602"/>
                </a:lnTo>
                <a:lnTo>
                  <a:pt x="3219" y="1577"/>
                </a:lnTo>
                <a:lnTo>
                  <a:pt x="3227" y="1554"/>
                </a:lnTo>
                <a:lnTo>
                  <a:pt x="3243" y="1535"/>
                </a:lnTo>
                <a:lnTo>
                  <a:pt x="3261" y="1520"/>
                </a:lnTo>
                <a:lnTo>
                  <a:pt x="3284" y="1511"/>
                </a:lnTo>
                <a:lnTo>
                  <a:pt x="3309" y="1507"/>
                </a:lnTo>
                <a:lnTo>
                  <a:pt x="3334" y="1511"/>
                </a:lnTo>
                <a:lnTo>
                  <a:pt x="3357" y="1520"/>
                </a:lnTo>
                <a:lnTo>
                  <a:pt x="3376" y="1535"/>
                </a:lnTo>
                <a:lnTo>
                  <a:pt x="3390" y="1554"/>
                </a:lnTo>
                <a:lnTo>
                  <a:pt x="3400" y="1577"/>
                </a:lnTo>
                <a:lnTo>
                  <a:pt x="3403" y="1602"/>
                </a:lnTo>
                <a:lnTo>
                  <a:pt x="3403" y="2919"/>
                </a:lnTo>
                <a:lnTo>
                  <a:pt x="3486" y="2919"/>
                </a:lnTo>
                <a:lnTo>
                  <a:pt x="3511" y="2924"/>
                </a:lnTo>
                <a:lnTo>
                  <a:pt x="3533" y="2932"/>
                </a:lnTo>
                <a:lnTo>
                  <a:pt x="3553" y="2948"/>
                </a:lnTo>
                <a:lnTo>
                  <a:pt x="3567" y="2966"/>
                </a:lnTo>
                <a:lnTo>
                  <a:pt x="3577" y="2989"/>
                </a:lnTo>
                <a:lnTo>
                  <a:pt x="3580" y="3014"/>
                </a:lnTo>
                <a:lnTo>
                  <a:pt x="3577" y="3039"/>
                </a:lnTo>
                <a:lnTo>
                  <a:pt x="3567" y="3061"/>
                </a:lnTo>
                <a:lnTo>
                  <a:pt x="3553" y="3081"/>
                </a:lnTo>
                <a:lnTo>
                  <a:pt x="3533" y="3095"/>
                </a:lnTo>
                <a:lnTo>
                  <a:pt x="3511" y="3105"/>
                </a:lnTo>
                <a:lnTo>
                  <a:pt x="3486" y="3108"/>
                </a:lnTo>
                <a:lnTo>
                  <a:pt x="94" y="3108"/>
                </a:lnTo>
                <a:lnTo>
                  <a:pt x="69" y="3105"/>
                </a:lnTo>
                <a:lnTo>
                  <a:pt x="47" y="3095"/>
                </a:lnTo>
                <a:lnTo>
                  <a:pt x="27" y="3081"/>
                </a:lnTo>
                <a:lnTo>
                  <a:pt x="13" y="3061"/>
                </a:lnTo>
                <a:lnTo>
                  <a:pt x="3" y="3039"/>
                </a:lnTo>
                <a:lnTo>
                  <a:pt x="0" y="3014"/>
                </a:lnTo>
                <a:lnTo>
                  <a:pt x="3" y="2989"/>
                </a:lnTo>
                <a:lnTo>
                  <a:pt x="13" y="2966"/>
                </a:lnTo>
                <a:lnTo>
                  <a:pt x="27" y="2948"/>
                </a:lnTo>
                <a:lnTo>
                  <a:pt x="47" y="2932"/>
                </a:lnTo>
                <a:lnTo>
                  <a:pt x="69" y="2924"/>
                </a:lnTo>
                <a:lnTo>
                  <a:pt x="94" y="2919"/>
                </a:lnTo>
                <a:lnTo>
                  <a:pt x="782" y="2919"/>
                </a:lnTo>
                <a:lnTo>
                  <a:pt x="782" y="839"/>
                </a:lnTo>
                <a:lnTo>
                  <a:pt x="366" y="1072"/>
                </a:lnTo>
                <a:lnTo>
                  <a:pt x="366" y="2388"/>
                </a:lnTo>
                <a:lnTo>
                  <a:pt x="361" y="2413"/>
                </a:lnTo>
                <a:lnTo>
                  <a:pt x="353" y="2435"/>
                </a:lnTo>
                <a:lnTo>
                  <a:pt x="337" y="2454"/>
                </a:lnTo>
                <a:lnTo>
                  <a:pt x="319" y="2469"/>
                </a:lnTo>
                <a:lnTo>
                  <a:pt x="296" y="2478"/>
                </a:lnTo>
                <a:lnTo>
                  <a:pt x="271" y="2481"/>
                </a:lnTo>
                <a:lnTo>
                  <a:pt x="246" y="2478"/>
                </a:lnTo>
                <a:lnTo>
                  <a:pt x="223" y="2469"/>
                </a:lnTo>
                <a:lnTo>
                  <a:pt x="204" y="2454"/>
                </a:lnTo>
                <a:lnTo>
                  <a:pt x="190" y="2435"/>
                </a:lnTo>
                <a:lnTo>
                  <a:pt x="180" y="2413"/>
                </a:lnTo>
                <a:lnTo>
                  <a:pt x="177" y="2388"/>
                </a:lnTo>
                <a:lnTo>
                  <a:pt x="177" y="95"/>
                </a:lnTo>
                <a:lnTo>
                  <a:pt x="180" y="70"/>
                </a:lnTo>
                <a:lnTo>
                  <a:pt x="190" y="47"/>
                </a:lnTo>
                <a:lnTo>
                  <a:pt x="204" y="28"/>
                </a:lnTo>
                <a:lnTo>
                  <a:pt x="223" y="13"/>
                </a:lnTo>
                <a:lnTo>
                  <a:pt x="246" y="3"/>
                </a:lnTo>
                <a:lnTo>
                  <a:pt x="2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8" name="Group 367"/>
          <p:cNvGrpSpPr/>
          <p:nvPr/>
        </p:nvGrpSpPr>
        <p:grpSpPr>
          <a:xfrm>
            <a:off x="5357721" y="5770563"/>
            <a:ext cx="531813" cy="569912"/>
            <a:chOff x="5387975" y="5770563"/>
            <a:chExt cx="531813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6" name="Freeform 281"/>
            <p:cNvSpPr>
              <a:spLocks noEditPoints="1"/>
            </p:cNvSpPr>
            <p:nvPr/>
          </p:nvSpPr>
          <p:spPr bwMode="auto">
            <a:xfrm>
              <a:off x="5387975" y="5770563"/>
              <a:ext cx="531813" cy="569912"/>
            </a:xfrm>
            <a:custGeom>
              <a:avLst/>
              <a:gdLst>
                <a:gd name="T0" fmla="*/ 1647 w 3353"/>
                <a:gd name="T1" fmla="*/ 3180 h 3590"/>
                <a:gd name="T2" fmla="*/ 1388 w 3353"/>
                <a:gd name="T3" fmla="*/ 3272 h 3590"/>
                <a:gd name="T4" fmla="*/ 1130 w 3353"/>
                <a:gd name="T5" fmla="*/ 3180 h 3590"/>
                <a:gd name="T6" fmla="*/ 855 w 3353"/>
                <a:gd name="T7" fmla="*/ 3115 h 3590"/>
                <a:gd name="T8" fmla="*/ 628 w 3353"/>
                <a:gd name="T9" fmla="*/ 3261 h 3590"/>
                <a:gd name="T10" fmla="*/ 350 w 3353"/>
                <a:gd name="T11" fmla="*/ 3230 h 3590"/>
                <a:gd name="T12" fmla="*/ 3055 w 3353"/>
                <a:gd name="T13" fmla="*/ 3024 h 3590"/>
                <a:gd name="T14" fmla="*/ 2837 w 3353"/>
                <a:gd name="T15" fmla="*/ 3187 h 3590"/>
                <a:gd name="T16" fmla="*/ 2569 w 3353"/>
                <a:gd name="T17" fmla="*/ 3178 h 3590"/>
                <a:gd name="T18" fmla="*/ 3078 w 3353"/>
                <a:gd name="T19" fmla="*/ 2985 h 3590"/>
                <a:gd name="T20" fmla="*/ 1236 w 3353"/>
                <a:gd name="T21" fmla="*/ 2737 h 3590"/>
                <a:gd name="T22" fmla="*/ 1203 w 3353"/>
                <a:gd name="T23" fmla="*/ 2933 h 3590"/>
                <a:gd name="T24" fmla="*/ 1353 w 3353"/>
                <a:gd name="T25" fmla="*/ 3059 h 3590"/>
                <a:gd name="T26" fmla="*/ 1539 w 3353"/>
                <a:gd name="T27" fmla="*/ 2992 h 3590"/>
                <a:gd name="T28" fmla="*/ 1574 w 3353"/>
                <a:gd name="T29" fmla="*/ 2795 h 3590"/>
                <a:gd name="T30" fmla="*/ 1424 w 3353"/>
                <a:gd name="T31" fmla="*/ 2670 h 3590"/>
                <a:gd name="T32" fmla="*/ 406 w 3353"/>
                <a:gd name="T33" fmla="*/ 2713 h 3590"/>
                <a:gd name="T34" fmla="*/ 338 w 3353"/>
                <a:gd name="T35" fmla="*/ 2899 h 3590"/>
                <a:gd name="T36" fmla="*/ 464 w 3353"/>
                <a:gd name="T37" fmla="*/ 3049 h 3590"/>
                <a:gd name="T38" fmla="*/ 661 w 3353"/>
                <a:gd name="T39" fmla="*/ 3016 h 3590"/>
                <a:gd name="T40" fmla="*/ 728 w 3353"/>
                <a:gd name="T41" fmla="*/ 2828 h 3590"/>
                <a:gd name="T42" fmla="*/ 602 w 3353"/>
                <a:gd name="T43" fmla="*/ 2678 h 3590"/>
                <a:gd name="T44" fmla="*/ 2622 w 3353"/>
                <a:gd name="T45" fmla="*/ 2623 h 3590"/>
                <a:gd name="T46" fmla="*/ 2520 w 3353"/>
                <a:gd name="T47" fmla="*/ 2771 h 3590"/>
                <a:gd name="T48" fmla="*/ 2589 w 3353"/>
                <a:gd name="T49" fmla="*/ 2949 h 3590"/>
                <a:gd name="T50" fmla="*/ 2783 w 3353"/>
                <a:gd name="T51" fmla="*/ 2983 h 3590"/>
                <a:gd name="T52" fmla="*/ 2906 w 3353"/>
                <a:gd name="T53" fmla="*/ 2855 h 3590"/>
                <a:gd name="T54" fmla="*/ 2867 w 3353"/>
                <a:gd name="T55" fmla="*/ 2669 h 3590"/>
                <a:gd name="T56" fmla="*/ 1065 w 3353"/>
                <a:gd name="T57" fmla="*/ 311 h 3590"/>
                <a:gd name="T58" fmla="*/ 1248 w 3353"/>
                <a:gd name="T59" fmla="*/ 2480 h 3590"/>
                <a:gd name="T60" fmla="*/ 1528 w 3353"/>
                <a:gd name="T61" fmla="*/ 2480 h 3590"/>
                <a:gd name="T62" fmla="*/ 1710 w 3353"/>
                <a:gd name="T63" fmla="*/ 311 h 3590"/>
                <a:gd name="T64" fmla="*/ 2740 w 3353"/>
                <a:gd name="T65" fmla="*/ 42 h 3590"/>
                <a:gd name="T66" fmla="*/ 3067 w 3353"/>
                <a:gd name="T67" fmla="*/ 1889 h 3590"/>
                <a:gd name="T68" fmla="*/ 2946 w 3353"/>
                <a:gd name="T69" fmla="*/ 1941 h 3590"/>
                <a:gd name="T70" fmla="*/ 2571 w 3353"/>
                <a:gd name="T71" fmla="*/ 227 h 3590"/>
                <a:gd name="T72" fmla="*/ 2440 w 3353"/>
                <a:gd name="T73" fmla="*/ 2496 h 3590"/>
                <a:gd name="T74" fmla="*/ 2680 w 3353"/>
                <a:gd name="T75" fmla="*/ 2390 h 3590"/>
                <a:gd name="T76" fmla="*/ 2950 w 3353"/>
                <a:gd name="T77" fmla="*/ 2462 h 3590"/>
                <a:gd name="T78" fmla="*/ 3005 w 3353"/>
                <a:gd name="T79" fmla="*/ 2370 h 3590"/>
                <a:gd name="T80" fmla="*/ 3135 w 3353"/>
                <a:gd name="T81" fmla="*/ 2347 h 3590"/>
                <a:gd name="T82" fmla="*/ 3353 w 3353"/>
                <a:gd name="T83" fmla="*/ 3335 h 3590"/>
                <a:gd name="T84" fmla="*/ 3267 w 3353"/>
                <a:gd name="T85" fmla="*/ 3433 h 3590"/>
                <a:gd name="T86" fmla="*/ 2332 w 3353"/>
                <a:gd name="T87" fmla="*/ 3558 h 3590"/>
                <a:gd name="T88" fmla="*/ 1918 w 3353"/>
                <a:gd name="T89" fmla="*/ 3509 h 3590"/>
                <a:gd name="T90" fmla="*/ 1815 w 3353"/>
                <a:gd name="T91" fmla="*/ 3590 h 3590"/>
                <a:gd name="T92" fmla="*/ 11 w 3353"/>
                <a:gd name="T93" fmla="*/ 3531 h 3590"/>
                <a:gd name="T94" fmla="*/ 24 w 3353"/>
                <a:gd name="T95" fmla="*/ 2513 h 3590"/>
                <a:gd name="T96" fmla="*/ 151 w 3353"/>
                <a:gd name="T97" fmla="*/ 2485 h 3590"/>
                <a:gd name="T98" fmla="*/ 211 w 3353"/>
                <a:gd name="T99" fmla="*/ 2614 h 3590"/>
                <a:gd name="T100" fmla="*/ 437 w 3353"/>
                <a:gd name="T101" fmla="*/ 2467 h 3590"/>
                <a:gd name="T102" fmla="*/ 715 w 3353"/>
                <a:gd name="T103" fmla="*/ 2499 h 3590"/>
                <a:gd name="T104" fmla="*/ 211 w 3353"/>
                <a:gd name="T105" fmla="*/ 311 h 3590"/>
                <a:gd name="T106" fmla="*/ 151 w 3353"/>
                <a:gd name="T107" fmla="*/ 2064 h 3590"/>
                <a:gd name="T108" fmla="*/ 24 w 3353"/>
                <a:gd name="T109" fmla="*/ 2034 h 3590"/>
                <a:gd name="T110" fmla="*/ 11 w 3353"/>
                <a:gd name="T111" fmla="*/ 160 h 3590"/>
                <a:gd name="T112" fmla="*/ 1815 w 3353"/>
                <a:gd name="T113" fmla="*/ 100 h 3590"/>
                <a:gd name="T114" fmla="*/ 2661 w 3353"/>
                <a:gd name="T115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53" h="3590">
                  <a:moveTo>
                    <a:pt x="1065" y="3115"/>
                  </a:moveTo>
                  <a:lnTo>
                    <a:pt x="1065" y="3380"/>
                  </a:lnTo>
                  <a:lnTo>
                    <a:pt x="1710" y="3380"/>
                  </a:lnTo>
                  <a:lnTo>
                    <a:pt x="1710" y="3115"/>
                  </a:lnTo>
                  <a:lnTo>
                    <a:pt x="1679" y="3149"/>
                  </a:lnTo>
                  <a:lnTo>
                    <a:pt x="1647" y="3180"/>
                  </a:lnTo>
                  <a:lnTo>
                    <a:pt x="1610" y="3207"/>
                  </a:lnTo>
                  <a:lnTo>
                    <a:pt x="1571" y="3230"/>
                  </a:lnTo>
                  <a:lnTo>
                    <a:pt x="1528" y="3247"/>
                  </a:lnTo>
                  <a:lnTo>
                    <a:pt x="1483" y="3261"/>
                  </a:lnTo>
                  <a:lnTo>
                    <a:pt x="1437" y="3269"/>
                  </a:lnTo>
                  <a:lnTo>
                    <a:pt x="1388" y="3272"/>
                  </a:lnTo>
                  <a:lnTo>
                    <a:pt x="1340" y="3269"/>
                  </a:lnTo>
                  <a:lnTo>
                    <a:pt x="1293" y="3261"/>
                  </a:lnTo>
                  <a:lnTo>
                    <a:pt x="1248" y="3247"/>
                  </a:lnTo>
                  <a:lnTo>
                    <a:pt x="1206" y="3230"/>
                  </a:lnTo>
                  <a:lnTo>
                    <a:pt x="1166" y="3207"/>
                  </a:lnTo>
                  <a:lnTo>
                    <a:pt x="1130" y="3180"/>
                  </a:lnTo>
                  <a:lnTo>
                    <a:pt x="1096" y="3149"/>
                  </a:lnTo>
                  <a:lnTo>
                    <a:pt x="1065" y="3115"/>
                  </a:lnTo>
                  <a:close/>
                  <a:moveTo>
                    <a:pt x="211" y="3115"/>
                  </a:moveTo>
                  <a:lnTo>
                    <a:pt x="211" y="3380"/>
                  </a:lnTo>
                  <a:lnTo>
                    <a:pt x="855" y="3380"/>
                  </a:lnTo>
                  <a:lnTo>
                    <a:pt x="855" y="3115"/>
                  </a:lnTo>
                  <a:lnTo>
                    <a:pt x="825" y="3148"/>
                  </a:lnTo>
                  <a:lnTo>
                    <a:pt x="792" y="3180"/>
                  </a:lnTo>
                  <a:lnTo>
                    <a:pt x="755" y="3207"/>
                  </a:lnTo>
                  <a:lnTo>
                    <a:pt x="715" y="3230"/>
                  </a:lnTo>
                  <a:lnTo>
                    <a:pt x="673" y="3247"/>
                  </a:lnTo>
                  <a:lnTo>
                    <a:pt x="628" y="3261"/>
                  </a:lnTo>
                  <a:lnTo>
                    <a:pt x="581" y="3269"/>
                  </a:lnTo>
                  <a:lnTo>
                    <a:pt x="533" y="3272"/>
                  </a:lnTo>
                  <a:lnTo>
                    <a:pt x="484" y="3269"/>
                  </a:lnTo>
                  <a:lnTo>
                    <a:pt x="437" y="3261"/>
                  </a:lnTo>
                  <a:lnTo>
                    <a:pt x="393" y="3247"/>
                  </a:lnTo>
                  <a:lnTo>
                    <a:pt x="350" y="3230"/>
                  </a:lnTo>
                  <a:lnTo>
                    <a:pt x="311" y="3207"/>
                  </a:lnTo>
                  <a:lnTo>
                    <a:pt x="274" y="3180"/>
                  </a:lnTo>
                  <a:lnTo>
                    <a:pt x="240" y="3148"/>
                  </a:lnTo>
                  <a:lnTo>
                    <a:pt x="211" y="3115"/>
                  </a:lnTo>
                  <a:close/>
                  <a:moveTo>
                    <a:pt x="3078" y="2985"/>
                  </a:moveTo>
                  <a:lnTo>
                    <a:pt x="3055" y="3024"/>
                  </a:lnTo>
                  <a:lnTo>
                    <a:pt x="3028" y="3060"/>
                  </a:lnTo>
                  <a:lnTo>
                    <a:pt x="2996" y="3094"/>
                  </a:lnTo>
                  <a:lnTo>
                    <a:pt x="2962" y="3123"/>
                  </a:lnTo>
                  <a:lnTo>
                    <a:pt x="2923" y="3149"/>
                  </a:lnTo>
                  <a:lnTo>
                    <a:pt x="2881" y="3170"/>
                  </a:lnTo>
                  <a:lnTo>
                    <a:pt x="2837" y="3187"/>
                  </a:lnTo>
                  <a:lnTo>
                    <a:pt x="2790" y="3198"/>
                  </a:lnTo>
                  <a:lnTo>
                    <a:pt x="2753" y="3204"/>
                  </a:lnTo>
                  <a:lnTo>
                    <a:pt x="2716" y="3205"/>
                  </a:lnTo>
                  <a:lnTo>
                    <a:pt x="2664" y="3203"/>
                  </a:lnTo>
                  <a:lnTo>
                    <a:pt x="2615" y="3193"/>
                  </a:lnTo>
                  <a:lnTo>
                    <a:pt x="2569" y="3178"/>
                  </a:lnTo>
                  <a:lnTo>
                    <a:pt x="2524" y="3158"/>
                  </a:lnTo>
                  <a:lnTo>
                    <a:pt x="2483" y="3132"/>
                  </a:lnTo>
                  <a:lnTo>
                    <a:pt x="2445" y="3102"/>
                  </a:lnTo>
                  <a:lnTo>
                    <a:pt x="2492" y="3363"/>
                  </a:lnTo>
                  <a:lnTo>
                    <a:pt x="3126" y="3246"/>
                  </a:lnTo>
                  <a:lnTo>
                    <a:pt x="3078" y="2985"/>
                  </a:lnTo>
                  <a:close/>
                  <a:moveTo>
                    <a:pt x="1388" y="2666"/>
                  </a:moveTo>
                  <a:lnTo>
                    <a:pt x="1353" y="2670"/>
                  </a:lnTo>
                  <a:lnTo>
                    <a:pt x="1319" y="2678"/>
                  </a:lnTo>
                  <a:lnTo>
                    <a:pt x="1289" y="2694"/>
                  </a:lnTo>
                  <a:lnTo>
                    <a:pt x="1260" y="2713"/>
                  </a:lnTo>
                  <a:lnTo>
                    <a:pt x="1236" y="2737"/>
                  </a:lnTo>
                  <a:lnTo>
                    <a:pt x="1217" y="2764"/>
                  </a:lnTo>
                  <a:lnTo>
                    <a:pt x="1203" y="2795"/>
                  </a:lnTo>
                  <a:lnTo>
                    <a:pt x="1193" y="2828"/>
                  </a:lnTo>
                  <a:lnTo>
                    <a:pt x="1190" y="2864"/>
                  </a:lnTo>
                  <a:lnTo>
                    <a:pt x="1193" y="2899"/>
                  </a:lnTo>
                  <a:lnTo>
                    <a:pt x="1203" y="2933"/>
                  </a:lnTo>
                  <a:lnTo>
                    <a:pt x="1217" y="2964"/>
                  </a:lnTo>
                  <a:lnTo>
                    <a:pt x="1236" y="2992"/>
                  </a:lnTo>
                  <a:lnTo>
                    <a:pt x="1260" y="3016"/>
                  </a:lnTo>
                  <a:lnTo>
                    <a:pt x="1289" y="3035"/>
                  </a:lnTo>
                  <a:lnTo>
                    <a:pt x="1319" y="3049"/>
                  </a:lnTo>
                  <a:lnTo>
                    <a:pt x="1353" y="3059"/>
                  </a:lnTo>
                  <a:lnTo>
                    <a:pt x="1388" y="3062"/>
                  </a:lnTo>
                  <a:lnTo>
                    <a:pt x="1424" y="3059"/>
                  </a:lnTo>
                  <a:lnTo>
                    <a:pt x="1457" y="3049"/>
                  </a:lnTo>
                  <a:lnTo>
                    <a:pt x="1488" y="3035"/>
                  </a:lnTo>
                  <a:lnTo>
                    <a:pt x="1516" y="3016"/>
                  </a:lnTo>
                  <a:lnTo>
                    <a:pt x="1539" y="2992"/>
                  </a:lnTo>
                  <a:lnTo>
                    <a:pt x="1559" y="2964"/>
                  </a:lnTo>
                  <a:lnTo>
                    <a:pt x="1574" y="2933"/>
                  </a:lnTo>
                  <a:lnTo>
                    <a:pt x="1582" y="2899"/>
                  </a:lnTo>
                  <a:lnTo>
                    <a:pt x="1586" y="2864"/>
                  </a:lnTo>
                  <a:lnTo>
                    <a:pt x="1582" y="2828"/>
                  </a:lnTo>
                  <a:lnTo>
                    <a:pt x="1574" y="2795"/>
                  </a:lnTo>
                  <a:lnTo>
                    <a:pt x="1559" y="2764"/>
                  </a:lnTo>
                  <a:lnTo>
                    <a:pt x="1539" y="2737"/>
                  </a:lnTo>
                  <a:lnTo>
                    <a:pt x="1516" y="2713"/>
                  </a:lnTo>
                  <a:lnTo>
                    <a:pt x="1488" y="2694"/>
                  </a:lnTo>
                  <a:lnTo>
                    <a:pt x="1457" y="2678"/>
                  </a:lnTo>
                  <a:lnTo>
                    <a:pt x="1424" y="2670"/>
                  </a:lnTo>
                  <a:lnTo>
                    <a:pt x="1388" y="2666"/>
                  </a:lnTo>
                  <a:close/>
                  <a:moveTo>
                    <a:pt x="533" y="2666"/>
                  </a:moveTo>
                  <a:lnTo>
                    <a:pt x="497" y="2670"/>
                  </a:lnTo>
                  <a:lnTo>
                    <a:pt x="464" y="2678"/>
                  </a:lnTo>
                  <a:lnTo>
                    <a:pt x="433" y="2694"/>
                  </a:lnTo>
                  <a:lnTo>
                    <a:pt x="406" y="2713"/>
                  </a:lnTo>
                  <a:lnTo>
                    <a:pt x="382" y="2737"/>
                  </a:lnTo>
                  <a:lnTo>
                    <a:pt x="362" y="2764"/>
                  </a:lnTo>
                  <a:lnTo>
                    <a:pt x="347" y="2795"/>
                  </a:lnTo>
                  <a:lnTo>
                    <a:pt x="338" y="2828"/>
                  </a:lnTo>
                  <a:lnTo>
                    <a:pt x="335" y="2864"/>
                  </a:lnTo>
                  <a:lnTo>
                    <a:pt x="338" y="2899"/>
                  </a:lnTo>
                  <a:lnTo>
                    <a:pt x="347" y="2933"/>
                  </a:lnTo>
                  <a:lnTo>
                    <a:pt x="362" y="2964"/>
                  </a:lnTo>
                  <a:lnTo>
                    <a:pt x="382" y="2992"/>
                  </a:lnTo>
                  <a:lnTo>
                    <a:pt x="406" y="3016"/>
                  </a:lnTo>
                  <a:lnTo>
                    <a:pt x="433" y="3035"/>
                  </a:lnTo>
                  <a:lnTo>
                    <a:pt x="464" y="3049"/>
                  </a:lnTo>
                  <a:lnTo>
                    <a:pt x="497" y="3059"/>
                  </a:lnTo>
                  <a:lnTo>
                    <a:pt x="533" y="3062"/>
                  </a:lnTo>
                  <a:lnTo>
                    <a:pt x="568" y="3059"/>
                  </a:lnTo>
                  <a:lnTo>
                    <a:pt x="602" y="3049"/>
                  </a:lnTo>
                  <a:lnTo>
                    <a:pt x="633" y="3035"/>
                  </a:lnTo>
                  <a:lnTo>
                    <a:pt x="661" y="3016"/>
                  </a:lnTo>
                  <a:lnTo>
                    <a:pt x="685" y="2992"/>
                  </a:lnTo>
                  <a:lnTo>
                    <a:pt x="704" y="2964"/>
                  </a:lnTo>
                  <a:lnTo>
                    <a:pt x="718" y="2933"/>
                  </a:lnTo>
                  <a:lnTo>
                    <a:pt x="728" y="2899"/>
                  </a:lnTo>
                  <a:lnTo>
                    <a:pt x="731" y="2864"/>
                  </a:lnTo>
                  <a:lnTo>
                    <a:pt x="728" y="2828"/>
                  </a:lnTo>
                  <a:lnTo>
                    <a:pt x="718" y="2795"/>
                  </a:lnTo>
                  <a:lnTo>
                    <a:pt x="704" y="2764"/>
                  </a:lnTo>
                  <a:lnTo>
                    <a:pt x="685" y="2737"/>
                  </a:lnTo>
                  <a:lnTo>
                    <a:pt x="661" y="2713"/>
                  </a:lnTo>
                  <a:lnTo>
                    <a:pt x="633" y="2694"/>
                  </a:lnTo>
                  <a:lnTo>
                    <a:pt x="602" y="2678"/>
                  </a:lnTo>
                  <a:lnTo>
                    <a:pt x="568" y="2670"/>
                  </a:lnTo>
                  <a:lnTo>
                    <a:pt x="533" y="2666"/>
                  </a:lnTo>
                  <a:close/>
                  <a:moveTo>
                    <a:pt x="2717" y="2599"/>
                  </a:moveTo>
                  <a:lnTo>
                    <a:pt x="2681" y="2602"/>
                  </a:lnTo>
                  <a:lnTo>
                    <a:pt x="2650" y="2610"/>
                  </a:lnTo>
                  <a:lnTo>
                    <a:pt x="2622" y="2623"/>
                  </a:lnTo>
                  <a:lnTo>
                    <a:pt x="2596" y="2639"/>
                  </a:lnTo>
                  <a:lnTo>
                    <a:pt x="2573" y="2660"/>
                  </a:lnTo>
                  <a:lnTo>
                    <a:pt x="2553" y="2685"/>
                  </a:lnTo>
                  <a:lnTo>
                    <a:pt x="2537" y="2712"/>
                  </a:lnTo>
                  <a:lnTo>
                    <a:pt x="2526" y="2740"/>
                  </a:lnTo>
                  <a:lnTo>
                    <a:pt x="2520" y="2771"/>
                  </a:lnTo>
                  <a:lnTo>
                    <a:pt x="2517" y="2801"/>
                  </a:lnTo>
                  <a:lnTo>
                    <a:pt x="2521" y="2833"/>
                  </a:lnTo>
                  <a:lnTo>
                    <a:pt x="2531" y="2867"/>
                  </a:lnTo>
                  <a:lnTo>
                    <a:pt x="2546" y="2898"/>
                  </a:lnTo>
                  <a:lnTo>
                    <a:pt x="2565" y="2925"/>
                  </a:lnTo>
                  <a:lnTo>
                    <a:pt x="2589" y="2949"/>
                  </a:lnTo>
                  <a:lnTo>
                    <a:pt x="2617" y="2969"/>
                  </a:lnTo>
                  <a:lnTo>
                    <a:pt x="2647" y="2983"/>
                  </a:lnTo>
                  <a:lnTo>
                    <a:pt x="2681" y="2992"/>
                  </a:lnTo>
                  <a:lnTo>
                    <a:pt x="2716" y="2995"/>
                  </a:lnTo>
                  <a:lnTo>
                    <a:pt x="2751" y="2992"/>
                  </a:lnTo>
                  <a:lnTo>
                    <a:pt x="2783" y="2983"/>
                  </a:lnTo>
                  <a:lnTo>
                    <a:pt x="2811" y="2971"/>
                  </a:lnTo>
                  <a:lnTo>
                    <a:pt x="2837" y="2954"/>
                  </a:lnTo>
                  <a:lnTo>
                    <a:pt x="2860" y="2933"/>
                  </a:lnTo>
                  <a:lnTo>
                    <a:pt x="2879" y="2909"/>
                  </a:lnTo>
                  <a:lnTo>
                    <a:pt x="2894" y="2883"/>
                  </a:lnTo>
                  <a:lnTo>
                    <a:pt x="2906" y="2855"/>
                  </a:lnTo>
                  <a:lnTo>
                    <a:pt x="2913" y="2824"/>
                  </a:lnTo>
                  <a:lnTo>
                    <a:pt x="2914" y="2794"/>
                  </a:lnTo>
                  <a:lnTo>
                    <a:pt x="2910" y="2761"/>
                  </a:lnTo>
                  <a:lnTo>
                    <a:pt x="2902" y="2727"/>
                  </a:lnTo>
                  <a:lnTo>
                    <a:pt x="2886" y="2696"/>
                  </a:lnTo>
                  <a:lnTo>
                    <a:pt x="2867" y="2669"/>
                  </a:lnTo>
                  <a:lnTo>
                    <a:pt x="2843" y="2645"/>
                  </a:lnTo>
                  <a:lnTo>
                    <a:pt x="2816" y="2625"/>
                  </a:lnTo>
                  <a:lnTo>
                    <a:pt x="2784" y="2611"/>
                  </a:lnTo>
                  <a:lnTo>
                    <a:pt x="2751" y="2602"/>
                  </a:lnTo>
                  <a:lnTo>
                    <a:pt x="2717" y="2599"/>
                  </a:lnTo>
                  <a:close/>
                  <a:moveTo>
                    <a:pt x="1065" y="311"/>
                  </a:moveTo>
                  <a:lnTo>
                    <a:pt x="1065" y="2613"/>
                  </a:lnTo>
                  <a:lnTo>
                    <a:pt x="1096" y="2579"/>
                  </a:lnTo>
                  <a:lnTo>
                    <a:pt x="1130" y="2549"/>
                  </a:lnTo>
                  <a:lnTo>
                    <a:pt x="1166" y="2522"/>
                  </a:lnTo>
                  <a:lnTo>
                    <a:pt x="1206" y="2499"/>
                  </a:lnTo>
                  <a:lnTo>
                    <a:pt x="1248" y="2480"/>
                  </a:lnTo>
                  <a:lnTo>
                    <a:pt x="1293" y="2467"/>
                  </a:lnTo>
                  <a:lnTo>
                    <a:pt x="1340" y="2459"/>
                  </a:lnTo>
                  <a:lnTo>
                    <a:pt x="1388" y="2455"/>
                  </a:lnTo>
                  <a:lnTo>
                    <a:pt x="1437" y="2459"/>
                  </a:lnTo>
                  <a:lnTo>
                    <a:pt x="1483" y="2467"/>
                  </a:lnTo>
                  <a:lnTo>
                    <a:pt x="1528" y="2480"/>
                  </a:lnTo>
                  <a:lnTo>
                    <a:pt x="1571" y="2499"/>
                  </a:lnTo>
                  <a:lnTo>
                    <a:pt x="1610" y="2522"/>
                  </a:lnTo>
                  <a:lnTo>
                    <a:pt x="1647" y="2549"/>
                  </a:lnTo>
                  <a:lnTo>
                    <a:pt x="1679" y="2579"/>
                  </a:lnTo>
                  <a:lnTo>
                    <a:pt x="1710" y="2613"/>
                  </a:lnTo>
                  <a:lnTo>
                    <a:pt x="1710" y="311"/>
                  </a:lnTo>
                  <a:lnTo>
                    <a:pt x="1065" y="311"/>
                  </a:lnTo>
                  <a:close/>
                  <a:moveTo>
                    <a:pt x="2661" y="0"/>
                  </a:moveTo>
                  <a:lnTo>
                    <a:pt x="2684" y="4"/>
                  </a:lnTo>
                  <a:lnTo>
                    <a:pt x="2706" y="13"/>
                  </a:lnTo>
                  <a:lnTo>
                    <a:pt x="2724" y="26"/>
                  </a:lnTo>
                  <a:lnTo>
                    <a:pt x="2740" y="42"/>
                  </a:lnTo>
                  <a:lnTo>
                    <a:pt x="2751" y="63"/>
                  </a:lnTo>
                  <a:lnTo>
                    <a:pt x="2759" y="86"/>
                  </a:lnTo>
                  <a:lnTo>
                    <a:pt x="3078" y="1820"/>
                  </a:lnTo>
                  <a:lnTo>
                    <a:pt x="3079" y="1844"/>
                  </a:lnTo>
                  <a:lnTo>
                    <a:pt x="3076" y="1868"/>
                  </a:lnTo>
                  <a:lnTo>
                    <a:pt x="3067" y="1889"/>
                  </a:lnTo>
                  <a:lnTo>
                    <a:pt x="3054" y="1908"/>
                  </a:lnTo>
                  <a:lnTo>
                    <a:pt x="3037" y="1923"/>
                  </a:lnTo>
                  <a:lnTo>
                    <a:pt x="3017" y="1935"/>
                  </a:lnTo>
                  <a:lnTo>
                    <a:pt x="2993" y="1943"/>
                  </a:lnTo>
                  <a:lnTo>
                    <a:pt x="2969" y="1944"/>
                  </a:lnTo>
                  <a:lnTo>
                    <a:pt x="2946" y="1941"/>
                  </a:lnTo>
                  <a:lnTo>
                    <a:pt x="2925" y="1932"/>
                  </a:lnTo>
                  <a:lnTo>
                    <a:pt x="2906" y="1919"/>
                  </a:lnTo>
                  <a:lnTo>
                    <a:pt x="2890" y="1902"/>
                  </a:lnTo>
                  <a:lnTo>
                    <a:pt x="2878" y="1881"/>
                  </a:lnTo>
                  <a:lnTo>
                    <a:pt x="2871" y="1858"/>
                  </a:lnTo>
                  <a:lnTo>
                    <a:pt x="2571" y="227"/>
                  </a:lnTo>
                  <a:lnTo>
                    <a:pt x="1937" y="344"/>
                  </a:lnTo>
                  <a:lnTo>
                    <a:pt x="2353" y="2609"/>
                  </a:lnTo>
                  <a:lnTo>
                    <a:pt x="2366" y="2587"/>
                  </a:lnTo>
                  <a:lnTo>
                    <a:pt x="2379" y="2565"/>
                  </a:lnTo>
                  <a:lnTo>
                    <a:pt x="2409" y="2528"/>
                  </a:lnTo>
                  <a:lnTo>
                    <a:pt x="2440" y="2496"/>
                  </a:lnTo>
                  <a:lnTo>
                    <a:pt x="2475" y="2467"/>
                  </a:lnTo>
                  <a:lnTo>
                    <a:pt x="2513" y="2442"/>
                  </a:lnTo>
                  <a:lnTo>
                    <a:pt x="2554" y="2422"/>
                  </a:lnTo>
                  <a:lnTo>
                    <a:pt x="2597" y="2406"/>
                  </a:lnTo>
                  <a:lnTo>
                    <a:pt x="2643" y="2396"/>
                  </a:lnTo>
                  <a:lnTo>
                    <a:pt x="2680" y="2390"/>
                  </a:lnTo>
                  <a:lnTo>
                    <a:pt x="2717" y="2389"/>
                  </a:lnTo>
                  <a:lnTo>
                    <a:pt x="2767" y="2392"/>
                  </a:lnTo>
                  <a:lnTo>
                    <a:pt x="2817" y="2401"/>
                  </a:lnTo>
                  <a:lnTo>
                    <a:pt x="2864" y="2416"/>
                  </a:lnTo>
                  <a:lnTo>
                    <a:pt x="2908" y="2437"/>
                  </a:lnTo>
                  <a:lnTo>
                    <a:pt x="2950" y="2462"/>
                  </a:lnTo>
                  <a:lnTo>
                    <a:pt x="2988" y="2492"/>
                  </a:lnTo>
                  <a:lnTo>
                    <a:pt x="2981" y="2458"/>
                  </a:lnTo>
                  <a:lnTo>
                    <a:pt x="2980" y="2434"/>
                  </a:lnTo>
                  <a:lnTo>
                    <a:pt x="2983" y="2411"/>
                  </a:lnTo>
                  <a:lnTo>
                    <a:pt x="2992" y="2389"/>
                  </a:lnTo>
                  <a:lnTo>
                    <a:pt x="3005" y="2370"/>
                  </a:lnTo>
                  <a:lnTo>
                    <a:pt x="3022" y="2354"/>
                  </a:lnTo>
                  <a:lnTo>
                    <a:pt x="3042" y="2342"/>
                  </a:lnTo>
                  <a:lnTo>
                    <a:pt x="3066" y="2336"/>
                  </a:lnTo>
                  <a:lnTo>
                    <a:pt x="3090" y="2334"/>
                  </a:lnTo>
                  <a:lnTo>
                    <a:pt x="3113" y="2338"/>
                  </a:lnTo>
                  <a:lnTo>
                    <a:pt x="3135" y="2347"/>
                  </a:lnTo>
                  <a:lnTo>
                    <a:pt x="3154" y="2360"/>
                  </a:lnTo>
                  <a:lnTo>
                    <a:pt x="3169" y="2377"/>
                  </a:lnTo>
                  <a:lnTo>
                    <a:pt x="3181" y="2397"/>
                  </a:lnTo>
                  <a:lnTo>
                    <a:pt x="3188" y="2421"/>
                  </a:lnTo>
                  <a:lnTo>
                    <a:pt x="3352" y="3312"/>
                  </a:lnTo>
                  <a:lnTo>
                    <a:pt x="3353" y="3335"/>
                  </a:lnTo>
                  <a:lnTo>
                    <a:pt x="3350" y="3358"/>
                  </a:lnTo>
                  <a:lnTo>
                    <a:pt x="3341" y="3380"/>
                  </a:lnTo>
                  <a:lnTo>
                    <a:pt x="3328" y="3399"/>
                  </a:lnTo>
                  <a:lnTo>
                    <a:pt x="3311" y="3415"/>
                  </a:lnTo>
                  <a:lnTo>
                    <a:pt x="3291" y="3427"/>
                  </a:lnTo>
                  <a:lnTo>
                    <a:pt x="3267" y="3433"/>
                  </a:lnTo>
                  <a:lnTo>
                    <a:pt x="2427" y="3588"/>
                  </a:lnTo>
                  <a:lnTo>
                    <a:pt x="2408" y="3590"/>
                  </a:lnTo>
                  <a:lnTo>
                    <a:pt x="2387" y="3588"/>
                  </a:lnTo>
                  <a:lnTo>
                    <a:pt x="2367" y="3581"/>
                  </a:lnTo>
                  <a:lnTo>
                    <a:pt x="2348" y="3572"/>
                  </a:lnTo>
                  <a:lnTo>
                    <a:pt x="2332" y="3558"/>
                  </a:lnTo>
                  <a:lnTo>
                    <a:pt x="2319" y="3542"/>
                  </a:lnTo>
                  <a:lnTo>
                    <a:pt x="2311" y="3524"/>
                  </a:lnTo>
                  <a:lnTo>
                    <a:pt x="2304" y="3504"/>
                  </a:lnTo>
                  <a:lnTo>
                    <a:pt x="1921" y="1419"/>
                  </a:lnTo>
                  <a:lnTo>
                    <a:pt x="1921" y="3484"/>
                  </a:lnTo>
                  <a:lnTo>
                    <a:pt x="1918" y="3509"/>
                  </a:lnTo>
                  <a:lnTo>
                    <a:pt x="1910" y="3531"/>
                  </a:lnTo>
                  <a:lnTo>
                    <a:pt x="1898" y="3551"/>
                  </a:lnTo>
                  <a:lnTo>
                    <a:pt x="1882" y="3567"/>
                  </a:lnTo>
                  <a:lnTo>
                    <a:pt x="1862" y="3579"/>
                  </a:lnTo>
                  <a:lnTo>
                    <a:pt x="1839" y="3587"/>
                  </a:lnTo>
                  <a:lnTo>
                    <a:pt x="1815" y="3590"/>
                  </a:lnTo>
                  <a:lnTo>
                    <a:pt x="105" y="3590"/>
                  </a:lnTo>
                  <a:lnTo>
                    <a:pt x="82" y="3587"/>
                  </a:lnTo>
                  <a:lnTo>
                    <a:pt x="59" y="3579"/>
                  </a:lnTo>
                  <a:lnTo>
                    <a:pt x="40" y="3567"/>
                  </a:lnTo>
                  <a:lnTo>
                    <a:pt x="24" y="3551"/>
                  </a:lnTo>
                  <a:lnTo>
                    <a:pt x="11" y="3531"/>
                  </a:lnTo>
                  <a:lnTo>
                    <a:pt x="3" y="3509"/>
                  </a:lnTo>
                  <a:lnTo>
                    <a:pt x="0" y="3484"/>
                  </a:lnTo>
                  <a:lnTo>
                    <a:pt x="0" y="2578"/>
                  </a:lnTo>
                  <a:lnTo>
                    <a:pt x="3" y="2554"/>
                  </a:lnTo>
                  <a:lnTo>
                    <a:pt x="11" y="2533"/>
                  </a:lnTo>
                  <a:lnTo>
                    <a:pt x="24" y="2513"/>
                  </a:lnTo>
                  <a:lnTo>
                    <a:pt x="40" y="2497"/>
                  </a:lnTo>
                  <a:lnTo>
                    <a:pt x="59" y="2485"/>
                  </a:lnTo>
                  <a:lnTo>
                    <a:pt x="82" y="2476"/>
                  </a:lnTo>
                  <a:lnTo>
                    <a:pt x="105" y="2474"/>
                  </a:lnTo>
                  <a:lnTo>
                    <a:pt x="129" y="2476"/>
                  </a:lnTo>
                  <a:lnTo>
                    <a:pt x="151" y="2485"/>
                  </a:lnTo>
                  <a:lnTo>
                    <a:pt x="171" y="2497"/>
                  </a:lnTo>
                  <a:lnTo>
                    <a:pt x="187" y="2513"/>
                  </a:lnTo>
                  <a:lnTo>
                    <a:pt x="200" y="2533"/>
                  </a:lnTo>
                  <a:lnTo>
                    <a:pt x="208" y="2554"/>
                  </a:lnTo>
                  <a:lnTo>
                    <a:pt x="211" y="2578"/>
                  </a:lnTo>
                  <a:lnTo>
                    <a:pt x="211" y="2614"/>
                  </a:lnTo>
                  <a:lnTo>
                    <a:pt x="240" y="2579"/>
                  </a:lnTo>
                  <a:lnTo>
                    <a:pt x="274" y="2549"/>
                  </a:lnTo>
                  <a:lnTo>
                    <a:pt x="311" y="2522"/>
                  </a:lnTo>
                  <a:lnTo>
                    <a:pt x="350" y="2499"/>
                  </a:lnTo>
                  <a:lnTo>
                    <a:pt x="393" y="2480"/>
                  </a:lnTo>
                  <a:lnTo>
                    <a:pt x="437" y="2467"/>
                  </a:lnTo>
                  <a:lnTo>
                    <a:pt x="484" y="2459"/>
                  </a:lnTo>
                  <a:lnTo>
                    <a:pt x="533" y="2455"/>
                  </a:lnTo>
                  <a:lnTo>
                    <a:pt x="581" y="2459"/>
                  </a:lnTo>
                  <a:lnTo>
                    <a:pt x="628" y="2467"/>
                  </a:lnTo>
                  <a:lnTo>
                    <a:pt x="673" y="2480"/>
                  </a:lnTo>
                  <a:lnTo>
                    <a:pt x="715" y="2499"/>
                  </a:lnTo>
                  <a:lnTo>
                    <a:pt x="755" y="2522"/>
                  </a:lnTo>
                  <a:lnTo>
                    <a:pt x="792" y="2549"/>
                  </a:lnTo>
                  <a:lnTo>
                    <a:pt x="825" y="2579"/>
                  </a:lnTo>
                  <a:lnTo>
                    <a:pt x="855" y="2614"/>
                  </a:lnTo>
                  <a:lnTo>
                    <a:pt x="855" y="311"/>
                  </a:lnTo>
                  <a:lnTo>
                    <a:pt x="211" y="311"/>
                  </a:lnTo>
                  <a:lnTo>
                    <a:pt x="211" y="1969"/>
                  </a:lnTo>
                  <a:lnTo>
                    <a:pt x="208" y="1993"/>
                  </a:lnTo>
                  <a:lnTo>
                    <a:pt x="200" y="2015"/>
                  </a:lnTo>
                  <a:lnTo>
                    <a:pt x="187" y="2034"/>
                  </a:lnTo>
                  <a:lnTo>
                    <a:pt x="171" y="2051"/>
                  </a:lnTo>
                  <a:lnTo>
                    <a:pt x="151" y="2064"/>
                  </a:lnTo>
                  <a:lnTo>
                    <a:pt x="129" y="2071"/>
                  </a:lnTo>
                  <a:lnTo>
                    <a:pt x="105" y="2073"/>
                  </a:lnTo>
                  <a:lnTo>
                    <a:pt x="82" y="2071"/>
                  </a:lnTo>
                  <a:lnTo>
                    <a:pt x="59" y="2064"/>
                  </a:lnTo>
                  <a:lnTo>
                    <a:pt x="40" y="2051"/>
                  </a:lnTo>
                  <a:lnTo>
                    <a:pt x="24" y="2034"/>
                  </a:lnTo>
                  <a:lnTo>
                    <a:pt x="11" y="2015"/>
                  </a:lnTo>
                  <a:lnTo>
                    <a:pt x="3" y="1993"/>
                  </a:lnTo>
                  <a:lnTo>
                    <a:pt x="0" y="1969"/>
                  </a:lnTo>
                  <a:lnTo>
                    <a:pt x="0" y="206"/>
                  </a:lnTo>
                  <a:lnTo>
                    <a:pt x="3" y="182"/>
                  </a:lnTo>
                  <a:lnTo>
                    <a:pt x="11" y="160"/>
                  </a:lnTo>
                  <a:lnTo>
                    <a:pt x="24" y="140"/>
                  </a:lnTo>
                  <a:lnTo>
                    <a:pt x="40" y="124"/>
                  </a:lnTo>
                  <a:lnTo>
                    <a:pt x="59" y="111"/>
                  </a:lnTo>
                  <a:lnTo>
                    <a:pt x="82" y="103"/>
                  </a:lnTo>
                  <a:lnTo>
                    <a:pt x="105" y="100"/>
                  </a:lnTo>
                  <a:lnTo>
                    <a:pt x="1815" y="100"/>
                  </a:lnTo>
                  <a:lnTo>
                    <a:pt x="1839" y="103"/>
                  </a:lnTo>
                  <a:lnTo>
                    <a:pt x="1860" y="111"/>
                  </a:lnTo>
                  <a:lnTo>
                    <a:pt x="1880" y="123"/>
                  </a:lnTo>
                  <a:lnTo>
                    <a:pt x="1896" y="138"/>
                  </a:lnTo>
                  <a:lnTo>
                    <a:pt x="2636" y="2"/>
                  </a:lnTo>
                  <a:lnTo>
                    <a:pt x="2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282"/>
            <p:cNvSpPr>
              <a:spLocks/>
            </p:cNvSpPr>
            <p:nvPr/>
          </p:nvSpPr>
          <p:spPr bwMode="auto">
            <a:xfrm>
              <a:off x="5591175" y="5849938"/>
              <a:ext cx="33338" cy="239712"/>
            </a:xfrm>
            <a:custGeom>
              <a:avLst/>
              <a:gdLst>
                <a:gd name="T0" fmla="*/ 105 w 210"/>
                <a:gd name="T1" fmla="*/ 0 h 1516"/>
                <a:gd name="T2" fmla="*/ 129 w 210"/>
                <a:gd name="T3" fmla="*/ 4 h 1516"/>
                <a:gd name="T4" fmla="*/ 151 w 210"/>
                <a:gd name="T5" fmla="*/ 11 h 1516"/>
                <a:gd name="T6" fmla="*/ 171 w 210"/>
                <a:gd name="T7" fmla="*/ 24 h 1516"/>
                <a:gd name="T8" fmla="*/ 187 w 210"/>
                <a:gd name="T9" fmla="*/ 41 h 1516"/>
                <a:gd name="T10" fmla="*/ 199 w 210"/>
                <a:gd name="T11" fmla="*/ 60 h 1516"/>
                <a:gd name="T12" fmla="*/ 207 w 210"/>
                <a:gd name="T13" fmla="*/ 82 h 1516"/>
                <a:gd name="T14" fmla="*/ 210 w 210"/>
                <a:gd name="T15" fmla="*/ 106 h 1516"/>
                <a:gd name="T16" fmla="*/ 210 w 210"/>
                <a:gd name="T17" fmla="*/ 1410 h 1516"/>
                <a:gd name="T18" fmla="*/ 207 w 210"/>
                <a:gd name="T19" fmla="*/ 1435 h 1516"/>
                <a:gd name="T20" fmla="*/ 199 w 210"/>
                <a:gd name="T21" fmla="*/ 1457 h 1516"/>
                <a:gd name="T22" fmla="*/ 187 w 210"/>
                <a:gd name="T23" fmla="*/ 1477 h 1516"/>
                <a:gd name="T24" fmla="*/ 171 w 210"/>
                <a:gd name="T25" fmla="*/ 1493 h 1516"/>
                <a:gd name="T26" fmla="*/ 151 w 210"/>
                <a:gd name="T27" fmla="*/ 1505 h 1516"/>
                <a:gd name="T28" fmla="*/ 129 w 210"/>
                <a:gd name="T29" fmla="*/ 1513 h 1516"/>
                <a:gd name="T30" fmla="*/ 105 w 210"/>
                <a:gd name="T31" fmla="*/ 1516 h 1516"/>
                <a:gd name="T32" fmla="*/ 81 w 210"/>
                <a:gd name="T33" fmla="*/ 1513 h 1516"/>
                <a:gd name="T34" fmla="*/ 59 w 210"/>
                <a:gd name="T35" fmla="*/ 1505 h 1516"/>
                <a:gd name="T36" fmla="*/ 39 w 210"/>
                <a:gd name="T37" fmla="*/ 1493 h 1516"/>
                <a:gd name="T38" fmla="*/ 23 w 210"/>
                <a:gd name="T39" fmla="*/ 1477 h 1516"/>
                <a:gd name="T40" fmla="*/ 11 w 210"/>
                <a:gd name="T41" fmla="*/ 1457 h 1516"/>
                <a:gd name="T42" fmla="*/ 2 w 210"/>
                <a:gd name="T43" fmla="*/ 1435 h 1516"/>
                <a:gd name="T44" fmla="*/ 0 w 210"/>
                <a:gd name="T45" fmla="*/ 1410 h 1516"/>
                <a:gd name="T46" fmla="*/ 0 w 210"/>
                <a:gd name="T47" fmla="*/ 106 h 1516"/>
                <a:gd name="T48" fmla="*/ 2 w 210"/>
                <a:gd name="T49" fmla="*/ 82 h 1516"/>
                <a:gd name="T50" fmla="*/ 11 w 210"/>
                <a:gd name="T51" fmla="*/ 60 h 1516"/>
                <a:gd name="T52" fmla="*/ 23 w 210"/>
                <a:gd name="T53" fmla="*/ 41 h 1516"/>
                <a:gd name="T54" fmla="*/ 39 w 210"/>
                <a:gd name="T55" fmla="*/ 24 h 1516"/>
                <a:gd name="T56" fmla="*/ 59 w 210"/>
                <a:gd name="T57" fmla="*/ 11 h 1516"/>
                <a:gd name="T58" fmla="*/ 81 w 210"/>
                <a:gd name="T59" fmla="*/ 4 h 1516"/>
                <a:gd name="T60" fmla="*/ 105 w 210"/>
                <a:gd name="T61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1516">
                  <a:moveTo>
                    <a:pt x="105" y="0"/>
                  </a:moveTo>
                  <a:lnTo>
                    <a:pt x="129" y="4"/>
                  </a:lnTo>
                  <a:lnTo>
                    <a:pt x="151" y="11"/>
                  </a:lnTo>
                  <a:lnTo>
                    <a:pt x="171" y="24"/>
                  </a:lnTo>
                  <a:lnTo>
                    <a:pt x="187" y="41"/>
                  </a:lnTo>
                  <a:lnTo>
                    <a:pt x="199" y="60"/>
                  </a:lnTo>
                  <a:lnTo>
                    <a:pt x="207" y="82"/>
                  </a:lnTo>
                  <a:lnTo>
                    <a:pt x="210" y="106"/>
                  </a:lnTo>
                  <a:lnTo>
                    <a:pt x="210" y="1410"/>
                  </a:lnTo>
                  <a:lnTo>
                    <a:pt x="207" y="1435"/>
                  </a:lnTo>
                  <a:lnTo>
                    <a:pt x="199" y="1457"/>
                  </a:lnTo>
                  <a:lnTo>
                    <a:pt x="187" y="1477"/>
                  </a:lnTo>
                  <a:lnTo>
                    <a:pt x="171" y="1493"/>
                  </a:lnTo>
                  <a:lnTo>
                    <a:pt x="151" y="1505"/>
                  </a:lnTo>
                  <a:lnTo>
                    <a:pt x="129" y="1513"/>
                  </a:lnTo>
                  <a:lnTo>
                    <a:pt x="105" y="1516"/>
                  </a:lnTo>
                  <a:lnTo>
                    <a:pt x="81" y="1513"/>
                  </a:lnTo>
                  <a:lnTo>
                    <a:pt x="59" y="1505"/>
                  </a:lnTo>
                  <a:lnTo>
                    <a:pt x="39" y="1493"/>
                  </a:lnTo>
                  <a:lnTo>
                    <a:pt x="23" y="1477"/>
                  </a:lnTo>
                  <a:lnTo>
                    <a:pt x="11" y="1457"/>
                  </a:lnTo>
                  <a:lnTo>
                    <a:pt x="2" y="1435"/>
                  </a:lnTo>
                  <a:lnTo>
                    <a:pt x="0" y="1410"/>
                  </a:lnTo>
                  <a:lnTo>
                    <a:pt x="0" y="106"/>
                  </a:lnTo>
                  <a:lnTo>
                    <a:pt x="2" y="82"/>
                  </a:lnTo>
                  <a:lnTo>
                    <a:pt x="11" y="60"/>
                  </a:lnTo>
                  <a:lnTo>
                    <a:pt x="23" y="41"/>
                  </a:lnTo>
                  <a:lnTo>
                    <a:pt x="39" y="24"/>
                  </a:lnTo>
                  <a:lnTo>
                    <a:pt x="59" y="11"/>
                  </a:lnTo>
                  <a:lnTo>
                    <a:pt x="8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7" name="Group 376"/>
          <p:cNvGrpSpPr/>
          <p:nvPr/>
        </p:nvGrpSpPr>
        <p:grpSpPr>
          <a:xfrm>
            <a:off x="4403970" y="5783263"/>
            <a:ext cx="568326" cy="544513"/>
            <a:chOff x="4427538" y="5783263"/>
            <a:chExt cx="568326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2" name="Freeform 287"/>
            <p:cNvSpPr>
              <a:spLocks noEditPoints="1"/>
            </p:cNvSpPr>
            <p:nvPr/>
          </p:nvSpPr>
          <p:spPr bwMode="auto">
            <a:xfrm>
              <a:off x="4643438" y="5910263"/>
              <a:ext cx="136525" cy="231775"/>
            </a:xfrm>
            <a:custGeom>
              <a:avLst/>
              <a:gdLst>
                <a:gd name="T0" fmla="*/ 553 w 855"/>
                <a:gd name="T1" fmla="*/ 1132 h 1455"/>
                <a:gd name="T2" fmla="*/ 622 w 855"/>
                <a:gd name="T3" fmla="*/ 1099 h 1455"/>
                <a:gd name="T4" fmla="*/ 658 w 855"/>
                <a:gd name="T5" fmla="*/ 1057 h 1455"/>
                <a:gd name="T6" fmla="*/ 671 w 855"/>
                <a:gd name="T7" fmla="*/ 1015 h 1455"/>
                <a:gd name="T8" fmla="*/ 672 w 855"/>
                <a:gd name="T9" fmla="*/ 983 h 1455"/>
                <a:gd name="T10" fmla="*/ 671 w 855"/>
                <a:gd name="T11" fmla="*/ 950 h 1455"/>
                <a:gd name="T12" fmla="*/ 658 w 855"/>
                <a:gd name="T13" fmla="*/ 909 h 1455"/>
                <a:gd name="T14" fmla="*/ 622 w 855"/>
                <a:gd name="T15" fmla="*/ 867 h 1455"/>
                <a:gd name="T16" fmla="*/ 553 w 855"/>
                <a:gd name="T17" fmla="*/ 833 h 1455"/>
                <a:gd name="T18" fmla="*/ 304 w 855"/>
                <a:gd name="T19" fmla="*/ 322 h 1455"/>
                <a:gd name="T20" fmla="*/ 235 w 855"/>
                <a:gd name="T21" fmla="*/ 356 h 1455"/>
                <a:gd name="T22" fmla="*/ 199 w 855"/>
                <a:gd name="T23" fmla="*/ 398 h 1455"/>
                <a:gd name="T24" fmla="*/ 186 w 855"/>
                <a:gd name="T25" fmla="*/ 439 h 1455"/>
                <a:gd name="T26" fmla="*/ 184 w 855"/>
                <a:gd name="T27" fmla="*/ 472 h 1455"/>
                <a:gd name="T28" fmla="*/ 186 w 855"/>
                <a:gd name="T29" fmla="*/ 504 h 1455"/>
                <a:gd name="T30" fmla="*/ 199 w 855"/>
                <a:gd name="T31" fmla="*/ 546 h 1455"/>
                <a:gd name="T32" fmla="*/ 235 w 855"/>
                <a:gd name="T33" fmla="*/ 588 h 1455"/>
                <a:gd name="T34" fmla="*/ 304 w 855"/>
                <a:gd name="T35" fmla="*/ 621 h 1455"/>
                <a:gd name="T36" fmla="*/ 357 w 855"/>
                <a:gd name="T37" fmla="*/ 0 h 1455"/>
                <a:gd name="T38" fmla="*/ 517 w 855"/>
                <a:gd name="T39" fmla="*/ 10 h 1455"/>
                <a:gd name="T40" fmla="*/ 569 w 855"/>
                <a:gd name="T41" fmla="*/ 138 h 1455"/>
                <a:gd name="T42" fmla="*/ 695 w 855"/>
                <a:gd name="T43" fmla="*/ 185 h 1455"/>
                <a:gd name="T44" fmla="*/ 787 w 855"/>
                <a:gd name="T45" fmla="*/ 261 h 1455"/>
                <a:gd name="T46" fmla="*/ 841 w 855"/>
                <a:gd name="T47" fmla="*/ 365 h 1455"/>
                <a:gd name="T48" fmla="*/ 852 w 855"/>
                <a:gd name="T49" fmla="*/ 461 h 1455"/>
                <a:gd name="T50" fmla="*/ 693 w 855"/>
                <a:gd name="T51" fmla="*/ 472 h 1455"/>
                <a:gd name="T52" fmla="*/ 672 w 855"/>
                <a:gd name="T53" fmla="*/ 452 h 1455"/>
                <a:gd name="T54" fmla="*/ 664 w 855"/>
                <a:gd name="T55" fmla="*/ 412 h 1455"/>
                <a:gd name="T56" fmla="*/ 637 w 855"/>
                <a:gd name="T57" fmla="*/ 370 h 1455"/>
                <a:gd name="T58" fmla="*/ 580 w 855"/>
                <a:gd name="T59" fmla="*/ 332 h 1455"/>
                <a:gd name="T60" fmla="*/ 520 w 855"/>
                <a:gd name="T61" fmla="*/ 641 h 1455"/>
                <a:gd name="T62" fmla="*/ 661 w 855"/>
                <a:gd name="T63" fmla="*/ 679 h 1455"/>
                <a:gd name="T64" fmla="*/ 767 w 855"/>
                <a:gd name="T65" fmla="*/ 750 h 1455"/>
                <a:gd name="T66" fmla="*/ 833 w 855"/>
                <a:gd name="T67" fmla="*/ 853 h 1455"/>
                <a:gd name="T68" fmla="*/ 855 w 855"/>
                <a:gd name="T69" fmla="*/ 983 h 1455"/>
                <a:gd name="T70" fmla="*/ 833 w 855"/>
                <a:gd name="T71" fmla="*/ 1113 h 1455"/>
                <a:gd name="T72" fmla="*/ 767 w 855"/>
                <a:gd name="T73" fmla="*/ 1216 h 1455"/>
                <a:gd name="T74" fmla="*/ 661 w 855"/>
                <a:gd name="T75" fmla="*/ 1286 h 1455"/>
                <a:gd name="T76" fmla="*/ 520 w 855"/>
                <a:gd name="T77" fmla="*/ 1324 h 1455"/>
                <a:gd name="T78" fmla="*/ 509 w 855"/>
                <a:gd name="T79" fmla="*/ 1452 h 1455"/>
                <a:gd name="T80" fmla="*/ 347 w 855"/>
                <a:gd name="T81" fmla="*/ 1452 h 1455"/>
                <a:gd name="T82" fmla="*/ 337 w 855"/>
                <a:gd name="T83" fmla="*/ 1324 h 1455"/>
                <a:gd name="T84" fmla="*/ 200 w 855"/>
                <a:gd name="T85" fmla="*/ 1289 h 1455"/>
                <a:gd name="T86" fmla="*/ 96 w 855"/>
                <a:gd name="T87" fmla="*/ 1222 h 1455"/>
                <a:gd name="T88" fmla="*/ 29 w 855"/>
                <a:gd name="T89" fmla="*/ 1127 h 1455"/>
                <a:gd name="T90" fmla="*/ 2 w 855"/>
                <a:gd name="T91" fmla="*/ 1005 h 1455"/>
                <a:gd name="T92" fmla="*/ 22 w 855"/>
                <a:gd name="T93" fmla="*/ 983 h 1455"/>
                <a:gd name="T94" fmla="*/ 182 w 855"/>
                <a:gd name="T95" fmla="*/ 992 h 1455"/>
                <a:gd name="T96" fmla="*/ 188 w 855"/>
                <a:gd name="T97" fmla="*/ 1028 h 1455"/>
                <a:gd name="T98" fmla="*/ 208 w 855"/>
                <a:gd name="T99" fmla="*/ 1071 h 1455"/>
                <a:gd name="T100" fmla="*/ 253 w 855"/>
                <a:gd name="T101" fmla="*/ 1111 h 1455"/>
                <a:gd name="T102" fmla="*/ 337 w 855"/>
                <a:gd name="T103" fmla="*/ 1140 h 1455"/>
                <a:gd name="T104" fmla="*/ 238 w 855"/>
                <a:gd name="T105" fmla="*/ 792 h 1455"/>
                <a:gd name="T106" fmla="*/ 120 w 855"/>
                <a:gd name="T107" fmla="*/ 732 h 1455"/>
                <a:gd name="T108" fmla="*/ 41 w 855"/>
                <a:gd name="T109" fmla="*/ 639 h 1455"/>
                <a:gd name="T110" fmla="*/ 4 w 855"/>
                <a:gd name="T111" fmla="*/ 518 h 1455"/>
                <a:gd name="T112" fmla="*/ 11 w 855"/>
                <a:gd name="T113" fmla="*/ 382 h 1455"/>
                <a:gd name="T114" fmla="*/ 62 w 855"/>
                <a:gd name="T115" fmla="*/ 270 h 1455"/>
                <a:gd name="T116" fmla="*/ 156 w 855"/>
                <a:gd name="T117" fmla="*/ 188 h 1455"/>
                <a:gd name="T118" fmla="*/ 286 w 855"/>
                <a:gd name="T119" fmla="*/ 139 h 1455"/>
                <a:gd name="T120" fmla="*/ 339 w 855"/>
                <a:gd name="T121" fmla="*/ 1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55" h="1455">
                  <a:moveTo>
                    <a:pt x="520" y="826"/>
                  </a:moveTo>
                  <a:lnTo>
                    <a:pt x="520" y="1140"/>
                  </a:lnTo>
                  <a:lnTo>
                    <a:pt x="553" y="1132"/>
                  </a:lnTo>
                  <a:lnTo>
                    <a:pt x="580" y="1122"/>
                  </a:lnTo>
                  <a:lnTo>
                    <a:pt x="603" y="1111"/>
                  </a:lnTo>
                  <a:lnTo>
                    <a:pt x="622" y="1099"/>
                  </a:lnTo>
                  <a:lnTo>
                    <a:pt x="637" y="1085"/>
                  </a:lnTo>
                  <a:lnTo>
                    <a:pt x="648" y="1071"/>
                  </a:lnTo>
                  <a:lnTo>
                    <a:pt x="658" y="1057"/>
                  </a:lnTo>
                  <a:lnTo>
                    <a:pt x="663" y="1042"/>
                  </a:lnTo>
                  <a:lnTo>
                    <a:pt x="668" y="1028"/>
                  </a:lnTo>
                  <a:lnTo>
                    <a:pt x="671" y="1015"/>
                  </a:lnTo>
                  <a:lnTo>
                    <a:pt x="672" y="1003"/>
                  </a:lnTo>
                  <a:lnTo>
                    <a:pt x="672" y="992"/>
                  </a:lnTo>
                  <a:lnTo>
                    <a:pt x="672" y="983"/>
                  </a:lnTo>
                  <a:lnTo>
                    <a:pt x="672" y="973"/>
                  </a:lnTo>
                  <a:lnTo>
                    <a:pt x="672" y="962"/>
                  </a:lnTo>
                  <a:lnTo>
                    <a:pt x="671" y="950"/>
                  </a:lnTo>
                  <a:lnTo>
                    <a:pt x="668" y="937"/>
                  </a:lnTo>
                  <a:lnTo>
                    <a:pt x="663" y="923"/>
                  </a:lnTo>
                  <a:lnTo>
                    <a:pt x="658" y="909"/>
                  </a:lnTo>
                  <a:lnTo>
                    <a:pt x="648" y="894"/>
                  </a:lnTo>
                  <a:lnTo>
                    <a:pt x="637" y="880"/>
                  </a:lnTo>
                  <a:lnTo>
                    <a:pt x="622" y="867"/>
                  </a:lnTo>
                  <a:lnTo>
                    <a:pt x="603" y="854"/>
                  </a:lnTo>
                  <a:lnTo>
                    <a:pt x="580" y="843"/>
                  </a:lnTo>
                  <a:lnTo>
                    <a:pt x="553" y="833"/>
                  </a:lnTo>
                  <a:lnTo>
                    <a:pt x="520" y="826"/>
                  </a:lnTo>
                  <a:close/>
                  <a:moveTo>
                    <a:pt x="337" y="315"/>
                  </a:moveTo>
                  <a:lnTo>
                    <a:pt x="304" y="322"/>
                  </a:lnTo>
                  <a:lnTo>
                    <a:pt x="276" y="332"/>
                  </a:lnTo>
                  <a:lnTo>
                    <a:pt x="253" y="343"/>
                  </a:lnTo>
                  <a:lnTo>
                    <a:pt x="235" y="356"/>
                  </a:lnTo>
                  <a:lnTo>
                    <a:pt x="220" y="369"/>
                  </a:lnTo>
                  <a:lnTo>
                    <a:pt x="208" y="383"/>
                  </a:lnTo>
                  <a:lnTo>
                    <a:pt x="199" y="398"/>
                  </a:lnTo>
                  <a:lnTo>
                    <a:pt x="193" y="412"/>
                  </a:lnTo>
                  <a:lnTo>
                    <a:pt x="188" y="426"/>
                  </a:lnTo>
                  <a:lnTo>
                    <a:pt x="186" y="439"/>
                  </a:lnTo>
                  <a:lnTo>
                    <a:pt x="185" y="452"/>
                  </a:lnTo>
                  <a:lnTo>
                    <a:pt x="184" y="462"/>
                  </a:lnTo>
                  <a:lnTo>
                    <a:pt x="184" y="472"/>
                  </a:lnTo>
                  <a:lnTo>
                    <a:pt x="184" y="481"/>
                  </a:lnTo>
                  <a:lnTo>
                    <a:pt x="185" y="492"/>
                  </a:lnTo>
                  <a:lnTo>
                    <a:pt x="186" y="504"/>
                  </a:lnTo>
                  <a:lnTo>
                    <a:pt x="188" y="517"/>
                  </a:lnTo>
                  <a:lnTo>
                    <a:pt x="193" y="531"/>
                  </a:lnTo>
                  <a:lnTo>
                    <a:pt x="199" y="546"/>
                  </a:lnTo>
                  <a:lnTo>
                    <a:pt x="208" y="560"/>
                  </a:lnTo>
                  <a:lnTo>
                    <a:pt x="220" y="574"/>
                  </a:lnTo>
                  <a:lnTo>
                    <a:pt x="235" y="588"/>
                  </a:lnTo>
                  <a:lnTo>
                    <a:pt x="253" y="600"/>
                  </a:lnTo>
                  <a:lnTo>
                    <a:pt x="276" y="611"/>
                  </a:lnTo>
                  <a:lnTo>
                    <a:pt x="304" y="621"/>
                  </a:lnTo>
                  <a:lnTo>
                    <a:pt x="337" y="629"/>
                  </a:lnTo>
                  <a:lnTo>
                    <a:pt x="337" y="315"/>
                  </a:lnTo>
                  <a:close/>
                  <a:moveTo>
                    <a:pt x="357" y="0"/>
                  </a:moveTo>
                  <a:lnTo>
                    <a:pt x="500" y="0"/>
                  </a:lnTo>
                  <a:lnTo>
                    <a:pt x="509" y="2"/>
                  </a:lnTo>
                  <a:lnTo>
                    <a:pt x="517" y="10"/>
                  </a:lnTo>
                  <a:lnTo>
                    <a:pt x="520" y="21"/>
                  </a:lnTo>
                  <a:lnTo>
                    <a:pt x="520" y="131"/>
                  </a:lnTo>
                  <a:lnTo>
                    <a:pt x="569" y="138"/>
                  </a:lnTo>
                  <a:lnTo>
                    <a:pt x="615" y="150"/>
                  </a:lnTo>
                  <a:lnTo>
                    <a:pt x="657" y="165"/>
                  </a:lnTo>
                  <a:lnTo>
                    <a:pt x="695" y="185"/>
                  </a:lnTo>
                  <a:lnTo>
                    <a:pt x="730" y="207"/>
                  </a:lnTo>
                  <a:lnTo>
                    <a:pt x="760" y="233"/>
                  </a:lnTo>
                  <a:lnTo>
                    <a:pt x="787" y="261"/>
                  </a:lnTo>
                  <a:lnTo>
                    <a:pt x="809" y="293"/>
                  </a:lnTo>
                  <a:lnTo>
                    <a:pt x="827" y="329"/>
                  </a:lnTo>
                  <a:lnTo>
                    <a:pt x="841" y="365"/>
                  </a:lnTo>
                  <a:lnTo>
                    <a:pt x="850" y="407"/>
                  </a:lnTo>
                  <a:lnTo>
                    <a:pt x="855" y="449"/>
                  </a:lnTo>
                  <a:lnTo>
                    <a:pt x="852" y="461"/>
                  </a:lnTo>
                  <a:lnTo>
                    <a:pt x="846" y="469"/>
                  </a:lnTo>
                  <a:lnTo>
                    <a:pt x="835" y="472"/>
                  </a:lnTo>
                  <a:lnTo>
                    <a:pt x="693" y="472"/>
                  </a:lnTo>
                  <a:lnTo>
                    <a:pt x="683" y="469"/>
                  </a:lnTo>
                  <a:lnTo>
                    <a:pt x="675" y="462"/>
                  </a:lnTo>
                  <a:lnTo>
                    <a:pt x="672" y="452"/>
                  </a:lnTo>
                  <a:lnTo>
                    <a:pt x="671" y="440"/>
                  </a:lnTo>
                  <a:lnTo>
                    <a:pt x="668" y="426"/>
                  </a:lnTo>
                  <a:lnTo>
                    <a:pt x="664" y="412"/>
                  </a:lnTo>
                  <a:lnTo>
                    <a:pt x="658" y="398"/>
                  </a:lnTo>
                  <a:lnTo>
                    <a:pt x="649" y="384"/>
                  </a:lnTo>
                  <a:lnTo>
                    <a:pt x="637" y="370"/>
                  </a:lnTo>
                  <a:lnTo>
                    <a:pt x="622" y="356"/>
                  </a:lnTo>
                  <a:lnTo>
                    <a:pt x="604" y="344"/>
                  </a:lnTo>
                  <a:lnTo>
                    <a:pt x="580" y="332"/>
                  </a:lnTo>
                  <a:lnTo>
                    <a:pt x="553" y="323"/>
                  </a:lnTo>
                  <a:lnTo>
                    <a:pt x="520" y="315"/>
                  </a:lnTo>
                  <a:lnTo>
                    <a:pt x="520" y="641"/>
                  </a:lnTo>
                  <a:lnTo>
                    <a:pt x="571" y="649"/>
                  </a:lnTo>
                  <a:lnTo>
                    <a:pt x="618" y="662"/>
                  </a:lnTo>
                  <a:lnTo>
                    <a:pt x="661" y="679"/>
                  </a:lnTo>
                  <a:lnTo>
                    <a:pt x="701" y="699"/>
                  </a:lnTo>
                  <a:lnTo>
                    <a:pt x="736" y="723"/>
                  </a:lnTo>
                  <a:lnTo>
                    <a:pt x="767" y="750"/>
                  </a:lnTo>
                  <a:lnTo>
                    <a:pt x="794" y="781"/>
                  </a:lnTo>
                  <a:lnTo>
                    <a:pt x="815" y="816"/>
                  </a:lnTo>
                  <a:lnTo>
                    <a:pt x="833" y="853"/>
                  </a:lnTo>
                  <a:lnTo>
                    <a:pt x="846" y="893"/>
                  </a:lnTo>
                  <a:lnTo>
                    <a:pt x="853" y="936"/>
                  </a:lnTo>
                  <a:lnTo>
                    <a:pt x="855" y="983"/>
                  </a:lnTo>
                  <a:lnTo>
                    <a:pt x="853" y="1029"/>
                  </a:lnTo>
                  <a:lnTo>
                    <a:pt x="846" y="1072"/>
                  </a:lnTo>
                  <a:lnTo>
                    <a:pt x="833" y="1113"/>
                  </a:lnTo>
                  <a:lnTo>
                    <a:pt x="815" y="1150"/>
                  </a:lnTo>
                  <a:lnTo>
                    <a:pt x="794" y="1184"/>
                  </a:lnTo>
                  <a:lnTo>
                    <a:pt x="767" y="1216"/>
                  </a:lnTo>
                  <a:lnTo>
                    <a:pt x="736" y="1243"/>
                  </a:lnTo>
                  <a:lnTo>
                    <a:pt x="701" y="1267"/>
                  </a:lnTo>
                  <a:lnTo>
                    <a:pt x="661" y="1286"/>
                  </a:lnTo>
                  <a:lnTo>
                    <a:pt x="618" y="1303"/>
                  </a:lnTo>
                  <a:lnTo>
                    <a:pt x="571" y="1316"/>
                  </a:lnTo>
                  <a:lnTo>
                    <a:pt x="520" y="1324"/>
                  </a:lnTo>
                  <a:lnTo>
                    <a:pt x="520" y="1434"/>
                  </a:lnTo>
                  <a:lnTo>
                    <a:pt x="517" y="1444"/>
                  </a:lnTo>
                  <a:lnTo>
                    <a:pt x="509" y="1452"/>
                  </a:lnTo>
                  <a:lnTo>
                    <a:pt x="500" y="1455"/>
                  </a:lnTo>
                  <a:lnTo>
                    <a:pt x="357" y="1455"/>
                  </a:lnTo>
                  <a:lnTo>
                    <a:pt x="347" y="1452"/>
                  </a:lnTo>
                  <a:lnTo>
                    <a:pt x="339" y="1444"/>
                  </a:lnTo>
                  <a:lnTo>
                    <a:pt x="337" y="1434"/>
                  </a:lnTo>
                  <a:lnTo>
                    <a:pt x="337" y="1324"/>
                  </a:lnTo>
                  <a:lnTo>
                    <a:pt x="287" y="1316"/>
                  </a:lnTo>
                  <a:lnTo>
                    <a:pt x="241" y="1304"/>
                  </a:lnTo>
                  <a:lnTo>
                    <a:pt x="200" y="1289"/>
                  </a:lnTo>
                  <a:lnTo>
                    <a:pt x="161" y="1270"/>
                  </a:lnTo>
                  <a:lnTo>
                    <a:pt x="126" y="1247"/>
                  </a:lnTo>
                  <a:lnTo>
                    <a:pt x="96" y="1222"/>
                  </a:lnTo>
                  <a:lnTo>
                    <a:pt x="70" y="1193"/>
                  </a:lnTo>
                  <a:lnTo>
                    <a:pt x="47" y="1161"/>
                  </a:lnTo>
                  <a:lnTo>
                    <a:pt x="29" y="1127"/>
                  </a:lnTo>
                  <a:lnTo>
                    <a:pt x="16" y="1088"/>
                  </a:lnTo>
                  <a:lnTo>
                    <a:pt x="6" y="1048"/>
                  </a:lnTo>
                  <a:lnTo>
                    <a:pt x="2" y="1005"/>
                  </a:lnTo>
                  <a:lnTo>
                    <a:pt x="4" y="994"/>
                  </a:lnTo>
                  <a:lnTo>
                    <a:pt x="11" y="986"/>
                  </a:lnTo>
                  <a:lnTo>
                    <a:pt x="22" y="983"/>
                  </a:lnTo>
                  <a:lnTo>
                    <a:pt x="164" y="983"/>
                  </a:lnTo>
                  <a:lnTo>
                    <a:pt x="174" y="985"/>
                  </a:lnTo>
                  <a:lnTo>
                    <a:pt x="182" y="992"/>
                  </a:lnTo>
                  <a:lnTo>
                    <a:pt x="185" y="1002"/>
                  </a:lnTo>
                  <a:lnTo>
                    <a:pt x="186" y="1015"/>
                  </a:lnTo>
                  <a:lnTo>
                    <a:pt x="188" y="1028"/>
                  </a:lnTo>
                  <a:lnTo>
                    <a:pt x="193" y="1042"/>
                  </a:lnTo>
                  <a:lnTo>
                    <a:pt x="199" y="1056"/>
                  </a:lnTo>
                  <a:lnTo>
                    <a:pt x="208" y="1071"/>
                  </a:lnTo>
                  <a:lnTo>
                    <a:pt x="220" y="1085"/>
                  </a:lnTo>
                  <a:lnTo>
                    <a:pt x="235" y="1098"/>
                  </a:lnTo>
                  <a:lnTo>
                    <a:pt x="253" y="1111"/>
                  </a:lnTo>
                  <a:lnTo>
                    <a:pt x="276" y="1122"/>
                  </a:lnTo>
                  <a:lnTo>
                    <a:pt x="304" y="1132"/>
                  </a:lnTo>
                  <a:lnTo>
                    <a:pt x="337" y="1140"/>
                  </a:lnTo>
                  <a:lnTo>
                    <a:pt x="337" y="813"/>
                  </a:lnTo>
                  <a:lnTo>
                    <a:pt x="286" y="805"/>
                  </a:lnTo>
                  <a:lnTo>
                    <a:pt x="238" y="792"/>
                  </a:lnTo>
                  <a:lnTo>
                    <a:pt x="195" y="775"/>
                  </a:lnTo>
                  <a:lnTo>
                    <a:pt x="156" y="756"/>
                  </a:lnTo>
                  <a:lnTo>
                    <a:pt x="120" y="732"/>
                  </a:lnTo>
                  <a:lnTo>
                    <a:pt x="89" y="705"/>
                  </a:lnTo>
                  <a:lnTo>
                    <a:pt x="62" y="673"/>
                  </a:lnTo>
                  <a:lnTo>
                    <a:pt x="41" y="639"/>
                  </a:lnTo>
                  <a:lnTo>
                    <a:pt x="23" y="602"/>
                  </a:lnTo>
                  <a:lnTo>
                    <a:pt x="11" y="561"/>
                  </a:lnTo>
                  <a:lnTo>
                    <a:pt x="4" y="518"/>
                  </a:lnTo>
                  <a:lnTo>
                    <a:pt x="0" y="472"/>
                  </a:lnTo>
                  <a:lnTo>
                    <a:pt x="4" y="425"/>
                  </a:lnTo>
                  <a:lnTo>
                    <a:pt x="11" y="382"/>
                  </a:lnTo>
                  <a:lnTo>
                    <a:pt x="23" y="342"/>
                  </a:lnTo>
                  <a:lnTo>
                    <a:pt x="41" y="305"/>
                  </a:lnTo>
                  <a:lnTo>
                    <a:pt x="62" y="270"/>
                  </a:lnTo>
                  <a:lnTo>
                    <a:pt x="89" y="239"/>
                  </a:lnTo>
                  <a:lnTo>
                    <a:pt x="120" y="212"/>
                  </a:lnTo>
                  <a:lnTo>
                    <a:pt x="156" y="188"/>
                  </a:lnTo>
                  <a:lnTo>
                    <a:pt x="195" y="168"/>
                  </a:lnTo>
                  <a:lnTo>
                    <a:pt x="238" y="151"/>
                  </a:lnTo>
                  <a:lnTo>
                    <a:pt x="286" y="139"/>
                  </a:lnTo>
                  <a:lnTo>
                    <a:pt x="337" y="131"/>
                  </a:lnTo>
                  <a:lnTo>
                    <a:pt x="337" y="21"/>
                  </a:lnTo>
                  <a:lnTo>
                    <a:pt x="339" y="10"/>
                  </a:lnTo>
                  <a:lnTo>
                    <a:pt x="347" y="2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289"/>
            <p:cNvSpPr>
              <a:spLocks noEditPoints="1"/>
            </p:cNvSpPr>
            <p:nvPr/>
          </p:nvSpPr>
          <p:spPr bwMode="auto">
            <a:xfrm>
              <a:off x="4427538" y="5783263"/>
              <a:ext cx="344488" cy="544513"/>
            </a:xfrm>
            <a:custGeom>
              <a:avLst/>
              <a:gdLst>
                <a:gd name="T0" fmla="*/ 226 w 2173"/>
                <a:gd name="T1" fmla="*/ 2889 h 3435"/>
                <a:gd name="T2" fmla="*/ 273 w 2173"/>
                <a:gd name="T3" fmla="*/ 3027 h 3435"/>
                <a:gd name="T4" fmla="*/ 368 w 2173"/>
                <a:gd name="T5" fmla="*/ 3135 h 3435"/>
                <a:gd name="T6" fmla="*/ 496 w 2173"/>
                <a:gd name="T7" fmla="*/ 3200 h 3435"/>
                <a:gd name="T8" fmla="*/ 596 w 2173"/>
                <a:gd name="T9" fmla="*/ 3213 h 3435"/>
                <a:gd name="T10" fmla="*/ 732 w 2173"/>
                <a:gd name="T11" fmla="*/ 3187 h 3435"/>
                <a:gd name="T12" fmla="*/ 775 w 2173"/>
                <a:gd name="T13" fmla="*/ 1149 h 3435"/>
                <a:gd name="T14" fmla="*/ 596 w 2173"/>
                <a:gd name="T15" fmla="*/ 1176 h 3435"/>
                <a:gd name="T16" fmla="*/ 421 w 2173"/>
                <a:gd name="T17" fmla="*/ 1150 h 3435"/>
                <a:gd name="T18" fmla="*/ 267 w 2173"/>
                <a:gd name="T19" fmla="*/ 1077 h 3435"/>
                <a:gd name="T20" fmla="*/ 626 w 2173"/>
                <a:gd name="T21" fmla="*/ 4 h 3435"/>
                <a:gd name="T22" fmla="*/ 688 w 2173"/>
                <a:gd name="T23" fmla="*/ 43 h 3435"/>
                <a:gd name="T24" fmla="*/ 712 w 2173"/>
                <a:gd name="T25" fmla="*/ 112 h 3435"/>
                <a:gd name="T26" fmla="*/ 688 w 2173"/>
                <a:gd name="T27" fmla="*/ 182 h 3435"/>
                <a:gd name="T28" fmla="*/ 626 w 2173"/>
                <a:gd name="T29" fmla="*/ 220 h 3435"/>
                <a:gd name="T30" fmla="*/ 504 w 2173"/>
                <a:gd name="T31" fmla="*/ 235 h 3435"/>
                <a:gd name="T32" fmla="*/ 379 w 2173"/>
                <a:gd name="T33" fmla="*/ 295 h 3435"/>
                <a:gd name="T34" fmla="*/ 283 w 2173"/>
                <a:gd name="T35" fmla="*/ 395 h 3435"/>
                <a:gd name="T36" fmla="*/ 229 w 2173"/>
                <a:gd name="T37" fmla="*/ 524 h 3435"/>
                <a:gd name="T38" fmla="*/ 226 w 2173"/>
                <a:gd name="T39" fmla="*/ 630 h 3435"/>
                <a:gd name="T40" fmla="*/ 273 w 2173"/>
                <a:gd name="T41" fmla="*/ 768 h 3435"/>
                <a:gd name="T42" fmla="*/ 368 w 2173"/>
                <a:gd name="T43" fmla="*/ 876 h 3435"/>
                <a:gd name="T44" fmla="*/ 496 w 2173"/>
                <a:gd name="T45" fmla="*/ 940 h 3435"/>
                <a:gd name="T46" fmla="*/ 643 w 2173"/>
                <a:gd name="T47" fmla="*/ 951 h 3435"/>
                <a:gd name="T48" fmla="*/ 779 w 2173"/>
                <a:gd name="T49" fmla="*/ 905 h 3435"/>
                <a:gd name="T50" fmla="*/ 864 w 2173"/>
                <a:gd name="T51" fmla="*/ 858 h 3435"/>
                <a:gd name="T52" fmla="*/ 935 w 2173"/>
                <a:gd name="T53" fmla="*/ 868 h 3435"/>
                <a:gd name="T54" fmla="*/ 986 w 2173"/>
                <a:gd name="T55" fmla="*/ 920 h 3435"/>
                <a:gd name="T56" fmla="*/ 996 w 2173"/>
                <a:gd name="T57" fmla="*/ 2742 h 3435"/>
                <a:gd name="T58" fmla="*/ 2111 w 2173"/>
                <a:gd name="T59" fmla="*/ 2753 h 3435"/>
                <a:gd name="T60" fmla="*/ 2162 w 2173"/>
                <a:gd name="T61" fmla="*/ 2804 h 3435"/>
                <a:gd name="T62" fmla="*/ 2170 w 2173"/>
                <a:gd name="T63" fmla="*/ 2879 h 3435"/>
                <a:gd name="T64" fmla="*/ 2132 w 2173"/>
                <a:gd name="T65" fmla="*/ 2940 h 3435"/>
                <a:gd name="T66" fmla="*/ 2062 w 2173"/>
                <a:gd name="T67" fmla="*/ 2964 h 3435"/>
                <a:gd name="T68" fmla="*/ 995 w 2173"/>
                <a:gd name="T69" fmla="*/ 3248 h 3435"/>
                <a:gd name="T70" fmla="*/ 968 w 2173"/>
                <a:gd name="T71" fmla="*/ 3302 h 3435"/>
                <a:gd name="T72" fmla="*/ 858 w 2173"/>
                <a:gd name="T73" fmla="*/ 3374 h 3435"/>
                <a:gd name="T74" fmla="*/ 705 w 2173"/>
                <a:gd name="T75" fmla="*/ 3425 h 3435"/>
                <a:gd name="T76" fmla="*/ 535 w 2173"/>
                <a:gd name="T77" fmla="*/ 3432 h 3435"/>
                <a:gd name="T78" fmla="*/ 365 w 2173"/>
                <a:gd name="T79" fmla="*/ 3388 h 3435"/>
                <a:gd name="T80" fmla="*/ 217 w 2173"/>
                <a:gd name="T81" fmla="*/ 3299 h 3435"/>
                <a:gd name="T82" fmla="*/ 102 w 2173"/>
                <a:gd name="T83" fmla="*/ 3172 h 3435"/>
                <a:gd name="T84" fmla="*/ 27 w 2173"/>
                <a:gd name="T85" fmla="*/ 3016 h 3435"/>
                <a:gd name="T86" fmla="*/ 0 w 2173"/>
                <a:gd name="T87" fmla="*/ 2839 h 3435"/>
                <a:gd name="T88" fmla="*/ 0 w 2173"/>
                <a:gd name="T89" fmla="*/ 615 h 3435"/>
                <a:gd name="T90" fmla="*/ 12 w 2173"/>
                <a:gd name="T91" fmla="*/ 485 h 3435"/>
                <a:gd name="T92" fmla="*/ 73 w 2173"/>
                <a:gd name="T93" fmla="*/ 319 h 3435"/>
                <a:gd name="T94" fmla="*/ 176 w 2173"/>
                <a:gd name="T95" fmla="*/ 179 h 3435"/>
                <a:gd name="T96" fmla="*/ 315 w 2173"/>
                <a:gd name="T97" fmla="*/ 74 h 3435"/>
                <a:gd name="T98" fmla="*/ 480 w 2173"/>
                <a:gd name="T99" fmla="*/ 13 h 3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3" h="3435">
                  <a:moveTo>
                    <a:pt x="222" y="1043"/>
                  </a:moveTo>
                  <a:lnTo>
                    <a:pt x="222" y="2839"/>
                  </a:lnTo>
                  <a:lnTo>
                    <a:pt x="226" y="2889"/>
                  </a:lnTo>
                  <a:lnTo>
                    <a:pt x="235" y="2938"/>
                  </a:lnTo>
                  <a:lnTo>
                    <a:pt x="252" y="2984"/>
                  </a:lnTo>
                  <a:lnTo>
                    <a:pt x="273" y="3027"/>
                  </a:lnTo>
                  <a:lnTo>
                    <a:pt x="299" y="3068"/>
                  </a:lnTo>
                  <a:lnTo>
                    <a:pt x="332" y="3103"/>
                  </a:lnTo>
                  <a:lnTo>
                    <a:pt x="368" y="3135"/>
                  </a:lnTo>
                  <a:lnTo>
                    <a:pt x="407" y="3162"/>
                  </a:lnTo>
                  <a:lnTo>
                    <a:pt x="450" y="3184"/>
                  </a:lnTo>
                  <a:lnTo>
                    <a:pt x="496" y="3200"/>
                  </a:lnTo>
                  <a:lnTo>
                    <a:pt x="545" y="3210"/>
                  </a:lnTo>
                  <a:lnTo>
                    <a:pt x="596" y="3213"/>
                  </a:lnTo>
                  <a:lnTo>
                    <a:pt x="596" y="3213"/>
                  </a:lnTo>
                  <a:lnTo>
                    <a:pt x="642" y="3210"/>
                  </a:lnTo>
                  <a:lnTo>
                    <a:pt x="688" y="3201"/>
                  </a:lnTo>
                  <a:lnTo>
                    <a:pt x="732" y="3187"/>
                  </a:lnTo>
                  <a:lnTo>
                    <a:pt x="775" y="3166"/>
                  </a:lnTo>
                  <a:lnTo>
                    <a:pt x="775" y="3166"/>
                  </a:lnTo>
                  <a:lnTo>
                    <a:pt x="775" y="1149"/>
                  </a:lnTo>
                  <a:lnTo>
                    <a:pt x="716" y="1164"/>
                  </a:lnTo>
                  <a:lnTo>
                    <a:pt x="656" y="1172"/>
                  </a:lnTo>
                  <a:lnTo>
                    <a:pt x="596" y="1176"/>
                  </a:lnTo>
                  <a:lnTo>
                    <a:pt x="536" y="1172"/>
                  </a:lnTo>
                  <a:lnTo>
                    <a:pt x="477" y="1164"/>
                  </a:lnTo>
                  <a:lnTo>
                    <a:pt x="421" y="1150"/>
                  </a:lnTo>
                  <a:lnTo>
                    <a:pt x="368" y="1130"/>
                  </a:lnTo>
                  <a:lnTo>
                    <a:pt x="316" y="1106"/>
                  </a:lnTo>
                  <a:lnTo>
                    <a:pt x="267" y="1077"/>
                  </a:lnTo>
                  <a:lnTo>
                    <a:pt x="222" y="1043"/>
                  </a:lnTo>
                  <a:close/>
                  <a:moveTo>
                    <a:pt x="601" y="0"/>
                  </a:moveTo>
                  <a:lnTo>
                    <a:pt x="626" y="4"/>
                  </a:lnTo>
                  <a:lnTo>
                    <a:pt x="650" y="12"/>
                  </a:lnTo>
                  <a:lnTo>
                    <a:pt x="670" y="25"/>
                  </a:lnTo>
                  <a:lnTo>
                    <a:pt x="688" y="43"/>
                  </a:lnTo>
                  <a:lnTo>
                    <a:pt x="701" y="63"/>
                  </a:lnTo>
                  <a:lnTo>
                    <a:pt x="709" y="86"/>
                  </a:lnTo>
                  <a:lnTo>
                    <a:pt x="712" y="112"/>
                  </a:lnTo>
                  <a:lnTo>
                    <a:pt x="709" y="137"/>
                  </a:lnTo>
                  <a:lnTo>
                    <a:pt x="701" y="161"/>
                  </a:lnTo>
                  <a:lnTo>
                    <a:pt x="688" y="182"/>
                  </a:lnTo>
                  <a:lnTo>
                    <a:pt x="670" y="198"/>
                  </a:lnTo>
                  <a:lnTo>
                    <a:pt x="650" y="212"/>
                  </a:lnTo>
                  <a:lnTo>
                    <a:pt x="626" y="220"/>
                  </a:lnTo>
                  <a:lnTo>
                    <a:pt x="601" y="223"/>
                  </a:lnTo>
                  <a:lnTo>
                    <a:pt x="552" y="227"/>
                  </a:lnTo>
                  <a:lnTo>
                    <a:pt x="504" y="235"/>
                  </a:lnTo>
                  <a:lnTo>
                    <a:pt x="460" y="250"/>
                  </a:lnTo>
                  <a:lnTo>
                    <a:pt x="418" y="270"/>
                  </a:lnTo>
                  <a:lnTo>
                    <a:pt x="379" y="295"/>
                  </a:lnTo>
                  <a:lnTo>
                    <a:pt x="343" y="324"/>
                  </a:lnTo>
                  <a:lnTo>
                    <a:pt x="310" y="358"/>
                  </a:lnTo>
                  <a:lnTo>
                    <a:pt x="283" y="395"/>
                  </a:lnTo>
                  <a:lnTo>
                    <a:pt x="259" y="435"/>
                  </a:lnTo>
                  <a:lnTo>
                    <a:pt x="242" y="479"/>
                  </a:lnTo>
                  <a:lnTo>
                    <a:pt x="229" y="524"/>
                  </a:lnTo>
                  <a:lnTo>
                    <a:pt x="221" y="572"/>
                  </a:lnTo>
                  <a:lnTo>
                    <a:pt x="222" y="579"/>
                  </a:lnTo>
                  <a:lnTo>
                    <a:pt x="226" y="630"/>
                  </a:lnTo>
                  <a:lnTo>
                    <a:pt x="235" y="679"/>
                  </a:lnTo>
                  <a:lnTo>
                    <a:pt x="252" y="725"/>
                  </a:lnTo>
                  <a:lnTo>
                    <a:pt x="273" y="768"/>
                  </a:lnTo>
                  <a:lnTo>
                    <a:pt x="299" y="808"/>
                  </a:lnTo>
                  <a:lnTo>
                    <a:pt x="332" y="844"/>
                  </a:lnTo>
                  <a:lnTo>
                    <a:pt x="368" y="876"/>
                  </a:lnTo>
                  <a:lnTo>
                    <a:pt x="407" y="903"/>
                  </a:lnTo>
                  <a:lnTo>
                    <a:pt x="450" y="925"/>
                  </a:lnTo>
                  <a:lnTo>
                    <a:pt x="496" y="940"/>
                  </a:lnTo>
                  <a:lnTo>
                    <a:pt x="545" y="951"/>
                  </a:lnTo>
                  <a:lnTo>
                    <a:pt x="596" y="954"/>
                  </a:lnTo>
                  <a:lnTo>
                    <a:pt x="643" y="951"/>
                  </a:lnTo>
                  <a:lnTo>
                    <a:pt x="690" y="941"/>
                  </a:lnTo>
                  <a:lnTo>
                    <a:pt x="736" y="926"/>
                  </a:lnTo>
                  <a:lnTo>
                    <a:pt x="779" y="905"/>
                  </a:lnTo>
                  <a:lnTo>
                    <a:pt x="819" y="879"/>
                  </a:lnTo>
                  <a:lnTo>
                    <a:pt x="841" y="866"/>
                  </a:lnTo>
                  <a:lnTo>
                    <a:pt x="864" y="858"/>
                  </a:lnTo>
                  <a:lnTo>
                    <a:pt x="887" y="856"/>
                  </a:lnTo>
                  <a:lnTo>
                    <a:pt x="911" y="859"/>
                  </a:lnTo>
                  <a:lnTo>
                    <a:pt x="935" y="868"/>
                  </a:lnTo>
                  <a:lnTo>
                    <a:pt x="956" y="881"/>
                  </a:lnTo>
                  <a:lnTo>
                    <a:pt x="973" y="900"/>
                  </a:lnTo>
                  <a:lnTo>
                    <a:pt x="986" y="920"/>
                  </a:lnTo>
                  <a:lnTo>
                    <a:pt x="994" y="943"/>
                  </a:lnTo>
                  <a:lnTo>
                    <a:pt x="996" y="967"/>
                  </a:lnTo>
                  <a:lnTo>
                    <a:pt x="996" y="2742"/>
                  </a:lnTo>
                  <a:lnTo>
                    <a:pt x="2062" y="2742"/>
                  </a:lnTo>
                  <a:lnTo>
                    <a:pt x="2087" y="2746"/>
                  </a:lnTo>
                  <a:lnTo>
                    <a:pt x="2111" y="2753"/>
                  </a:lnTo>
                  <a:lnTo>
                    <a:pt x="2132" y="2766"/>
                  </a:lnTo>
                  <a:lnTo>
                    <a:pt x="2149" y="2784"/>
                  </a:lnTo>
                  <a:lnTo>
                    <a:pt x="2162" y="2804"/>
                  </a:lnTo>
                  <a:lnTo>
                    <a:pt x="2170" y="2828"/>
                  </a:lnTo>
                  <a:lnTo>
                    <a:pt x="2173" y="2853"/>
                  </a:lnTo>
                  <a:lnTo>
                    <a:pt x="2170" y="2879"/>
                  </a:lnTo>
                  <a:lnTo>
                    <a:pt x="2162" y="2902"/>
                  </a:lnTo>
                  <a:lnTo>
                    <a:pt x="2149" y="2923"/>
                  </a:lnTo>
                  <a:lnTo>
                    <a:pt x="2132" y="2940"/>
                  </a:lnTo>
                  <a:lnTo>
                    <a:pt x="2111" y="2953"/>
                  </a:lnTo>
                  <a:lnTo>
                    <a:pt x="2087" y="2962"/>
                  </a:lnTo>
                  <a:lnTo>
                    <a:pt x="2062" y="2964"/>
                  </a:lnTo>
                  <a:lnTo>
                    <a:pt x="996" y="2964"/>
                  </a:lnTo>
                  <a:lnTo>
                    <a:pt x="996" y="3227"/>
                  </a:lnTo>
                  <a:lnTo>
                    <a:pt x="995" y="3248"/>
                  </a:lnTo>
                  <a:lnTo>
                    <a:pt x="988" y="3268"/>
                  </a:lnTo>
                  <a:lnTo>
                    <a:pt x="980" y="3286"/>
                  </a:lnTo>
                  <a:lnTo>
                    <a:pt x="968" y="3302"/>
                  </a:lnTo>
                  <a:lnTo>
                    <a:pt x="952" y="3315"/>
                  </a:lnTo>
                  <a:lnTo>
                    <a:pt x="907" y="3347"/>
                  </a:lnTo>
                  <a:lnTo>
                    <a:pt x="858" y="3374"/>
                  </a:lnTo>
                  <a:lnTo>
                    <a:pt x="809" y="3396"/>
                  </a:lnTo>
                  <a:lnTo>
                    <a:pt x="757" y="3413"/>
                  </a:lnTo>
                  <a:lnTo>
                    <a:pt x="705" y="3425"/>
                  </a:lnTo>
                  <a:lnTo>
                    <a:pt x="651" y="3433"/>
                  </a:lnTo>
                  <a:lnTo>
                    <a:pt x="596" y="3435"/>
                  </a:lnTo>
                  <a:lnTo>
                    <a:pt x="535" y="3432"/>
                  </a:lnTo>
                  <a:lnTo>
                    <a:pt x="475" y="3423"/>
                  </a:lnTo>
                  <a:lnTo>
                    <a:pt x="419" y="3409"/>
                  </a:lnTo>
                  <a:lnTo>
                    <a:pt x="365" y="3388"/>
                  </a:lnTo>
                  <a:lnTo>
                    <a:pt x="312" y="3363"/>
                  </a:lnTo>
                  <a:lnTo>
                    <a:pt x="263" y="3333"/>
                  </a:lnTo>
                  <a:lnTo>
                    <a:pt x="217" y="3299"/>
                  </a:lnTo>
                  <a:lnTo>
                    <a:pt x="175" y="3260"/>
                  </a:lnTo>
                  <a:lnTo>
                    <a:pt x="137" y="3218"/>
                  </a:lnTo>
                  <a:lnTo>
                    <a:pt x="102" y="3172"/>
                  </a:lnTo>
                  <a:lnTo>
                    <a:pt x="72" y="3123"/>
                  </a:lnTo>
                  <a:lnTo>
                    <a:pt x="47" y="3071"/>
                  </a:lnTo>
                  <a:lnTo>
                    <a:pt x="27" y="3016"/>
                  </a:lnTo>
                  <a:lnTo>
                    <a:pt x="12" y="2959"/>
                  </a:lnTo>
                  <a:lnTo>
                    <a:pt x="3" y="2900"/>
                  </a:lnTo>
                  <a:lnTo>
                    <a:pt x="0" y="2839"/>
                  </a:lnTo>
                  <a:lnTo>
                    <a:pt x="0" y="625"/>
                  </a:lnTo>
                  <a:lnTo>
                    <a:pt x="0" y="621"/>
                  </a:lnTo>
                  <a:lnTo>
                    <a:pt x="0" y="615"/>
                  </a:lnTo>
                  <a:lnTo>
                    <a:pt x="0" y="607"/>
                  </a:lnTo>
                  <a:lnTo>
                    <a:pt x="3" y="545"/>
                  </a:lnTo>
                  <a:lnTo>
                    <a:pt x="12" y="485"/>
                  </a:lnTo>
                  <a:lnTo>
                    <a:pt x="27" y="428"/>
                  </a:lnTo>
                  <a:lnTo>
                    <a:pt x="47" y="371"/>
                  </a:lnTo>
                  <a:lnTo>
                    <a:pt x="73" y="319"/>
                  </a:lnTo>
                  <a:lnTo>
                    <a:pt x="103" y="269"/>
                  </a:lnTo>
                  <a:lnTo>
                    <a:pt x="137" y="222"/>
                  </a:lnTo>
                  <a:lnTo>
                    <a:pt x="176" y="179"/>
                  </a:lnTo>
                  <a:lnTo>
                    <a:pt x="218" y="140"/>
                  </a:lnTo>
                  <a:lnTo>
                    <a:pt x="265" y="105"/>
                  </a:lnTo>
                  <a:lnTo>
                    <a:pt x="315" y="74"/>
                  </a:lnTo>
                  <a:lnTo>
                    <a:pt x="367" y="48"/>
                  </a:lnTo>
                  <a:lnTo>
                    <a:pt x="422" y="29"/>
                  </a:lnTo>
                  <a:lnTo>
                    <a:pt x="480" y="13"/>
                  </a:lnTo>
                  <a:lnTo>
                    <a:pt x="539" y="4"/>
                  </a:lnTo>
                  <a:lnTo>
                    <a:pt x="6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291"/>
            <p:cNvSpPr>
              <a:spLocks noEditPoints="1"/>
            </p:cNvSpPr>
            <p:nvPr/>
          </p:nvSpPr>
          <p:spPr bwMode="auto">
            <a:xfrm>
              <a:off x="4587876" y="5783263"/>
              <a:ext cx="407988" cy="544513"/>
            </a:xfrm>
            <a:custGeom>
              <a:avLst/>
              <a:gdLst>
                <a:gd name="T0" fmla="*/ 2251 w 2567"/>
                <a:gd name="T1" fmla="*/ 1117 h 3435"/>
                <a:gd name="T2" fmla="*/ 2090 w 2567"/>
                <a:gd name="T3" fmla="*/ 1176 h 3435"/>
                <a:gd name="T4" fmla="*/ 1910 w 2567"/>
                <a:gd name="T5" fmla="*/ 1184 h 3435"/>
                <a:gd name="T6" fmla="*/ 1790 w 2567"/>
                <a:gd name="T7" fmla="*/ 3165 h 3435"/>
                <a:gd name="T8" fmla="*/ 1924 w 2567"/>
                <a:gd name="T9" fmla="*/ 3210 h 3435"/>
                <a:gd name="T10" fmla="*/ 2071 w 2567"/>
                <a:gd name="T11" fmla="*/ 3200 h 3435"/>
                <a:gd name="T12" fmla="*/ 2200 w 2567"/>
                <a:gd name="T13" fmla="*/ 3135 h 3435"/>
                <a:gd name="T14" fmla="*/ 2294 w 2567"/>
                <a:gd name="T15" fmla="*/ 3027 h 3435"/>
                <a:gd name="T16" fmla="*/ 2341 w 2567"/>
                <a:gd name="T17" fmla="*/ 2889 h 3435"/>
                <a:gd name="T18" fmla="*/ 111 w 2567"/>
                <a:gd name="T19" fmla="*/ 0 h 3435"/>
                <a:gd name="T20" fmla="*/ 2090 w 2567"/>
                <a:gd name="T21" fmla="*/ 15 h 3435"/>
                <a:gd name="T22" fmla="*/ 2261 w 2567"/>
                <a:gd name="T23" fmla="*/ 80 h 3435"/>
                <a:gd name="T24" fmla="*/ 2402 w 2567"/>
                <a:gd name="T25" fmla="*/ 191 h 3435"/>
                <a:gd name="T26" fmla="*/ 2505 w 2567"/>
                <a:gd name="T27" fmla="*/ 340 h 3435"/>
                <a:gd name="T28" fmla="*/ 2560 w 2567"/>
                <a:gd name="T29" fmla="*/ 515 h 3435"/>
                <a:gd name="T30" fmla="*/ 2567 w 2567"/>
                <a:gd name="T31" fmla="*/ 593 h 3435"/>
                <a:gd name="T32" fmla="*/ 2567 w 2567"/>
                <a:gd name="T33" fmla="*/ 2839 h 3435"/>
                <a:gd name="T34" fmla="*/ 2540 w 2567"/>
                <a:gd name="T35" fmla="*/ 3016 h 3435"/>
                <a:gd name="T36" fmla="*/ 2465 w 2567"/>
                <a:gd name="T37" fmla="*/ 3172 h 3435"/>
                <a:gd name="T38" fmla="*/ 2350 w 2567"/>
                <a:gd name="T39" fmla="*/ 3299 h 3435"/>
                <a:gd name="T40" fmla="*/ 2204 w 2567"/>
                <a:gd name="T41" fmla="*/ 3388 h 3435"/>
                <a:gd name="T42" fmla="*/ 2032 w 2567"/>
                <a:gd name="T43" fmla="*/ 3432 h 3435"/>
                <a:gd name="T44" fmla="*/ 1862 w 2567"/>
                <a:gd name="T45" fmla="*/ 3425 h 3435"/>
                <a:gd name="T46" fmla="*/ 1707 w 2567"/>
                <a:gd name="T47" fmla="*/ 3373 h 3435"/>
                <a:gd name="T48" fmla="*/ 1594 w 2567"/>
                <a:gd name="T49" fmla="*/ 3296 h 3435"/>
                <a:gd name="T50" fmla="*/ 1569 w 2567"/>
                <a:gd name="T51" fmla="*/ 3225 h 3435"/>
                <a:gd name="T52" fmla="*/ 1580 w 2567"/>
                <a:gd name="T53" fmla="*/ 929 h 3435"/>
                <a:gd name="T54" fmla="*/ 1631 w 2567"/>
                <a:gd name="T55" fmla="*/ 878 h 3435"/>
                <a:gd name="T56" fmla="*/ 1702 w 2567"/>
                <a:gd name="T57" fmla="*/ 868 h 3435"/>
                <a:gd name="T58" fmla="*/ 1788 w 2567"/>
                <a:gd name="T59" fmla="*/ 916 h 3435"/>
                <a:gd name="T60" fmla="*/ 1924 w 2567"/>
                <a:gd name="T61" fmla="*/ 962 h 3435"/>
                <a:gd name="T62" fmla="*/ 2070 w 2567"/>
                <a:gd name="T63" fmla="*/ 952 h 3435"/>
                <a:gd name="T64" fmla="*/ 2197 w 2567"/>
                <a:gd name="T65" fmla="*/ 889 h 3435"/>
                <a:gd name="T66" fmla="*/ 2291 w 2567"/>
                <a:gd name="T67" fmla="*/ 783 h 3435"/>
                <a:gd name="T68" fmla="*/ 2340 w 2567"/>
                <a:gd name="T69" fmla="*/ 647 h 3435"/>
                <a:gd name="T70" fmla="*/ 2329 w 2567"/>
                <a:gd name="T71" fmla="*/ 498 h 3435"/>
                <a:gd name="T72" fmla="*/ 2263 w 2567"/>
                <a:gd name="T73" fmla="*/ 369 h 3435"/>
                <a:gd name="T74" fmla="*/ 2155 w 2567"/>
                <a:gd name="T75" fmla="*/ 274 h 3435"/>
                <a:gd name="T76" fmla="*/ 2015 w 2567"/>
                <a:gd name="T77" fmla="*/ 227 h 3435"/>
                <a:gd name="T78" fmla="*/ 86 w 2567"/>
                <a:gd name="T79" fmla="*/ 220 h 3435"/>
                <a:gd name="T80" fmla="*/ 24 w 2567"/>
                <a:gd name="T81" fmla="*/ 182 h 3435"/>
                <a:gd name="T82" fmla="*/ 0 w 2567"/>
                <a:gd name="T83" fmla="*/ 112 h 3435"/>
                <a:gd name="T84" fmla="*/ 24 w 2567"/>
                <a:gd name="T85" fmla="*/ 43 h 3435"/>
                <a:gd name="T86" fmla="*/ 86 w 2567"/>
                <a:gd name="T87" fmla="*/ 4 h 3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7" h="3435">
                  <a:moveTo>
                    <a:pt x="2346" y="1055"/>
                  </a:moveTo>
                  <a:lnTo>
                    <a:pt x="2300" y="1088"/>
                  </a:lnTo>
                  <a:lnTo>
                    <a:pt x="2251" y="1117"/>
                  </a:lnTo>
                  <a:lnTo>
                    <a:pt x="2199" y="1142"/>
                  </a:lnTo>
                  <a:lnTo>
                    <a:pt x="2146" y="1161"/>
                  </a:lnTo>
                  <a:lnTo>
                    <a:pt x="2090" y="1176"/>
                  </a:lnTo>
                  <a:lnTo>
                    <a:pt x="2031" y="1184"/>
                  </a:lnTo>
                  <a:lnTo>
                    <a:pt x="1971" y="1187"/>
                  </a:lnTo>
                  <a:lnTo>
                    <a:pt x="1910" y="1184"/>
                  </a:lnTo>
                  <a:lnTo>
                    <a:pt x="1850" y="1175"/>
                  </a:lnTo>
                  <a:lnTo>
                    <a:pt x="1790" y="1159"/>
                  </a:lnTo>
                  <a:lnTo>
                    <a:pt x="1790" y="3165"/>
                  </a:lnTo>
                  <a:lnTo>
                    <a:pt x="1834" y="3186"/>
                  </a:lnTo>
                  <a:lnTo>
                    <a:pt x="1878" y="3201"/>
                  </a:lnTo>
                  <a:lnTo>
                    <a:pt x="1924" y="3210"/>
                  </a:lnTo>
                  <a:lnTo>
                    <a:pt x="1971" y="3213"/>
                  </a:lnTo>
                  <a:lnTo>
                    <a:pt x="2022" y="3210"/>
                  </a:lnTo>
                  <a:lnTo>
                    <a:pt x="2071" y="3200"/>
                  </a:lnTo>
                  <a:lnTo>
                    <a:pt x="2117" y="3184"/>
                  </a:lnTo>
                  <a:lnTo>
                    <a:pt x="2160" y="3162"/>
                  </a:lnTo>
                  <a:lnTo>
                    <a:pt x="2200" y="3135"/>
                  </a:lnTo>
                  <a:lnTo>
                    <a:pt x="2236" y="3103"/>
                  </a:lnTo>
                  <a:lnTo>
                    <a:pt x="2268" y="3068"/>
                  </a:lnTo>
                  <a:lnTo>
                    <a:pt x="2294" y="3027"/>
                  </a:lnTo>
                  <a:lnTo>
                    <a:pt x="2315" y="2984"/>
                  </a:lnTo>
                  <a:lnTo>
                    <a:pt x="2332" y="2938"/>
                  </a:lnTo>
                  <a:lnTo>
                    <a:pt x="2341" y="2889"/>
                  </a:lnTo>
                  <a:lnTo>
                    <a:pt x="2346" y="2839"/>
                  </a:lnTo>
                  <a:lnTo>
                    <a:pt x="2346" y="1055"/>
                  </a:lnTo>
                  <a:close/>
                  <a:moveTo>
                    <a:pt x="111" y="0"/>
                  </a:moveTo>
                  <a:lnTo>
                    <a:pt x="1964" y="0"/>
                  </a:lnTo>
                  <a:lnTo>
                    <a:pt x="2028" y="5"/>
                  </a:lnTo>
                  <a:lnTo>
                    <a:pt x="2090" y="15"/>
                  </a:lnTo>
                  <a:lnTo>
                    <a:pt x="2149" y="30"/>
                  </a:lnTo>
                  <a:lnTo>
                    <a:pt x="2207" y="52"/>
                  </a:lnTo>
                  <a:lnTo>
                    <a:pt x="2261" y="80"/>
                  </a:lnTo>
                  <a:lnTo>
                    <a:pt x="2312" y="111"/>
                  </a:lnTo>
                  <a:lnTo>
                    <a:pt x="2359" y="149"/>
                  </a:lnTo>
                  <a:lnTo>
                    <a:pt x="2402" y="191"/>
                  </a:lnTo>
                  <a:lnTo>
                    <a:pt x="2441" y="236"/>
                  </a:lnTo>
                  <a:lnTo>
                    <a:pt x="2476" y="286"/>
                  </a:lnTo>
                  <a:lnTo>
                    <a:pt x="2505" y="340"/>
                  </a:lnTo>
                  <a:lnTo>
                    <a:pt x="2529" y="395"/>
                  </a:lnTo>
                  <a:lnTo>
                    <a:pt x="2547" y="454"/>
                  </a:lnTo>
                  <a:lnTo>
                    <a:pt x="2560" y="515"/>
                  </a:lnTo>
                  <a:lnTo>
                    <a:pt x="2566" y="579"/>
                  </a:lnTo>
                  <a:lnTo>
                    <a:pt x="2567" y="584"/>
                  </a:lnTo>
                  <a:lnTo>
                    <a:pt x="2567" y="593"/>
                  </a:lnTo>
                  <a:lnTo>
                    <a:pt x="2567" y="602"/>
                  </a:lnTo>
                  <a:lnTo>
                    <a:pt x="2567" y="605"/>
                  </a:lnTo>
                  <a:lnTo>
                    <a:pt x="2567" y="2839"/>
                  </a:lnTo>
                  <a:lnTo>
                    <a:pt x="2564" y="2900"/>
                  </a:lnTo>
                  <a:lnTo>
                    <a:pt x="2555" y="2959"/>
                  </a:lnTo>
                  <a:lnTo>
                    <a:pt x="2540" y="3016"/>
                  </a:lnTo>
                  <a:lnTo>
                    <a:pt x="2520" y="3071"/>
                  </a:lnTo>
                  <a:lnTo>
                    <a:pt x="2495" y="3123"/>
                  </a:lnTo>
                  <a:lnTo>
                    <a:pt x="2465" y="3172"/>
                  </a:lnTo>
                  <a:lnTo>
                    <a:pt x="2431" y="3218"/>
                  </a:lnTo>
                  <a:lnTo>
                    <a:pt x="2392" y="3260"/>
                  </a:lnTo>
                  <a:lnTo>
                    <a:pt x="2350" y="3299"/>
                  </a:lnTo>
                  <a:lnTo>
                    <a:pt x="2304" y="3333"/>
                  </a:lnTo>
                  <a:lnTo>
                    <a:pt x="2256" y="3363"/>
                  </a:lnTo>
                  <a:lnTo>
                    <a:pt x="2204" y="3388"/>
                  </a:lnTo>
                  <a:lnTo>
                    <a:pt x="2148" y="3409"/>
                  </a:lnTo>
                  <a:lnTo>
                    <a:pt x="2092" y="3423"/>
                  </a:lnTo>
                  <a:lnTo>
                    <a:pt x="2032" y="3432"/>
                  </a:lnTo>
                  <a:lnTo>
                    <a:pt x="1971" y="3435"/>
                  </a:lnTo>
                  <a:lnTo>
                    <a:pt x="1916" y="3433"/>
                  </a:lnTo>
                  <a:lnTo>
                    <a:pt x="1862" y="3425"/>
                  </a:lnTo>
                  <a:lnTo>
                    <a:pt x="1809" y="3412"/>
                  </a:lnTo>
                  <a:lnTo>
                    <a:pt x="1757" y="3395"/>
                  </a:lnTo>
                  <a:lnTo>
                    <a:pt x="1707" y="3373"/>
                  </a:lnTo>
                  <a:lnTo>
                    <a:pt x="1659" y="3346"/>
                  </a:lnTo>
                  <a:lnTo>
                    <a:pt x="1612" y="3314"/>
                  </a:lnTo>
                  <a:lnTo>
                    <a:pt x="1594" y="3296"/>
                  </a:lnTo>
                  <a:lnTo>
                    <a:pt x="1581" y="3275"/>
                  </a:lnTo>
                  <a:lnTo>
                    <a:pt x="1572" y="3251"/>
                  </a:lnTo>
                  <a:lnTo>
                    <a:pt x="1569" y="3225"/>
                  </a:lnTo>
                  <a:lnTo>
                    <a:pt x="1569" y="977"/>
                  </a:lnTo>
                  <a:lnTo>
                    <a:pt x="1572" y="953"/>
                  </a:lnTo>
                  <a:lnTo>
                    <a:pt x="1580" y="929"/>
                  </a:lnTo>
                  <a:lnTo>
                    <a:pt x="1593" y="908"/>
                  </a:lnTo>
                  <a:lnTo>
                    <a:pt x="1610" y="891"/>
                  </a:lnTo>
                  <a:lnTo>
                    <a:pt x="1631" y="878"/>
                  </a:lnTo>
                  <a:lnTo>
                    <a:pt x="1654" y="869"/>
                  </a:lnTo>
                  <a:lnTo>
                    <a:pt x="1679" y="866"/>
                  </a:lnTo>
                  <a:lnTo>
                    <a:pt x="1702" y="868"/>
                  </a:lnTo>
                  <a:lnTo>
                    <a:pt x="1725" y="876"/>
                  </a:lnTo>
                  <a:lnTo>
                    <a:pt x="1747" y="889"/>
                  </a:lnTo>
                  <a:lnTo>
                    <a:pt x="1788" y="916"/>
                  </a:lnTo>
                  <a:lnTo>
                    <a:pt x="1830" y="937"/>
                  </a:lnTo>
                  <a:lnTo>
                    <a:pt x="1876" y="953"/>
                  </a:lnTo>
                  <a:lnTo>
                    <a:pt x="1924" y="962"/>
                  </a:lnTo>
                  <a:lnTo>
                    <a:pt x="1971" y="965"/>
                  </a:lnTo>
                  <a:lnTo>
                    <a:pt x="2021" y="962"/>
                  </a:lnTo>
                  <a:lnTo>
                    <a:pt x="2070" y="952"/>
                  </a:lnTo>
                  <a:lnTo>
                    <a:pt x="2116" y="937"/>
                  </a:lnTo>
                  <a:lnTo>
                    <a:pt x="2158" y="915"/>
                  </a:lnTo>
                  <a:lnTo>
                    <a:pt x="2197" y="889"/>
                  </a:lnTo>
                  <a:lnTo>
                    <a:pt x="2233" y="857"/>
                  </a:lnTo>
                  <a:lnTo>
                    <a:pt x="2264" y="822"/>
                  </a:lnTo>
                  <a:lnTo>
                    <a:pt x="2291" y="783"/>
                  </a:lnTo>
                  <a:lnTo>
                    <a:pt x="2313" y="741"/>
                  </a:lnTo>
                  <a:lnTo>
                    <a:pt x="2331" y="695"/>
                  </a:lnTo>
                  <a:lnTo>
                    <a:pt x="2340" y="647"/>
                  </a:lnTo>
                  <a:lnTo>
                    <a:pt x="2345" y="597"/>
                  </a:lnTo>
                  <a:lnTo>
                    <a:pt x="2340" y="547"/>
                  </a:lnTo>
                  <a:lnTo>
                    <a:pt x="2329" y="498"/>
                  </a:lnTo>
                  <a:lnTo>
                    <a:pt x="2313" y="452"/>
                  </a:lnTo>
                  <a:lnTo>
                    <a:pt x="2290" y="408"/>
                  </a:lnTo>
                  <a:lnTo>
                    <a:pt x="2263" y="369"/>
                  </a:lnTo>
                  <a:lnTo>
                    <a:pt x="2231" y="333"/>
                  </a:lnTo>
                  <a:lnTo>
                    <a:pt x="2195" y="302"/>
                  </a:lnTo>
                  <a:lnTo>
                    <a:pt x="2155" y="274"/>
                  </a:lnTo>
                  <a:lnTo>
                    <a:pt x="2111" y="253"/>
                  </a:lnTo>
                  <a:lnTo>
                    <a:pt x="2065" y="236"/>
                  </a:lnTo>
                  <a:lnTo>
                    <a:pt x="2015" y="227"/>
                  </a:lnTo>
                  <a:lnTo>
                    <a:pt x="1964" y="223"/>
                  </a:lnTo>
                  <a:lnTo>
                    <a:pt x="111" y="223"/>
                  </a:lnTo>
                  <a:lnTo>
                    <a:pt x="86" y="220"/>
                  </a:lnTo>
                  <a:lnTo>
                    <a:pt x="62" y="212"/>
                  </a:lnTo>
                  <a:lnTo>
                    <a:pt x="41" y="198"/>
                  </a:lnTo>
                  <a:lnTo>
                    <a:pt x="24" y="182"/>
                  </a:lnTo>
                  <a:lnTo>
                    <a:pt x="11" y="161"/>
                  </a:lnTo>
                  <a:lnTo>
                    <a:pt x="4" y="137"/>
                  </a:lnTo>
                  <a:lnTo>
                    <a:pt x="0" y="112"/>
                  </a:lnTo>
                  <a:lnTo>
                    <a:pt x="4" y="86"/>
                  </a:lnTo>
                  <a:lnTo>
                    <a:pt x="11" y="63"/>
                  </a:lnTo>
                  <a:lnTo>
                    <a:pt x="24" y="43"/>
                  </a:lnTo>
                  <a:lnTo>
                    <a:pt x="41" y="25"/>
                  </a:lnTo>
                  <a:lnTo>
                    <a:pt x="62" y="12"/>
                  </a:lnTo>
                  <a:lnTo>
                    <a:pt x="86" y="4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3467683" y="5807075"/>
            <a:ext cx="569912" cy="498475"/>
            <a:chOff x="3471863" y="5807075"/>
            <a:chExt cx="569912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1" name="Freeform 296"/>
            <p:cNvSpPr>
              <a:spLocks/>
            </p:cNvSpPr>
            <p:nvPr/>
          </p:nvSpPr>
          <p:spPr bwMode="auto">
            <a:xfrm>
              <a:off x="3629025" y="5897563"/>
              <a:ext cx="338137" cy="295275"/>
            </a:xfrm>
            <a:custGeom>
              <a:avLst/>
              <a:gdLst>
                <a:gd name="T0" fmla="*/ 97 w 2129"/>
                <a:gd name="T1" fmla="*/ 0 h 1862"/>
                <a:gd name="T2" fmla="*/ 1519 w 2129"/>
                <a:gd name="T3" fmla="*/ 0 h 1862"/>
                <a:gd name="T4" fmla="*/ 1541 w 2129"/>
                <a:gd name="T5" fmla="*/ 2 h 1862"/>
                <a:gd name="T6" fmla="*/ 1562 w 2129"/>
                <a:gd name="T7" fmla="*/ 10 h 1862"/>
                <a:gd name="T8" fmla="*/ 1579 w 2129"/>
                <a:gd name="T9" fmla="*/ 20 h 1862"/>
                <a:gd name="T10" fmla="*/ 1595 w 2129"/>
                <a:gd name="T11" fmla="*/ 36 h 1862"/>
                <a:gd name="T12" fmla="*/ 1607 w 2129"/>
                <a:gd name="T13" fmla="*/ 53 h 1862"/>
                <a:gd name="T14" fmla="*/ 1613 w 2129"/>
                <a:gd name="T15" fmla="*/ 74 h 1862"/>
                <a:gd name="T16" fmla="*/ 1616 w 2129"/>
                <a:gd name="T17" fmla="*/ 96 h 1862"/>
                <a:gd name="T18" fmla="*/ 1616 w 2129"/>
                <a:gd name="T19" fmla="*/ 1669 h 1862"/>
                <a:gd name="T20" fmla="*/ 2032 w 2129"/>
                <a:gd name="T21" fmla="*/ 1669 h 1862"/>
                <a:gd name="T22" fmla="*/ 2055 w 2129"/>
                <a:gd name="T23" fmla="*/ 1671 h 1862"/>
                <a:gd name="T24" fmla="*/ 2074 w 2129"/>
                <a:gd name="T25" fmla="*/ 1679 h 1862"/>
                <a:gd name="T26" fmla="*/ 2093 w 2129"/>
                <a:gd name="T27" fmla="*/ 1690 h 1862"/>
                <a:gd name="T28" fmla="*/ 2108 w 2129"/>
                <a:gd name="T29" fmla="*/ 1705 h 1862"/>
                <a:gd name="T30" fmla="*/ 2119 w 2129"/>
                <a:gd name="T31" fmla="*/ 1723 h 1862"/>
                <a:gd name="T32" fmla="*/ 2127 w 2129"/>
                <a:gd name="T33" fmla="*/ 1743 h 1862"/>
                <a:gd name="T34" fmla="*/ 2129 w 2129"/>
                <a:gd name="T35" fmla="*/ 1766 h 1862"/>
                <a:gd name="T36" fmla="*/ 2127 w 2129"/>
                <a:gd name="T37" fmla="*/ 1788 h 1862"/>
                <a:gd name="T38" fmla="*/ 2119 w 2129"/>
                <a:gd name="T39" fmla="*/ 1808 h 1862"/>
                <a:gd name="T40" fmla="*/ 2108 w 2129"/>
                <a:gd name="T41" fmla="*/ 1826 h 1862"/>
                <a:gd name="T42" fmla="*/ 2093 w 2129"/>
                <a:gd name="T43" fmla="*/ 1841 h 1862"/>
                <a:gd name="T44" fmla="*/ 2074 w 2129"/>
                <a:gd name="T45" fmla="*/ 1852 h 1862"/>
                <a:gd name="T46" fmla="*/ 2055 w 2129"/>
                <a:gd name="T47" fmla="*/ 1859 h 1862"/>
                <a:gd name="T48" fmla="*/ 2032 w 2129"/>
                <a:gd name="T49" fmla="*/ 1862 h 1862"/>
                <a:gd name="T50" fmla="*/ 1519 w 2129"/>
                <a:gd name="T51" fmla="*/ 1862 h 1862"/>
                <a:gd name="T52" fmla="*/ 1497 w 2129"/>
                <a:gd name="T53" fmla="*/ 1859 h 1862"/>
                <a:gd name="T54" fmla="*/ 1477 w 2129"/>
                <a:gd name="T55" fmla="*/ 1852 h 1862"/>
                <a:gd name="T56" fmla="*/ 1459 w 2129"/>
                <a:gd name="T57" fmla="*/ 1841 h 1862"/>
                <a:gd name="T58" fmla="*/ 1443 w 2129"/>
                <a:gd name="T59" fmla="*/ 1826 h 1862"/>
                <a:gd name="T60" fmla="*/ 1432 w 2129"/>
                <a:gd name="T61" fmla="*/ 1808 h 1862"/>
                <a:gd name="T62" fmla="*/ 1425 w 2129"/>
                <a:gd name="T63" fmla="*/ 1788 h 1862"/>
                <a:gd name="T64" fmla="*/ 1423 w 2129"/>
                <a:gd name="T65" fmla="*/ 1766 h 1862"/>
                <a:gd name="T66" fmla="*/ 1423 w 2129"/>
                <a:gd name="T67" fmla="*/ 193 h 1862"/>
                <a:gd name="T68" fmla="*/ 193 w 2129"/>
                <a:gd name="T69" fmla="*/ 193 h 1862"/>
                <a:gd name="T70" fmla="*/ 193 w 2129"/>
                <a:gd name="T71" fmla="*/ 1283 h 1862"/>
                <a:gd name="T72" fmla="*/ 191 w 2129"/>
                <a:gd name="T73" fmla="*/ 1304 h 1862"/>
                <a:gd name="T74" fmla="*/ 184 w 2129"/>
                <a:gd name="T75" fmla="*/ 1325 h 1862"/>
                <a:gd name="T76" fmla="*/ 173 w 2129"/>
                <a:gd name="T77" fmla="*/ 1342 h 1862"/>
                <a:gd name="T78" fmla="*/ 157 w 2129"/>
                <a:gd name="T79" fmla="*/ 1358 h 1862"/>
                <a:gd name="T80" fmla="*/ 139 w 2129"/>
                <a:gd name="T81" fmla="*/ 1369 h 1862"/>
                <a:gd name="T82" fmla="*/ 119 w 2129"/>
                <a:gd name="T83" fmla="*/ 1376 h 1862"/>
                <a:gd name="T84" fmla="*/ 97 w 2129"/>
                <a:gd name="T85" fmla="*/ 1379 h 1862"/>
                <a:gd name="T86" fmla="*/ 75 w 2129"/>
                <a:gd name="T87" fmla="*/ 1376 h 1862"/>
                <a:gd name="T88" fmla="*/ 54 w 2129"/>
                <a:gd name="T89" fmla="*/ 1369 h 1862"/>
                <a:gd name="T90" fmla="*/ 37 w 2129"/>
                <a:gd name="T91" fmla="*/ 1358 h 1862"/>
                <a:gd name="T92" fmla="*/ 21 w 2129"/>
                <a:gd name="T93" fmla="*/ 1342 h 1862"/>
                <a:gd name="T94" fmla="*/ 9 w 2129"/>
                <a:gd name="T95" fmla="*/ 1325 h 1862"/>
                <a:gd name="T96" fmla="*/ 3 w 2129"/>
                <a:gd name="T97" fmla="*/ 1304 h 1862"/>
                <a:gd name="T98" fmla="*/ 0 w 2129"/>
                <a:gd name="T99" fmla="*/ 1283 h 1862"/>
                <a:gd name="T100" fmla="*/ 0 w 2129"/>
                <a:gd name="T101" fmla="*/ 96 h 1862"/>
                <a:gd name="T102" fmla="*/ 3 w 2129"/>
                <a:gd name="T103" fmla="*/ 74 h 1862"/>
                <a:gd name="T104" fmla="*/ 9 w 2129"/>
                <a:gd name="T105" fmla="*/ 53 h 1862"/>
                <a:gd name="T106" fmla="*/ 21 w 2129"/>
                <a:gd name="T107" fmla="*/ 36 h 1862"/>
                <a:gd name="T108" fmla="*/ 37 w 2129"/>
                <a:gd name="T109" fmla="*/ 20 h 1862"/>
                <a:gd name="T110" fmla="*/ 54 w 2129"/>
                <a:gd name="T111" fmla="*/ 10 h 1862"/>
                <a:gd name="T112" fmla="*/ 75 w 2129"/>
                <a:gd name="T113" fmla="*/ 2 h 1862"/>
                <a:gd name="T114" fmla="*/ 97 w 2129"/>
                <a:gd name="T115" fmla="*/ 0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9" h="1862">
                  <a:moveTo>
                    <a:pt x="97" y="0"/>
                  </a:moveTo>
                  <a:lnTo>
                    <a:pt x="1519" y="0"/>
                  </a:lnTo>
                  <a:lnTo>
                    <a:pt x="1541" y="2"/>
                  </a:lnTo>
                  <a:lnTo>
                    <a:pt x="1562" y="10"/>
                  </a:lnTo>
                  <a:lnTo>
                    <a:pt x="1579" y="20"/>
                  </a:lnTo>
                  <a:lnTo>
                    <a:pt x="1595" y="36"/>
                  </a:lnTo>
                  <a:lnTo>
                    <a:pt x="1607" y="53"/>
                  </a:lnTo>
                  <a:lnTo>
                    <a:pt x="1613" y="74"/>
                  </a:lnTo>
                  <a:lnTo>
                    <a:pt x="1616" y="96"/>
                  </a:lnTo>
                  <a:lnTo>
                    <a:pt x="1616" y="1669"/>
                  </a:lnTo>
                  <a:lnTo>
                    <a:pt x="2032" y="1669"/>
                  </a:lnTo>
                  <a:lnTo>
                    <a:pt x="2055" y="1671"/>
                  </a:lnTo>
                  <a:lnTo>
                    <a:pt x="2074" y="1679"/>
                  </a:lnTo>
                  <a:lnTo>
                    <a:pt x="2093" y="1690"/>
                  </a:lnTo>
                  <a:lnTo>
                    <a:pt x="2108" y="1705"/>
                  </a:lnTo>
                  <a:lnTo>
                    <a:pt x="2119" y="1723"/>
                  </a:lnTo>
                  <a:lnTo>
                    <a:pt x="2127" y="1743"/>
                  </a:lnTo>
                  <a:lnTo>
                    <a:pt x="2129" y="1766"/>
                  </a:lnTo>
                  <a:lnTo>
                    <a:pt x="2127" y="1788"/>
                  </a:lnTo>
                  <a:lnTo>
                    <a:pt x="2119" y="1808"/>
                  </a:lnTo>
                  <a:lnTo>
                    <a:pt x="2108" y="1826"/>
                  </a:lnTo>
                  <a:lnTo>
                    <a:pt x="2093" y="1841"/>
                  </a:lnTo>
                  <a:lnTo>
                    <a:pt x="2074" y="1852"/>
                  </a:lnTo>
                  <a:lnTo>
                    <a:pt x="2055" y="1859"/>
                  </a:lnTo>
                  <a:lnTo>
                    <a:pt x="2032" y="1862"/>
                  </a:lnTo>
                  <a:lnTo>
                    <a:pt x="1519" y="1862"/>
                  </a:lnTo>
                  <a:lnTo>
                    <a:pt x="1497" y="1859"/>
                  </a:lnTo>
                  <a:lnTo>
                    <a:pt x="1477" y="1852"/>
                  </a:lnTo>
                  <a:lnTo>
                    <a:pt x="1459" y="1841"/>
                  </a:lnTo>
                  <a:lnTo>
                    <a:pt x="1443" y="1826"/>
                  </a:lnTo>
                  <a:lnTo>
                    <a:pt x="1432" y="1808"/>
                  </a:lnTo>
                  <a:lnTo>
                    <a:pt x="1425" y="1788"/>
                  </a:lnTo>
                  <a:lnTo>
                    <a:pt x="1423" y="1766"/>
                  </a:lnTo>
                  <a:lnTo>
                    <a:pt x="1423" y="193"/>
                  </a:lnTo>
                  <a:lnTo>
                    <a:pt x="193" y="193"/>
                  </a:lnTo>
                  <a:lnTo>
                    <a:pt x="193" y="1283"/>
                  </a:lnTo>
                  <a:lnTo>
                    <a:pt x="191" y="1304"/>
                  </a:lnTo>
                  <a:lnTo>
                    <a:pt x="184" y="1325"/>
                  </a:lnTo>
                  <a:lnTo>
                    <a:pt x="173" y="1342"/>
                  </a:lnTo>
                  <a:lnTo>
                    <a:pt x="157" y="1358"/>
                  </a:lnTo>
                  <a:lnTo>
                    <a:pt x="139" y="1369"/>
                  </a:lnTo>
                  <a:lnTo>
                    <a:pt x="119" y="1376"/>
                  </a:lnTo>
                  <a:lnTo>
                    <a:pt x="97" y="1379"/>
                  </a:lnTo>
                  <a:lnTo>
                    <a:pt x="75" y="1376"/>
                  </a:lnTo>
                  <a:lnTo>
                    <a:pt x="54" y="1369"/>
                  </a:lnTo>
                  <a:lnTo>
                    <a:pt x="37" y="1358"/>
                  </a:lnTo>
                  <a:lnTo>
                    <a:pt x="21" y="1342"/>
                  </a:lnTo>
                  <a:lnTo>
                    <a:pt x="9" y="1325"/>
                  </a:lnTo>
                  <a:lnTo>
                    <a:pt x="3" y="1304"/>
                  </a:lnTo>
                  <a:lnTo>
                    <a:pt x="0" y="1283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7" y="20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300"/>
            <p:cNvSpPr>
              <a:spLocks noEditPoints="1"/>
            </p:cNvSpPr>
            <p:nvPr/>
          </p:nvSpPr>
          <p:spPr bwMode="auto">
            <a:xfrm>
              <a:off x="3471863" y="5807075"/>
              <a:ext cx="569912" cy="498475"/>
            </a:xfrm>
            <a:custGeom>
              <a:avLst/>
              <a:gdLst>
                <a:gd name="T0" fmla="*/ 3202 w 3590"/>
                <a:gd name="T1" fmla="*/ 1670 h 3143"/>
                <a:gd name="T2" fmla="*/ 3332 w 3590"/>
                <a:gd name="T3" fmla="*/ 1529 h 3143"/>
                <a:gd name="T4" fmla="*/ 3394 w 3590"/>
                <a:gd name="T5" fmla="*/ 1342 h 3143"/>
                <a:gd name="T6" fmla="*/ 1180 w 3590"/>
                <a:gd name="T7" fmla="*/ 763 h 3143"/>
                <a:gd name="T8" fmla="*/ 1180 w 3590"/>
                <a:gd name="T9" fmla="*/ 763 h 3143"/>
                <a:gd name="T10" fmla="*/ 205 w 3590"/>
                <a:gd name="T11" fmla="*/ 1392 h 3143"/>
                <a:gd name="T12" fmla="*/ 285 w 3590"/>
                <a:gd name="T13" fmla="*/ 1569 h 3143"/>
                <a:gd name="T14" fmla="*/ 430 w 3590"/>
                <a:gd name="T15" fmla="*/ 1696 h 3143"/>
                <a:gd name="T16" fmla="*/ 668 w 3590"/>
                <a:gd name="T17" fmla="*/ 625 h 3143"/>
                <a:gd name="T18" fmla="*/ 1126 w 3590"/>
                <a:gd name="T19" fmla="*/ 2249 h 3143"/>
                <a:gd name="T20" fmla="*/ 1178 w 3590"/>
                <a:gd name="T21" fmla="*/ 2313 h 3143"/>
                <a:gd name="T22" fmla="*/ 1160 w 3590"/>
                <a:gd name="T23" fmla="*/ 2396 h 3143"/>
                <a:gd name="T24" fmla="*/ 1084 w 3590"/>
                <a:gd name="T25" fmla="*/ 2432 h 3143"/>
                <a:gd name="T26" fmla="*/ 510 w 3590"/>
                <a:gd name="T27" fmla="*/ 2411 h 3143"/>
                <a:gd name="T28" fmla="*/ 474 w 3590"/>
                <a:gd name="T29" fmla="*/ 2336 h 3143"/>
                <a:gd name="T30" fmla="*/ 323 w 3590"/>
                <a:gd name="T31" fmla="*/ 1857 h 3143"/>
                <a:gd name="T32" fmla="*/ 194 w 3590"/>
                <a:gd name="T33" fmla="*/ 2950 h 3143"/>
                <a:gd name="T34" fmla="*/ 1708 w 3590"/>
                <a:gd name="T35" fmla="*/ 2322 h 3143"/>
                <a:gd name="T36" fmla="*/ 1773 w 3590"/>
                <a:gd name="T37" fmla="*/ 2271 h 3143"/>
                <a:gd name="T38" fmla="*/ 1856 w 3590"/>
                <a:gd name="T39" fmla="*/ 2289 h 3143"/>
                <a:gd name="T40" fmla="*/ 1892 w 3590"/>
                <a:gd name="T41" fmla="*/ 2364 h 3143"/>
                <a:gd name="T42" fmla="*/ 3353 w 3590"/>
                <a:gd name="T43" fmla="*/ 1796 h 3143"/>
                <a:gd name="T44" fmla="*/ 3148 w 3590"/>
                <a:gd name="T45" fmla="*/ 1912 h 3143"/>
                <a:gd name="T46" fmla="*/ 3019 w 3590"/>
                <a:gd name="T47" fmla="*/ 1942 h 3143"/>
                <a:gd name="T48" fmla="*/ 2942 w 3590"/>
                <a:gd name="T49" fmla="*/ 1904 h 3143"/>
                <a:gd name="T50" fmla="*/ 2922 w 3590"/>
                <a:gd name="T51" fmla="*/ 625 h 3143"/>
                <a:gd name="T52" fmla="*/ 3042 w 3590"/>
                <a:gd name="T53" fmla="*/ 2241 h 3143"/>
                <a:gd name="T54" fmla="*/ 3106 w 3590"/>
                <a:gd name="T55" fmla="*/ 2293 h 3143"/>
                <a:gd name="T56" fmla="*/ 3106 w 3590"/>
                <a:gd name="T57" fmla="*/ 2378 h 3143"/>
                <a:gd name="T58" fmla="*/ 3042 w 3590"/>
                <a:gd name="T59" fmla="*/ 2429 h 3143"/>
                <a:gd name="T60" fmla="*/ 2464 w 3590"/>
                <a:gd name="T61" fmla="*/ 2422 h 3143"/>
                <a:gd name="T62" fmla="*/ 2412 w 3590"/>
                <a:gd name="T63" fmla="*/ 2358 h 3143"/>
                <a:gd name="T64" fmla="*/ 1062 w 3590"/>
                <a:gd name="T65" fmla="*/ 1946 h 3143"/>
                <a:gd name="T66" fmla="*/ 996 w 3590"/>
                <a:gd name="T67" fmla="*/ 1895 h 3143"/>
                <a:gd name="T68" fmla="*/ 668 w 3590"/>
                <a:gd name="T69" fmla="*/ 625 h 3143"/>
                <a:gd name="T70" fmla="*/ 2120 w 3590"/>
                <a:gd name="T71" fmla="*/ 193 h 3143"/>
                <a:gd name="T72" fmla="*/ 2240 w 3590"/>
                <a:gd name="T73" fmla="*/ 2 h 3143"/>
                <a:gd name="T74" fmla="*/ 2304 w 3590"/>
                <a:gd name="T75" fmla="*/ 54 h 3143"/>
                <a:gd name="T76" fmla="*/ 2410 w 3590"/>
                <a:gd name="T77" fmla="*/ 570 h 3143"/>
                <a:gd name="T78" fmla="*/ 2430 w 3590"/>
                <a:gd name="T79" fmla="*/ 468 h 3143"/>
                <a:gd name="T80" fmla="*/ 2506 w 3590"/>
                <a:gd name="T81" fmla="*/ 432 h 3143"/>
                <a:gd name="T82" fmla="*/ 3080 w 3590"/>
                <a:gd name="T83" fmla="*/ 454 h 3143"/>
                <a:gd name="T84" fmla="*/ 3116 w 3590"/>
                <a:gd name="T85" fmla="*/ 529 h 3143"/>
                <a:gd name="T86" fmla="*/ 3536 w 3590"/>
                <a:gd name="T87" fmla="*/ 580 h 3143"/>
                <a:gd name="T88" fmla="*/ 3588 w 3590"/>
                <a:gd name="T89" fmla="*/ 644 h 3143"/>
                <a:gd name="T90" fmla="*/ 3580 w 3590"/>
                <a:gd name="T91" fmla="*/ 3089 h 3143"/>
                <a:gd name="T92" fmla="*/ 3515 w 3590"/>
                <a:gd name="T93" fmla="*/ 3141 h 3143"/>
                <a:gd name="T94" fmla="*/ 54 w 3590"/>
                <a:gd name="T95" fmla="*/ 3133 h 3143"/>
                <a:gd name="T96" fmla="*/ 2 w 3590"/>
                <a:gd name="T97" fmla="*/ 3069 h 3143"/>
                <a:gd name="T98" fmla="*/ 10 w 3590"/>
                <a:gd name="T99" fmla="*/ 623 h 3143"/>
                <a:gd name="T100" fmla="*/ 75 w 3590"/>
                <a:gd name="T101" fmla="*/ 572 h 3143"/>
                <a:gd name="T102" fmla="*/ 476 w 3590"/>
                <a:gd name="T103" fmla="*/ 507 h 3143"/>
                <a:gd name="T104" fmla="*/ 529 w 3590"/>
                <a:gd name="T105" fmla="*/ 442 h 3143"/>
                <a:gd name="T106" fmla="*/ 1106 w 3590"/>
                <a:gd name="T107" fmla="*/ 434 h 3143"/>
                <a:gd name="T108" fmla="*/ 1171 w 3590"/>
                <a:gd name="T109" fmla="*/ 486 h 3143"/>
                <a:gd name="T110" fmla="*/ 1276 w 3590"/>
                <a:gd name="T111" fmla="*/ 570 h 3143"/>
                <a:gd name="T112" fmla="*/ 1297 w 3590"/>
                <a:gd name="T113" fmla="*/ 35 h 3143"/>
                <a:gd name="T114" fmla="*/ 1373 w 3590"/>
                <a:gd name="T115" fmla="*/ 0 h 3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90" h="3143">
                  <a:moveTo>
                    <a:pt x="3116" y="763"/>
                  </a:moveTo>
                  <a:lnTo>
                    <a:pt x="3116" y="1718"/>
                  </a:lnTo>
                  <a:lnTo>
                    <a:pt x="3160" y="1696"/>
                  </a:lnTo>
                  <a:lnTo>
                    <a:pt x="3202" y="1670"/>
                  </a:lnTo>
                  <a:lnTo>
                    <a:pt x="3240" y="1640"/>
                  </a:lnTo>
                  <a:lnTo>
                    <a:pt x="3275" y="1606"/>
                  </a:lnTo>
                  <a:lnTo>
                    <a:pt x="3305" y="1569"/>
                  </a:lnTo>
                  <a:lnTo>
                    <a:pt x="3332" y="1529"/>
                  </a:lnTo>
                  <a:lnTo>
                    <a:pt x="3355" y="1485"/>
                  </a:lnTo>
                  <a:lnTo>
                    <a:pt x="3372" y="1440"/>
                  </a:lnTo>
                  <a:lnTo>
                    <a:pt x="3385" y="1392"/>
                  </a:lnTo>
                  <a:lnTo>
                    <a:pt x="3394" y="1342"/>
                  </a:lnTo>
                  <a:lnTo>
                    <a:pt x="3396" y="1291"/>
                  </a:lnTo>
                  <a:lnTo>
                    <a:pt x="3396" y="763"/>
                  </a:lnTo>
                  <a:lnTo>
                    <a:pt x="3116" y="763"/>
                  </a:lnTo>
                  <a:close/>
                  <a:moveTo>
                    <a:pt x="1180" y="763"/>
                  </a:moveTo>
                  <a:lnTo>
                    <a:pt x="1180" y="1756"/>
                  </a:lnTo>
                  <a:lnTo>
                    <a:pt x="2410" y="1756"/>
                  </a:lnTo>
                  <a:lnTo>
                    <a:pt x="2410" y="763"/>
                  </a:lnTo>
                  <a:lnTo>
                    <a:pt x="1180" y="763"/>
                  </a:lnTo>
                  <a:close/>
                  <a:moveTo>
                    <a:pt x="194" y="763"/>
                  </a:moveTo>
                  <a:lnTo>
                    <a:pt x="194" y="1291"/>
                  </a:lnTo>
                  <a:lnTo>
                    <a:pt x="196" y="1342"/>
                  </a:lnTo>
                  <a:lnTo>
                    <a:pt x="205" y="1392"/>
                  </a:lnTo>
                  <a:lnTo>
                    <a:pt x="218" y="1440"/>
                  </a:lnTo>
                  <a:lnTo>
                    <a:pt x="235" y="1485"/>
                  </a:lnTo>
                  <a:lnTo>
                    <a:pt x="258" y="1529"/>
                  </a:lnTo>
                  <a:lnTo>
                    <a:pt x="285" y="1569"/>
                  </a:lnTo>
                  <a:lnTo>
                    <a:pt x="315" y="1606"/>
                  </a:lnTo>
                  <a:lnTo>
                    <a:pt x="350" y="1640"/>
                  </a:lnTo>
                  <a:lnTo>
                    <a:pt x="388" y="1670"/>
                  </a:lnTo>
                  <a:lnTo>
                    <a:pt x="430" y="1696"/>
                  </a:lnTo>
                  <a:lnTo>
                    <a:pt x="474" y="1718"/>
                  </a:lnTo>
                  <a:lnTo>
                    <a:pt x="474" y="763"/>
                  </a:lnTo>
                  <a:lnTo>
                    <a:pt x="194" y="763"/>
                  </a:lnTo>
                  <a:close/>
                  <a:moveTo>
                    <a:pt x="668" y="625"/>
                  </a:moveTo>
                  <a:lnTo>
                    <a:pt x="668" y="2239"/>
                  </a:lnTo>
                  <a:lnTo>
                    <a:pt x="1084" y="2239"/>
                  </a:lnTo>
                  <a:lnTo>
                    <a:pt x="1106" y="2241"/>
                  </a:lnTo>
                  <a:lnTo>
                    <a:pt x="1126" y="2249"/>
                  </a:lnTo>
                  <a:lnTo>
                    <a:pt x="1144" y="2260"/>
                  </a:lnTo>
                  <a:lnTo>
                    <a:pt x="1160" y="2275"/>
                  </a:lnTo>
                  <a:lnTo>
                    <a:pt x="1171" y="2293"/>
                  </a:lnTo>
                  <a:lnTo>
                    <a:pt x="1178" y="2313"/>
                  </a:lnTo>
                  <a:lnTo>
                    <a:pt x="1180" y="2336"/>
                  </a:lnTo>
                  <a:lnTo>
                    <a:pt x="1178" y="2358"/>
                  </a:lnTo>
                  <a:lnTo>
                    <a:pt x="1171" y="2378"/>
                  </a:lnTo>
                  <a:lnTo>
                    <a:pt x="1160" y="2396"/>
                  </a:lnTo>
                  <a:lnTo>
                    <a:pt x="1144" y="2411"/>
                  </a:lnTo>
                  <a:lnTo>
                    <a:pt x="1126" y="2422"/>
                  </a:lnTo>
                  <a:lnTo>
                    <a:pt x="1106" y="2429"/>
                  </a:lnTo>
                  <a:lnTo>
                    <a:pt x="1084" y="2432"/>
                  </a:lnTo>
                  <a:lnTo>
                    <a:pt x="571" y="2432"/>
                  </a:lnTo>
                  <a:lnTo>
                    <a:pt x="548" y="2429"/>
                  </a:lnTo>
                  <a:lnTo>
                    <a:pt x="529" y="2422"/>
                  </a:lnTo>
                  <a:lnTo>
                    <a:pt x="510" y="2411"/>
                  </a:lnTo>
                  <a:lnTo>
                    <a:pt x="495" y="2396"/>
                  </a:lnTo>
                  <a:lnTo>
                    <a:pt x="484" y="2378"/>
                  </a:lnTo>
                  <a:lnTo>
                    <a:pt x="476" y="2358"/>
                  </a:lnTo>
                  <a:lnTo>
                    <a:pt x="474" y="2336"/>
                  </a:lnTo>
                  <a:lnTo>
                    <a:pt x="474" y="1922"/>
                  </a:lnTo>
                  <a:lnTo>
                    <a:pt x="422" y="1905"/>
                  </a:lnTo>
                  <a:lnTo>
                    <a:pt x="372" y="1883"/>
                  </a:lnTo>
                  <a:lnTo>
                    <a:pt x="323" y="1857"/>
                  </a:lnTo>
                  <a:lnTo>
                    <a:pt x="277" y="1828"/>
                  </a:lnTo>
                  <a:lnTo>
                    <a:pt x="234" y="1794"/>
                  </a:lnTo>
                  <a:lnTo>
                    <a:pt x="194" y="1757"/>
                  </a:lnTo>
                  <a:lnTo>
                    <a:pt x="194" y="2950"/>
                  </a:lnTo>
                  <a:lnTo>
                    <a:pt x="1698" y="2950"/>
                  </a:lnTo>
                  <a:lnTo>
                    <a:pt x="1698" y="2364"/>
                  </a:lnTo>
                  <a:lnTo>
                    <a:pt x="1700" y="2342"/>
                  </a:lnTo>
                  <a:lnTo>
                    <a:pt x="1708" y="2322"/>
                  </a:lnTo>
                  <a:lnTo>
                    <a:pt x="1720" y="2304"/>
                  </a:lnTo>
                  <a:lnTo>
                    <a:pt x="1734" y="2289"/>
                  </a:lnTo>
                  <a:lnTo>
                    <a:pt x="1753" y="2277"/>
                  </a:lnTo>
                  <a:lnTo>
                    <a:pt x="1773" y="2271"/>
                  </a:lnTo>
                  <a:lnTo>
                    <a:pt x="1795" y="2268"/>
                  </a:lnTo>
                  <a:lnTo>
                    <a:pt x="1817" y="2271"/>
                  </a:lnTo>
                  <a:lnTo>
                    <a:pt x="1837" y="2277"/>
                  </a:lnTo>
                  <a:lnTo>
                    <a:pt x="1856" y="2289"/>
                  </a:lnTo>
                  <a:lnTo>
                    <a:pt x="1870" y="2304"/>
                  </a:lnTo>
                  <a:lnTo>
                    <a:pt x="1882" y="2322"/>
                  </a:lnTo>
                  <a:lnTo>
                    <a:pt x="1890" y="2342"/>
                  </a:lnTo>
                  <a:lnTo>
                    <a:pt x="1892" y="2364"/>
                  </a:lnTo>
                  <a:lnTo>
                    <a:pt x="1892" y="2950"/>
                  </a:lnTo>
                  <a:lnTo>
                    <a:pt x="3396" y="2950"/>
                  </a:lnTo>
                  <a:lnTo>
                    <a:pt x="3396" y="1757"/>
                  </a:lnTo>
                  <a:lnTo>
                    <a:pt x="3353" y="1796"/>
                  </a:lnTo>
                  <a:lnTo>
                    <a:pt x="3306" y="1832"/>
                  </a:lnTo>
                  <a:lnTo>
                    <a:pt x="3256" y="1863"/>
                  </a:lnTo>
                  <a:lnTo>
                    <a:pt x="3204" y="1891"/>
                  </a:lnTo>
                  <a:lnTo>
                    <a:pt x="3148" y="1912"/>
                  </a:lnTo>
                  <a:lnTo>
                    <a:pt x="3093" y="1929"/>
                  </a:lnTo>
                  <a:lnTo>
                    <a:pt x="3034" y="1941"/>
                  </a:lnTo>
                  <a:lnTo>
                    <a:pt x="3026" y="1942"/>
                  </a:lnTo>
                  <a:lnTo>
                    <a:pt x="3019" y="1942"/>
                  </a:lnTo>
                  <a:lnTo>
                    <a:pt x="2997" y="1939"/>
                  </a:lnTo>
                  <a:lnTo>
                    <a:pt x="2975" y="1932"/>
                  </a:lnTo>
                  <a:lnTo>
                    <a:pt x="2956" y="1919"/>
                  </a:lnTo>
                  <a:lnTo>
                    <a:pt x="2942" y="1904"/>
                  </a:lnTo>
                  <a:lnTo>
                    <a:pt x="2932" y="1886"/>
                  </a:lnTo>
                  <a:lnTo>
                    <a:pt x="2924" y="1867"/>
                  </a:lnTo>
                  <a:lnTo>
                    <a:pt x="2922" y="1845"/>
                  </a:lnTo>
                  <a:lnTo>
                    <a:pt x="2922" y="625"/>
                  </a:lnTo>
                  <a:lnTo>
                    <a:pt x="2603" y="625"/>
                  </a:lnTo>
                  <a:lnTo>
                    <a:pt x="2603" y="2239"/>
                  </a:lnTo>
                  <a:lnTo>
                    <a:pt x="3019" y="2239"/>
                  </a:lnTo>
                  <a:lnTo>
                    <a:pt x="3042" y="2241"/>
                  </a:lnTo>
                  <a:lnTo>
                    <a:pt x="3061" y="2249"/>
                  </a:lnTo>
                  <a:lnTo>
                    <a:pt x="3080" y="2260"/>
                  </a:lnTo>
                  <a:lnTo>
                    <a:pt x="3095" y="2275"/>
                  </a:lnTo>
                  <a:lnTo>
                    <a:pt x="3106" y="2293"/>
                  </a:lnTo>
                  <a:lnTo>
                    <a:pt x="3114" y="2313"/>
                  </a:lnTo>
                  <a:lnTo>
                    <a:pt x="3116" y="2336"/>
                  </a:lnTo>
                  <a:lnTo>
                    <a:pt x="3114" y="2358"/>
                  </a:lnTo>
                  <a:lnTo>
                    <a:pt x="3106" y="2378"/>
                  </a:lnTo>
                  <a:lnTo>
                    <a:pt x="3095" y="2396"/>
                  </a:lnTo>
                  <a:lnTo>
                    <a:pt x="3080" y="2411"/>
                  </a:lnTo>
                  <a:lnTo>
                    <a:pt x="3061" y="2422"/>
                  </a:lnTo>
                  <a:lnTo>
                    <a:pt x="3042" y="2429"/>
                  </a:lnTo>
                  <a:lnTo>
                    <a:pt x="3019" y="2432"/>
                  </a:lnTo>
                  <a:lnTo>
                    <a:pt x="2506" y="2432"/>
                  </a:lnTo>
                  <a:lnTo>
                    <a:pt x="2484" y="2429"/>
                  </a:lnTo>
                  <a:lnTo>
                    <a:pt x="2464" y="2422"/>
                  </a:lnTo>
                  <a:lnTo>
                    <a:pt x="2446" y="2411"/>
                  </a:lnTo>
                  <a:lnTo>
                    <a:pt x="2430" y="2396"/>
                  </a:lnTo>
                  <a:lnTo>
                    <a:pt x="2419" y="2378"/>
                  </a:lnTo>
                  <a:lnTo>
                    <a:pt x="2412" y="2358"/>
                  </a:lnTo>
                  <a:lnTo>
                    <a:pt x="2410" y="2336"/>
                  </a:lnTo>
                  <a:lnTo>
                    <a:pt x="2410" y="1949"/>
                  </a:lnTo>
                  <a:lnTo>
                    <a:pt x="1084" y="1949"/>
                  </a:lnTo>
                  <a:lnTo>
                    <a:pt x="1062" y="1946"/>
                  </a:lnTo>
                  <a:lnTo>
                    <a:pt x="1041" y="1939"/>
                  </a:lnTo>
                  <a:lnTo>
                    <a:pt x="1024" y="1928"/>
                  </a:lnTo>
                  <a:lnTo>
                    <a:pt x="1008" y="1912"/>
                  </a:lnTo>
                  <a:lnTo>
                    <a:pt x="996" y="1895"/>
                  </a:lnTo>
                  <a:lnTo>
                    <a:pt x="990" y="1874"/>
                  </a:lnTo>
                  <a:lnTo>
                    <a:pt x="987" y="1853"/>
                  </a:lnTo>
                  <a:lnTo>
                    <a:pt x="987" y="625"/>
                  </a:lnTo>
                  <a:lnTo>
                    <a:pt x="668" y="625"/>
                  </a:lnTo>
                  <a:close/>
                  <a:moveTo>
                    <a:pt x="1470" y="193"/>
                  </a:moveTo>
                  <a:lnTo>
                    <a:pt x="1470" y="570"/>
                  </a:lnTo>
                  <a:lnTo>
                    <a:pt x="2120" y="570"/>
                  </a:lnTo>
                  <a:lnTo>
                    <a:pt x="2120" y="193"/>
                  </a:lnTo>
                  <a:lnTo>
                    <a:pt x="1470" y="193"/>
                  </a:lnTo>
                  <a:close/>
                  <a:moveTo>
                    <a:pt x="1373" y="0"/>
                  </a:moveTo>
                  <a:lnTo>
                    <a:pt x="2217" y="0"/>
                  </a:lnTo>
                  <a:lnTo>
                    <a:pt x="2240" y="2"/>
                  </a:lnTo>
                  <a:lnTo>
                    <a:pt x="2261" y="9"/>
                  </a:lnTo>
                  <a:lnTo>
                    <a:pt x="2278" y="20"/>
                  </a:lnTo>
                  <a:lnTo>
                    <a:pt x="2293" y="35"/>
                  </a:lnTo>
                  <a:lnTo>
                    <a:pt x="2304" y="54"/>
                  </a:lnTo>
                  <a:lnTo>
                    <a:pt x="2312" y="73"/>
                  </a:lnTo>
                  <a:lnTo>
                    <a:pt x="2314" y="96"/>
                  </a:lnTo>
                  <a:lnTo>
                    <a:pt x="2314" y="570"/>
                  </a:lnTo>
                  <a:lnTo>
                    <a:pt x="2410" y="570"/>
                  </a:lnTo>
                  <a:lnTo>
                    <a:pt x="2410" y="529"/>
                  </a:lnTo>
                  <a:lnTo>
                    <a:pt x="2412" y="507"/>
                  </a:lnTo>
                  <a:lnTo>
                    <a:pt x="2419" y="486"/>
                  </a:lnTo>
                  <a:lnTo>
                    <a:pt x="2430" y="468"/>
                  </a:lnTo>
                  <a:lnTo>
                    <a:pt x="2446" y="454"/>
                  </a:lnTo>
                  <a:lnTo>
                    <a:pt x="2464" y="442"/>
                  </a:lnTo>
                  <a:lnTo>
                    <a:pt x="2484" y="434"/>
                  </a:lnTo>
                  <a:lnTo>
                    <a:pt x="2506" y="432"/>
                  </a:lnTo>
                  <a:lnTo>
                    <a:pt x="3019" y="432"/>
                  </a:lnTo>
                  <a:lnTo>
                    <a:pt x="3042" y="434"/>
                  </a:lnTo>
                  <a:lnTo>
                    <a:pt x="3061" y="442"/>
                  </a:lnTo>
                  <a:lnTo>
                    <a:pt x="3080" y="454"/>
                  </a:lnTo>
                  <a:lnTo>
                    <a:pt x="3095" y="468"/>
                  </a:lnTo>
                  <a:lnTo>
                    <a:pt x="3106" y="486"/>
                  </a:lnTo>
                  <a:lnTo>
                    <a:pt x="3114" y="507"/>
                  </a:lnTo>
                  <a:lnTo>
                    <a:pt x="3116" y="529"/>
                  </a:lnTo>
                  <a:lnTo>
                    <a:pt x="3116" y="570"/>
                  </a:lnTo>
                  <a:lnTo>
                    <a:pt x="3493" y="570"/>
                  </a:lnTo>
                  <a:lnTo>
                    <a:pt x="3515" y="572"/>
                  </a:lnTo>
                  <a:lnTo>
                    <a:pt x="3536" y="580"/>
                  </a:lnTo>
                  <a:lnTo>
                    <a:pt x="3554" y="590"/>
                  </a:lnTo>
                  <a:lnTo>
                    <a:pt x="3568" y="606"/>
                  </a:lnTo>
                  <a:lnTo>
                    <a:pt x="3580" y="623"/>
                  </a:lnTo>
                  <a:lnTo>
                    <a:pt x="3588" y="644"/>
                  </a:lnTo>
                  <a:lnTo>
                    <a:pt x="3590" y="666"/>
                  </a:lnTo>
                  <a:lnTo>
                    <a:pt x="3590" y="3046"/>
                  </a:lnTo>
                  <a:lnTo>
                    <a:pt x="3588" y="3069"/>
                  </a:lnTo>
                  <a:lnTo>
                    <a:pt x="3580" y="3089"/>
                  </a:lnTo>
                  <a:lnTo>
                    <a:pt x="3568" y="3107"/>
                  </a:lnTo>
                  <a:lnTo>
                    <a:pt x="3554" y="3122"/>
                  </a:lnTo>
                  <a:lnTo>
                    <a:pt x="3536" y="3133"/>
                  </a:lnTo>
                  <a:lnTo>
                    <a:pt x="3515" y="3141"/>
                  </a:lnTo>
                  <a:lnTo>
                    <a:pt x="3493" y="3143"/>
                  </a:lnTo>
                  <a:lnTo>
                    <a:pt x="97" y="3143"/>
                  </a:lnTo>
                  <a:lnTo>
                    <a:pt x="75" y="3141"/>
                  </a:lnTo>
                  <a:lnTo>
                    <a:pt x="54" y="3133"/>
                  </a:lnTo>
                  <a:lnTo>
                    <a:pt x="36" y="3122"/>
                  </a:lnTo>
                  <a:lnTo>
                    <a:pt x="22" y="3107"/>
                  </a:lnTo>
                  <a:lnTo>
                    <a:pt x="10" y="3089"/>
                  </a:lnTo>
                  <a:lnTo>
                    <a:pt x="2" y="3069"/>
                  </a:lnTo>
                  <a:lnTo>
                    <a:pt x="0" y="3046"/>
                  </a:lnTo>
                  <a:lnTo>
                    <a:pt x="0" y="666"/>
                  </a:lnTo>
                  <a:lnTo>
                    <a:pt x="2" y="644"/>
                  </a:lnTo>
                  <a:lnTo>
                    <a:pt x="10" y="623"/>
                  </a:lnTo>
                  <a:lnTo>
                    <a:pt x="22" y="606"/>
                  </a:lnTo>
                  <a:lnTo>
                    <a:pt x="36" y="590"/>
                  </a:lnTo>
                  <a:lnTo>
                    <a:pt x="54" y="580"/>
                  </a:lnTo>
                  <a:lnTo>
                    <a:pt x="75" y="572"/>
                  </a:lnTo>
                  <a:lnTo>
                    <a:pt x="97" y="570"/>
                  </a:lnTo>
                  <a:lnTo>
                    <a:pt x="474" y="570"/>
                  </a:lnTo>
                  <a:lnTo>
                    <a:pt x="474" y="529"/>
                  </a:lnTo>
                  <a:lnTo>
                    <a:pt x="476" y="507"/>
                  </a:lnTo>
                  <a:lnTo>
                    <a:pt x="484" y="486"/>
                  </a:lnTo>
                  <a:lnTo>
                    <a:pt x="495" y="468"/>
                  </a:lnTo>
                  <a:lnTo>
                    <a:pt x="510" y="454"/>
                  </a:lnTo>
                  <a:lnTo>
                    <a:pt x="529" y="442"/>
                  </a:lnTo>
                  <a:lnTo>
                    <a:pt x="548" y="434"/>
                  </a:lnTo>
                  <a:lnTo>
                    <a:pt x="571" y="432"/>
                  </a:lnTo>
                  <a:lnTo>
                    <a:pt x="1084" y="432"/>
                  </a:lnTo>
                  <a:lnTo>
                    <a:pt x="1106" y="434"/>
                  </a:lnTo>
                  <a:lnTo>
                    <a:pt x="1126" y="442"/>
                  </a:lnTo>
                  <a:lnTo>
                    <a:pt x="1144" y="454"/>
                  </a:lnTo>
                  <a:lnTo>
                    <a:pt x="1160" y="468"/>
                  </a:lnTo>
                  <a:lnTo>
                    <a:pt x="1171" y="486"/>
                  </a:lnTo>
                  <a:lnTo>
                    <a:pt x="1178" y="507"/>
                  </a:lnTo>
                  <a:lnTo>
                    <a:pt x="1180" y="529"/>
                  </a:lnTo>
                  <a:lnTo>
                    <a:pt x="1180" y="570"/>
                  </a:lnTo>
                  <a:lnTo>
                    <a:pt x="1276" y="570"/>
                  </a:lnTo>
                  <a:lnTo>
                    <a:pt x="1276" y="96"/>
                  </a:lnTo>
                  <a:lnTo>
                    <a:pt x="1278" y="73"/>
                  </a:lnTo>
                  <a:lnTo>
                    <a:pt x="1286" y="54"/>
                  </a:lnTo>
                  <a:lnTo>
                    <a:pt x="1297" y="35"/>
                  </a:lnTo>
                  <a:lnTo>
                    <a:pt x="1312" y="20"/>
                  </a:lnTo>
                  <a:lnTo>
                    <a:pt x="1329" y="9"/>
                  </a:lnTo>
                  <a:lnTo>
                    <a:pt x="1350" y="2"/>
                  </a:lnTo>
                  <a:lnTo>
                    <a:pt x="1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8" name="Group 867"/>
          <p:cNvGrpSpPr/>
          <p:nvPr/>
        </p:nvGrpSpPr>
        <p:grpSpPr>
          <a:xfrm>
            <a:off x="2540126" y="5770563"/>
            <a:ext cx="554038" cy="569912"/>
            <a:chOff x="2536825" y="5770563"/>
            <a:chExt cx="554038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306"/>
            <p:cNvSpPr>
              <a:spLocks noEditPoints="1"/>
            </p:cNvSpPr>
            <p:nvPr/>
          </p:nvSpPr>
          <p:spPr bwMode="auto">
            <a:xfrm>
              <a:off x="2692400" y="5897563"/>
              <a:ext cx="109538" cy="109537"/>
            </a:xfrm>
            <a:custGeom>
              <a:avLst/>
              <a:gdLst>
                <a:gd name="T0" fmla="*/ 194 w 688"/>
                <a:gd name="T1" fmla="*/ 193 h 689"/>
                <a:gd name="T2" fmla="*/ 194 w 688"/>
                <a:gd name="T3" fmla="*/ 495 h 689"/>
                <a:gd name="T4" fmla="*/ 495 w 688"/>
                <a:gd name="T5" fmla="*/ 495 h 689"/>
                <a:gd name="T6" fmla="*/ 495 w 688"/>
                <a:gd name="T7" fmla="*/ 193 h 689"/>
                <a:gd name="T8" fmla="*/ 194 w 688"/>
                <a:gd name="T9" fmla="*/ 193 h 689"/>
                <a:gd name="T10" fmla="*/ 96 w 688"/>
                <a:gd name="T11" fmla="*/ 0 h 689"/>
                <a:gd name="T12" fmla="*/ 591 w 688"/>
                <a:gd name="T13" fmla="*/ 0 h 689"/>
                <a:gd name="T14" fmla="*/ 613 w 688"/>
                <a:gd name="T15" fmla="*/ 2 h 689"/>
                <a:gd name="T16" fmla="*/ 634 w 688"/>
                <a:gd name="T17" fmla="*/ 9 h 689"/>
                <a:gd name="T18" fmla="*/ 652 w 688"/>
                <a:gd name="T19" fmla="*/ 20 h 689"/>
                <a:gd name="T20" fmla="*/ 667 w 688"/>
                <a:gd name="T21" fmla="*/ 35 h 689"/>
                <a:gd name="T22" fmla="*/ 678 w 688"/>
                <a:gd name="T23" fmla="*/ 54 h 689"/>
                <a:gd name="T24" fmla="*/ 686 w 688"/>
                <a:gd name="T25" fmla="*/ 74 h 689"/>
                <a:gd name="T26" fmla="*/ 688 w 688"/>
                <a:gd name="T27" fmla="*/ 96 h 689"/>
                <a:gd name="T28" fmla="*/ 688 w 688"/>
                <a:gd name="T29" fmla="*/ 591 h 689"/>
                <a:gd name="T30" fmla="*/ 686 w 688"/>
                <a:gd name="T31" fmla="*/ 614 h 689"/>
                <a:gd name="T32" fmla="*/ 678 w 688"/>
                <a:gd name="T33" fmla="*/ 635 h 689"/>
                <a:gd name="T34" fmla="*/ 667 w 688"/>
                <a:gd name="T35" fmla="*/ 652 h 689"/>
                <a:gd name="T36" fmla="*/ 652 w 688"/>
                <a:gd name="T37" fmla="*/ 668 h 689"/>
                <a:gd name="T38" fmla="*/ 634 w 688"/>
                <a:gd name="T39" fmla="*/ 680 h 689"/>
                <a:gd name="T40" fmla="*/ 613 w 688"/>
                <a:gd name="T41" fmla="*/ 686 h 689"/>
                <a:gd name="T42" fmla="*/ 591 w 688"/>
                <a:gd name="T43" fmla="*/ 689 h 689"/>
                <a:gd name="T44" fmla="*/ 96 w 688"/>
                <a:gd name="T45" fmla="*/ 689 h 689"/>
                <a:gd name="T46" fmla="*/ 75 w 688"/>
                <a:gd name="T47" fmla="*/ 686 h 689"/>
                <a:gd name="T48" fmla="*/ 54 w 688"/>
                <a:gd name="T49" fmla="*/ 680 h 689"/>
                <a:gd name="T50" fmla="*/ 37 w 688"/>
                <a:gd name="T51" fmla="*/ 668 h 689"/>
                <a:gd name="T52" fmla="*/ 22 w 688"/>
                <a:gd name="T53" fmla="*/ 652 h 689"/>
                <a:gd name="T54" fmla="*/ 10 w 688"/>
                <a:gd name="T55" fmla="*/ 635 h 689"/>
                <a:gd name="T56" fmla="*/ 2 w 688"/>
                <a:gd name="T57" fmla="*/ 614 h 689"/>
                <a:gd name="T58" fmla="*/ 0 w 688"/>
                <a:gd name="T59" fmla="*/ 591 h 689"/>
                <a:gd name="T60" fmla="*/ 0 w 688"/>
                <a:gd name="T61" fmla="*/ 96 h 689"/>
                <a:gd name="T62" fmla="*/ 2 w 688"/>
                <a:gd name="T63" fmla="*/ 74 h 689"/>
                <a:gd name="T64" fmla="*/ 10 w 688"/>
                <a:gd name="T65" fmla="*/ 54 h 689"/>
                <a:gd name="T66" fmla="*/ 22 w 688"/>
                <a:gd name="T67" fmla="*/ 35 h 689"/>
                <a:gd name="T68" fmla="*/ 37 w 688"/>
                <a:gd name="T69" fmla="*/ 20 h 689"/>
                <a:gd name="T70" fmla="*/ 54 w 688"/>
                <a:gd name="T71" fmla="*/ 9 h 689"/>
                <a:gd name="T72" fmla="*/ 75 w 688"/>
                <a:gd name="T73" fmla="*/ 2 h 689"/>
                <a:gd name="T74" fmla="*/ 96 w 688"/>
                <a:gd name="T7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689">
                  <a:moveTo>
                    <a:pt x="194" y="193"/>
                  </a:moveTo>
                  <a:lnTo>
                    <a:pt x="194" y="495"/>
                  </a:lnTo>
                  <a:lnTo>
                    <a:pt x="495" y="495"/>
                  </a:lnTo>
                  <a:lnTo>
                    <a:pt x="495" y="193"/>
                  </a:lnTo>
                  <a:lnTo>
                    <a:pt x="194" y="193"/>
                  </a:lnTo>
                  <a:close/>
                  <a:moveTo>
                    <a:pt x="96" y="0"/>
                  </a:moveTo>
                  <a:lnTo>
                    <a:pt x="591" y="0"/>
                  </a:lnTo>
                  <a:lnTo>
                    <a:pt x="613" y="2"/>
                  </a:lnTo>
                  <a:lnTo>
                    <a:pt x="634" y="9"/>
                  </a:lnTo>
                  <a:lnTo>
                    <a:pt x="652" y="20"/>
                  </a:lnTo>
                  <a:lnTo>
                    <a:pt x="667" y="35"/>
                  </a:lnTo>
                  <a:lnTo>
                    <a:pt x="678" y="54"/>
                  </a:lnTo>
                  <a:lnTo>
                    <a:pt x="686" y="74"/>
                  </a:lnTo>
                  <a:lnTo>
                    <a:pt x="688" y="96"/>
                  </a:lnTo>
                  <a:lnTo>
                    <a:pt x="688" y="591"/>
                  </a:lnTo>
                  <a:lnTo>
                    <a:pt x="686" y="614"/>
                  </a:lnTo>
                  <a:lnTo>
                    <a:pt x="678" y="635"/>
                  </a:lnTo>
                  <a:lnTo>
                    <a:pt x="667" y="652"/>
                  </a:lnTo>
                  <a:lnTo>
                    <a:pt x="652" y="668"/>
                  </a:lnTo>
                  <a:lnTo>
                    <a:pt x="634" y="680"/>
                  </a:lnTo>
                  <a:lnTo>
                    <a:pt x="613" y="686"/>
                  </a:lnTo>
                  <a:lnTo>
                    <a:pt x="591" y="689"/>
                  </a:lnTo>
                  <a:lnTo>
                    <a:pt x="96" y="689"/>
                  </a:lnTo>
                  <a:lnTo>
                    <a:pt x="75" y="686"/>
                  </a:lnTo>
                  <a:lnTo>
                    <a:pt x="54" y="680"/>
                  </a:lnTo>
                  <a:lnTo>
                    <a:pt x="37" y="668"/>
                  </a:lnTo>
                  <a:lnTo>
                    <a:pt x="22" y="652"/>
                  </a:lnTo>
                  <a:lnTo>
                    <a:pt x="10" y="635"/>
                  </a:lnTo>
                  <a:lnTo>
                    <a:pt x="2" y="614"/>
                  </a:lnTo>
                  <a:lnTo>
                    <a:pt x="0" y="591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2" y="35"/>
                  </a:lnTo>
                  <a:lnTo>
                    <a:pt x="37" y="20"/>
                  </a:lnTo>
                  <a:lnTo>
                    <a:pt x="54" y="9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308"/>
            <p:cNvSpPr>
              <a:spLocks noEditPoints="1"/>
            </p:cNvSpPr>
            <p:nvPr/>
          </p:nvSpPr>
          <p:spPr bwMode="auto">
            <a:xfrm>
              <a:off x="2825750" y="5897563"/>
              <a:ext cx="109538" cy="109537"/>
            </a:xfrm>
            <a:custGeom>
              <a:avLst/>
              <a:gdLst>
                <a:gd name="T0" fmla="*/ 194 w 688"/>
                <a:gd name="T1" fmla="*/ 193 h 689"/>
                <a:gd name="T2" fmla="*/ 194 w 688"/>
                <a:gd name="T3" fmla="*/ 495 h 689"/>
                <a:gd name="T4" fmla="*/ 495 w 688"/>
                <a:gd name="T5" fmla="*/ 495 h 689"/>
                <a:gd name="T6" fmla="*/ 495 w 688"/>
                <a:gd name="T7" fmla="*/ 193 h 689"/>
                <a:gd name="T8" fmla="*/ 194 w 688"/>
                <a:gd name="T9" fmla="*/ 193 h 689"/>
                <a:gd name="T10" fmla="*/ 98 w 688"/>
                <a:gd name="T11" fmla="*/ 0 h 689"/>
                <a:gd name="T12" fmla="*/ 591 w 688"/>
                <a:gd name="T13" fmla="*/ 0 h 689"/>
                <a:gd name="T14" fmla="*/ 614 w 688"/>
                <a:gd name="T15" fmla="*/ 2 h 689"/>
                <a:gd name="T16" fmla="*/ 634 w 688"/>
                <a:gd name="T17" fmla="*/ 9 h 689"/>
                <a:gd name="T18" fmla="*/ 652 w 688"/>
                <a:gd name="T19" fmla="*/ 20 h 689"/>
                <a:gd name="T20" fmla="*/ 667 w 688"/>
                <a:gd name="T21" fmla="*/ 35 h 689"/>
                <a:gd name="T22" fmla="*/ 678 w 688"/>
                <a:gd name="T23" fmla="*/ 54 h 689"/>
                <a:gd name="T24" fmla="*/ 686 w 688"/>
                <a:gd name="T25" fmla="*/ 74 h 689"/>
                <a:gd name="T26" fmla="*/ 688 w 688"/>
                <a:gd name="T27" fmla="*/ 96 h 689"/>
                <a:gd name="T28" fmla="*/ 688 w 688"/>
                <a:gd name="T29" fmla="*/ 591 h 689"/>
                <a:gd name="T30" fmla="*/ 686 w 688"/>
                <a:gd name="T31" fmla="*/ 614 h 689"/>
                <a:gd name="T32" fmla="*/ 678 w 688"/>
                <a:gd name="T33" fmla="*/ 635 h 689"/>
                <a:gd name="T34" fmla="*/ 667 w 688"/>
                <a:gd name="T35" fmla="*/ 652 h 689"/>
                <a:gd name="T36" fmla="*/ 652 w 688"/>
                <a:gd name="T37" fmla="*/ 668 h 689"/>
                <a:gd name="T38" fmla="*/ 634 w 688"/>
                <a:gd name="T39" fmla="*/ 680 h 689"/>
                <a:gd name="T40" fmla="*/ 614 w 688"/>
                <a:gd name="T41" fmla="*/ 686 h 689"/>
                <a:gd name="T42" fmla="*/ 591 w 688"/>
                <a:gd name="T43" fmla="*/ 689 h 689"/>
                <a:gd name="T44" fmla="*/ 98 w 688"/>
                <a:gd name="T45" fmla="*/ 689 h 689"/>
                <a:gd name="T46" fmla="*/ 75 w 688"/>
                <a:gd name="T47" fmla="*/ 686 h 689"/>
                <a:gd name="T48" fmla="*/ 54 w 688"/>
                <a:gd name="T49" fmla="*/ 680 h 689"/>
                <a:gd name="T50" fmla="*/ 37 w 688"/>
                <a:gd name="T51" fmla="*/ 668 h 689"/>
                <a:gd name="T52" fmla="*/ 22 w 688"/>
                <a:gd name="T53" fmla="*/ 652 h 689"/>
                <a:gd name="T54" fmla="*/ 10 w 688"/>
                <a:gd name="T55" fmla="*/ 635 h 689"/>
                <a:gd name="T56" fmla="*/ 3 w 688"/>
                <a:gd name="T57" fmla="*/ 614 h 689"/>
                <a:gd name="T58" fmla="*/ 0 w 688"/>
                <a:gd name="T59" fmla="*/ 591 h 689"/>
                <a:gd name="T60" fmla="*/ 0 w 688"/>
                <a:gd name="T61" fmla="*/ 96 h 689"/>
                <a:gd name="T62" fmla="*/ 3 w 688"/>
                <a:gd name="T63" fmla="*/ 74 h 689"/>
                <a:gd name="T64" fmla="*/ 10 w 688"/>
                <a:gd name="T65" fmla="*/ 54 h 689"/>
                <a:gd name="T66" fmla="*/ 22 w 688"/>
                <a:gd name="T67" fmla="*/ 35 h 689"/>
                <a:gd name="T68" fmla="*/ 37 w 688"/>
                <a:gd name="T69" fmla="*/ 20 h 689"/>
                <a:gd name="T70" fmla="*/ 54 w 688"/>
                <a:gd name="T71" fmla="*/ 9 h 689"/>
                <a:gd name="T72" fmla="*/ 75 w 688"/>
                <a:gd name="T73" fmla="*/ 2 h 689"/>
                <a:gd name="T74" fmla="*/ 98 w 688"/>
                <a:gd name="T7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689">
                  <a:moveTo>
                    <a:pt x="194" y="193"/>
                  </a:moveTo>
                  <a:lnTo>
                    <a:pt x="194" y="495"/>
                  </a:lnTo>
                  <a:lnTo>
                    <a:pt x="495" y="495"/>
                  </a:lnTo>
                  <a:lnTo>
                    <a:pt x="495" y="193"/>
                  </a:lnTo>
                  <a:lnTo>
                    <a:pt x="194" y="193"/>
                  </a:lnTo>
                  <a:close/>
                  <a:moveTo>
                    <a:pt x="98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4" y="9"/>
                  </a:lnTo>
                  <a:lnTo>
                    <a:pt x="652" y="20"/>
                  </a:lnTo>
                  <a:lnTo>
                    <a:pt x="667" y="35"/>
                  </a:lnTo>
                  <a:lnTo>
                    <a:pt x="678" y="54"/>
                  </a:lnTo>
                  <a:lnTo>
                    <a:pt x="686" y="74"/>
                  </a:lnTo>
                  <a:lnTo>
                    <a:pt x="688" y="96"/>
                  </a:lnTo>
                  <a:lnTo>
                    <a:pt x="688" y="591"/>
                  </a:lnTo>
                  <a:lnTo>
                    <a:pt x="686" y="614"/>
                  </a:lnTo>
                  <a:lnTo>
                    <a:pt x="678" y="635"/>
                  </a:lnTo>
                  <a:lnTo>
                    <a:pt x="667" y="652"/>
                  </a:lnTo>
                  <a:lnTo>
                    <a:pt x="652" y="668"/>
                  </a:lnTo>
                  <a:lnTo>
                    <a:pt x="634" y="680"/>
                  </a:lnTo>
                  <a:lnTo>
                    <a:pt x="614" y="686"/>
                  </a:lnTo>
                  <a:lnTo>
                    <a:pt x="591" y="689"/>
                  </a:lnTo>
                  <a:lnTo>
                    <a:pt x="98" y="689"/>
                  </a:lnTo>
                  <a:lnTo>
                    <a:pt x="75" y="686"/>
                  </a:lnTo>
                  <a:lnTo>
                    <a:pt x="54" y="680"/>
                  </a:lnTo>
                  <a:lnTo>
                    <a:pt x="37" y="668"/>
                  </a:lnTo>
                  <a:lnTo>
                    <a:pt x="22" y="652"/>
                  </a:lnTo>
                  <a:lnTo>
                    <a:pt x="10" y="635"/>
                  </a:lnTo>
                  <a:lnTo>
                    <a:pt x="3" y="614"/>
                  </a:lnTo>
                  <a:lnTo>
                    <a:pt x="0" y="591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5"/>
                  </a:lnTo>
                  <a:lnTo>
                    <a:pt x="37" y="20"/>
                  </a:lnTo>
                  <a:lnTo>
                    <a:pt x="54" y="9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310"/>
            <p:cNvSpPr>
              <a:spLocks noEditPoints="1"/>
            </p:cNvSpPr>
            <p:nvPr/>
          </p:nvSpPr>
          <p:spPr bwMode="auto">
            <a:xfrm>
              <a:off x="2692400" y="6032500"/>
              <a:ext cx="109538" cy="109537"/>
            </a:xfrm>
            <a:custGeom>
              <a:avLst/>
              <a:gdLst>
                <a:gd name="T0" fmla="*/ 194 w 688"/>
                <a:gd name="T1" fmla="*/ 194 h 690"/>
                <a:gd name="T2" fmla="*/ 194 w 688"/>
                <a:gd name="T3" fmla="*/ 495 h 690"/>
                <a:gd name="T4" fmla="*/ 495 w 688"/>
                <a:gd name="T5" fmla="*/ 495 h 690"/>
                <a:gd name="T6" fmla="*/ 495 w 688"/>
                <a:gd name="T7" fmla="*/ 194 h 690"/>
                <a:gd name="T8" fmla="*/ 194 w 688"/>
                <a:gd name="T9" fmla="*/ 194 h 690"/>
                <a:gd name="T10" fmla="*/ 96 w 688"/>
                <a:gd name="T11" fmla="*/ 0 h 690"/>
                <a:gd name="T12" fmla="*/ 591 w 688"/>
                <a:gd name="T13" fmla="*/ 0 h 690"/>
                <a:gd name="T14" fmla="*/ 613 w 688"/>
                <a:gd name="T15" fmla="*/ 2 h 690"/>
                <a:gd name="T16" fmla="*/ 634 w 688"/>
                <a:gd name="T17" fmla="*/ 10 h 690"/>
                <a:gd name="T18" fmla="*/ 652 w 688"/>
                <a:gd name="T19" fmla="*/ 21 h 690"/>
                <a:gd name="T20" fmla="*/ 667 w 688"/>
                <a:gd name="T21" fmla="*/ 36 h 690"/>
                <a:gd name="T22" fmla="*/ 678 w 688"/>
                <a:gd name="T23" fmla="*/ 54 h 690"/>
                <a:gd name="T24" fmla="*/ 686 w 688"/>
                <a:gd name="T25" fmla="*/ 75 h 690"/>
                <a:gd name="T26" fmla="*/ 688 w 688"/>
                <a:gd name="T27" fmla="*/ 97 h 690"/>
                <a:gd name="T28" fmla="*/ 688 w 688"/>
                <a:gd name="T29" fmla="*/ 593 h 690"/>
                <a:gd name="T30" fmla="*/ 686 w 688"/>
                <a:gd name="T31" fmla="*/ 615 h 690"/>
                <a:gd name="T32" fmla="*/ 678 w 688"/>
                <a:gd name="T33" fmla="*/ 635 h 690"/>
                <a:gd name="T34" fmla="*/ 667 w 688"/>
                <a:gd name="T35" fmla="*/ 653 h 690"/>
                <a:gd name="T36" fmla="*/ 652 w 688"/>
                <a:gd name="T37" fmla="*/ 668 h 690"/>
                <a:gd name="T38" fmla="*/ 634 w 688"/>
                <a:gd name="T39" fmla="*/ 680 h 690"/>
                <a:gd name="T40" fmla="*/ 613 w 688"/>
                <a:gd name="T41" fmla="*/ 688 h 690"/>
                <a:gd name="T42" fmla="*/ 591 w 688"/>
                <a:gd name="T43" fmla="*/ 690 h 690"/>
                <a:gd name="T44" fmla="*/ 96 w 688"/>
                <a:gd name="T45" fmla="*/ 690 h 690"/>
                <a:gd name="T46" fmla="*/ 75 w 688"/>
                <a:gd name="T47" fmla="*/ 688 h 690"/>
                <a:gd name="T48" fmla="*/ 54 w 688"/>
                <a:gd name="T49" fmla="*/ 680 h 690"/>
                <a:gd name="T50" fmla="*/ 37 w 688"/>
                <a:gd name="T51" fmla="*/ 668 h 690"/>
                <a:gd name="T52" fmla="*/ 22 w 688"/>
                <a:gd name="T53" fmla="*/ 653 h 690"/>
                <a:gd name="T54" fmla="*/ 10 w 688"/>
                <a:gd name="T55" fmla="*/ 635 h 690"/>
                <a:gd name="T56" fmla="*/ 2 w 688"/>
                <a:gd name="T57" fmla="*/ 615 h 690"/>
                <a:gd name="T58" fmla="*/ 0 w 688"/>
                <a:gd name="T59" fmla="*/ 593 h 690"/>
                <a:gd name="T60" fmla="*/ 0 w 688"/>
                <a:gd name="T61" fmla="*/ 97 h 690"/>
                <a:gd name="T62" fmla="*/ 2 w 688"/>
                <a:gd name="T63" fmla="*/ 75 h 690"/>
                <a:gd name="T64" fmla="*/ 10 w 688"/>
                <a:gd name="T65" fmla="*/ 54 h 690"/>
                <a:gd name="T66" fmla="*/ 22 w 688"/>
                <a:gd name="T67" fmla="*/ 36 h 690"/>
                <a:gd name="T68" fmla="*/ 37 w 688"/>
                <a:gd name="T69" fmla="*/ 21 h 690"/>
                <a:gd name="T70" fmla="*/ 54 w 688"/>
                <a:gd name="T71" fmla="*/ 10 h 690"/>
                <a:gd name="T72" fmla="*/ 75 w 688"/>
                <a:gd name="T73" fmla="*/ 2 h 690"/>
                <a:gd name="T74" fmla="*/ 96 w 688"/>
                <a:gd name="T75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690">
                  <a:moveTo>
                    <a:pt x="194" y="194"/>
                  </a:moveTo>
                  <a:lnTo>
                    <a:pt x="194" y="495"/>
                  </a:lnTo>
                  <a:lnTo>
                    <a:pt x="495" y="495"/>
                  </a:lnTo>
                  <a:lnTo>
                    <a:pt x="495" y="194"/>
                  </a:lnTo>
                  <a:lnTo>
                    <a:pt x="194" y="194"/>
                  </a:lnTo>
                  <a:close/>
                  <a:moveTo>
                    <a:pt x="96" y="0"/>
                  </a:moveTo>
                  <a:lnTo>
                    <a:pt x="591" y="0"/>
                  </a:lnTo>
                  <a:lnTo>
                    <a:pt x="613" y="2"/>
                  </a:lnTo>
                  <a:lnTo>
                    <a:pt x="634" y="10"/>
                  </a:lnTo>
                  <a:lnTo>
                    <a:pt x="652" y="21"/>
                  </a:lnTo>
                  <a:lnTo>
                    <a:pt x="667" y="36"/>
                  </a:lnTo>
                  <a:lnTo>
                    <a:pt x="678" y="54"/>
                  </a:lnTo>
                  <a:lnTo>
                    <a:pt x="686" y="75"/>
                  </a:lnTo>
                  <a:lnTo>
                    <a:pt x="688" y="97"/>
                  </a:lnTo>
                  <a:lnTo>
                    <a:pt x="688" y="593"/>
                  </a:lnTo>
                  <a:lnTo>
                    <a:pt x="686" y="615"/>
                  </a:lnTo>
                  <a:lnTo>
                    <a:pt x="678" y="635"/>
                  </a:lnTo>
                  <a:lnTo>
                    <a:pt x="667" y="653"/>
                  </a:lnTo>
                  <a:lnTo>
                    <a:pt x="652" y="668"/>
                  </a:lnTo>
                  <a:lnTo>
                    <a:pt x="634" y="680"/>
                  </a:lnTo>
                  <a:lnTo>
                    <a:pt x="613" y="688"/>
                  </a:lnTo>
                  <a:lnTo>
                    <a:pt x="591" y="690"/>
                  </a:lnTo>
                  <a:lnTo>
                    <a:pt x="96" y="690"/>
                  </a:lnTo>
                  <a:lnTo>
                    <a:pt x="75" y="688"/>
                  </a:lnTo>
                  <a:lnTo>
                    <a:pt x="54" y="680"/>
                  </a:lnTo>
                  <a:lnTo>
                    <a:pt x="37" y="668"/>
                  </a:lnTo>
                  <a:lnTo>
                    <a:pt x="22" y="653"/>
                  </a:lnTo>
                  <a:lnTo>
                    <a:pt x="10" y="635"/>
                  </a:lnTo>
                  <a:lnTo>
                    <a:pt x="2" y="615"/>
                  </a:lnTo>
                  <a:lnTo>
                    <a:pt x="0" y="593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312"/>
            <p:cNvSpPr>
              <a:spLocks noEditPoints="1"/>
            </p:cNvSpPr>
            <p:nvPr/>
          </p:nvSpPr>
          <p:spPr bwMode="auto">
            <a:xfrm>
              <a:off x="2825750" y="6032500"/>
              <a:ext cx="109538" cy="109537"/>
            </a:xfrm>
            <a:custGeom>
              <a:avLst/>
              <a:gdLst>
                <a:gd name="T0" fmla="*/ 194 w 688"/>
                <a:gd name="T1" fmla="*/ 194 h 690"/>
                <a:gd name="T2" fmla="*/ 194 w 688"/>
                <a:gd name="T3" fmla="*/ 495 h 690"/>
                <a:gd name="T4" fmla="*/ 495 w 688"/>
                <a:gd name="T5" fmla="*/ 495 h 690"/>
                <a:gd name="T6" fmla="*/ 495 w 688"/>
                <a:gd name="T7" fmla="*/ 194 h 690"/>
                <a:gd name="T8" fmla="*/ 194 w 688"/>
                <a:gd name="T9" fmla="*/ 194 h 690"/>
                <a:gd name="T10" fmla="*/ 98 w 688"/>
                <a:gd name="T11" fmla="*/ 0 h 690"/>
                <a:gd name="T12" fmla="*/ 591 w 688"/>
                <a:gd name="T13" fmla="*/ 0 h 690"/>
                <a:gd name="T14" fmla="*/ 614 w 688"/>
                <a:gd name="T15" fmla="*/ 2 h 690"/>
                <a:gd name="T16" fmla="*/ 634 w 688"/>
                <a:gd name="T17" fmla="*/ 10 h 690"/>
                <a:gd name="T18" fmla="*/ 652 w 688"/>
                <a:gd name="T19" fmla="*/ 21 h 690"/>
                <a:gd name="T20" fmla="*/ 667 w 688"/>
                <a:gd name="T21" fmla="*/ 36 h 690"/>
                <a:gd name="T22" fmla="*/ 678 w 688"/>
                <a:gd name="T23" fmla="*/ 54 h 690"/>
                <a:gd name="T24" fmla="*/ 686 w 688"/>
                <a:gd name="T25" fmla="*/ 75 h 690"/>
                <a:gd name="T26" fmla="*/ 688 w 688"/>
                <a:gd name="T27" fmla="*/ 97 h 690"/>
                <a:gd name="T28" fmla="*/ 688 w 688"/>
                <a:gd name="T29" fmla="*/ 593 h 690"/>
                <a:gd name="T30" fmla="*/ 686 w 688"/>
                <a:gd name="T31" fmla="*/ 615 h 690"/>
                <a:gd name="T32" fmla="*/ 678 w 688"/>
                <a:gd name="T33" fmla="*/ 635 h 690"/>
                <a:gd name="T34" fmla="*/ 667 w 688"/>
                <a:gd name="T35" fmla="*/ 653 h 690"/>
                <a:gd name="T36" fmla="*/ 652 w 688"/>
                <a:gd name="T37" fmla="*/ 668 h 690"/>
                <a:gd name="T38" fmla="*/ 634 w 688"/>
                <a:gd name="T39" fmla="*/ 680 h 690"/>
                <a:gd name="T40" fmla="*/ 614 w 688"/>
                <a:gd name="T41" fmla="*/ 688 h 690"/>
                <a:gd name="T42" fmla="*/ 591 w 688"/>
                <a:gd name="T43" fmla="*/ 690 h 690"/>
                <a:gd name="T44" fmla="*/ 98 w 688"/>
                <a:gd name="T45" fmla="*/ 690 h 690"/>
                <a:gd name="T46" fmla="*/ 75 w 688"/>
                <a:gd name="T47" fmla="*/ 688 h 690"/>
                <a:gd name="T48" fmla="*/ 54 w 688"/>
                <a:gd name="T49" fmla="*/ 680 h 690"/>
                <a:gd name="T50" fmla="*/ 37 w 688"/>
                <a:gd name="T51" fmla="*/ 668 h 690"/>
                <a:gd name="T52" fmla="*/ 22 w 688"/>
                <a:gd name="T53" fmla="*/ 653 h 690"/>
                <a:gd name="T54" fmla="*/ 10 w 688"/>
                <a:gd name="T55" fmla="*/ 635 h 690"/>
                <a:gd name="T56" fmla="*/ 3 w 688"/>
                <a:gd name="T57" fmla="*/ 615 h 690"/>
                <a:gd name="T58" fmla="*/ 0 w 688"/>
                <a:gd name="T59" fmla="*/ 593 h 690"/>
                <a:gd name="T60" fmla="*/ 0 w 688"/>
                <a:gd name="T61" fmla="*/ 97 h 690"/>
                <a:gd name="T62" fmla="*/ 3 w 688"/>
                <a:gd name="T63" fmla="*/ 75 h 690"/>
                <a:gd name="T64" fmla="*/ 10 w 688"/>
                <a:gd name="T65" fmla="*/ 54 h 690"/>
                <a:gd name="T66" fmla="*/ 22 w 688"/>
                <a:gd name="T67" fmla="*/ 36 h 690"/>
                <a:gd name="T68" fmla="*/ 37 w 688"/>
                <a:gd name="T69" fmla="*/ 21 h 690"/>
                <a:gd name="T70" fmla="*/ 54 w 688"/>
                <a:gd name="T71" fmla="*/ 10 h 690"/>
                <a:gd name="T72" fmla="*/ 75 w 688"/>
                <a:gd name="T73" fmla="*/ 2 h 690"/>
                <a:gd name="T74" fmla="*/ 98 w 688"/>
                <a:gd name="T75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8" h="690">
                  <a:moveTo>
                    <a:pt x="194" y="194"/>
                  </a:moveTo>
                  <a:lnTo>
                    <a:pt x="194" y="495"/>
                  </a:lnTo>
                  <a:lnTo>
                    <a:pt x="495" y="495"/>
                  </a:lnTo>
                  <a:lnTo>
                    <a:pt x="495" y="194"/>
                  </a:lnTo>
                  <a:lnTo>
                    <a:pt x="194" y="194"/>
                  </a:lnTo>
                  <a:close/>
                  <a:moveTo>
                    <a:pt x="98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4" y="10"/>
                  </a:lnTo>
                  <a:lnTo>
                    <a:pt x="652" y="21"/>
                  </a:lnTo>
                  <a:lnTo>
                    <a:pt x="667" y="36"/>
                  </a:lnTo>
                  <a:lnTo>
                    <a:pt x="678" y="54"/>
                  </a:lnTo>
                  <a:lnTo>
                    <a:pt x="686" y="75"/>
                  </a:lnTo>
                  <a:lnTo>
                    <a:pt x="688" y="97"/>
                  </a:lnTo>
                  <a:lnTo>
                    <a:pt x="688" y="593"/>
                  </a:lnTo>
                  <a:lnTo>
                    <a:pt x="686" y="615"/>
                  </a:lnTo>
                  <a:lnTo>
                    <a:pt x="678" y="635"/>
                  </a:lnTo>
                  <a:lnTo>
                    <a:pt x="667" y="653"/>
                  </a:lnTo>
                  <a:lnTo>
                    <a:pt x="652" y="668"/>
                  </a:lnTo>
                  <a:lnTo>
                    <a:pt x="634" y="680"/>
                  </a:lnTo>
                  <a:lnTo>
                    <a:pt x="614" y="688"/>
                  </a:lnTo>
                  <a:lnTo>
                    <a:pt x="591" y="690"/>
                  </a:lnTo>
                  <a:lnTo>
                    <a:pt x="98" y="690"/>
                  </a:lnTo>
                  <a:lnTo>
                    <a:pt x="75" y="688"/>
                  </a:lnTo>
                  <a:lnTo>
                    <a:pt x="54" y="680"/>
                  </a:lnTo>
                  <a:lnTo>
                    <a:pt x="37" y="668"/>
                  </a:lnTo>
                  <a:lnTo>
                    <a:pt x="22" y="653"/>
                  </a:lnTo>
                  <a:lnTo>
                    <a:pt x="10" y="635"/>
                  </a:lnTo>
                  <a:lnTo>
                    <a:pt x="3" y="615"/>
                  </a:lnTo>
                  <a:lnTo>
                    <a:pt x="0" y="593"/>
                  </a:lnTo>
                  <a:lnTo>
                    <a:pt x="0" y="97"/>
                  </a:lnTo>
                  <a:lnTo>
                    <a:pt x="3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314"/>
            <p:cNvSpPr>
              <a:spLocks noEditPoints="1"/>
            </p:cNvSpPr>
            <p:nvPr/>
          </p:nvSpPr>
          <p:spPr bwMode="auto">
            <a:xfrm>
              <a:off x="2536825" y="5770563"/>
              <a:ext cx="554038" cy="569912"/>
            </a:xfrm>
            <a:custGeom>
              <a:avLst/>
              <a:gdLst>
                <a:gd name="T0" fmla="*/ 1260 w 3489"/>
                <a:gd name="T1" fmla="*/ 3395 h 3590"/>
                <a:gd name="T2" fmla="*/ 1270 w 3489"/>
                <a:gd name="T3" fmla="*/ 2549 h 3590"/>
                <a:gd name="T4" fmla="*/ 1314 w 3489"/>
                <a:gd name="T5" fmla="*/ 2504 h 3590"/>
                <a:gd name="T6" fmla="*/ 2131 w 3489"/>
                <a:gd name="T7" fmla="*/ 2495 h 3590"/>
                <a:gd name="T8" fmla="*/ 2192 w 3489"/>
                <a:gd name="T9" fmla="*/ 2516 h 3590"/>
                <a:gd name="T10" fmla="*/ 2226 w 3489"/>
                <a:gd name="T11" fmla="*/ 2570 h 3590"/>
                <a:gd name="T12" fmla="*/ 2226 w 3489"/>
                <a:gd name="T13" fmla="*/ 3144 h 3590"/>
                <a:gd name="T14" fmla="*/ 2192 w 3489"/>
                <a:gd name="T15" fmla="*/ 3197 h 3590"/>
                <a:gd name="T16" fmla="*/ 2131 w 3489"/>
                <a:gd name="T17" fmla="*/ 3219 h 3590"/>
                <a:gd name="T18" fmla="*/ 2071 w 3489"/>
                <a:gd name="T19" fmla="*/ 3197 h 3590"/>
                <a:gd name="T20" fmla="*/ 2037 w 3489"/>
                <a:gd name="T21" fmla="*/ 3144 h 3590"/>
                <a:gd name="T22" fmla="*/ 1454 w 3489"/>
                <a:gd name="T23" fmla="*/ 2689 h 3590"/>
                <a:gd name="T24" fmla="*/ 2665 w 3489"/>
                <a:gd name="T25" fmla="*/ 587 h 3590"/>
                <a:gd name="T26" fmla="*/ 1260 w 3489"/>
                <a:gd name="T27" fmla="*/ 394 h 3590"/>
                <a:gd name="T28" fmla="*/ 1260 w 3489"/>
                <a:gd name="T29" fmla="*/ 195 h 3590"/>
                <a:gd name="T30" fmla="*/ 2348 w 3489"/>
                <a:gd name="T31" fmla="*/ 2 h 3590"/>
                <a:gd name="T32" fmla="*/ 2402 w 3489"/>
                <a:gd name="T33" fmla="*/ 36 h 3590"/>
                <a:gd name="T34" fmla="*/ 2422 w 3489"/>
                <a:gd name="T35" fmla="*/ 97 h 3590"/>
                <a:gd name="T36" fmla="*/ 2784 w 3489"/>
                <a:gd name="T37" fmla="*/ 396 h 3590"/>
                <a:gd name="T38" fmla="*/ 2838 w 3489"/>
                <a:gd name="T39" fmla="*/ 430 h 3590"/>
                <a:gd name="T40" fmla="*/ 2858 w 3489"/>
                <a:gd name="T41" fmla="*/ 491 h 3590"/>
                <a:gd name="T42" fmla="*/ 3295 w 3489"/>
                <a:gd name="T43" fmla="*/ 2711 h 3590"/>
                <a:gd name="T44" fmla="*/ 3018 w 3489"/>
                <a:gd name="T45" fmla="*/ 2411 h 3590"/>
                <a:gd name="T46" fmla="*/ 3019 w 3489"/>
                <a:gd name="T47" fmla="*/ 2348 h 3590"/>
                <a:gd name="T48" fmla="*/ 3061 w 3489"/>
                <a:gd name="T49" fmla="*/ 2297 h 3590"/>
                <a:gd name="T50" fmla="*/ 3123 w 3489"/>
                <a:gd name="T51" fmla="*/ 2285 h 3590"/>
                <a:gd name="T52" fmla="*/ 3181 w 3489"/>
                <a:gd name="T53" fmla="*/ 2313 h 3590"/>
                <a:gd name="T54" fmla="*/ 3481 w 3489"/>
                <a:gd name="T55" fmla="*/ 2636 h 3590"/>
                <a:gd name="T56" fmla="*/ 3489 w 3489"/>
                <a:gd name="T57" fmla="*/ 3493 h 3590"/>
                <a:gd name="T58" fmla="*/ 3467 w 3489"/>
                <a:gd name="T59" fmla="*/ 3554 h 3590"/>
                <a:gd name="T60" fmla="*/ 3414 w 3489"/>
                <a:gd name="T61" fmla="*/ 3588 h 3590"/>
                <a:gd name="T62" fmla="*/ 75 w 3489"/>
                <a:gd name="T63" fmla="*/ 3588 h 3590"/>
                <a:gd name="T64" fmla="*/ 22 w 3489"/>
                <a:gd name="T65" fmla="*/ 3554 h 3590"/>
                <a:gd name="T66" fmla="*/ 0 w 3489"/>
                <a:gd name="T67" fmla="*/ 3493 h 3590"/>
                <a:gd name="T68" fmla="*/ 7 w 3489"/>
                <a:gd name="T69" fmla="*/ 2636 h 3590"/>
                <a:gd name="T70" fmla="*/ 308 w 3489"/>
                <a:gd name="T71" fmla="*/ 2313 h 3590"/>
                <a:gd name="T72" fmla="*/ 366 w 3489"/>
                <a:gd name="T73" fmla="*/ 2285 h 3590"/>
                <a:gd name="T74" fmla="*/ 428 w 3489"/>
                <a:gd name="T75" fmla="*/ 2297 h 3590"/>
                <a:gd name="T76" fmla="*/ 469 w 3489"/>
                <a:gd name="T77" fmla="*/ 2348 h 3590"/>
                <a:gd name="T78" fmla="*/ 470 w 3489"/>
                <a:gd name="T79" fmla="*/ 2411 h 3590"/>
                <a:gd name="T80" fmla="*/ 194 w 3489"/>
                <a:gd name="T81" fmla="*/ 2711 h 3590"/>
                <a:gd name="T82" fmla="*/ 629 w 3489"/>
                <a:gd name="T83" fmla="*/ 491 h 3590"/>
                <a:gd name="T84" fmla="*/ 651 w 3489"/>
                <a:gd name="T85" fmla="*/ 430 h 3590"/>
                <a:gd name="T86" fmla="*/ 704 w 3489"/>
                <a:gd name="T87" fmla="*/ 396 h 3590"/>
                <a:gd name="T88" fmla="*/ 1066 w 3489"/>
                <a:gd name="T89" fmla="*/ 97 h 3590"/>
                <a:gd name="T90" fmla="*/ 1087 w 3489"/>
                <a:gd name="T91" fmla="*/ 36 h 3590"/>
                <a:gd name="T92" fmla="*/ 1141 w 3489"/>
                <a:gd name="T93" fmla="*/ 2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9" h="3590">
                  <a:moveTo>
                    <a:pt x="824" y="587"/>
                  </a:moveTo>
                  <a:lnTo>
                    <a:pt x="824" y="3395"/>
                  </a:lnTo>
                  <a:lnTo>
                    <a:pt x="1260" y="3395"/>
                  </a:lnTo>
                  <a:lnTo>
                    <a:pt x="1260" y="2591"/>
                  </a:lnTo>
                  <a:lnTo>
                    <a:pt x="1262" y="2570"/>
                  </a:lnTo>
                  <a:lnTo>
                    <a:pt x="1270" y="2549"/>
                  </a:lnTo>
                  <a:lnTo>
                    <a:pt x="1282" y="2530"/>
                  </a:lnTo>
                  <a:lnTo>
                    <a:pt x="1296" y="2516"/>
                  </a:lnTo>
                  <a:lnTo>
                    <a:pt x="1314" y="2504"/>
                  </a:lnTo>
                  <a:lnTo>
                    <a:pt x="1335" y="2497"/>
                  </a:lnTo>
                  <a:lnTo>
                    <a:pt x="1356" y="2495"/>
                  </a:lnTo>
                  <a:lnTo>
                    <a:pt x="2131" y="2495"/>
                  </a:lnTo>
                  <a:lnTo>
                    <a:pt x="2154" y="2497"/>
                  </a:lnTo>
                  <a:lnTo>
                    <a:pt x="2175" y="2504"/>
                  </a:lnTo>
                  <a:lnTo>
                    <a:pt x="2192" y="2516"/>
                  </a:lnTo>
                  <a:lnTo>
                    <a:pt x="2207" y="2530"/>
                  </a:lnTo>
                  <a:lnTo>
                    <a:pt x="2219" y="2549"/>
                  </a:lnTo>
                  <a:lnTo>
                    <a:pt x="2226" y="2570"/>
                  </a:lnTo>
                  <a:lnTo>
                    <a:pt x="2229" y="2591"/>
                  </a:lnTo>
                  <a:lnTo>
                    <a:pt x="2229" y="3122"/>
                  </a:lnTo>
                  <a:lnTo>
                    <a:pt x="2226" y="3144"/>
                  </a:lnTo>
                  <a:lnTo>
                    <a:pt x="2219" y="3165"/>
                  </a:lnTo>
                  <a:lnTo>
                    <a:pt x="2207" y="3183"/>
                  </a:lnTo>
                  <a:lnTo>
                    <a:pt x="2192" y="3197"/>
                  </a:lnTo>
                  <a:lnTo>
                    <a:pt x="2175" y="3209"/>
                  </a:lnTo>
                  <a:lnTo>
                    <a:pt x="2154" y="3217"/>
                  </a:lnTo>
                  <a:lnTo>
                    <a:pt x="2131" y="3219"/>
                  </a:lnTo>
                  <a:lnTo>
                    <a:pt x="2110" y="3217"/>
                  </a:lnTo>
                  <a:lnTo>
                    <a:pt x="2089" y="3209"/>
                  </a:lnTo>
                  <a:lnTo>
                    <a:pt x="2071" y="3197"/>
                  </a:lnTo>
                  <a:lnTo>
                    <a:pt x="2056" y="3183"/>
                  </a:lnTo>
                  <a:lnTo>
                    <a:pt x="2045" y="3165"/>
                  </a:lnTo>
                  <a:lnTo>
                    <a:pt x="2037" y="3144"/>
                  </a:lnTo>
                  <a:lnTo>
                    <a:pt x="2035" y="3122"/>
                  </a:lnTo>
                  <a:lnTo>
                    <a:pt x="2035" y="2689"/>
                  </a:lnTo>
                  <a:lnTo>
                    <a:pt x="1454" y="2689"/>
                  </a:lnTo>
                  <a:lnTo>
                    <a:pt x="1454" y="3395"/>
                  </a:lnTo>
                  <a:lnTo>
                    <a:pt x="2665" y="3395"/>
                  </a:lnTo>
                  <a:lnTo>
                    <a:pt x="2665" y="587"/>
                  </a:lnTo>
                  <a:lnTo>
                    <a:pt x="824" y="587"/>
                  </a:lnTo>
                  <a:close/>
                  <a:moveTo>
                    <a:pt x="1260" y="195"/>
                  </a:moveTo>
                  <a:lnTo>
                    <a:pt x="1260" y="394"/>
                  </a:lnTo>
                  <a:lnTo>
                    <a:pt x="2229" y="394"/>
                  </a:lnTo>
                  <a:lnTo>
                    <a:pt x="2229" y="195"/>
                  </a:lnTo>
                  <a:lnTo>
                    <a:pt x="1260" y="195"/>
                  </a:lnTo>
                  <a:close/>
                  <a:moveTo>
                    <a:pt x="1162" y="0"/>
                  </a:moveTo>
                  <a:lnTo>
                    <a:pt x="2326" y="0"/>
                  </a:lnTo>
                  <a:lnTo>
                    <a:pt x="2348" y="2"/>
                  </a:lnTo>
                  <a:lnTo>
                    <a:pt x="2368" y="10"/>
                  </a:lnTo>
                  <a:lnTo>
                    <a:pt x="2386" y="22"/>
                  </a:lnTo>
                  <a:lnTo>
                    <a:pt x="2402" y="36"/>
                  </a:lnTo>
                  <a:lnTo>
                    <a:pt x="2412" y="54"/>
                  </a:lnTo>
                  <a:lnTo>
                    <a:pt x="2420" y="75"/>
                  </a:lnTo>
                  <a:lnTo>
                    <a:pt x="2422" y="97"/>
                  </a:lnTo>
                  <a:lnTo>
                    <a:pt x="2422" y="394"/>
                  </a:lnTo>
                  <a:lnTo>
                    <a:pt x="2762" y="394"/>
                  </a:lnTo>
                  <a:lnTo>
                    <a:pt x="2784" y="396"/>
                  </a:lnTo>
                  <a:lnTo>
                    <a:pt x="2804" y="404"/>
                  </a:lnTo>
                  <a:lnTo>
                    <a:pt x="2823" y="414"/>
                  </a:lnTo>
                  <a:lnTo>
                    <a:pt x="2838" y="430"/>
                  </a:lnTo>
                  <a:lnTo>
                    <a:pt x="2849" y="448"/>
                  </a:lnTo>
                  <a:lnTo>
                    <a:pt x="2856" y="469"/>
                  </a:lnTo>
                  <a:lnTo>
                    <a:pt x="2858" y="491"/>
                  </a:lnTo>
                  <a:lnTo>
                    <a:pt x="2858" y="3395"/>
                  </a:lnTo>
                  <a:lnTo>
                    <a:pt x="3295" y="3395"/>
                  </a:lnTo>
                  <a:lnTo>
                    <a:pt x="3295" y="2711"/>
                  </a:lnTo>
                  <a:lnTo>
                    <a:pt x="3041" y="2448"/>
                  </a:lnTo>
                  <a:lnTo>
                    <a:pt x="3028" y="2430"/>
                  </a:lnTo>
                  <a:lnTo>
                    <a:pt x="3018" y="2411"/>
                  </a:lnTo>
                  <a:lnTo>
                    <a:pt x="3015" y="2389"/>
                  </a:lnTo>
                  <a:lnTo>
                    <a:pt x="3015" y="2368"/>
                  </a:lnTo>
                  <a:lnTo>
                    <a:pt x="3019" y="2348"/>
                  </a:lnTo>
                  <a:lnTo>
                    <a:pt x="3029" y="2328"/>
                  </a:lnTo>
                  <a:lnTo>
                    <a:pt x="3043" y="2311"/>
                  </a:lnTo>
                  <a:lnTo>
                    <a:pt x="3061" y="2297"/>
                  </a:lnTo>
                  <a:lnTo>
                    <a:pt x="3081" y="2288"/>
                  </a:lnTo>
                  <a:lnTo>
                    <a:pt x="3101" y="2283"/>
                  </a:lnTo>
                  <a:lnTo>
                    <a:pt x="3123" y="2285"/>
                  </a:lnTo>
                  <a:lnTo>
                    <a:pt x="3144" y="2289"/>
                  </a:lnTo>
                  <a:lnTo>
                    <a:pt x="3163" y="2299"/>
                  </a:lnTo>
                  <a:lnTo>
                    <a:pt x="3181" y="2313"/>
                  </a:lnTo>
                  <a:lnTo>
                    <a:pt x="3462" y="2604"/>
                  </a:lnTo>
                  <a:lnTo>
                    <a:pt x="3473" y="2620"/>
                  </a:lnTo>
                  <a:lnTo>
                    <a:pt x="3481" y="2636"/>
                  </a:lnTo>
                  <a:lnTo>
                    <a:pt x="3487" y="2653"/>
                  </a:lnTo>
                  <a:lnTo>
                    <a:pt x="3489" y="2672"/>
                  </a:lnTo>
                  <a:lnTo>
                    <a:pt x="3489" y="3493"/>
                  </a:lnTo>
                  <a:lnTo>
                    <a:pt x="3486" y="3515"/>
                  </a:lnTo>
                  <a:lnTo>
                    <a:pt x="3479" y="3536"/>
                  </a:lnTo>
                  <a:lnTo>
                    <a:pt x="3467" y="3554"/>
                  </a:lnTo>
                  <a:lnTo>
                    <a:pt x="3452" y="3568"/>
                  </a:lnTo>
                  <a:lnTo>
                    <a:pt x="3435" y="3580"/>
                  </a:lnTo>
                  <a:lnTo>
                    <a:pt x="3414" y="3588"/>
                  </a:lnTo>
                  <a:lnTo>
                    <a:pt x="3391" y="3590"/>
                  </a:lnTo>
                  <a:lnTo>
                    <a:pt x="97" y="3590"/>
                  </a:lnTo>
                  <a:lnTo>
                    <a:pt x="75" y="3588"/>
                  </a:lnTo>
                  <a:lnTo>
                    <a:pt x="54" y="3580"/>
                  </a:lnTo>
                  <a:lnTo>
                    <a:pt x="36" y="3568"/>
                  </a:lnTo>
                  <a:lnTo>
                    <a:pt x="22" y="3554"/>
                  </a:lnTo>
                  <a:lnTo>
                    <a:pt x="10" y="3536"/>
                  </a:lnTo>
                  <a:lnTo>
                    <a:pt x="2" y="3515"/>
                  </a:lnTo>
                  <a:lnTo>
                    <a:pt x="0" y="3493"/>
                  </a:lnTo>
                  <a:lnTo>
                    <a:pt x="0" y="2672"/>
                  </a:lnTo>
                  <a:lnTo>
                    <a:pt x="2" y="2653"/>
                  </a:lnTo>
                  <a:lnTo>
                    <a:pt x="7" y="2636"/>
                  </a:lnTo>
                  <a:lnTo>
                    <a:pt x="15" y="2620"/>
                  </a:lnTo>
                  <a:lnTo>
                    <a:pt x="27" y="2604"/>
                  </a:lnTo>
                  <a:lnTo>
                    <a:pt x="308" y="2313"/>
                  </a:lnTo>
                  <a:lnTo>
                    <a:pt x="326" y="2299"/>
                  </a:lnTo>
                  <a:lnTo>
                    <a:pt x="345" y="2289"/>
                  </a:lnTo>
                  <a:lnTo>
                    <a:pt x="366" y="2285"/>
                  </a:lnTo>
                  <a:lnTo>
                    <a:pt x="386" y="2283"/>
                  </a:lnTo>
                  <a:lnTo>
                    <a:pt x="408" y="2288"/>
                  </a:lnTo>
                  <a:lnTo>
                    <a:pt x="428" y="2297"/>
                  </a:lnTo>
                  <a:lnTo>
                    <a:pt x="445" y="2311"/>
                  </a:lnTo>
                  <a:lnTo>
                    <a:pt x="459" y="2328"/>
                  </a:lnTo>
                  <a:lnTo>
                    <a:pt x="469" y="2348"/>
                  </a:lnTo>
                  <a:lnTo>
                    <a:pt x="474" y="2368"/>
                  </a:lnTo>
                  <a:lnTo>
                    <a:pt x="474" y="2389"/>
                  </a:lnTo>
                  <a:lnTo>
                    <a:pt x="470" y="2411"/>
                  </a:lnTo>
                  <a:lnTo>
                    <a:pt x="461" y="2430"/>
                  </a:lnTo>
                  <a:lnTo>
                    <a:pt x="447" y="2448"/>
                  </a:lnTo>
                  <a:lnTo>
                    <a:pt x="194" y="2711"/>
                  </a:lnTo>
                  <a:lnTo>
                    <a:pt x="194" y="3395"/>
                  </a:lnTo>
                  <a:lnTo>
                    <a:pt x="629" y="3395"/>
                  </a:lnTo>
                  <a:lnTo>
                    <a:pt x="629" y="491"/>
                  </a:lnTo>
                  <a:lnTo>
                    <a:pt x="633" y="469"/>
                  </a:lnTo>
                  <a:lnTo>
                    <a:pt x="639" y="448"/>
                  </a:lnTo>
                  <a:lnTo>
                    <a:pt x="651" y="430"/>
                  </a:lnTo>
                  <a:lnTo>
                    <a:pt x="666" y="414"/>
                  </a:lnTo>
                  <a:lnTo>
                    <a:pt x="684" y="404"/>
                  </a:lnTo>
                  <a:lnTo>
                    <a:pt x="704" y="396"/>
                  </a:lnTo>
                  <a:lnTo>
                    <a:pt x="727" y="394"/>
                  </a:lnTo>
                  <a:lnTo>
                    <a:pt x="1066" y="394"/>
                  </a:lnTo>
                  <a:lnTo>
                    <a:pt x="1066" y="97"/>
                  </a:lnTo>
                  <a:lnTo>
                    <a:pt x="1068" y="75"/>
                  </a:lnTo>
                  <a:lnTo>
                    <a:pt x="1075" y="54"/>
                  </a:lnTo>
                  <a:lnTo>
                    <a:pt x="1087" y="36"/>
                  </a:lnTo>
                  <a:lnTo>
                    <a:pt x="1103" y="22"/>
                  </a:lnTo>
                  <a:lnTo>
                    <a:pt x="1120" y="10"/>
                  </a:lnTo>
                  <a:lnTo>
                    <a:pt x="1141" y="2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1636382" y="5770563"/>
            <a:ext cx="490538" cy="569912"/>
            <a:chOff x="1668463" y="5770563"/>
            <a:chExt cx="490538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320"/>
            <p:cNvSpPr>
              <a:spLocks/>
            </p:cNvSpPr>
            <p:nvPr/>
          </p:nvSpPr>
          <p:spPr bwMode="auto">
            <a:xfrm>
              <a:off x="1819276" y="5829300"/>
              <a:ext cx="188913" cy="74612"/>
            </a:xfrm>
            <a:custGeom>
              <a:avLst/>
              <a:gdLst>
                <a:gd name="T0" fmla="*/ 107 w 1195"/>
                <a:gd name="T1" fmla="*/ 0 h 475"/>
                <a:gd name="T2" fmla="*/ 131 w 1195"/>
                <a:gd name="T3" fmla="*/ 3 h 475"/>
                <a:gd name="T4" fmla="*/ 154 w 1195"/>
                <a:gd name="T5" fmla="*/ 11 h 475"/>
                <a:gd name="T6" fmla="*/ 174 w 1195"/>
                <a:gd name="T7" fmla="*/ 24 h 475"/>
                <a:gd name="T8" fmla="*/ 190 w 1195"/>
                <a:gd name="T9" fmla="*/ 40 h 475"/>
                <a:gd name="T10" fmla="*/ 203 w 1195"/>
                <a:gd name="T11" fmla="*/ 60 h 475"/>
                <a:gd name="T12" fmla="*/ 210 w 1195"/>
                <a:gd name="T13" fmla="*/ 82 h 475"/>
                <a:gd name="T14" fmla="*/ 214 w 1195"/>
                <a:gd name="T15" fmla="*/ 106 h 475"/>
                <a:gd name="T16" fmla="*/ 214 w 1195"/>
                <a:gd name="T17" fmla="*/ 261 h 475"/>
                <a:gd name="T18" fmla="*/ 982 w 1195"/>
                <a:gd name="T19" fmla="*/ 261 h 475"/>
                <a:gd name="T20" fmla="*/ 982 w 1195"/>
                <a:gd name="T21" fmla="*/ 106 h 475"/>
                <a:gd name="T22" fmla="*/ 985 w 1195"/>
                <a:gd name="T23" fmla="*/ 82 h 475"/>
                <a:gd name="T24" fmla="*/ 993 w 1195"/>
                <a:gd name="T25" fmla="*/ 60 h 475"/>
                <a:gd name="T26" fmla="*/ 1006 w 1195"/>
                <a:gd name="T27" fmla="*/ 40 h 475"/>
                <a:gd name="T28" fmla="*/ 1022 w 1195"/>
                <a:gd name="T29" fmla="*/ 24 h 475"/>
                <a:gd name="T30" fmla="*/ 1043 w 1195"/>
                <a:gd name="T31" fmla="*/ 11 h 475"/>
                <a:gd name="T32" fmla="*/ 1064 w 1195"/>
                <a:gd name="T33" fmla="*/ 3 h 475"/>
                <a:gd name="T34" fmla="*/ 1089 w 1195"/>
                <a:gd name="T35" fmla="*/ 0 h 475"/>
                <a:gd name="T36" fmla="*/ 1113 w 1195"/>
                <a:gd name="T37" fmla="*/ 3 h 475"/>
                <a:gd name="T38" fmla="*/ 1136 w 1195"/>
                <a:gd name="T39" fmla="*/ 11 h 475"/>
                <a:gd name="T40" fmla="*/ 1155 w 1195"/>
                <a:gd name="T41" fmla="*/ 24 h 475"/>
                <a:gd name="T42" fmla="*/ 1171 w 1195"/>
                <a:gd name="T43" fmla="*/ 40 h 475"/>
                <a:gd name="T44" fmla="*/ 1184 w 1195"/>
                <a:gd name="T45" fmla="*/ 60 h 475"/>
                <a:gd name="T46" fmla="*/ 1192 w 1195"/>
                <a:gd name="T47" fmla="*/ 82 h 475"/>
                <a:gd name="T48" fmla="*/ 1195 w 1195"/>
                <a:gd name="T49" fmla="*/ 106 h 475"/>
                <a:gd name="T50" fmla="*/ 1195 w 1195"/>
                <a:gd name="T51" fmla="*/ 367 h 475"/>
                <a:gd name="T52" fmla="*/ 1192 w 1195"/>
                <a:gd name="T53" fmla="*/ 393 h 475"/>
                <a:gd name="T54" fmla="*/ 1184 w 1195"/>
                <a:gd name="T55" fmla="*/ 414 h 475"/>
                <a:gd name="T56" fmla="*/ 1171 w 1195"/>
                <a:gd name="T57" fmla="*/ 435 h 475"/>
                <a:gd name="T58" fmla="*/ 1155 w 1195"/>
                <a:gd name="T59" fmla="*/ 451 h 475"/>
                <a:gd name="T60" fmla="*/ 1136 w 1195"/>
                <a:gd name="T61" fmla="*/ 464 h 475"/>
                <a:gd name="T62" fmla="*/ 1113 w 1195"/>
                <a:gd name="T63" fmla="*/ 472 h 475"/>
                <a:gd name="T64" fmla="*/ 1089 w 1195"/>
                <a:gd name="T65" fmla="*/ 475 h 475"/>
                <a:gd name="T66" fmla="*/ 107 w 1195"/>
                <a:gd name="T67" fmla="*/ 475 h 475"/>
                <a:gd name="T68" fmla="*/ 83 w 1195"/>
                <a:gd name="T69" fmla="*/ 472 h 475"/>
                <a:gd name="T70" fmla="*/ 61 w 1195"/>
                <a:gd name="T71" fmla="*/ 464 h 475"/>
                <a:gd name="T72" fmla="*/ 40 w 1195"/>
                <a:gd name="T73" fmla="*/ 451 h 475"/>
                <a:gd name="T74" fmla="*/ 24 w 1195"/>
                <a:gd name="T75" fmla="*/ 435 h 475"/>
                <a:gd name="T76" fmla="*/ 11 w 1195"/>
                <a:gd name="T77" fmla="*/ 414 h 475"/>
                <a:gd name="T78" fmla="*/ 3 w 1195"/>
                <a:gd name="T79" fmla="*/ 393 h 475"/>
                <a:gd name="T80" fmla="*/ 0 w 1195"/>
                <a:gd name="T81" fmla="*/ 367 h 475"/>
                <a:gd name="T82" fmla="*/ 0 w 1195"/>
                <a:gd name="T83" fmla="*/ 106 h 475"/>
                <a:gd name="T84" fmla="*/ 3 w 1195"/>
                <a:gd name="T85" fmla="*/ 82 h 475"/>
                <a:gd name="T86" fmla="*/ 11 w 1195"/>
                <a:gd name="T87" fmla="*/ 60 h 475"/>
                <a:gd name="T88" fmla="*/ 24 w 1195"/>
                <a:gd name="T89" fmla="*/ 40 h 475"/>
                <a:gd name="T90" fmla="*/ 40 w 1195"/>
                <a:gd name="T91" fmla="*/ 24 h 475"/>
                <a:gd name="T92" fmla="*/ 61 w 1195"/>
                <a:gd name="T93" fmla="*/ 11 h 475"/>
                <a:gd name="T94" fmla="*/ 83 w 1195"/>
                <a:gd name="T95" fmla="*/ 3 h 475"/>
                <a:gd name="T96" fmla="*/ 107 w 1195"/>
                <a:gd name="T9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5" h="475">
                  <a:moveTo>
                    <a:pt x="107" y="0"/>
                  </a:moveTo>
                  <a:lnTo>
                    <a:pt x="131" y="3"/>
                  </a:lnTo>
                  <a:lnTo>
                    <a:pt x="154" y="11"/>
                  </a:lnTo>
                  <a:lnTo>
                    <a:pt x="174" y="24"/>
                  </a:lnTo>
                  <a:lnTo>
                    <a:pt x="190" y="40"/>
                  </a:lnTo>
                  <a:lnTo>
                    <a:pt x="203" y="60"/>
                  </a:lnTo>
                  <a:lnTo>
                    <a:pt x="210" y="82"/>
                  </a:lnTo>
                  <a:lnTo>
                    <a:pt x="214" y="106"/>
                  </a:lnTo>
                  <a:lnTo>
                    <a:pt x="214" y="261"/>
                  </a:lnTo>
                  <a:lnTo>
                    <a:pt x="982" y="261"/>
                  </a:lnTo>
                  <a:lnTo>
                    <a:pt x="982" y="106"/>
                  </a:lnTo>
                  <a:lnTo>
                    <a:pt x="985" y="82"/>
                  </a:lnTo>
                  <a:lnTo>
                    <a:pt x="993" y="60"/>
                  </a:lnTo>
                  <a:lnTo>
                    <a:pt x="1006" y="40"/>
                  </a:lnTo>
                  <a:lnTo>
                    <a:pt x="1022" y="24"/>
                  </a:lnTo>
                  <a:lnTo>
                    <a:pt x="1043" y="11"/>
                  </a:lnTo>
                  <a:lnTo>
                    <a:pt x="1064" y="3"/>
                  </a:lnTo>
                  <a:lnTo>
                    <a:pt x="1089" y="0"/>
                  </a:lnTo>
                  <a:lnTo>
                    <a:pt x="1113" y="3"/>
                  </a:lnTo>
                  <a:lnTo>
                    <a:pt x="1136" y="11"/>
                  </a:lnTo>
                  <a:lnTo>
                    <a:pt x="1155" y="24"/>
                  </a:lnTo>
                  <a:lnTo>
                    <a:pt x="1171" y="40"/>
                  </a:lnTo>
                  <a:lnTo>
                    <a:pt x="1184" y="60"/>
                  </a:lnTo>
                  <a:lnTo>
                    <a:pt x="1192" y="82"/>
                  </a:lnTo>
                  <a:lnTo>
                    <a:pt x="1195" y="106"/>
                  </a:lnTo>
                  <a:lnTo>
                    <a:pt x="1195" y="367"/>
                  </a:lnTo>
                  <a:lnTo>
                    <a:pt x="1192" y="393"/>
                  </a:lnTo>
                  <a:lnTo>
                    <a:pt x="1184" y="414"/>
                  </a:lnTo>
                  <a:lnTo>
                    <a:pt x="1171" y="435"/>
                  </a:lnTo>
                  <a:lnTo>
                    <a:pt x="1155" y="451"/>
                  </a:lnTo>
                  <a:lnTo>
                    <a:pt x="1136" y="464"/>
                  </a:lnTo>
                  <a:lnTo>
                    <a:pt x="1113" y="472"/>
                  </a:lnTo>
                  <a:lnTo>
                    <a:pt x="1089" y="475"/>
                  </a:lnTo>
                  <a:lnTo>
                    <a:pt x="107" y="475"/>
                  </a:lnTo>
                  <a:lnTo>
                    <a:pt x="83" y="472"/>
                  </a:lnTo>
                  <a:lnTo>
                    <a:pt x="61" y="464"/>
                  </a:lnTo>
                  <a:lnTo>
                    <a:pt x="40" y="451"/>
                  </a:lnTo>
                  <a:lnTo>
                    <a:pt x="24" y="435"/>
                  </a:lnTo>
                  <a:lnTo>
                    <a:pt x="11" y="414"/>
                  </a:lnTo>
                  <a:lnTo>
                    <a:pt x="3" y="393"/>
                  </a:lnTo>
                  <a:lnTo>
                    <a:pt x="0" y="367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21"/>
            <p:cNvSpPr>
              <a:spLocks/>
            </p:cNvSpPr>
            <p:nvPr/>
          </p:nvSpPr>
          <p:spPr bwMode="auto">
            <a:xfrm>
              <a:off x="1819276" y="5988050"/>
              <a:ext cx="188913" cy="76200"/>
            </a:xfrm>
            <a:custGeom>
              <a:avLst/>
              <a:gdLst>
                <a:gd name="T0" fmla="*/ 107 w 1195"/>
                <a:gd name="T1" fmla="*/ 0 h 475"/>
                <a:gd name="T2" fmla="*/ 131 w 1195"/>
                <a:gd name="T3" fmla="*/ 3 h 475"/>
                <a:gd name="T4" fmla="*/ 154 w 1195"/>
                <a:gd name="T5" fmla="*/ 11 h 475"/>
                <a:gd name="T6" fmla="*/ 174 w 1195"/>
                <a:gd name="T7" fmla="*/ 24 h 475"/>
                <a:gd name="T8" fmla="*/ 190 w 1195"/>
                <a:gd name="T9" fmla="*/ 40 h 475"/>
                <a:gd name="T10" fmla="*/ 203 w 1195"/>
                <a:gd name="T11" fmla="*/ 60 h 475"/>
                <a:gd name="T12" fmla="*/ 210 w 1195"/>
                <a:gd name="T13" fmla="*/ 83 h 475"/>
                <a:gd name="T14" fmla="*/ 214 w 1195"/>
                <a:gd name="T15" fmla="*/ 107 h 475"/>
                <a:gd name="T16" fmla="*/ 214 w 1195"/>
                <a:gd name="T17" fmla="*/ 261 h 475"/>
                <a:gd name="T18" fmla="*/ 982 w 1195"/>
                <a:gd name="T19" fmla="*/ 261 h 475"/>
                <a:gd name="T20" fmla="*/ 982 w 1195"/>
                <a:gd name="T21" fmla="*/ 107 h 475"/>
                <a:gd name="T22" fmla="*/ 985 w 1195"/>
                <a:gd name="T23" fmla="*/ 83 h 475"/>
                <a:gd name="T24" fmla="*/ 993 w 1195"/>
                <a:gd name="T25" fmla="*/ 60 h 475"/>
                <a:gd name="T26" fmla="*/ 1006 w 1195"/>
                <a:gd name="T27" fmla="*/ 40 h 475"/>
                <a:gd name="T28" fmla="*/ 1022 w 1195"/>
                <a:gd name="T29" fmla="*/ 24 h 475"/>
                <a:gd name="T30" fmla="*/ 1043 w 1195"/>
                <a:gd name="T31" fmla="*/ 11 h 475"/>
                <a:gd name="T32" fmla="*/ 1064 w 1195"/>
                <a:gd name="T33" fmla="*/ 3 h 475"/>
                <a:gd name="T34" fmla="*/ 1089 w 1195"/>
                <a:gd name="T35" fmla="*/ 0 h 475"/>
                <a:gd name="T36" fmla="*/ 1113 w 1195"/>
                <a:gd name="T37" fmla="*/ 3 h 475"/>
                <a:gd name="T38" fmla="*/ 1136 w 1195"/>
                <a:gd name="T39" fmla="*/ 11 h 475"/>
                <a:gd name="T40" fmla="*/ 1155 w 1195"/>
                <a:gd name="T41" fmla="*/ 24 h 475"/>
                <a:gd name="T42" fmla="*/ 1171 w 1195"/>
                <a:gd name="T43" fmla="*/ 40 h 475"/>
                <a:gd name="T44" fmla="*/ 1184 w 1195"/>
                <a:gd name="T45" fmla="*/ 60 h 475"/>
                <a:gd name="T46" fmla="*/ 1192 w 1195"/>
                <a:gd name="T47" fmla="*/ 83 h 475"/>
                <a:gd name="T48" fmla="*/ 1195 w 1195"/>
                <a:gd name="T49" fmla="*/ 107 h 475"/>
                <a:gd name="T50" fmla="*/ 1195 w 1195"/>
                <a:gd name="T51" fmla="*/ 368 h 475"/>
                <a:gd name="T52" fmla="*/ 1192 w 1195"/>
                <a:gd name="T53" fmla="*/ 393 h 475"/>
                <a:gd name="T54" fmla="*/ 1184 w 1195"/>
                <a:gd name="T55" fmla="*/ 414 h 475"/>
                <a:gd name="T56" fmla="*/ 1171 w 1195"/>
                <a:gd name="T57" fmla="*/ 435 h 475"/>
                <a:gd name="T58" fmla="*/ 1155 w 1195"/>
                <a:gd name="T59" fmla="*/ 451 h 475"/>
                <a:gd name="T60" fmla="*/ 1136 w 1195"/>
                <a:gd name="T61" fmla="*/ 464 h 475"/>
                <a:gd name="T62" fmla="*/ 1113 w 1195"/>
                <a:gd name="T63" fmla="*/ 472 h 475"/>
                <a:gd name="T64" fmla="*/ 1089 w 1195"/>
                <a:gd name="T65" fmla="*/ 475 h 475"/>
                <a:gd name="T66" fmla="*/ 107 w 1195"/>
                <a:gd name="T67" fmla="*/ 475 h 475"/>
                <a:gd name="T68" fmla="*/ 83 w 1195"/>
                <a:gd name="T69" fmla="*/ 472 h 475"/>
                <a:gd name="T70" fmla="*/ 61 w 1195"/>
                <a:gd name="T71" fmla="*/ 464 h 475"/>
                <a:gd name="T72" fmla="*/ 40 w 1195"/>
                <a:gd name="T73" fmla="*/ 451 h 475"/>
                <a:gd name="T74" fmla="*/ 24 w 1195"/>
                <a:gd name="T75" fmla="*/ 435 h 475"/>
                <a:gd name="T76" fmla="*/ 11 w 1195"/>
                <a:gd name="T77" fmla="*/ 414 h 475"/>
                <a:gd name="T78" fmla="*/ 3 w 1195"/>
                <a:gd name="T79" fmla="*/ 393 h 475"/>
                <a:gd name="T80" fmla="*/ 0 w 1195"/>
                <a:gd name="T81" fmla="*/ 368 h 475"/>
                <a:gd name="T82" fmla="*/ 0 w 1195"/>
                <a:gd name="T83" fmla="*/ 107 h 475"/>
                <a:gd name="T84" fmla="*/ 3 w 1195"/>
                <a:gd name="T85" fmla="*/ 83 h 475"/>
                <a:gd name="T86" fmla="*/ 11 w 1195"/>
                <a:gd name="T87" fmla="*/ 60 h 475"/>
                <a:gd name="T88" fmla="*/ 24 w 1195"/>
                <a:gd name="T89" fmla="*/ 40 h 475"/>
                <a:gd name="T90" fmla="*/ 40 w 1195"/>
                <a:gd name="T91" fmla="*/ 24 h 475"/>
                <a:gd name="T92" fmla="*/ 61 w 1195"/>
                <a:gd name="T93" fmla="*/ 11 h 475"/>
                <a:gd name="T94" fmla="*/ 83 w 1195"/>
                <a:gd name="T95" fmla="*/ 3 h 475"/>
                <a:gd name="T96" fmla="*/ 107 w 1195"/>
                <a:gd name="T9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5" h="475">
                  <a:moveTo>
                    <a:pt x="107" y="0"/>
                  </a:moveTo>
                  <a:lnTo>
                    <a:pt x="131" y="3"/>
                  </a:lnTo>
                  <a:lnTo>
                    <a:pt x="154" y="11"/>
                  </a:lnTo>
                  <a:lnTo>
                    <a:pt x="174" y="24"/>
                  </a:lnTo>
                  <a:lnTo>
                    <a:pt x="190" y="40"/>
                  </a:lnTo>
                  <a:lnTo>
                    <a:pt x="203" y="60"/>
                  </a:lnTo>
                  <a:lnTo>
                    <a:pt x="210" y="83"/>
                  </a:lnTo>
                  <a:lnTo>
                    <a:pt x="214" y="107"/>
                  </a:lnTo>
                  <a:lnTo>
                    <a:pt x="214" y="261"/>
                  </a:lnTo>
                  <a:lnTo>
                    <a:pt x="982" y="261"/>
                  </a:lnTo>
                  <a:lnTo>
                    <a:pt x="982" y="107"/>
                  </a:lnTo>
                  <a:lnTo>
                    <a:pt x="985" y="83"/>
                  </a:lnTo>
                  <a:lnTo>
                    <a:pt x="993" y="60"/>
                  </a:lnTo>
                  <a:lnTo>
                    <a:pt x="1006" y="40"/>
                  </a:lnTo>
                  <a:lnTo>
                    <a:pt x="1022" y="24"/>
                  </a:lnTo>
                  <a:lnTo>
                    <a:pt x="1043" y="11"/>
                  </a:lnTo>
                  <a:lnTo>
                    <a:pt x="1064" y="3"/>
                  </a:lnTo>
                  <a:lnTo>
                    <a:pt x="1089" y="0"/>
                  </a:lnTo>
                  <a:lnTo>
                    <a:pt x="1113" y="3"/>
                  </a:lnTo>
                  <a:lnTo>
                    <a:pt x="1136" y="11"/>
                  </a:lnTo>
                  <a:lnTo>
                    <a:pt x="1155" y="24"/>
                  </a:lnTo>
                  <a:lnTo>
                    <a:pt x="1171" y="40"/>
                  </a:lnTo>
                  <a:lnTo>
                    <a:pt x="1184" y="60"/>
                  </a:lnTo>
                  <a:lnTo>
                    <a:pt x="1192" y="83"/>
                  </a:lnTo>
                  <a:lnTo>
                    <a:pt x="1195" y="107"/>
                  </a:lnTo>
                  <a:lnTo>
                    <a:pt x="1195" y="368"/>
                  </a:lnTo>
                  <a:lnTo>
                    <a:pt x="1192" y="393"/>
                  </a:lnTo>
                  <a:lnTo>
                    <a:pt x="1184" y="414"/>
                  </a:lnTo>
                  <a:lnTo>
                    <a:pt x="1171" y="435"/>
                  </a:lnTo>
                  <a:lnTo>
                    <a:pt x="1155" y="451"/>
                  </a:lnTo>
                  <a:lnTo>
                    <a:pt x="1136" y="464"/>
                  </a:lnTo>
                  <a:lnTo>
                    <a:pt x="1113" y="472"/>
                  </a:lnTo>
                  <a:lnTo>
                    <a:pt x="1089" y="475"/>
                  </a:lnTo>
                  <a:lnTo>
                    <a:pt x="107" y="475"/>
                  </a:lnTo>
                  <a:lnTo>
                    <a:pt x="83" y="472"/>
                  </a:lnTo>
                  <a:lnTo>
                    <a:pt x="61" y="464"/>
                  </a:lnTo>
                  <a:lnTo>
                    <a:pt x="40" y="451"/>
                  </a:lnTo>
                  <a:lnTo>
                    <a:pt x="24" y="435"/>
                  </a:lnTo>
                  <a:lnTo>
                    <a:pt x="11" y="414"/>
                  </a:lnTo>
                  <a:lnTo>
                    <a:pt x="3" y="393"/>
                  </a:lnTo>
                  <a:lnTo>
                    <a:pt x="0" y="368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22"/>
            <p:cNvSpPr>
              <a:spLocks/>
            </p:cNvSpPr>
            <p:nvPr/>
          </p:nvSpPr>
          <p:spPr bwMode="auto">
            <a:xfrm>
              <a:off x="1819276" y="6148388"/>
              <a:ext cx="188913" cy="74612"/>
            </a:xfrm>
            <a:custGeom>
              <a:avLst/>
              <a:gdLst>
                <a:gd name="T0" fmla="*/ 107 w 1195"/>
                <a:gd name="T1" fmla="*/ 0 h 475"/>
                <a:gd name="T2" fmla="*/ 131 w 1195"/>
                <a:gd name="T3" fmla="*/ 3 h 475"/>
                <a:gd name="T4" fmla="*/ 154 w 1195"/>
                <a:gd name="T5" fmla="*/ 11 h 475"/>
                <a:gd name="T6" fmla="*/ 174 w 1195"/>
                <a:gd name="T7" fmla="*/ 24 h 475"/>
                <a:gd name="T8" fmla="*/ 190 w 1195"/>
                <a:gd name="T9" fmla="*/ 40 h 475"/>
                <a:gd name="T10" fmla="*/ 203 w 1195"/>
                <a:gd name="T11" fmla="*/ 60 h 475"/>
                <a:gd name="T12" fmla="*/ 210 w 1195"/>
                <a:gd name="T13" fmla="*/ 83 h 475"/>
                <a:gd name="T14" fmla="*/ 214 w 1195"/>
                <a:gd name="T15" fmla="*/ 107 h 475"/>
                <a:gd name="T16" fmla="*/ 214 w 1195"/>
                <a:gd name="T17" fmla="*/ 261 h 475"/>
                <a:gd name="T18" fmla="*/ 982 w 1195"/>
                <a:gd name="T19" fmla="*/ 261 h 475"/>
                <a:gd name="T20" fmla="*/ 982 w 1195"/>
                <a:gd name="T21" fmla="*/ 107 h 475"/>
                <a:gd name="T22" fmla="*/ 985 w 1195"/>
                <a:gd name="T23" fmla="*/ 83 h 475"/>
                <a:gd name="T24" fmla="*/ 993 w 1195"/>
                <a:gd name="T25" fmla="*/ 60 h 475"/>
                <a:gd name="T26" fmla="*/ 1006 w 1195"/>
                <a:gd name="T27" fmla="*/ 40 h 475"/>
                <a:gd name="T28" fmla="*/ 1022 w 1195"/>
                <a:gd name="T29" fmla="*/ 24 h 475"/>
                <a:gd name="T30" fmla="*/ 1043 w 1195"/>
                <a:gd name="T31" fmla="*/ 11 h 475"/>
                <a:gd name="T32" fmla="*/ 1064 w 1195"/>
                <a:gd name="T33" fmla="*/ 3 h 475"/>
                <a:gd name="T34" fmla="*/ 1089 w 1195"/>
                <a:gd name="T35" fmla="*/ 0 h 475"/>
                <a:gd name="T36" fmla="*/ 1113 w 1195"/>
                <a:gd name="T37" fmla="*/ 3 h 475"/>
                <a:gd name="T38" fmla="*/ 1136 w 1195"/>
                <a:gd name="T39" fmla="*/ 11 h 475"/>
                <a:gd name="T40" fmla="*/ 1155 w 1195"/>
                <a:gd name="T41" fmla="*/ 24 h 475"/>
                <a:gd name="T42" fmla="*/ 1171 w 1195"/>
                <a:gd name="T43" fmla="*/ 40 h 475"/>
                <a:gd name="T44" fmla="*/ 1184 w 1195"/>
                <a:gd name="T45" fmla="*/ 60 h 475"/>
                <a:gd name="T46" fmla="*/ 1192 w 1195"/>
                <a:gd name="T47" fmla="*/ 83 h 475"/>
                <a:gd name="T48" fmla="*/ 1195 w 1195"/>
                <a:gd name="T49" fmla="*/ 107 h 475"/>
                <a:gd name="T50" fmla="*/ 1195 w 1195"/>
                <a:gd name="T51" fmla="*/ 368 h 475"/>
                <a:gd name="T52" fmla="*/ 1192 w 1195"/>
                <a:gd name="T53" fmla="*/ 393 h 475"/>
                <a:gd name="T54" fmla="*/ 1184 w 1195"/>
                <a:gd name="T55" fmla="*/ 416 h 475"/>
                <a:gd name="T56" fmla="*/ 1171 w 1195"/>
                <a:gd name="T57" fmla="*/ 435 h 475"/>
                <a:gd name="T58" fmla="*/ 1155 w 1195"/>
                <a:gd name="T59" fmla="*/ 451 h 475"/>
                <a:gd name="T60" fmla="*/ 1136 w 1195"/>
                <a:gd name="T61" fmla="*/ 465 h 475"/>
                <a:gd name="T62" fmla="*/ 1113 w 1195"/>
                <a:gd name="T63" fmla="*/ 472 h 475"/>
                <a:gd name="T64" fmla="*/ 1089 w 1195"/>
                <a:gd name="T65" fmla="*/ 475 h 475"/>
                <a:gd name="T66" fmla="*/ 107 w 1195"/>
                <a:gd name="T67" fmla="*/ 475 h 475"/>
                <a:gd name="T68" fmla="*/ 83 w 1195"/>
                <a:gd name="T69" fmla="*/ 472 h 475"/>
                <a:gd name="T70" fmla="*/ 61 w 1195"/>
                <a:gd name="T71" fmla="*/ 465 h 475"/>
                <a:gd name="T72" fmla="*/ 40 w 1195"/>
                <a:gd name="T73" fmla="*/ 451 h 475"/>
                <a:gd name="T74" fmla="*/ 24 w 1195"/>
                <a:gd name="T75" fmla="*/ 435 h 475"/>
                <a:gd name="T76" fmla="*/ 11 w 1195"/>
                <a:gd name="T77" fmla="*/ 416 h 475"/>
                <a:gd name="T78" fmla="*/ 3 w 1195"/>
                <a:gd name="T79" fmla="*/ 393 h 475"/>
                <a:gd name="T80" fmla="*/ 0 w 1195"/>
                <a:gd name="T81" fmla="*/ 368 h 475"/>
                <a:gd name="T82" fmla="*/ 0 w 1195"/>
                <a:gd name="T83" fmla="*/ 107 h 475"/>
                <a:gd name="T84" fmla="*/ 3 w 1195"/>
                <a:gd name="T85" fmla="*/ 83 h 475"/>
                <a:gd name="T86" fmla="*/ 11 w 1195"/>
                <a:gd name="T87" fmla="*/ 60 h 475"/>
                <a:gd name="T88" fmla="*/ 24 w 1195"/>
                <a:gd name="T89" fmla="*/ 40 h 475"/>
                <a:gd name="T90" fmla="*/ 40 w 1195"/>
                <a:gd name="T91" fmla="*/ 24 h 475"/>
                <a:gd name="T92" fmla="*/ 61 w 1195"/>
                <a:gd name="T93" fmla="*/ 11 h 475"/>
                <a:gd name="T94" fmla="*/ 83 w 1195"/>
                <a:gd name="T95" fmla="*/ 3 h 475"/>
                <a:gd name="T96" fmla="*/ 107 w 1195"/>
                <a:gd name="T9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5" h="475">
                  <a:moveTo>
                    <a:pt x="107" y="0"/>
                  </a:moveTo>
                  <a:lnTo>
                    <a:pt x="131" y="3"/>
                  </a:lnTo>
                  <a:lnTo>
                    <a:pt x="154" y="11"/>
                  </a:lnTo>
                  <a:lnTo>
                    <a:pt x="174" y="24"/>
                  </a:lnTo>
                  <a:lnTo>
                    <a:pt x="190" y="40"/>
                  </a:lnTo>
                  <a:lnTo>
                    <a:pt x="203" y="60"/>
                  </a:lnTo>
                  <a:lnTo>
                    <a:pt x="210" y="83"/>
                  </a:lnTo>
                  <a:lnTo>
                    <a:pt x="214" y="107"/>
                  </a:lnTo>
                  <a:lnTo>
                    <a:pt x="214" y="261"/>
                  </a:lnTo>
                  <a:lnTo>
                    <a:pt x="982" y="261"/>
                  </a:lnTo>
                  <a:lnTo>
                    <a:pt x="982" y="107"/>
                  </a:lnTo>
                  <a:lnTo>
                    <a:pt x="985" y="83"/>
                  </a:lnTo>
                  <a:lnTo>
                    <a:pt x="993" y="60"/>
                  </a:lnTo>
                  <a:lnTo>
                    <a:pt x="1006" y="40"/>
                  </a:lnTo>
                  <a:lnTo>
                    <a:pt x="1022" y="24"/>
                  </a:lnTo>
                  <a:lnTo>
                    <a:pt x="1043" y="11"/>
                  </a:lnTo>
                  <a:lnTo>
                    <a:pt x="1064" y="3"/>
                  </a:lnTo>
                  <a:lnTo>
                    <a:pt x="1089" y="0"/>
                  </a:lnTo>
                  <a:lnTo>
                    <a:pt x="1113" y="3"/>
                  </a:lnTo>
                  <a:lnTo>
                    <a:pt x="1136" y="11"/>
                  </a:lnTo>
                  <a:lnTo>
                    <a:pt x="1155" y="24"/>
                  </a:lnTo>
                  <a:lnTo>
                    <a:pt x="1171" y="40"/>
                  </a:lnTo>
                  <a:lnTo>
                    <a:pt x="1184" y="60"/>
                  </a:lnTo>
                  <a:lnTo>
                    <a:pt x="1192" y="83"/>
                  </a:lnTo>
                  <a:lnTo>
                    <a:pt x="1195" y="107"/>
                  </a:lnTo>
                  <a:lnTo>
                    <a:pt x="1195" y="368"/>
                  </a:lnTo>
                  <a:lnTo>
                    <a:pt x="1192" y="393"/>
                  </a:lnTo>
                  <a:lnTo>
                    <a:pt x="1184" y="416"/>
                  </a:lnTo>
                  <a:lnTo>
                    <a:pt x="1171" y="435"/>
                  </a:lnTo>
                  <a:lnTo>
                    <a:pt x="1155" y="451"/>
                  </a:lnTo>
                  <a:lnTo>
                    <a:pt x="1136" y="465"/>
                  </a:lnTo>
                  <a:lnTo>
                    <a:pt x="1113" y="472"/>
                  </a:lnTo>
                  <a:lnTo>
                    <a:pt x="1089" y="475"/>
                  </a:lnTo>
                  <a:lnTo>
                    <a:pt x="107" y="475"/>
                  </a:lnTo>
                  <a:lnTo>
                    <a:pt x="83" y="472"/>
                  </a:lnTo>
                  <a:lnTo>
                    <a:pt x="61" y="465"/>
                  </a:lnTo>
                  <a:lnTo>
                    <a:pt x="40" y="451"/>
                  </a:lnTo>
                  <a:lnTo>
                    <a:pt x="24" y="435"/>
                  </a:lnTo>
                  <a:lnTo>
                    <a:pt x="11" y="416"/>
                  </a:lnTo>
                  <a:lnTo>
                    <a:pt x="3" y="393"/>
                  </a:lnTo>
                  <a:lnTo>
                    <a:pt x="0" y="368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25"/>
            <p:cNvSpPr>
              <a:spLocks noEditPoints="1"/>
            </p:cNvSpPr>
            <p:nvPr/>
          </p:nvSpPr>
          <p:spPr bwMode="auto">
            <a:xfrm>
              <a:off x="1668463" y="5770563"/>
              <a:ext cx="490538" cy="569912"/>
            </a:xfrm>
            <a:custGeom>
              <a:avLst/>
              <a:gdLst>
                <a:gd name="T0" fmla="*/ 2663 w 3096"/>
                <a:gd name="T1" fmla="*/ 3376 h 3590"/>
                <a:gd name="T2" fmla="*/ 2883 w 3096"/>
                <a:gd name="T3" fmla="*/ 3221 h 3590"/>
                <a:gd name="T4" fmla="*/ 213 w 3096"/>
                <a:gd name="T5" fmla="*/ 3221 h 3590"/>
                <a:gd name="T6" fmla="*/ 432 w 3096"/>
                <a:gd name="T7" fmla="*/ 3376 h 3590"/>
                <a:gd name="T8" fmla="*/ 213 w 3096"/>
                <a:gd name="T9" fmla="*/ 3221 h 3590"/>
                <a:gd name="T10" fmla="*/ 213 w 3096"/>
                <a:gd name="T11" fmla="*/ 2005 h 3590"/>
                <a:gd name="T12" fmla="*/ 2883 w 3096"/>
                <a:gd name="T13" fmla="*/ 1216 h 3590"/>
                <a:gd name="T14" fmla="*/ 106 w 3096"/>
                <a:gd name="T15" fmla="*/ 0 h 3590"/>
                <a:gd name="T16" fmla="*/ 3014 w 3096"/>
                <a:gd name="T17" fmla="*/ 3 h 3590"/>
                <a:gd name="T18" fmla="*/ 3057 w 3096"/>
                <a:gd name="T19" fmla="*/ 24 h 3590"/>
                <a:gd name="T20" fmla="*/ 3085 w 3096"/>
                <a:gd name="T21" fmla="*/ 60 h 3590"/>
                <a:gd name="T22" fmla="*/ 3096 w 3096"/>
                <a:gd name="T23" fmla="*/ 107 h 3590"/>
                <a:gd name="T24" fmla="*/ 3093 w 3096"/>
                <a:gd name="T25" fmla="*/ 2137 h 3590"/>
                <a:gd name="T26" fmla="*/ 3073 w 3096"/>
                <a:gd name="T27" fmla="*/ 2178 h 3590"/>
                <a:gd name="T28" fmla="*/ 3036 w 3096"/>
                <a:gd name="T29" fmla="*/ 2207 h 3590"/>
                <a:gd name="T30" fmla="*/ 2989 w 3096"/>
                <a:gd name="T31" fmla="*/ 2218 h 3590"/>
                <a:gd name="T32" fmla="*/ 213 w 3096"/>
                <a:gd name="T33" fmla="*/ 3007 h 3590"/>
                <a:gd name="T34" fmla="*/ 2883 w 3096"/>
                <a:gd name="T35" fmla="*/ 2591 h 3590"/>
                <a:gd name="T36" fmla="*/ 2894 w 3096"/>
                <a:gd name="T37" fmla="*/ 2545 h 3590"/>
                <a:gd name="T38" fmla="*/ 2923 w 3096"/>
                <a:gd name="T39" fmla="*/ 2508 h 3590"/>
                <a:gd name="T40" fmla="*/ 2966 w 3096"/>
                <a:gd name="T41" fmla="*/ 2487 h 3590"/>
                <a:gd name="T42" fmla="*/ 3014 w 3096"/>
                <a:gd name="T43" fmla="*/ 2487 h 3590"/>
                <a:gd name="T44" fmla="*/ 3057 w 3096"/>
                <a:gd name="T45" fmla="*/ 2508 h 3590"/>
                <a:gd name="T46" fmla="*/ 3085 w 3096"/>
                <a:gd name="T47" fmla="*/ 2545 h 3590"/>
                <a:gd name="T48" fmla="*/ 3096 w 3096"/>
                <a:gd name="T49" fmla="*/ 2591 h 3590"/>
                <a:gd name="T50" fmla="*/ 3093 w 3096"/>
                <a:gd name="T51" fmla="*/ 3507 h 3590"/>
                <a:gd name="T52" fmla="*/ 3073 w 3096"/>
                <a:gd name="T53" fmla="*/ 3550 h 3590"/>
                <a:gd name="T54" fmla="*/ 3036 w 3096"/>
                <a:gd name="T55" fmla="*/ 3579 h 3590"/>
                <a:gd name="T56" fmla="*/ 2989 w 3096"/>
                <a:gd name="T57" fmla="*/ 3590 h 3590"/>
                <a:gd name="T58" fmla="*/ 2532 w 3096"/>
                <a:gd name="T59" fmla="*/ 3587 h 3590"/>
                <a:gd name="T60" fmla="*/ 2490 w 3096"/>
                <a:gd name="T61" fmla="*/ 3566 h 3590"/>
                <a:gd name="T62" fmla="*/ 2462 w 3096"/>
                <a:gd name="T63" fmla="*/ 3530 h 3590"/>
                <a:gd name="T64" fmla="*/ 2451 w 3096"/>
                <a:gd name="T65" fmla="*/ 3483 h 3590"/>
                <a:gd name="T66" fmla="*/ 646 w 3096"/>
                <a:gd name="T67" fmla="*/ 3221 h 3590"/>
                <a:gd name="T68" fmla="*/ 642 w 3096"/>
                <a:gd name="T69" fmla="*/ 3507 h 3590"/>
                <a:gd name="T70" fmla="*/ 622 w 3096"/>
                <a:gd name="T71" fmla="*/ 3550 h 3590"/>
                <a:gd name="T72" fmla="*/ 586 w 3096"/>
                <a:gd name="T73" fmla="*/ 3579 h 3590"/>
                <a:gd name="T74" fmla="*/ 540 w 3096"/>
                <a:gd name="T75" fmla="*/ 3590 h 3590"/>
                <a:gd name="T76" fmla="*/ 82 w 3096"/>
                <a:gd name="T77" fmla="*/ 3587 h 3590"/>
                <a:gd name="T78" fmla="*/ 40 w 3096"/>
                <a:gd name="T79" fmla="*/ 3566 h 3590"/>
                <a:gd name="T80" fmla="*/ 11 w 3096"/>
                <a:gd name="T81" fmla="*/ 3530 h 3590"/>
                <a:gd name="T82" fmla="*/ 0 w 3096"/>
                <a:gd name="T83" fmla="*/ 3483 h 3590"/>
                <a:gd name="T84" fmla="*/ 3 w 3096"/>
                <a:gd name="T85" fmla="*/ 1085 h 3590"/>
                <a:gd name="T86" fmla="*/ 24 w 3096"/>
                <a:gd name="T87" fmla="*/ 1042 h 3590"/>
                <a:gd name="T88" fmla="*/ 60 w 3096"/>
                <a:gd name="T89" fmla="*/ 1013 h 3590"/>
                <a:gd name="T90" fmla="*/ 106 w 3096"/>
                <a:gd name="T91" fmla="*/ 1002 h 3590"/>
                <a:gd name="T92" fmla="*/ 2883 w 3096"/>
                <a:gd name="T93" fmla="*/ 214 h 3590"/>
                <a:gd name="T94" fmla="*/ 213 w 3096"/>
                <a:gd name="T95" fmla="*/ 630 h 3590"/>
                <a:gd name="T96" fmla="*/ 203 w 3096"/>
                <a:gd name="T97" fmla="*/ 677 h 3590"/>
                <a:gd name="T98" fmla="*/ 173 w 3096"/>
                <a:gd name="T99" fmla="*/ 714 h 3590"/>
                <a:gd name="T100" fmla="*/ 131 w 3096"/>
                <a:gd name="T101" fmla="*/ 734 h 3590"/>
                <a:gd name="T102" fmla="*/ 82 w 3096"/>
                <a:gd name="T103" fmla="*/ 734 h 3590"/>
                <a:gd name="T104" fmla="*/ 40 w 3096"/>
                <a:gd name="T105" fmla="*/ 714 h 3590"/>
                <a:gd name="T106" fmla="*/ 11 w 3096"/>
                <a:gd name="T107" fmla="*/ 677 h 3590"/>
                <a:gd name="T108" fmla="*/ 0 w 3096"/>
                <a:gd name="T109" fmla="*/ 630 h 3590"/>
                <a:gd name="T110" fmla="*/ 3 w 3096"/>
                <a:gd name="T111" fmla="*/ 83 h 3590"/>
                <a:gd name="T112" fmla="*/ 24 w 3096"/>
                <a:gd name="T113" fmla="*/ 40 h 3590"/>
                <a:gd name="T114" fmla="*/ 60 w 3096"/>
                <a:gd name="T115" fmla="*/ 11 h 3590"/>
                <a:gd name="T116" fmla="*/ 106 w 3096"/>
                <a:gd name="T117" fmla="*/ 0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96" h="3590">
                  <a:moveTo>
                    <a:pt x="2663" y="3221"/>
                  </a:moveTo>
                  <a:lnTo>
                    <a:pt x="2663" y="3376"/>
                  </a:lnTo>
                  <a:lnTo>
                    <a:pt x="2883" y="3376"/>
                  </a:lnTo>
                  <a:lnTo>
                    <a:pt x="2883" y="3221"/>
                  </a:lnTo>
                  <a:lnTo>
                    <a:pt x="2663" y="3221"/>
                  </a:lnTo>
                  <a:close/>
                  <a:moveTo>
                    <a:pt x="213" y="3221"/>
                  </a:moveTo>
                  <a:lnTo>
                    <a:pt x="213" y="3376"/>
                  </a:lnTo>
                  <a:lnTo>
                    <a:pt x="432" y="3376"/>
                  </a:lnTo>
                  <a:lnTo>
                    <a:pt x="432" y="3221"/>
                  </a:lnTo>
                  <a:lnTo>
                    <a:pt x="213" y="3221"/>
                  </a:lnTo>
                  <a:close/>
                  <a:moveTo>
                    <a:pt x="213" y="1216"/>
                  </a:moveTo>
                  <a:lnTo>
                    <a:pt x="213" y="2005"/>
                  </a:lnTo>
                  <a:lnTo>
                    <a:pt x="2883" y="2005"/>
                  </a:lnTo>
                  <a:lnTo>
                    <a:pt x="2883" y="1216"/>
                  </a:lnTo>
                  <a:lnTo>
                    <a:pt x="213" y="1216"/>
                  </a:lnTo>
                  <a:close/>
                  <a:moveTo>
                    <a:pt x="106" y="0"/>
                  </a:moveTo>
                  <a:lnTo>
                    <a:pt x="2989" y="0"/>
                  </a:lnTo>
                  <a:lnTo>
                    <a:pt x="3014" y="3"/>
                  </a:lnTo>
                  <a:lnTo>
                    <a:pt x="3036" y="11"/>
                  </a:lnTo>
                  <a:lnTo>
                    <a:pt x="3057" y="24"/>
                  </a:lnTo>
                  <a:lnTo>
                    <a:pt x="3073" y="40"/>
                  </a:lnTo>
                  <a:lnTo>
                    <a:pt x="3085" y="60"/>
                  </a:lnTo>
                  <a:lnTo>
                    <a:pt x="3093" y="83"/>
                  </a:lnTo>
                  <a:lnTo>
                    <a:pt x="3096" y="107"/>
                  </a:lnTo>
                  <a:lnTo>
                    <a:pt x="3096" y="2112"/>
                  </a:lnTo>
                  <a:lnTo>
                    <a:pt x="3093" y="2137"/>
                  </a:lnTo>
                  <a:lnTo>
                    <a:pt x="3085" y="2158"/>
                  </a:lnTo>
                  <a:lnTo>
                    <a:pt x="3073" y="2178"/>
                  </a:lnTo>
                  <a:lnTo>
                    <a:pt x="3057" y="2195"/>
                  </a:lnTo>
                  <a:lnTo>
                    <a:pt x="3036" y="2207"/>
                  </a:lnTo>
                  <a:lnTo>
                    <a:pt x="3014" y="2216"/>
                  </a:lnTo>
                  <a:lnTo>
                    <a:pt x="2989" y="2218"/>
                  </a:lnTo>
                  <a:lnTo>
                    <a:pt x="213" y="2218"/>
                  </a:lnTo>
                  <a:lnTo>
                    <a:pt x="213" y="3007"/>
                  </a:lnTo>
                  <a:lnTo>
                    <a:pt x="2883" y="3007"/>
                  </a:lnTo>
                  <a:lnTo>
                    <a:pt x="2883" y="2591"/>
                  </a:lnTo>
                  <a:lnTo>
                    <a:pt x="2885" y="2566"/>
                  </a:lnTo>
                  <a:lnTo>
                    <a:pt x="2894" y="2545"/>
                  </a:lnTo>
                  <a:lnTo>
                    <a:pt x="2906" y="2524"/>
                  </a:lnTo>
                  <a:lnTo>
                    <a:pt x="2923" y="2508"/>
                  </a:lnTo>
                  <a:lnTo>
                    <a:pt x="2943" y="2495"/>
                  </a:lnTo>
                  <a:lnTo>
                    <a:pt x="2966" y="2487"/>
                  </a:lnTo>
                  <a:lnTo>
                    <a:pt x="2989" y="2484"/>
                  </a:lnTo>
                  <a:lnTo>
                    <a:pt x="3014" y="2487"/>
                  </a:lnTo>
                  <a:lnTo>
                    <a:pt x="3036" y="2495"/>
                  </a:lnTo>
                  <a:lnTo>
                    <a:pt x="3057" y="2508"/>
                  </a:lnTo>
                  <a:lnTo>
                    <a:pt x="3073" y="2524"/>
                  </a:lnTo>
                  <a:lnTo>
                    <a:pt x="3085" y="2545"/>
                  </a:lnTo>
                  <a:lnTo>
                    <a:pt x="3093" y="2566"/>
                  </a:lnTo>
                  <a:lnTo>
                    <a:pt x="3096" y="2591"/>
                  </a:lnTo>
                  <a:lnTo>
                    <a:pt x="3096" y="3483"/>
                  </a:lnTo>
                  <a:lnTo>
                    <a:pt x="3093" y="3507"/>
                  </a:lnTo>
                  <a:lnTo>
                    <a:pt x="3085" y="3530"/>
                  </a:lnTo>
                  <a:lnTo>
                    <a:pt x="3073" y="3550"/>
                  </a:lnTo>
                  <a:lnTo>
                    <a:pt x="3057" y="3566"/>
                  </a:lnTo>
                  <a:lnTo>
                    <a:pt x="3036" y="3579"/>
                  </a:lnTo>
                  <a:lnTo>
                    <a:pt x="3014" y="3587"/>
                  </a:lnTo>
                  <a:lnTo>
                    <a:pt x="2989" y="3590"/>
                  </a:lnTo>
                  <a:lnTo>
                    <a:pt x="2557" y="3590"/>
                  </a:lnTo>
                  <a:lnTo>
                    <a:pt x="2532" y="3587"/>
                  </a:lnTo>
                  <a:lnTo>
                    <a:pt x="2510" y="3579"/>
                  </a:lnTo>
                  <a:lnTo>
                    <a:pt x="2490" y="3566"/>
                  </a:lnTo>
                  <a:lnTo>
                    <a:pt x="2474" y="3550"/>
                  </a:lnTo>
                  <a:lnTo>
                    <a:pt x="2462" y="3530"/>
                  </a:lnTo>
                  <a:lnTo>
                    <a:pt x="2453" y="3507"/>
                  </a:lnTo>
                  <a:lnTo>
                    <a:pt x="2451" y="3483"/>
                  </a:lnTo>
                  <a:lnTo>
                    <a:pt x="2451" y="3221"/>
                  </a:lnTo>
                  <a:lnTo>
                    <a:pt x="646" y="3221"/>
                  </a:lnTo>
                  <a:lnTo>
                    <a:pt x="646" y="3483"/>
                  </a:lnTo>
                  <a:lnTo>
                    <a:pt x="642" y="3507"/>
                  </a:lnTo>
                  <a:lnTo>
                    <a:pt x="635" y="3530"/>
                  </a:lnTo>
                  <a:lnTo>
                    <a:pt x="622" y="3550"/>
                  </a:lnTo>
                  <a:lnTo>
                    <a:pt x="606" y="3566"/>
                  </a:lnTo>
                  <a:lnTo>
                    <a:pt x="586" y="3579"/>
                  </a:lnTo>
                  <a:lnTo>
                    <a:pt x="563" y="3587"/>
                  </a:lnTo>
                  <a:lnTo>
                    <a:pt x="540" y="3590"/>
                  </a:lnTo>
                  <a:lnTo>
                    <a:pt x="106" y="3590"/>
                  </a:lnTo>
                  <a:lnTo>
                    <a:pt x="82" y="3587"/>
                  </a:lnTo>
                  <a:lnTo>
                    <a:pt x="60" y="3579"/>
                  </a:lnTo>
                  <a:lnTo>
                    <a:pt x="40" y="3566"/>
                  </a:lnTo>
                  <a:lnTo>
                    <a:pt x="24" y="3550"/>
                  </a:lnTo>
                  <a:lnTo>
                    <a:pt x="11" y="3530"/>
                  </a:lnTo>
                  <a:lnTo>
                    <a:pt x="3" y="3507"/>
                  </a:lnTo>
                  <a:lnTo>
                    <a:pt x="0" y="3483"/>
                  </a:lnTo>
                  <a:lnTo>
                    <a:pt x="0" y="1110"/>
                  </a:lnTo>
                  <a:lnTo>
                    <a:pt x="3" y="1085"/>
                  </a:lnTo>
                  <a:lnTo>
                    <a:pt x="11" y="1062"/>
                  </a:lnTo>
                  <a:lnTo>
                    <a:pt x="24" y="1042"/>
                  </a:lnTo>
                  <a:lnTo>
                    <a:pt x="40" y="1026"/>
                  </a:lnTo>
                  <a:lnTo>
                    <a:pt x="60" y="1013"/>
                  </a:lnTo>
                  <a:lnTo>
                    <a:pt x="82" y="1005"/>
                  </a:lnTo>
                  <a:lnTo>
                    <a:pt x="106" y="1002"/>
                  </a:lnTo>
                  <a:lnTo>
                    <a:pt x="2883" y="1002"/>
                  </a:lnTo>
                  <a:lnTo>
                    <a:pt x="2883" y="214"/>
                  </a:lnTo>
                  <a:lnTo>
                    <a:pt x="213" y="214"/>
                  </a:lnTo>
                  <a:lnTo>
                    <a:pt x="213" y="630"/>
                  </a:lnTo>
                  <a:lnTo>
                    <a:pt x="210" y="654"/>
                  </a:lnTo>
                  <a:lnTo>
                    <a:pt x="203" y="677"/>
                  </a:lnTo>
                  <a:lnTo>
                    <a:pt x="190" y="696"/>
                  </a:lnTo>
                  <a:lnTo>
                    <a:pt x="173" y="714"/>
                  </a:lnTo>
                  <a:lnTo>
                    <a:pt x="154" y="726"/>
                  </a:lnTo>
                  <a:lnTo>
                    <a:pt x="131" y="734"/>
                  </a:lnTo>
                  <a:lnTo>
                    <a:pt x="106" y="736"/>
                  </a:lnTo>
                  <a:lnTo>
                    <a:pt x="82" y="734"/>
                  </a:lnTo>
                  <a:lnTo>
                    <a:pt x="60" y="726"/>
                  </a:lnTo>
                  <a:lnTo>
                    <a:pt x="40" y="714"/>
                  </a:lnTo>
                  <a:lnTo>
                    <a:pt x="24" y="696"/>
                  </a:lnTo>
                  <a:lnTo>
                    <a:pt x="11" y="677"/>
                  </a:lnTo>
                  <a:lnTo>
                    <a:pt x="3" y="654"/>
                  </a:lnTo>
                  <a:lnTo>
                    <a:pt x="0" y="630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4" y="40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7" name="Group 966"/>
          <p:cNvGrpSpPr/>
          <p:nvPr/>
        </p:nvGrpSpPr>
        <p:grpSpPr>
          <a:xfrm>
            <a:off x="661201" y="5800725"/>
            <a:ext cx="569912" cy="509588"/>
            <a:chOff x="769938" y="5800725"/>
            <a:chExt cx="569912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2" name="Freeform 330"/>
            <p:cNvSpPr>
              <a:spLocks noEditPoints="1"/>
            </p:cNvSpPr>
            <p:nvPr/>
          </p:nvSpPr>
          <p:spPr bwMode="auto">
            <a:xfrm>
              <a:off x="844550" y="5981700"/>
              <a:ext cx="107950" cy="184150"/>
            </a:xfrm>
            <a:custGeom>
              <a:avLst/>
              <a:gdLst>
                <a:gd name="T0" fmla="*/ 441 w 680"/>
                <a:gd name="T1" fmla="*/ 896 h 1152"/>
                <a:gd name="T2" fmla="*/ 499 w 680"/>
                <a:gd name="T3" fmla="*/ 867 h 1152"/>
                <a:gd name="T4" fmla="*/ 526 w 680"/>
                <a:gd name="T5" fmla="*/ 831 h 1152"/>
                <a:gd name="T6" fmla="*/ 533 w 680"/>
                <a:gd name="T7" fmla="*/ 796 h 1152"/>
                <a:gd name="T8" fmla="*/ 534 w 680"/>
                <a:gd name="T9" fmla="*/ 771 h 1152"/>
                <a:gd name="T10" fmla="*/ 530 w 680"/>
                <a:gd name="T11" fmla="*/ 739 h 1152"/>
                <a:gd name="T12" fmla="*/ 511 w 680"/>
                <a:gd name="T13" fmla="*/ 702 h 1152"/>
                <a:gd name="T14" fmla="*/ 464 w 680"/>
                <a:gd name="T15" fmla="*/ 669 h 1152"/>
                <a:gd name="T16" fmla="*/ 267 w 680"/>
                <a:gd name="T17" fmla="*/ 251 h 1152"/>
                <a:gd name="T18" fmla="*/ 197 w 680"/>
                <a:gd name="T19" fmla="*/ 274 h 1152"/>
                <a:gd name="T20" fmla="*/ 160 w 680"/>
                <a:gd name="T21" fmla="*/ 310 h 1152"/>
                <a:gd name="T22" fmla="*/ 147 w 680"/>
                <a:gd name="T23" fmla="*/ 346 h 1152"/>
                <a:gd name="T24" fmla="*/ 145 w 680"/>
                <a:gd name="T25" fmla="*/ 374 h 1152"/>
                <a:gd name="T26" fmla="*/ 147 w 680"/>
                <a:gd name="T27" fmla="*/ 402 h 1152"/>
                <a:gd name="T28" fmla="*/ 160 w 680"/>
                <a:gd name="T29" fmla="*/ 438 h 1152"/>
                <a:gd name="T30" fmla="*/ 197 w 680"/>
                <a:gd name="T31" fmla="*/ 474 h 1152"/>
                <a:gd name="T32" fmla="*/ 267 w 680"/>
                <a:gd name="T33" fmla="*/ 498 h 1152"/>
                <a:gd name="T34" fmla="*/ 396 w 680"/>
                <a:gd name="T35" fmla="*/ 0 h 1152"/>
                <a:gd name="T36" fmla="*/ 408 w 680"/>
                <a:gd name="T37" fmla="*/ 5 h 1152"/>
                <a:gd name="T38" fmla="*/ 413 w 680"/>
                <a:gd name="T39" fmla="*/ 17 h 1152"/>
                <a:gd name="T40" fmla="*/ 502 w 680"/>
                <a:gd name="T41" fmla="*/ 125 h 1152"/>
                <a:gd name="T42" fmla="*/ 604 w 680"/>
                <a:gd name="T43" fmla="*/ 184 h 1152"/>
                <a:gd name="T44" fmla="*/ 665 w 680"/>
                <a:gd name="T45" fmla="*/ 278 h 1152"/>
                <a:gd name="T46" fmla="*/ 678 w 680"/>
                <a:gd name="T47" fmla="*/ 366 h 1152"/>
                <a:gd name="T48" fmla="*/ 551 w 680"/>
                <a:gd name="T49" fmla="*/ 374 h 1152"/>
                <a:gd name="T50" fmla="*/ 538 w 680"/>
                <a:gd name="T51" fmla="*/ 368 h 1152"/>
                <a:gd name="T52" fmla="*/ 532 w 680"/>
                <a:gd name="T53" fmla="*/ 348 h 1152"/>
                <a:gd name="T54" fmla="*/ 520 w 680"/>
                <a:gd name="T55" fmla="*/ 311 h 1152"/>
                <a:gd name="T56" fmla="*/ 484 w 680"/>
                <a:gd name="T57" fmla="*/ 276 h 1152"/>
                <a:gd name="T58" fmla="*/ 413 w 680"/>
                <a:gd name="T59" fmla="*/ 251 h 1152"/>
                <a:gd name="T60" fmla="*/ 497 w 680"/>
                <a:gd name="T61" fmla="*/ 527 h 1152"/>
                <a:gd name="T62" fmla="*/ 596 w 680"/>
                <a:gd name="T63" fmla="*/ 583 h 1152"/>
                <a:gd name="T64" fmla="*/ 658 w 680"/>
                <a:gd name="T65" fmla="*/ 667 h 1152"/>
                <a:gd name="T66" fmla="*/ 680 w 680"/>
                <a:gd name="T67" fmla="*/ 779 h 1152"/>
                <a:gd name="T68" fmla="*/ 658 w 680"/>
                <a:gd name="T69" fmla="*/ 891 h 1152"/>
                <a:gd name="T70" fmla="*/ 596 w 680"/>
                <a:gd name="T71" fmla="*/ 975 h 1152"/>
                <a:gd name="T72" fmla="*/ 497 w 680"/>
                <a:gd name="T73" fmla="*/ 1031 h 1152"/>
                <a:gd name="T74" fmla="*/ 413 w 680"/>
                <a:gd name="T75" fmla="*/ 1136 h 1152"/>
                <a:gd name="T76" fmla="*/ 408 w 680"/>
                <a:gd name="T77" fmla="*/ 1148 h 1152"/>
                <a:gd name="T78" fmla="*/ 396 w 680"/>
                <a:gd name="T79" fmla="*/ 1152 h 1152"/>
                <a:gd name="T80" fmla="*/ 276 w 680"/>
                <a:gd name="T81" fmla="*/ 1150 h 1152"/>
                <a:gd name="T82" fmla="*/ 268 w 680"/>
                <a:gd name="T83" fmla="*/ 1140 h 1152"/>
                <a:gd name="T84" fmla="*/ 220 w 680"/>
                <a:gd name="T85" fmla="*/ 1041 h 1152"/>
                <a:gd name="T86" fmla="*/ 105 w 680"/>
                <a:gd name="T87" fmla="*/ 992 h 1152"/>
                <a:gd name="T88" fmla="*/ 31 w 680"/>
                <a:gd name="T89" fmla="*/ 909 h 1152"/>
                <a:gd name="T90" fmla="*/ 0 w 680"/>
                <a:gd name="T91" fmla="*/ 796 h 1152"/>
                <a:gd name="T92" fmla="*/ 17 w 680"/>
                <a:gd name="T93" fmla="*/ 779 h 1152"/>
                <a:gd name="T94" fmla="*/ 138 w 680"/>
                <a:gd name="T95" fmla="*/ 781 h 1152"/>
                <a:gd name="T96" fmla="*/ 146 w 680"/>
                <a:gd name="T97" fmla="*/ 794 h 1152"/>
                <a:gd name="T98" fmla="*/ 154 w 680"/>
                <a:gd name="T99" fmla="*/ 829 h 1152"/>
                <a:gd name="T100" fmla="*/ 181 w 680"/>
                <a:gd name="T101" fmla="*/ 866 h 1152"/>
                <a:gd name="T102" fmla="*/ 239 w 680"/>
                <a:gd name="T103" fmla="*/ 896 h 1152"/>
                <a:gd name="T104" fmla="*/ 223 w 680"/>
                <a:gd name="T105" fmla="*/ 637 h 1152"/>
                <a:gd name="T106" fmla="*/ 112 w 680"/>
                <a:gd name="T107" fmla="*/ 592 h 1152"/>
                <a:gd name="T108" fmla="*/ 37 w 680"/>
                <a:gd name="T109" fmla="*/ 518 h 1152"/>
                <a:gd name="T110" fmla="*/ 2 w 680"/>
                <a:gd name="T111" fmla="*/ 414 h 1152"/>
                <a:gd name="T112" fmla="*/ 9 w 680"/>
                <a:gd name="T113" fmla="*/ 297 h 1152"/>
                <a:gd name="T114" fmla="*/ 58 w 680"/>
                <a:gd name="T115" fmla="*/ 203 h 1152"/>
                <a:gd name="T116" fmla="*/ 145 w 680"/>
                <a:gd name="T117" fmla="*/ 138 h 1152"/>
                <a:gd name="T118" fmla="*/ 267 w 680"/>
                <a:gd name="T119" fmla="*/ 104 h 1152"/>
                <a:gd name="T120" fmla="*/ 269 w 680"/>
                <a:gd name="T121" fmla="*/ 9 h 1152"/>
                <a:gd name="T122" fmla="*/ 279 w 680"/>
                <a:gd name="T123" fmla="*/ 1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0" h="1152">
                  <a:moveTo>
                    <a:pt x="413" y="654"/>
                  </a:moveTo>
                  <a:lnTo>
                    <a:pt x="413" y="903"/>
                  </a:lnTo>
                  <a:lnTo>
                    <a:pt x="441" y="896"/>
                  </a:lnTo>
                  <a:lnTo>
                    <a:pt x="464" y="889"/>
                  </a:lnTo>
                  <a:lnTo>
                    <a:pt x="483" y="878"/>
                  </a:lnTo>
                  <a:lnTo>
                    <a:pt x="499" y="867"/>
                  </a:lnTo>
                  <a:lnTo>
                    <a:pt x="511" y="855"/>
                  </a:lnTo>
                  <a:lnTo>
                    <a:pt x="519" y="843"/>
                  </a:lnTo>
                  <a:lnTo>
                    <a:pt x="526" y="831"/>
                  </a:lnTo>
                  <a:lnTo>
                    <a:pt x="530" y="818"/>
                  </a:lnTo>
                  <a:lnTo>
                    <a:pt x="532" y="807"/>
                  </a:lnTo>
                  <a:lnTo>
                    <a:pt x="533" y="796"/>
                  </a:lnTo>
                  <a:lnTo>
                    <a:pt x="534" y="787"/>
                  </a:lnTo>
                  <a:lnTo>
                    <a:pt x="534" y="779"/>
                  </a:lnTo>
                  <a:lnTo>
                    <a:pt x="534" y="771"/>
                  </a:lnTo>
                  <a:lnTo>
                    <a:pt x="533" y="762"/>
                  </a:lnTo>
                  <a:lnTo>
                    <a:pt x="532" y="751"/>
                  </a:lnTo>
                  <a:lnTo>
                    <a:pt x="530" y="739"/>
                  </a:lnTo>
                  <a:lnTo>
                    <a:pt x="526" y="727"/>
                  </a:lnTo>
                  <a:lnTo>
                    <a:pt x="519" y="714"/>
                  </a:lnTo>
                  <a:lnTo>
                    <a:pt x="511" y="702"/>
                  </a:lnTo>
                  <a:lnTo>
                    <a:pt x="499" y="690"/>
                  </a:lnTo>
                  <a:lnTo>
                    <a:pt x="483" y="679"/>
                  </a:lnTo>
                  <a:lnTo>
                    <a:pt x="464" y="669"/>
                  </a:lnTo>
                  <a:lnTo>
                    <a:pt x="441" y="661"/>
                  </a:lnTo>
                  <a:lnTo>
                    <a:pt x="413" y="654"/>
                  </a:lnTo>
                  <a:close/>
                  <a:moveTo>
                    <a:pt x="267" y="251"/>
                  </a:moveTo>
                  <a:lnTo>
                    <a:pt x="240" y="256"/>
                  </a:lnTo>
                  <a:lnTo>
                    <a:pt x="216" y="265"/>
                  </a:lnTo>
                  <a:lnTo>
                    <a:pt x="197" y="274"/>
                  </a:lnTo>
                  <a:lnTo>
                    <a:pt x="182" y="285"/>
                  </a:lnTo>
                  <a:lnTo>
                    <a:pt x="170" y="297"/>
                  </a:lnTo>
                  <a:lnTo>
                    <a:pt x="160" y="310"/>
                  </a:lnTo>
                  <a:lnTo>
                    <a:pt x="155" y="322"/>
                  </a:lnTo>
                  <a:lnTo>
                    <a:pt x="150" y="334"/>
                  </a:lnTo>
                  <a:lnTo>
                    <a:pt x="147" y="346"/>
                  </a:lnTo>
                  <a:lnTo>
                    <a:pt x="146" y="357"/>
                  </a:lnTo>
                  <a:lnTo>
                    <a:pt x="146" y="367"/>
                  </a:lnTo>
                  <a:lnTo>
                    <a:pt x="145" y="374"/>
                  </a:lnTo>
                  <a:lnTo>
                    <a:pt x="146" y="382"/>
                  </a:lnTo>
                  <a:lnTo>
                    <a:pt x="146" y="392"/>
                  </a:lnTo>
                  <a:lnTo>
                    <a:pt x="147" y="402"/>
                  </a:lnTo>
                  <a:lnTo>
                    <a:pt x="150" y="413"/>
                  </a:lnTo>
                  <a:lnTo>
                    <a:pt x="155" y="426"/>
                  </a:lnTo>
                  <a:lnTo>
                    <a:pt x="160" y="438"/>
                  </a:lnTo>
                  <a:lnTo>
                    <a:pt x="170" y="450"/>
                  </a:lnTo>
                  <a:lnTo>
                    <a:pt x="182" y="462"/>
                  </a:lnTo>
                  <a:lnTo>
                    <a:pt x="197" y="474"/>
                  </a:lnTo>
                  <a:lnTo>
                    <a:pt x="216" y="484"/>
                  </a:lnTo>
                  <a:lnTo>
                    <a:pt x="240" y="491"/>
                  </a:lnTo>
                  <a:lnTo>
                    <a:pt x="267" y="498"/>
                  </a:lnTo>
                  <a:lnTo>
                    <a:pt x="267" y="251"/>
                  </a:lnTo>
                  <a:close/>
                  <a:moveTo>
                    <a:pt x="283" y="0"/>
                  </a:moveTo>
                  <a:lnTo>
                    <a:pt x="396" y="0"/>
                  </a:lnTo>
                  <a:lnTo>
                    <a:pt x="401" y="1"/>
                  </a:lnTo>
                  <a:lnTo>
                    <a:pt x="405" y="2"/>
                  </a:lnTo>
                  <a:lnTo>
                    <a:pt x="408" y="5"/>
                  </a:lnTo>
                  <a:lnTo>
                    <a:pt x="410" y="9"/>
                  </a:lnTo>
                  <a:lnTo>
                    <a:pt x="413" y="13"/>
                  </a:lnTo>
                  <a:lnTo>
                    <a:pt x="413" y="17"/>
                  </a:lnTo>
                  <a:lnTo>
                    <a:pt x="413" y="104"/>
                  </a:lnTo>
                  <a:lnTo>
                    <a:pt x="459" y="112"/>
                  </a:lnTo>
                  <a:lnTo>
                    <a:pt x="502" y="125"/>
                  </a:lnTo>
                  <a:lnTo>
                    <a:pt x="541" y="141"/>
                  </a:lnTo>
                  <a:lnTo>
                    <a:pt x="575" y="160"/>
                  </a:lnTo>
                  <a:lnTo>
                    <a:pt x="604" y="184"/>
                  </a:lnTo>
                  <a:lnTo>
                    <a:pt x="629" y="213"/>
                  </a:lnTo>
                  <a:lnTo>
                    <a:pt x="650" y="243"/>
                  </a:lnTo>
                  <a:lnTo>
                    <a:pt x="665" y="278"/>
                  </a:lnTo>
                  <a:lnTo>
                    <a:pt x="675" y="316"/>
                  </a:lnTo>
                  <a:lnTo>
                    <a:pt x="679" y="357"/>
                  </a:lnTo>
                  <a:lnTo>
                    <a:pt x="678" y="366"/>
                  </a:lnTo>
                  <a:lnTo>
                    <a:pt x="672" y="372"/>
                  </a:lnTo>
                  <a:lnTo>
                    <a:pt x="663" y="374"/>
                  </a:lnTo>
                  <a:lnTo>
                    <a:pt x="551" y="374"/>
                  </a:lnTo>
                  <a:lnTo>
                    <a:pt x="545" y="373"/>
                  </a:lnTo>
                  <a:lnTo>
                    <a:pt x="541" y="371"/>
                  </a:lnTo>
                  <a:lnTo>
                    <a:pt x="538" y="368"/>
                  </a:lnTo>
                  <a:lnTo>
                    <a:pt x="534" y="363"/>
                  </a:lnTo>
                  <a:lnTo>
                    <a:pt x="533" y="359"/>
                  </a:lnTo>
                  <a:lnTo>
                    <a:pt x="532" y="348"/>
                  </a:lnTo>
                  <a:lnTo>
                    <a:pt x="530" y="336"/>
                  </a:lnTo>
                  <a:lnTo>
                    <a:pt x="526" y="324"/>
                  </a:lnTo>
                  <a:lnTo>
                    <a:pt x="520" y="311"/>
                  </a:lnTo>
                  <a:lnTo>
                    <a:pt x="512" y="298"/>
                  </a:lnTo>
                  <a:lnTo>
                    <a:pt x="500" y="286"/>
                  </a:lnTo>
                  <a:lnTo>
                    <a:pt x="484" y="276"/>
                  </a:lnTo>
                  <a:lnTo>
                    <a:pt x="465" y="265"/>
                  </a:lnTo>
                  <a:lnTo>
                    <a:pt x="441" y="257"/>
                  </a:lnTo>
                  <a:lnTo>
                    <a:pt x="413" y="251"/>
                  </a:lnTo>
                  <a:lnTo>
                    <a:pt x="413" y="508"/>
                  </a:lnTo>
                  <a:lnTo>
                    <a:pt x="457" y="516"/>
                  </a:lnTo>
                  <a:lnTo>
                    <a:pt x="497" y="527"/>
                  </a:lnTo>
                  <a:lnTo>
                    <a:pt x="534" y="542"/>
                  </a:lnTo>
                  <a:lnTo>
                    <a:pt x="567" y="561"/>
                  </a:lnTo>
                  <a:lnTo>
                    <a:pt x="596" y="583"/>
                  </a:lnTo>
                  <a:lnTo>
                    <a:pt x="621" y="608"/>
                  </a:lnTo>
                  <a:lnTo>
                    <a:pt x="642" y="636"/>
                  </a:lnTo>
                  <a:lnTo>
                    <a:pt x="658" y="667"/>
                  </a:lnTo>
                  <a:lnTo>
                    <a:pt x="670" y="702"/>
                  </a:lnTo>
                  <a:lnTo>
                    <a:pt x="678" y="739"/>
                  </a:lnTo>
                  <a:lnTo>
                    <a:pt x="680" y="779"/>
                  </a:lnTo>
                  <a:lnTo>
                    <a:pt x="678" y="819"/>
                  </a:lnTo>
                  <a:lnTo>
                    <a:pt x="670" y="856"/>
                  </a:lnTo>
                  <a:lnTo>
                    <a:pt x="658" y="891"/>
                  </a:lnTo>
                  <a:lnTo>
                    <a:pt x="642" y="921"/>
                  </a:lnTo>
                  <a:lnTo>
                    <a:pt x="621" y="949"/>
                  </a:lnTo>
                  <a:lnTo>
                    <a:pt x="596" y="975"/>
                  </a:lnTo>
                  <a:lnTo>
                    <a:pt x="567" y="997"/>
                  </a:lnTo>
                  <a:lnTo>
                    <a:pt x="534" y="1016"/>
                  </a:lnTo>
                  <a:lnTo>
                    <a:pt x="497" y="1031"/>
                  </a:lnTo>
                  <a:lnTo>
                    <a:pt x="457" y="1042"/>
                  </a:lnTo>
                  <a:lnTo>
                    <a:pt x="413" y="1049"/>
                  </a:lnTo>
                  <a:lnTo>
                    <a:pt x="413" y="1136"/>
                  </a:lnTo>
                  <a:lnTo>
                    <a:pt x="413" y="1140"/>
                  </a:lnTo>
                  <a:lnTo>
                    <a:pt x="410" y="1145"/>
                  </a:lnTo>
                  <a:lnTo>
                    <a:pt x="408" y="1148"/>
                  </a:lnTo>
                  <a:lnTo>
                    <a:pt x="405" y="1150"/>
                  </a:lnTo>
                  <a:lnTo>
                    <a:pt x="401" y="1152"/>
                  </a:lnTo>
                  <a:lnTo>
                    <a:pt x="396" y="1152"/>
                  </a:lnTo>
                  <a:lnTo>
                    <a:pt x="283" y="1152"/>
                  </a:lnTo>
                  <a:lnTo>
                    <a:pt x="279" y="1152"/>
                  </a:lnTo>
                  <a:lnTo>
                    <a:pt x="276" y="1150"/>
                  </a:lnTo>
                  <a:lnTo>
                    <a:pt x="272" y="1148"/>
                  </a:lnTo>
                  <a:lnTo>
                    <a:pt x="269" y="1145"/>
                  </a:lnTo>
                  <a:lnTo>
                    <a:pt x="268" y="1140"/>
                  </a:lnTo>
                  <a:lnTo>
                    <a:pt x="267" y="1136"/>
                  </a:lnTo>
                  <a:lnTo>
                    <a:pt x="267" y="1049"/>
                  </a:lnTo>
                  <a:lnTo>
                    <a:pt x="220" y="1041"/>
                  </a:lnTo>
                  <a:lnTo>
                    <a:pt x="178" y="1029"/>
                  </a:lnTo>
                  <a:lnTo>
                    <a:pt x="140" y="1012"/>
                  </a:lnTo>
                  <a:lnTo>
                    <a:pt x="105" y="992"/>
                  </a:lnTo>
                  <a:lnTo>
                    <a:pt x="75" y="968"/>
                  </a:lnTo>
                  <a:lnTo>
                    <a:pt x="50" y="941"/>
                  </a:lnTo>
                  <a:lnTo>
                    <a:pt x="31" y="909"/>
                  </a:lnTo>
                  <a:lnTo>
                    <a:pt x="16" y="875"/>
                  </a:lnTo>
                  <a:lnTo>
                    <a:pt x="5" y="838"/>
                  </a:lnTo>
                  <a:lnTo>
                    <a:pt x="0" y="796"/>
                  </a:lnTo>
                  <a:lnTo>
                    <a:pt x="2" y="788"/>
                  </a:lnTo>
                  <a:lnTo>
                    <a:pt x="8" y="781"/>
                  </a:lnTo>
                  <a:lnTo>
                    <a:pt x="17" y="779"/>
                  </a:lnTo>
                  <a:lnTo>
                    <a:pt x="130" y="779"/>
                  </a:lnTo>
                  <a:lnTo>
                    <a:pt x="134" y="779"/>
                  </a:lnTo>
                  <a:lnTo>
                    <a:pt x="138" y="781"/>
                  </a:lnTo>
                  <a:lnTo>
                    <a:pt x="143" y="784"/>
                  </a:lnTo>
                  <a:lnTo>
                    <a:pt x="145" y="789"/>
                  </a:lnTo>
                  <a:lnTo>
                    <a:pt x="146" y="794"/>
                  </a:lnTo>
                  <a:lnTo>
                    <a:pt x="147" y="805"/>
                  </a:lnTo>
                  <a:lnTo>
                    <a:pt x="149" y="817"/>
                  </a:lnTo>
                  <a:lnTo>
                    <a:pt x="154" y="829"/>
                  </a:lnTo>
                  <a:lnTo>
                    <a:pt x="160" y="842"/>
                  </a:lnTo>
                  <a:lnTo>
                    <a:pt x="169" y="854"/>
                  </a:lnTo>
                  <a:lnTo>
                    <a:pt x="181" y="866"/>
                  </a:lnTo>
                  <a:lnTo>
                    <a:pt x="196" y="878"/>
                  </a:lnTo>
                  <a:lnTo>
                    <a:pt x="215" y="888"/>
                  </a:lnTo>
                  <a:lnTo>
                    <a:pt x="239" y="896"/>
                  </a:lnTo>
                  <a:lnTo>
                    <a:pt x="267" y="903"/>
                  </a:lnTo>
                  <a:lnTo>
                    <a:pt x="267" y="644"/>
                  </a:lnTo>
                  <a:lnTo>
                    <a:pt x="223" y="637"/>
                  </a:lnTo>
                  <a:lnTo>
                    <a:pt x="182" y="626"/>
                  </a:lnTo>
                  <a:lnTo>
                    <a:pt x="145" y="611"/>
                  </a:lnTo>
                  <a:lnTo>
                    <a:pt x="112" y="592"/>
                  </a:lnTo>
                  <a:lnTo>
                    <a:pt x="83" y="571"/>
                  </a:lnTo>
                  <a:lnTo>
                    <a:pt x="58" y="546"/>
                  </a:lnTo>
                  <a:lnTo>
                    <a:pt x="37" y="518"/>
                  </a:lnTo>
                  <a:lnTo>
                    <a:pt x="21" y="486"/>
                  </a:lnTo>
                  <a:lnTo>
                    <a:pt x="9" y="451"/>
                  </a:lnTo>
                  <a:lnTo>
                    <a:pt x="2" y="414"/>
                  </a:lnTo>
                  <a:lnTo>
                    <a:pt x="0" y="374"/>
                  </a:lnTo>
                  <a:lnTo>
                    <a:pt x="2" y="334"/>
                  </a:lnTo>
                  <a:lnTo>
                    <a:pt x="9" y="297"/>
                  </a:lnTo>
                  <a:lnTo>
                    <a:pt x="21" y="262"/>
                  </a:lnTo>
                  <a:lnTo>
                    <a:pt x="37" y="231"/>
                  </a:lnTo>
                  <a:lnTo>
                    <a:pt x="58" y="203"/>
                  </a:lnTo>
                  <a:lnTo>
                    <a:pt x="83" y="178"/>
                  </a:lnTo>
                  <a:lnTo>
                    <a:pt x="112" y="156"/>
                  </a:lnTo>
                  <a:lnTo>
                    <a:pt x="145" y="138"/>
                  </a:lnTo>
                  <a:lnTo>
                    <a:pt x="182" y="123"/>
                  </a:lnTo>
                  <a:lnTo>
                    <a:pt x="223" y="112"/>
                  </a:lnTo>
                  <a:lnTo>
                    <a:pt x="267" y="104"/>
                  </a:lnTo>
                  <a:lnTo>
                    <a:pt x="267" y="17"/>
                  </a:lnTo>
                  <a:lnTo>
                    <a:pt x="268" y="13"/>
                  </a:lnTo>
                  <a:lnTo>
                    <a:pt x="269" y="9"/>
                  </a:lnTo>
                  <a:lnTo>
                    <a:pt x="272" y="5"/>
                  </a:lnTo>
                  <a:lnTo>
                    <a:pt x="276" y="2"/>
                  </a:lnTo>
                  <a:lnTo>
                    <a:pt x="279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32"/>
            <p:cNvSpPr>
              <a:spLocks/>
            </p:cNvSpPr>
            <p:nvPr/>
          </p:nvSpPr>
          <p:spPr bwMode="auto">
            <a:xfrm>
              <a:off x="1011238" y="5978525"/>
              <a:ext cx="169862" cy="31750"/>
            </a:xfrm>
            <a:custGeom>
              <a:avLst/>
              <a:gdLst>
                <a:gd name="T0" fmla="*/ 101 w 1064"/>
                <a:gd name="T1" fmla="*/ 0 h 202"/>
                <a:gd name="T2" fmla="*/ 963 w 1064"/>
                <a:gd name="T3" fmla="*/ 0 h 202"/>
                <a:gd name="T4" fmla="*/ 986 w 1064"/>
                <a:gd name="T5" fmla="*/ 3 h 202"/>
                <a:gd name="T6" fmla="*/ 1007 w 1064"/>
                <a:gd name="T7" fmla="*/ 11 h 202"/>
                <a:gd name="T8" fmla="*/ 1026 w 1064"/>
                <a:gd name="T9" fmla="*/ 23 h 202"/>
                <a:gd name="T10" fmla="*/ 1041 w 1064"/>
                <a:gd name="T11" fmla="*/ 38 h 202"/>
                <a:gd name="T12" fmla="*/ 1053 w 1064"/>
                <a:gd name="T13" fmla="*/ 56 h 202"/>
                <a:gd name="T14" fmla="*/ 1061 w 1064"/>
                <a:gd name="T15" fmla="*/ 78 h 202"/>
                <a:gd name="T16" fmla="*/ 1064 w 1064"/>
                <a:gd name="T17" fmla="*/ 101 h 202"/>
                <a:gd name="T18" fmla="*/ 1061 w 1064"/>
                <a:gd name="T19" fmla="*/ 125 h 202"/>
                <a:gd name="T20" fmla="*/ 1053 w 1064"/>
                <a:gd name="T21" fmla="*/ 145 h 202"/>
                <a:gd name="T22" fmla="*/ 1041 w 1064"/>
                <a:gd name="T23" fmla="*/ 164 h 202"/>
                <a:gd name="T24" fmla="*/ 1026 w 1064"/>
                <a:gd name="T25" fmla="*/ 180 h 202"/>
                <a:gd name="T26" fmla="*/ 1007 w 1064"/>
                <a:gd name="T27" fmla="*/ 192 h 202"/>
                <a:gd name="T28" fmla="*/ 986 w 1064"/>
                <a:gd name="T29" fmla="*/ 200 h 202"/>
                <a:gd name="T30" fmla="*/ 963 w 1064"/>
                <a:gd name="T31" fmla="*/ 202 h 202"/>
                <a:gd name="T32" fmla="*/ 101 w 1064"/>
                <a:gd name="T33" fmla="*/ 202 h 202"/>
                <a:gd name="T34" fmla="*/ 78 w 1064"/>
                <a:gd name="T35" fmla="*/ 200 h 202"/>
                <a:gd name="T36" fmla="*/ 57 w 1064"/>
                <a:gd name="T37" fmla="*/ 192 h 202"/>
                <a:gd name="T38" fmla="*/ 38 w 1064"/>
                <a:gd name="T39" fmla="*/ 180 h 202"/>
                <a:gd name="T40" fmla="*/ 23 w 1064"/>
                <a:gd name="T41" fmla="*/ 164 h 202"/>
                <a:gd name="T42" fmla="*/ 11 w 1064"/>
                <a:gd name="T43" fmla="*/ 145 h 202"/>
                <a:gd name="T44" fmla="*/ 3 w 1064"/>
                <a:gd name="T45" fmla="*/ 125 h 202"/>
                <a:gd name="T46" fmla="*/ 0 w 1064"/>
                <a:gd name="T47" fmla="*/ 101 h 202"/>
                <a:gd name="T48" fmla="*/ 3 w 1064"/>
                <a:gd name="T49" fmla="*/ 78 h 202"/>
                <a:gd name="T50" fmla="*/ 11 w 1064"/>
                <a:gd name="T51" fmla="*/ 56 h 202"/>
                <a:gd name="T52" fmla="*/ 23 w 1064"/>
                <a:gd name="T53" fmla="*/ 38 h 202"/>
                <a:gd name="T54" fmla="*/ 38 w 1064"/>
                <a:gd name="T55" fmla="*/ 23 h 202"/>
                <a:gd name="T56" fmla="*/ 57 w 1064"/>
                <a:gd name="T57" fmla="*/ 11 h 202"/>
                <a:gd name="T58" fmla="*/ 78 w 1064"/>
                <a:gd name="T59" fmla="*/ 3 h 202"/>
                <a:gd name="T60" fmla="*/ 101 w 1064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202">
                  <a:moveTo>
                    <a:pt x="101" y="0"/>
                  </a:moveTo>
                  <a:lnTo>
                    <a:pt x="963" y="0"/>
                  </a:lnTo>
                  <a:lnTo>
                    <a:pt x="986" y="3"/>
                  </a:lnTo>
                  <a:lnTo>
                    <a:pt x="1007" y="11"/>
                  </a:lnTo>
                  <a:lnTo>
                    <a:pt x="1026" y="23"/>
                  </a:lnTo>
                  <a:lnTo>
                    <a:pt x="1041" y="38"/>
                  </a:lnTo>
                  <a:lnTo>
                    <a:pt x="1053" y="56"/>
                  </a:lnTo>
                  <a:lnTo>
                    <a:pt x="1061" y="78"/>
                  </a:lnTo>
                  <a:lnTo>
                    <a:pt x="1064" y="101"/>
                  </a:lnTo>
                  <a:lnTo>
                    <a:pt x="1061" y="125"/>
                  </a:lnTo>
                  <a:lnTo>
                    <a:pt x="1053" y="145"/>
                  </a:lnTo>
                  <a:lnTo>
                    <a:pt x="1041" y="164"/>
                  </a:lnTo>
                  <a:lnTo>
                    <a:pt x="1026" y="180"/>
                  </a:lnTo>
                  <a:lnTo>
                    <a:pt x="1007" y="192"/>
                  </a:lnTo>
                  <a:lnTo>
                    <a:pt x="986" y="200"/>
                  </a:lnTo>
                  <a:lnTo>
                    <a:pt x="963" y="202"/>
                  </a:lnTo>
                  <a:lnTo>
                    <a:pt x="101" y="202"/>
                  </a:lnTo>
                  <a:lnTo>
                    <a:pt x="78" y="200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4"/>
                  </a:lnTo>
                  <a:lnTo>
                    <a:pt x="11" y="145"/>
                  </a:lnTo>
                  <a:lnTo>
                    <a:pt x="3" y="125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34"/>
            <p:cNvSpPr>
              <a:spLocks noEditPoints="1"/>
            </p:cNvSpPr>
            <p:nvPr/>
          </p:nvSpPr>
          <p:spPr bwMode="auto">
            <a:xfrm>
              <a:off x="769938" y="5800725"/>
              <a:ext cx="569912" cy="509588"/>
            </a:xfrm>
            <a:custGeom>
              <a:avLst/>
              <a:gdLst>
                <a:gd name="T0" fmla="*/ 2944 w 3590"/>
                <a:gd name="T1" fmla="*/ 2120 h 3208"/>
                <a:gd name="T2" fmla="*/ 3146 w 3590"/>
                <a:gd name="T3" fmla="*/ 201 h 3208"/>
                <a:gd name="T4" fmla="*/ 3388 w 3590"/>
                <a:gd name="T5" fmla="*/ 201 h 3208"/>
                <a:gd name="T6" fmla="*/ 3489 w 3590"/>
                <a:gd name="T7" fmla="*/ 0 h 3208"/>
                <a:gd name="T8" fmla="*/ 3552 w 3590"/>
                <a:gd name="T9" fmla="*/ 22 h 3208"/>
                <a:gd name="T10" fmla="*/ 3588 w 3590"/>
                <a:gd name="T11" fmla="*/ 77 h 3208"/>
                <a:gd name="T12" fmla="*/ 3588 w 3590"/>
                <a:gd name="T13" fmla="*/ 850 h 3208"/>
                <a:gd name="T14" fmla="*/ 3552 w 3590"/>
                <a:gd name="T15" fmla="*/ 905 h 3208"/>
                <a:gd name="T16" fmla="*/ 3489 w 3590"/>
                <a:gd name="T17" fmla="*/ 928 h 3208"/>
                <a:gd name="T18" fmla="*/ 3146 w 3590"/>
                <a:gd name="T19" fmla="*/ 2853 h 3208"/>
                <a:gd name="T20" fmla="*/ 3388 w 3590"/>
                <a:gd name="T21" fmla="*/ 1317 h 3208"/>
                <a:gd name="T22" fmla="*/ 3411 w 3590"/>
                <a:gd name="T23" fmla="*/ 1254 h 3208"/>
                <a:gd name="T24" fmla="*/ 3466 w 3590"/>
                <a:gd name="T25" fmla="*/ 1219 h 3208"/>
                <a:gd name="T26" fmla="*/ 3533 w 3590"/>
                <a:gd name="T27" fmla="*/ 1226 h 3208"/>
                <a:gd name="T28" fmla="*/ 3580 w 3590"/>
                <a:gd name="T29" fmla="*/ 1272 h 3208"/>
                <a:gd name="T30" fmla="*/ 3590 w 3590"/>
                <a:gd name="T31" fmla="*/ 2897 h 3208"/>
                <a:gd name="T32" fmla="*/ 3572 w 3590"/>
                <a:gd name="T33" fmla="*/ 2953 h 3208"/>
                <a:gd name="T34" fmla="*/ 3321 w 3590"/>
                <a:gd name="T35" fmla="*/ 3193 h 3208"/>
                <a:gd name="T36" fmla="*/ 3267 w 3590"/>
                <a:gd name="T37" fmla="*/ 3208 h 3208"/>
                <a:gd name="T38" fmla="*/ 3213 w 3590"/>
                <a:gd name="T39" fmla="*/ 3193 h 3208"/>
                <a:gd name="T40" fmla="*/ 2962 w 3590"/>
                <a:gd name="T41" fmla="*/ 2953 h 3208"/>
                <a:gd name="T42" fmla="*/ 2944 w 3590"/>
                <a:gd name="T43" fmla="*/ 2897 h 3208"/>
                <a:gd name="T44" fmla="*/ 2368 w 3590"/>
                <a:gd name="T45" fmla="*/ 2716 h 3208"/>
                <a:gd name="T46" fmla="*/ 2313 w 3590"/>
                <a:gd name="T47" fmla="*/ 2682 h 3208"/>
                <a:gd name="T48" fmla="*/ 2290 w 3590"/>
                <a:gd name="T49" fmla="*/ 2619 h 3208"/>
                <a:gd name="T50" fmla="*/ 2313 w 3590"/>
                <a:gd name="T51" fmla="*/ 2556 h 3208"/>
                <a:gd name="T52" fmla="*/ 2368 w 3590"/>
                <a:gd name="T53" fmla="*/ 2520 h 3208"/>
                <a:gd name="T54" fmla="*/ 2944 w 3590"/>
                <a:gd name="T55" fmla="*/ 2320 h 3208"/>
                <a:gd name="T56" fmla="*/ 1608 w 3590"/>
                <a:gd name="T57" fmla="*/ 2311 h 3208"/>
                <a:gd name="T58" fmla="*/ 1562 w 3590"/>
                <a:gd name="T59" fmla="*/ 2264 h 3208"/>
                <a:gd name="T60" fmla="*/ 1551 w 3590"/>
                <a:gd name="T61" fmla="*/ 1636 h 3208"/>
                <a:gd name="T62" fmla="*/ 1574 w 3590"/>
                <a:gd name="T63" fmla="*/ 1573 h 3208"/>
                <a:gd name="T64" fmla="*/ 1630 w 3590"/>
                <a:gd name="T65" fmla="*/ 1537 h 3208"/>
                <a:gd name="T66" fmla="*/ 2944 w 3590"/>
                <a:gd name="T67" fmla="*/ 921 h 3208"/>
                <a:gd name="T68" fmla="*/ 1737 w 3590"/>
                <a:gd name="T69" fmla="*/ 2518 h 3208"/>
                <a:gd name="T70" fmla="*/ 1800 w 3590"/>
                <a:gd name="T71" fmla="*/ 2540 h 3208"/>
                <a:gd name="T72" fmla="*/ 1835 w 3590"/>
                <a:gd name="T73" fmla="*/ 2595 h 3208"/>
                <a:gd name="T74" fmla="*/ 1828 w 3590"/>
                <a:gd name="T75" fmla="*/ 2662 h 3208"/>
                <a:gd name="T76" fmla="*/ 1781 w 3590"/>
                <a:gd name="T77" fmla="*/ 2709 h 3208"/>
                <a:gd name="T78" fmla="*/ 101 w 3590"/>
                <a:gd name="T79" fmla="*/ 2719 h 3208"/>
                <a:gd name="T80" fmla="*/ 38 w 3590"/>
                <a:gd name="T81" fmla="*/ 2697 h 3208"/>
                <a:gd name="T82" fmla="*/ 2 w 3590"/>
                <a:gd name="T83" fmla="*/ 2642 h 3208"/>
                <a:gd name="T84" fmla="*/ 2 w 3590"/>
                <a:gd name="T85" fmla="*/ 798 h 3208"/>
                <a:gd name="T86" fmla="*/ 38 w 3590"/>
                <a:gd name="T87" fmla="*/ 742 h 3208"/>
                <a:gd name="T88" fmla="*/ 101 w 3590"/>
                <a:gd name="T89" fmla="*/ 720 h 3208"/>
                <a:gd name="T90" fmla="*/ 2947 w 3590"/>
                <a:gd name="T91" fmla="*/ 77 h 3208"/>
                <a:gd name="T92" fmla="*/ 2982 w 3590"/>
                <a:gd name="T93" fmla="*/ 22 h 3208"/>
                <a:gd name="T94" fmla="*/ 3045 w 3590"/>
                <a:gd name="T95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90" h="3208">
                  <a:moveTo>
                    <a:pt x="1754" y="1736"/>
                  </a:moveTo>
                  <a:lnTo>
                    <a:pt x="1754" y="2120"/>
                  </a:lnTo>
                  <a:lnTo>
                    <a:pt x="2944" y="2120"/>
                  </a:lnTo>
                  <a:lnTo>
                    <a:pt x="2944" y="1736"/>
                  </a:lnTo>
                  <a:lnTo>
                    <a:pt x="1754" y="1736"/>
                  </a:lnTo>
                  <a:close/>
                  <a:moveTo>
                    <a:pt x="3146" y="201"/>
                  </a:moveTo>
                  <a:lnTo>
                    <a:pt x="3146" y="720"/>
                  </a:lnTo>
                  <a:lnTo>
                    <a:pt x="3388" y="720"/>
                  </a:lnTo>
                  <a:lnTo>
                    <a:pt x="3388" y="201"/>
                  </a:lnTo>
                  <a:lnTo>
                    <a:pt x="3146" y="201"/>
                  </a:lnTo>
                  <a:close/>
                  <a:moveTo>
                    <a:pt x="3045" y="0"/>
                  </a:moveTo>
                  <a:lnTo>
                    <a:pt x="3489" y="0"/>
                  </a:lnTo>
                  <a:lnTo>
                    <a:pt x="3512" y="2"/>
                  </a:lnTo>
                  <a:lnTo>
                    <a:pt x="3533" y="10"/>
                  </a:lnTo>
                  <a:lnTo>
                    <a:pt x="3552" y="22"/>
                  </a:lnTo>
                  <a:lnTo>
                    <a:pt x="3568" y="37"/>
                  </a:lnTo>
                  <a:lnTo>
                    <a:pt x="3580" y="57"/>
                  </a:lnTo>
                  <a:lnTo>
                    <a:pt x="3588" y="77"/>
                  </a:lnTo>
                  <a:lnTo>
                    <a:pt x="3590" y="100"/>
                  </a:lnTo>
                  <a:lnTo>
                    <a:pt x="3590" y="827"/>
                  </a:lnTo>
                  <a:lnTo>
                    <a:pt x="3588" y="850"/>
                  </a:lnTo>
                  <a:lnTo>
                    <a:pt x="3580" y="872"/>
                  </a:lnTo>
                  <a:lnTo>
                    <a:pt x="3568" y="890"/>
                  </a:lnTo>
                  <a:lnTo>
                    <a:pt x="3552" y="905"/>
                  </a:lnTo>
                  <a:lnTo>
                    <a:pt x="3533" y="917"/>
                  </a:lnTo>
                  <a:lnTo>
                    <a:pt x="3512" y="925"/>
                  </a:lnTo>
                  <a:lnTo>
                    <a:pt x="3489" y="928"/>
                  </a:lnTo>
                  <a:lnTo>
                    <a:pt x="3489" y="928"/>
                  </a:lnTo>
                  <a:lnTo>
                    <a:pt x="3146" y="928"/>
                  </a:lnTo>
                  <a:lnTo>
                    <a:pt x="3146" y="2853"/>
                  </a:lnTo>
                  <a:lnTo>
                    <a:pt x="3267" y="2968"/>
                  </a:lnTo>
                  <a:lnTo>
                    <a:pt x="3388" y="2853"/>
                  </a:lnTo>
                  <a:lnTo>
                    <a:pt x="3388" y="1317"/>
                  </a:lnTo>
                  <a:lnTo>
                    <a:pt x="3391" y="1294"/>
                  </a:lnTo>
                  <a:lnTo>
                    <a:pt x="3399" y="1272"/>
                  </a:lnTo>
                  <a:lnTo>
                    <a:pt x="3411" y="1254"/>
                  </a:lnTo>
                  <a:lnTo>
                    <a:pt x="3426" y="1238"/>
                  </a:lnTo>
                  <a:lnTo>
                    <a:pt x="3444" y="1226"/>
                  </a:lnTo>
                  <a:lnTo>
                    <a:pt x="3466" y="1219"/>
                  </a:lnTo>
                  <a:lnTo>
                    <a:pt x="3489" y="1216"/>
                  </a:lnTo>
                  <a:lnTo>
                    <a:pt x="3512" y="1219"/>
                  </a:lnTo>
                  <a:lnTo>
                    <a:pt x="3533" y="1226"/>
                  </a:lnTo>
                  <a:lnTo>
                    <a:pt x="3552" y="1238"/>
                  </a:lnTo>
                  <a:lnTo>
                    <a:pt x="3568" y="1254"/>
                  </a:lnTo>
                  <a:lnTo>
                    <a:pt x="3580" y="1272"/>
                  </a:lnTo>
                  <a:lnTo>
                    <a:pt x="3588" y="1294"/>
                  </a:lnTo>
                  <a:lnTo>
                    <a:pt x="3590" y="1317"/>
                  </a:lnTo>
                  <a:lnTo>
                    <a:pt x="3590" y="2897"/>
                  </a:lnTo>
                  <a:lnTo>
                    <a:pt x="3588" y="2916"/>
                  </a:lnTo>
                  <a:lnTo>
                    <a:pt x="3582" y="2936"/>
                  </a:lnTo>
                  <a:lnTo>
                    <a:pt x="3572" y="2953"/>
                  </a:lnTo>
                  <a:lnTo>
                    <a:pt x="3558" y="2969"/>
                  </a:lnTo>
                  <a:lnTo>
                    <a:pt x="3337" y="3181"/>
                  </a:lnTo>
                  <a:lnTo>
                    <a:pt x="3321" y="3193"/>
                  </a:lnTo>
                  <a:lnTo>
                    <a:pt x="3304" y="3201"/>
                  </a:lnTo>
                  <a:lnTo>
                    <a:pt x="3285" y="3207"/>
                  </a:lnTo>
                  <a:lnTo>
                    <a:pt x="3267" y="3208"/>
                  </a:lnTo>
                  <a:lnTo>
                    <a:pt x="3248" y="3207"/>
                  </a:lnTo>
                  <a:lnTo>
                    <a:pt x="3230" y="3201"/>
                  </a:lnTo>
                  <a:lnTo>
                    <a:pt x="3213" y="3193"/>
                  </a:lnTo>
                  <a:lnTo>
                    <a:pt x="3197" y="3181"/>
                  </a:lnTo>
                  <a:lnTo>
                    <a:pt x="2975" y="2969"/>
                  </a:lnTo>
                  <a:lnTo>
                    <a:pt x="2962" y="2953"/>
                  </a:lnTo>
                  <a:lnTo>
                    <a:pt x="2953" y="2936"/>
                  </a:lnTo>
                  <a:lnTo>
                    <a:pt x="2946" y="2916"/>
                  </a:lnTo>
                  <a:lnTo>
                    <a:pt x="2944" y="2897"/>
                  </a:lnTo>
                  <a:lnTo>
                    <a:pt x="2944" y="2719"/>
                  </a:lnTo>
                  <a:lnTo>
                    <a:pt x="2391" y="2719"/>
                  </a:lnTo>
                  <a:lnTo>
                    <a:pt x="2368" y="2716"/>
                  </a:lnTo>
                  <a:lnTo>
                    <a:pt x="2347" y="2709"/>
                  </a:lnTo>
                  <a:lnTo>
                    <a:pt x="2328" y="2697"/>
                  </a:lnTo>
                  <a:lnTo>
                    <a:pt x="2313" y="2682"/>
                  </a:lnTo>
                  <a:lnTo>
                    <a:pt x="2301" y="2662"/>
                  </a:lnTo>
                  <a:lnTo>
                    <a:pt x="2293" y="2642"/>
                  </a:lnTo>
                  <a:lnTo>
                    <a:pt x="2290" y="2619"/>
                  </a:lnTo>
                  <a:lnTo>
                    <a:pt x="2293" y="2595"/>
                  </a:lnTo>
                  <a:lnTo>
                    <a:pt x="2301" y="2574"/>
                  </a:lnTo>
                  <a:lnTo>
                    <a:pt x="2313" y="2556"/>
                  </a:lnTo>
                  <a:lnTo>
                    <a:pt x="2328" y="2540"/>
                  </a:lnTo>
                  <a:lnTo>
                    <a:pt x="2347" y="2528"/>
                  </a:lnTo>
                  <a:lnTo>
                    <a:pt x="2368" y="2520"/>
                  </a:lnTo>
                  <a:lnTo>
                    <a:pt x="2391" y="2518"/>
                  </a:lnTo>
                  <a:lnTo>
                    <a:pt x="2944" y="2518"/>
                  </a:lnTo>
                  <a:lnTo>
                    <a:pt x="2944" y="2320"/>
                  </a:lnTo>
                  <a:lnTo>
                    <a:pt x="1652" y="2320"/>
                  </a:lnTo>
                  <a:lnTo>
                    <a:pt x="1630" y="2318"/>
                  </a:lnTo>
                  <a:lnTo>
                    <a:pt x="1608" y="2311"/>
                  </a:lnTo>
                  <a:lnTo>
                    <a:pt x="1589" y="2299"/>
                  </a:lnTo>
                  <a:lnTo>
                    <a:pt x="1574" y="2282"/>
                  </a:lnTo>
                  <a:lnTo>
                    <a:pt x="1562" y="2264"/>
                  </a:lnTo>
                  <a:lnTo>
                    <a:pt x="1555" y="2243"/>
                  </a:lnTo>
                  <a:lnTo>
                    <a:pt x="1551" y="2219"/>
                  </a:lnTo>
                  <a:lnTo>
                    <a:pt x="1551" y="1636"/>
                  </a:lnTo>
                  <a:lnTo>
                    <a:pt x="1555" y="1612"/>
                  </a:lnTo>
                  <a:lnTo>
                    <a:pt x="1562" y="1591"/>
                  </a:lnTo>
                  <a:lnTo>
                    <a:pt x="1574" y="1573"/>
                  </a:lnTo>
                  <a:lnTo>
                    <a:pt x="1589" y="1556"/>
                  </a:lnTo>
                  <a:lnTo>
                    <a:pt x="1608" y="1544"/>
                  </a:lnTo>
                  <a:lnTo>
                    <a:pt x="1630" y="1537"/>
                  </a:lnTo>
                  <a:lnTo>
                    <a:pt x="1652" y="1535"/>
                  </a:lnTo>
                  <a:lnTo>
                    <a:pt x="2944" y="1535"/>
                  </a:lnTo>
                  <a:lnTo>
                    <a:pt x="2944" y="921"/>
                  </a:lnTo>
                  <a:lnTo>
                    <a:pt x="202" y="921"/>
                  </a:lnTo>
                  <a:lnTo>
                    <a:pt x="202" y="2518"/>
                  </a:lnTo>
                  <a:lnTo>
                    <a:pt x="1737" y="2518"/>
                  </a:lnTo>
                  <a:lnTo>
                    <a:pt x="1760" y="2520"/>
                  </a:lnTo>
                  <a:lnTo>
                    <a:pt x="1781" y="2528"/>
                  </a:lnTo>
                  <a:lnTo>
                    <a:pt x="1800" y="2540"/>
                  </a:lnTo>
                  <a:lnTo>
                    <a:pt x="1816" y="2556"/>
                  </a:lnTo>
                  <a:lnTo>
                    <a:pt x="1828" y="2574"/>
                  </a:lnTo>
                  <a:lnTo>
                    <a:pt x="1835" y="2595"/>
                  </a:lnTo>
                  <a:lnTo>
                    <a:pt x="1837" y="2619"/>
                  </a:lnTo>
                  <a:lnTo>
                    <a:pt x="1835" y="2642"/>
                  </a:lnTo>
                  <a:lnTo>
                    <a:pt x="1828" y="2662"/>
                  </a:lnTo>
                  <a:lnTo>
                    <a:pt x="1816" y="2682"/>
                  </a:lnTo>
                  <a:lnTo>
                    <a:pt x="1800" y="2697"/>
                  </a:lnTo>
                  <a:lnTo>
                    <a:pt x="1781" y="2709"/>
                  </a:lnTo>
                  <a:lnTo>
                    <a:pt x="1760" y="2716"/>
                  </a:lnTo>
                  <a:lnTo>
                    <a:pt x="1737" y="2719"/>
                  </a:lnTo>
                  <a:lnTo>
                    <a:pt x="101" y="2719"/>
                  </a:lnTo>
                  <a:lnTo>
                    <a:pt x="78" y="2716"/>
                  </a:lnTo>
                  <a:lnTo>
                    <a:pt x="57" y="2709"/>
                  </a:lnTo>
                  <a:lnTo>
                    <a:pt x="38" y="2697"/>
                  </a:lnTo>
                  <a:lnTo>
                    <a:pt x="22" y="2682"/>
                  </a:lnTo>
                  <a:lnTo>
                    <a:pt x="10" y="2662"/>
                  </a:lnTo>
                  <a:lnTo>
                    <a:pt x="2" y="2642"/>
                  </a:lnTo>
                  <a:lnTo>
                    <a:pt x="0" y="2619"/>
                  </a:lnTo>
                  <a:lnTo>
                    <a:pt x="0" y="821"/>
                  </a:lnTo>
                  <a:lnTo>
                    <a:pt x="2" y="798"/>
                  </a:lnTo>
                  <a:lnTo>
                    <a:pt x="10" y="776"/>
                  </a:lnTo>
                  <a:lnTo>
                    <a:pt x="22" y="758"/>
                  </a:lnTo>
                  <a:lnTo>
                    <a:pt x="38" y="742"/>
                  </a:lnTo>
                  <a:lnTo>
                    <a:pt x="57" y="731"/>
                  </a:lnTo>
                  <a:lnTo>
                    <a:pt x="78" y="723"/>
                  </a:lnTo>
                  <a:lnTo>
                    <a:pt x="101" y="720"/>
                  </a:lnTo>
                  <a:lnTo>
                    <a:pt x="2944" y="720"/>
                  </a:lnTo>
                  <a:lnTo>
                    <a:pt x="2944" y="100"/>
                  </a:lnTo>
                  <a:lnTo>
                    <a:pt x="2947" y="77"/>
                  </a:lnTo>
                  <a:lnTo>
                    <a:pt x="2955" y="57"/>
                  </a:lnTo>
                  <a:lnTo>
                    <a:pt x="2967" y="37"/>
                  </a:lnTo>
                  <a:lnTo>
                    <a:pt x="2982" y="22"/>
                  </a:lnTo>
                  <a:lnTo>
                    <a:pt x="3000" y="10"/>
                  </a:lnTo>
                  <a:lnTo>
                    <a:pt x="3022" y="2"/>
                  </a:lnTo>
                  <a:lnTo>
                    <a:pt x="30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0" name="Group 519"/>
          <p:cNvGrpSpPr/>
          <p:nvPr/>
        </p:nvGrpSpPr>
        <p:grpSpPr>
          <a:xfrm>
            <a:off x="7210452" y="5786874"/>
            <a:ext cx="568326" cy="536575"/>
            <a:chOff x="12003088" y="5786438"/>
            <a:chExt cx="568326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1" name="Freeform 242"/>
            <p:cNvSpPr>
              <a:spLocks noEditPoints="1"/>
            </p:cNvSpPr>
            <p:nvPr/>
          </p:nvSpPr>
          <p:spPr bwMode="auto">
            <a:xfrm>
              <a:off x="12003088" y="5786438"/>
              <a:ext cx="182563" cy="536575"/>
            </a:xfrm>
            <a:custGeom>
              <a:avLst/>
              <a:gdLst>
                <a:gd name="T0" fmla="*/ 895 w 1153"/>
                <a:gd name="T1" fmla="*/ 1635 h 3377"/>
                <a:gd name="T2" fmla="*/ 298 w 1153"/>
                <a:gd name="T3" fmla="*/ 1096 h 3377"/>
                <a:gd name="T4" fmla="*/ 895 w 1153"/>
                <a:gd name="T5" fmla="*/ 1096 h 3377"/>
                <a:gd name="T6" fmla="*/ 619 w 1153"/>
                <a:gd name="T7" fmla="*/ 2 h 3377"/>
                <a:gd name="T8" fmla="*/ 675 w 1153"/>
                <a:gd name="T9" fmla="*/ 37 h 3377"/>
                <a:gd name="T10" fmla="*/ 696 w 1153"/>
                <a:gd name="T11" fmla="*/ 100 h 3377"/>
                <a:gd name="T12" fmla="*/ 1018 w 1153"/>
                <a:gd name="T13" fmla="*/ 899 h 3377"/>
                <a:gd name="T14" fmla="*/ 1072 w 1153"/>
                <a:gd name="T15" fmla="*/ 934 h 3377"/>
                <a:gd name="T16" fmla="*/ 1094 w 1153"/>
                <a:gd name="T17" fmla="*/ 996 h 3377"/>
                <a:gd name="T18" fmla="*/ 1084 w 1153"/>
                <a:gd name="T19" fmla="*/ 1778 h 3377"/>
                <a:gd name="T20" fmla="*/ 1038 w 1153"/>
                <a:gd name="T21" fmla="*/ 1824 h 3377"/>
                <a:gd name="T22" fmla="*/ 696 w 1153"/>
                <a:gd name="T23" fmla="*/ 1834 h 3377"/>
                <a:gd name="T24" fmla="*/ 1018 w 1153"/>
                <a:gd name="T25" fmla="*/ 2041 h 3377"/>
                <a:gd name="T26" fmla="*/ 1072 w 1153"/>
                <a:gd name="T27" fmla="*/ 2075 h 3377"/>
                <a:gd name="T28" fmla="*/ 1094 w 1153"/>
                <a:gd name="T29" fmla="*/ 2139 h 3377"/>
                <a:gd name="T30" fmla="*/ 1072 w 1153"/>
                <a:gd name="T31" fmla="*/ 2201 h 3377"/>
                <a:gd name="T32" fmla="*/ 1018 w 1153"/>
                <a:gd name="T33" fmla="*/ 2235 h 3377"/>
                <a:gd name="T34" fmla="*/ 298 w 1153"/>
                <a:gd name="T35" fmla="*/ 2407 h 3377"/>
                <a:gd name="T36" fmla="*/ 1038 w 1153"/>
                <a:gd name="T37" fmla="*/ 2417 h 3377"/>
                <a:gd name="T38" fmla="*/ 1084 w 1153"/>
                <a:gd name="T39" fmla="*/ 2463 h 3377"/>
                <a:gd name="T40" fmla="*/ 1091 w 1153"/>
                <a:gd name="T41" fmla="*/ 2530 h 3377"/>
                <a:gd name="T42" fmla="*/ 1057 w 1153"/>
                <a:gd name="T43" fmla="*/ 2585 h 3377"/>
                <a:gd name="T44" fmla="*/ 995 w 1153"/>
                <a:gd name="T45" fmla="*/ 2607 h 3377"/>
                <a:gd name="T46" fmla="*/ 1054 w 1153"/>
                <a:gd name="T47" fmla="*/ 3178 h 3377"/>
                <a:gd name="T48" fmla="*/ 1116 w 1153"/>
                <a:gd name="T49" fmla="*/ 3200 h 3377"/>
                <a:gd name="T50" fmla="*/ 1151 w 1153"/>
                <a:gd name="T51" fmla="*/ 3255 h 3377"/>
                <a:gd name="T52" fmla="*/ 1143 w 1153"/>
                <a:gd name="T53" fmla="*/ 3322 h 3377"/>
                <a:gd name="T54" fmla="*/ 1098 w 1153"/>
                <a:gd name="T55" fmla="*/ 3367 h 3377"/>
                <a:gd name="T56" fmla="*/ 100 w 1153"/>
                <a:gd name="T57" fmla="*/ 3377 h 3377"/>
                <a:gd name="T58" fmla="*/ 37 w 1153"/>
                <a:gd name="T59" fmla="*/ 3355 h 3377"/>
                <a:gd name="T60" fmla="*/ 2 w 1153"/>
                <a:gd name="T61" fmla="*/ 3301 h 3377"/>
                <a:gd name="T62" fmla="*/ 10 w 1153"/>
                <a:gd name="T63" fmla="*/ 3233 h 3377"/>
                <a:gd name="T64" fmla="*/ 55 w 1153"/>
                <a:gd name="T65" fmla="*/ 3188 h 3377"/>
                <a:gd name="T66" fmla="*/ 497 w 1153"/>
                <a:gd name="T67" fmla="*/ 3178 h 3377"/>
                <a:gd name="T68" fmla="*/ 176 w 1153"/>
                <a:gd name="T69" fmla="*/ 2604 h 3377"/>
                <a:gd name="T70" fmla="*/ 122 w 1153"/>
                <a:gd name="T71" fmla="*/ 2570 h 3377"/>
                <a:gd name="T72" fmla="*/ 100 w 1153"/>
                <a:gd name="T73" fmla="*/ 2508 h 3377"/>
                <a:gd name="T74" fmla="*/ 110 w 1153"/>
                <a:gd name="T75" fmla="*/ 2094 h 3377"/>
                <a:gd name="T76" fmla="*/ 155 w 1153"/>
                <a:gd name="T77" fmla="*/ 2048 h 3377"/>
                <a:gd name="T78" fmla="*/ 497 w 1153"/>
                <a:gd name="T79" fmla="*/ 2038 h 3377"/>
                <a:gd name="T80" fmla="*/ 176 w 1153"/>
                <a:gd name="T81" fmla="*/ 1832 h 3377"/>
                <a:gd name="T82" fmla="*/ 122 w 1153"/>
                <a:gd name="T83" fmla="*/ 1797 h 3377"/>
                <a:gd name="T84" fmla="*/ 100 w 1153"/>
                <a:gd name="T85" fmla="*/ 1735 h 3377"/>
                <a:gd name="T86" fmla="*/ 110 w 1153"/>
                <a:gd name="T87" fmla="*/ 952 h 3377"/>
                <a:gd name="T88" fmla="*/ 155 w 1153"/>
                <a:gd name="T89" fmla="*/ 907 h 3377"/>
                <a:gd name="T90" fmla="*/ 497 w 1153"/>
                <a:gd name="T91" fmla="*/ 897 h 3377"/>
                <a:gd name="T92" fmla="*/ 508 w 1153"/>
                <a:gd name="T93" fmla="*/ 56 h 3377"/>
                <a:gd name="T94" fmla="*/ 553 w 1153"/>
                <a:gd name="T95" fmla="*/ 10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3" h="3377">
                  <a:moveTo>
                    <a:pt x="298" y="1465"/>
                  </a:moveTo>
                  <a:lnTo>
                    <a:pt x="298" y="1635"/>
                  </a:lnTo>
                  <a:lnTo>
                    <a:pt x="895" y="1635"/>
                  </a:lnTo>
                  <a:lnTo>
                    <a:pt x="895" y="1465"/>
                  </a:lnTo>
                  <a:lnTo>
                    <a:pt x="298" y="1465"/>
                  </a:lnTo>
                  <a:close/>
                  <a:moveTo>
                    <a:pt x="298" y="1096"/>
                  </a:moveTo>
                  <a:lnTo>
                    <a:pt x="298" y="1266"/>
                  </a:lnTo>
                  <a:lnTo>
                    <a:pt x="895" y="1266"/>
                  </a:lnTo>
                  <a:lnTo>
                    <a:pt x="895" y="1096"/>
                  </a:lnTo>
                  <a:lnTo>
                    <a:pt x="298" y="1096"/>
                  </a:lnTo>
                  <a:close/>
                  <a:moveTo>
                    <a:pt x="597" y="0"/>
                  </a:moveTo>
                  <a:lnTo>
                    <a:pt x="619" y="2"/>
                  </a:lnTo>
                  <a:lnTo>
                    <a:pt x="640" y="10"/>
                  </a:lnTo>
                  <a:lnTo>
                    <a:pt x="659" y="22"/>
                  </a:lnTo>
                  <a:lnTo>
                    <a:pt x="675" y="37"/>
                  </a:lnTo>
                  <a:lnTo>
                    <a:pt x="686" y="56"/>
                  </a:lnTo>
                  <a:lnTo>
                    <a:pt x="693" y="78"/>
                  </a:lnTo>
                  <a:lnTo>
                    <a:pt x="696" y="100"/>
                  </a:lnTo>
                  <a:lnTo>
                    <a:pt x="696" y="897"/>
                  </a:lnTo>
                  <a:lnTo>
                    <a:pt x="995" y="897"/>
                  </a:lnTo>
                  <a:lnTo>
                    <a:pt x="1018" y="899"/>
                  </a:lnTo>
                  <a:lnTo>
                    <a:pt x="1038" y="907"/>
                  </a:lnTo>
                  <a:lnTo>
                    <a:pt x="1057" y="919"/>
                  </a:lnTo>
                  <a:lnTo>
                    <a:pt x="1072" y="934"/>
                  </a:lnTo>
                  <a:lnTo>
                    <a:pt x="1084" y="952"/>
                  </a:lnTo>
                  <a:lnTo>
                    <a:pt x="1091" y="973"/>
                  </a:lnTo>
                  <a:lnTo>
                    <a:pt x="1094" y="996"/>
                  </a:lnTo>
                  <a:lnTo>
                    <a:pt x="1094" y="1735"/>
                  </a:lnTo>
                  <a:lnTo>
                    <a:pt x="1091" y="1758"/>
                  </a:lnTo>
                  <a:lnTo>
                    <a:pt x="1084" y="1778"/>
                  </a:lnTo>
                  <a:lnTo>
                    <a:pt x="1072" y="1797"/>
                  </a:lnTo>
                  <a:lnTo>
                    <a:pt x="1057" y="1812"/>
                  </a:lnTo>
                  <a:lnTo>
                    <a:pt x="1038" y="1824"/>
                  </a:lnTo>
                  <a:lnTo>
                    <a:pt x="1018" y="1832"/>
                  </a:lnTo>
                  <a:lnTo>
                    <a:pt x="995" y="1834"/>
                  </a:lnTo>
                  <a:lnTo>
                    <a:pt x="696" y="1834"/>
                  </a:lnTo>
                  <a:lnTo>
                    <a:pt x="696" y="2038"/>
                  </a:lnTo>
                  <a:lnTo>
                    <a:pt x="995" y="2038"/>
                  </a:lnTo>
                  <a:lnTo>
                    <a:pt x="1018" y="2041"/>
                  </a:lnTo>
                  <a:lnTo>
                    <a:pt x="1038" y="2048"/>
                  </a:lnTo>
                  <a:lnTo>
                    <a:pt x="1057" y="2060"/>
                  </a:lnTo>
                  <a:lnTo>
                    <a:pt x="1072" y="2075"/>
                  </a:lnTo>
                  <a:lnTo>
                    <a:pt x="1084" y="2094"/>
                  </a:lnTo>
                  <a:lnTo>
                    <a:pt x="1091" y="2116"/>
                  </a:lnTo>
                  <a:lnTo>
                    <a:pt x="1094" y="2139"/>
                  </a:lnTo>
                  <a:lnTo>
                    <a:pt x="1091" y="2161"/>
                  </a:lnTo>
                  <a:lnTo>
                    <a:pt x="1084" y="2182"/>
                  </a:lnTo>
                  <a:lnTo>
                    <a:pt x="1072" y="2201"/>
                  </a:lnTo>
                  <a:lnTo>
                    <a:pt x="1057" y="2216"/>
                  </a:lnTo>
                  <a:lnTo>
                    <a:pt x="1038" y="2228"/>
                  </a:lnTo>
                  <a:lnTo>
                    <a:pt x="1018" y="2235"/>
                  </a:lnTo>
                  <a:lnTo>
                    <a:pt x="995" y="2238"/>
                  </a:lnTo>
                  <a:lnTo>
                    <a:pt x="298" y="2238"/>
                  </a:lnTo>
                  <a:lnTo>
                    <a:pt x="298" y="2407"/>
                  </a:lnTo>
                  <a:lnTo>
                    <a:pt x="995" y="2407"/>
                  </a:lnTo>
                  <a:lnTo>
                    <a:pt x="1018" y="2411"/>
                  </a:lnTo>
                  <a:lnTo>
                    <a:pt x="1038" y="2417"/>
                  </a:lnTo>
                  <a:lnTo>
                    <a:pt x="1057" y="2429"/>
                  </a:lnTo>
                  <a:lnTo>
                    <a:pt x="1072" y="2444"/>
                  </a:lnTo>
                  <a:lnTo>
                    <a:pt x="1084" y="2463"/>
                  </a:lnTo>
                  <a:lnTo>
                    <a:pt x="1091" y="2485"/>
                  </a:lnTo>
                  <a:lnTo>
                    <a:pt x="1094" y="2508"/>
                  </a:lnTo>
                  <a:lnTo>
                    <a:pt x="1091" y="2530"/>
                  </a:lnTo>
                  <a:lnTo>
                    <a:pt x="1084" y="2551"/>
                  </a:lnTo>
                  <a:lnTo>
                    <a:pt x="1072" y="2570"/>
                  </a:lnTo>
                  <a:lnTo>
                    <a:pt x="1057" y="2585"/>
                  </a:lnTo>
                  <a:lnTo>
                    <a:pt x="1038" y="2597"/>
                  </a:lnTo>
                  <a:lnTo>
                    <a:pt x="1018" y="2604"/>
                  </a:lnTo>
                  <a:lnTo>
                    <a:pt x="995" y="2607"/>
                  </a:lnTo>
                  <a:lnTo>
                    <a:pt x="696" y="2607"/>
                  </a:lnTo>
                  <a:lnTo>
                    <a:pt x="696" y="3178"/>
                  </a:lnTo>
                  <a:lnTo>
                    <a:pt x="1054" y="3178"/>
                  </a:lnTo>
                  <a:lnTo>
                    <a:pt x="1077" y="3180"/>
                  </a:lnTo>
                  <a:lnTo>
                    <a:pt x="1098" y="3188"/>
                  </a:lnTo>
                  <a:lnTo>
                    <a:pt x="1116" y="3200"/>
                  </a:lnTo>
                  <a:lnTo>
                    <a:pt x="1131" y="3215"/>
                  </a:lnTo>
                  <a:lnTo>
                    <a:pt x="1143" y="3233"/>
                  </a:lnTo>
                  <a:lnTo>
                    <a:pt x="1151" y="3255"/>
                  </a:lnTo>
                  <a:lnTo>
                    <a:pt x="1153" y="3278"/>
                  </a:lnTo>
                  <a:lnTo>
                    <a:pt x="1151" y="3301"/>
                  </a:lnTo>
                  <a:lnTo>
                    <a:pt x="1143" y="3322"/>
                  </a:lnTo>
                  <a:lnTo>
                    <a:pt x="1131" y="3340"/>
                  </a:lnTo>
                  <a:lnTo>
                    <a:pt x="1116" y="3355"/>
                  </a:lnTo>
                  <a:lnTo>
                    <a:pt x="1098" y="3367"/>
                  </a:lnTo>
                  <a:lnTo>
                    <a:pt x="1077" y="3375"/>
                  </a:lnTo>
                  <a:lnTo>
                    <a:pt x="1054" y="3377"/>
                  </a:lnTo>
                  <a:lnTo>
                    <a:pt x="100" y="3377"/>
                  </a:lnTo>
                  <a:lnTo>
                    <a:pt x="77" y="3375"/>
                  </a:lnTo>
                  <a:lnTo>
                    <a:pt x="55" y="3367"/>
                  </a:lnTo>
                  <a:lnTo>
                    <a:pt x="37" y="3355"/>
                  </a:lnTo>
                  <a:lnTo>
                    <a:pt x="22" y="3340"/>
                  </a:lnTo>
                  <a:lnTo>
                    <a:pt x="10" y="3322"/>
                  </a:lnTo>
                  <a:lnTo>
                    <a:pt x="2" y="3301"/>
                  </a:lnTo>
                  <a:lnTo>
                    <a:pt x="0" y="3278"/>
                  </a:lnTo>
                  <a:lnTo>
                    <a:pt x="2" y="3255"/>
                  </a:lnTo>
                  <a:lnTo>
                    <a:pt x="10" y="3233"/>
                  </a:lnTo>
                  <a:lnTo>
                    <a:pt x="22" y="3215"/>
                  </a:lnTo>
                  <a:lnTo>
                    <a:pt x="37" y="3200"/>
                  </a:lnTo>
                  <a:lnTo>
                    <a:pt x="55" y="3188"/>
                  </a:lnTo>
                  <a:lnTo>
                    <a:pt x="77" y="3180"/>
                  </a:lnTo>
                  <a:lnTo>
                    <a:pt x="100" y="3178"/>
                  </a:lnTo>
                  <a:lnTo>
                    <a:pt x="497" y="3178"/>
                  </a:lnTo>
                  <a:lnTo>
                    <a:pt x="497" y="2607"/>
                  </a:lnTo>
                  <a:lnTo>
                    <a:pt x="199" y="2607"/>
                  </a:lnTo>
                  <a:lnTo>
                    <a:pt x="176" y="2604"/>
                  </a:lnTo>
                  <a:lnTo>
                    <a:pt x="155" y="2597"/>
                  </a:lnTo>
                  <a:lnTo>
                    <a:pt x="137" y="2585"/>
                  </a:lnTo>
                  <a:lnTo>
                    <a:pt x="122" y="2570"/>
                  </a:lnTo>
                  <a:lnTo>
                    <a:pt x="110" y="2551"/>
                  </a:lnTo>
                  <a:lnTo>
                    <a:pt x="102" y="2530"/>
                  </a:lnTo>
                  <a:lnTo>
                    <a:pt x="100" y="2508"/>
                  </a:lnTo>
                  <a:lnTo>
                    <a:pt x="100" y="2139"/>
                  </a:lnTo>
                  <a:lnTo>
                    <a:pt x="102" y="2116"/>
                  </a:lnTo>
                  <a:lnTo>
                    <a:pt x="110" y="2094"/>
                  </a:lnTo>
                  <a:lnTo>
                    <a:pt x="122" y="2075"/>
                  </a:lnTo>
                  <a:lnTo>
                    <a:pt x="137" y="2060"/>
                  </a:lnTo>
                  <a:lnTo>
                    <a:pt x="155" y="2048"/>
                  </a:lnTo>
                  <a:lnTo>
                    <a:pt x="176" y="2041"/>
                  </a:lnTo>
                  <a:lnTo>
                    <a:pt x="199" y="2038"/>
                  </a:lnTo>
                  <a:lnTo>
                    <a:pt x="497" y="2038"/>
                  </a:lnTo>
                  <a:lnTo>
                    <a:pt x="497" y="1834"/>
                  </a:lnTo>
                  <a:lnTo>
                    <a:pt x="199" y="1834"/>
                  </a:lnTo>
                  <a:lnTo>
                    <a:pt x="176" y="1832"/>
                  </a:lnTo>
                  <a:lnTo>
                    <a:pt x="155" y="1824"/>
                  </a:lnTo>
                  <a:lnTo>
                    <a:pt x="137" y="1812"/>
                  </a:lnTo>
                  <a:lnTo>
                    <a:pt x="122" y="1797"/>
                  </a:lnTo>
                  <a:lnTo>
                    <a:pt x="110" y="1778"/>
                  </a:lnTo>
                  <a:lnTo>
                    <a:pt x="102" y="1758"/>
                  </a:lnTo>
                  <a:lnTo>
                    <a:pt x="100" y="1735"/>
                  </a:lnTo>
                  <a:lnTo>
                    <a:pt x="100" y="996"/>
                  </a:lnTo>
                  <a:lnTo>
                    <a:pt x="102" y="973"/>
                  </a:lnTo>
                  <a:lnTo>
                    <a:pt x="110" y="952"/>
                  </a:lnTo>
                  <a:lnTo>
                    <a:pt x="122" y="934"/>
                  </a:lnTo>
                  <a:lnTo>
                    <a:pt x="137" y="919"/>
                  </a:lnTo>
                  <a:lnTo>
                    <a:pt x="155" y="907"/>
                  </a:lnTo>
                  <a:lnTo>
                    <a:pt x="176" y="899"/>
                  </a:lnTo>
                  <a:lnTo>
                    <a:pt x="199" y="897"/>
                  </a:lnTo>
                  <a:lnTo>
                    <a:pt x="497" y="897"/>
                  </a:lnTo>
                  <a:lnTo>
                    <a:pt x="497" y="100"/>
                  </a:lnTo>
                  <a:lnTo>
                    <a:pt x="500" y="78"/>
                  </a:lnTo>
                  <a:lnTo>
                    <a:pt x="508" y="56"/>
                  </a:lnTo>
                  <a:lnTo>
                    <a:pt x="519" y="37"/>
                  </a:lnTo>
                  <a:lnTo>
                    <a:pt x="535" y="22"/>
                  </a:lnTo>
                  <a:lnTo>
                    <a:pt x="553" y="10"/>
                  </a:lnTo>
                  <a:lnTo>
                    <a:pt x="574" y="2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245"/>
            <p:cNvSpPr>
              <a:spLocks noEditPoints="1"/>
            </p:cNvSpPr>
            <p:nvPr/>
          </p:nvSpPr>
          <p:spPr bwMode="auto">
            <a:xfrm>
              <a:off x="12398376" y="5786438"/>
              <a:ext cx="157163" cy="401638"/>
            </a:xfrm>
            <a:custGeom>
              <a:avLst/>
              <a:gdLst>
                <a:gd name="T0" fmla="*/ 199 w 994"/>
                <a:gd name="T1" fmla="*/ 2004 h 2529"/>
                <a:gd name="T2" fmla="*/ 796 w 994"/>
                <a:gd name="T3" fmla="*/ 1834 h 2529"/>
                <a:gd name="T4" fmla="*/ 199 w 994"/>
                <a:gd name="T5" fmla="*/ 1096 h 2529"/>
                <a:gd name="T6" fmla="*/ 796 w 994"/>
                <a:gd name="T7" fmla="*/ 1266 h 2529"/>
                <a:gd name="T8" fmla="*/ 199 w 994"/>
                <a:gd name="T9" fmla="*/ 1096 h 2529"/>
                <a:gd name="T10" fmla="*/ 520 w 994"/>
                <a:gd name="T11" fmla="*/ 2 h 2529"/>
                <a:gd name="T12" fmla="*/ 559 w 994"/>
                <a:gd name="T13" fmla="*/ 22 h 2529"/>
                <a:gd name="T14" fmla="*/ 586 w 994"/>
                <a:gd name="T15" fmla="*/ 56 h 2529"/>
                <a:gd name="T16" fmla="*/ 597 w 994"/>
                <a:gd name="T17" fmla="*/ 100 h 2529"/>
                <a:gd name="T18" fmla="*/ 895 w 994"/>
                <a:gd name="T19" fmla="*/ 897 h 2529"/>
                <a:gd name="T20" fmla="*/ 939 w 994"/>
                <a:gd name="T21" fmla="*/ 907 h 2529"/>
                <a:gd name="T22" fmla="*/ 972 w 994"/>
                <a:gd name="T23" fmla="*/ 934 h 2529"/>
                <a:gd name="T24" fmla="*/ 992 w 994"/>
                <a:gd name="T25" fmla="*/ 973 h 2529"/>
                <a:gd name="T26" fmla="*/ 994 w 994"/>
                <a:gd name="T27" fmla="*/ 1366 h 2529"/>
                <a:gd name="T28" fmla="*/ 984 w 994"/>
                <a:gd name="T29" fmla="*/ 1410 h 2529"/>
                <a:gd name="T30" fmla="*/ 957 w 994"/>
                <a:gd name="T31" fmla="*/ 1443 h 2529"/>
                <a:gd name="T32" fmla="*/ 918 w 994"/>
                <a:gd name="T33" fmla="*/ 1463 h 2529"/>
                <a:gd name="T34" fmla="*/ 199 w 994"/>
                <a:gd name="T35" fmla="*/ 1465 h 2529"/>
                <a:gd name="T36" fmla="*/ 895 w 994"/>
                <a:gd name="T37" fmla="*/ 1635 h 2529"/>
                <a:gd name="T38" fmla="*/ 939 w 994"/>
                <a:gd name="T39" fmla="*/ 1645 h 2529"/>
                <a:gd name="T40" fmla="*/ 972 w 994"/>
                <a:gd name="T41" fmla="*/ 1672 h 2529"/>
                <a:gd name="T42" fmla="*/ 992 w 994"/>
                <a:gd name="T43" fmla="*/ 1712 h 2529"/>
                <a:gd name="T44" fmla="*/ 994 w 994"/>
                <a:gd name="T45" fmla="*/ 2104 h 2529"/>
                <a:gd name="T46" fmla="*/ 984 w 994"/>
                <a:gd name="T47" fmla="*/ 2147 h 2529"/>
                <a:gd name="T48" fmla="*/ 957 w 994"/>
                <a:gd name="T49" fmla="*/ 2181 h 2529"/>
                <a:gd name="T50" fmla="*/ 918 w 994"/>
                <a:gd name="T51" fmla="*/ 2201 h 2529"/>
                <a:gd name="T52" fmla="*/ 597 w 994"/>
                <a:gd name="T53" fmla="*/ 2204 h 2529"/>
                <a:gd name="T54" fmla="*/ 594 w 994"/>
                <a:gd name="T55" fmla="*/ 2452 h 2529"/>
                <a:gd name="T56" fmla="*/ 575 w 994"/>
                <a:gd name="T57" fmla="*/ 2491 h 2529"/>
                <a:gd name="T58" fmla="*/ 541 w 994"/>
                <a:gd name="T59" fmla="*/ 2518 h 2529"/>
                <a:gd name="T60" fmla="*/ 497 w 994"/>
                <a:gd name="T61" fmla="*/ 2529 h 2529"/>
                <a:gd name="T62" fmla="*/ 454 w 994"/>
                <a:gd name="T63" fmla="*/ 2518 h 2529"/>
                <a:gd name="T64" fmla="*/ 419 w 994"/>
                <a:gd name="T65" fmla="*/ 2491 h 2529"/>
                <a:gd name="T66" fmla="*/ 401 w 994"/>
                <a:gd name="T67" fmla="*/ 2452 h 2529"/>
                <a:gd name="T68" fmla="*/ 398 w 994"/>
                <a:gd name="T69" fmla="*/ 2204 h 2529"/>
                <a:gd name="T70" fmla="*/ 76 w 994"/>
                <a:gd name="T71" fmla="*/ 2201 h 2529"/>
                <a:gd name="T72" fmla="*/ 37 w 994"/>
                <a:gd name="T73" fmla="*/ 2181 h 2529"/>
                <a:gd name="T74" fmla="*/ 10 w 994"/>
                <a:gd name="T75" fmla="*/ 2147 h 2529"/>
                <a:gd name="T76" fmla="*/ 0 w 994"/>
                <a:gd name="T77" fmla="*/ 2104 h 2529"/>
                <a:gd name="T78" fmla="*/ 3 w 994"/>
                <a:gd name="T79" fmla="*/ 973 h 2529"/>
                <a:gd name="T80" fmla="*/ 22 w 994"/>
                <a:gd name="T81" fmla="*/ 934 h 2529"/>
                <a:gd name="T82" fmla="*/ 56 w 994"/>
                <a:gd name="T83" fmla="*/ 907 h 2529"/>
                <a:gd name="T84" fmla="*/ 99 w 994"/>
                <a:gd name="T85" fmla="*/ 897 h 2529"/>
                <a:gd name="T86" fmla="*/ 398 w 994"/>
                <a:gd name="T87" fmla="*/ 100 h 2529"/>
                <a:gd name="T88" fmla="*/ 408 w 994"/>
                <a:gd name="T89" fmla="*/ 56 h 2529"/>
                <a:gd name="T90" fmla="*/ 435 w 994"/>
                <a:gd name="T91" fmla="*/ 22 h 2529"/>
                <a:gd name="T92" fmla="*/ 475 w 994"/>
                <a:gd name="T93" fmla="*/ 2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4" h="2529">
                  <a:moveTo>
                    <a:pt x="199" y="1834"/>
                  </a:moveTo>
                  <a:lnTo>
                    <a:pt x="199" y="2004"/>
                  </a:lnTo>
                  <a:lnTo>
                    <a:pt x="796" y="2004"/>
                  </a:lnTo>
                  <a:lnTo>
                    <a:pt x="796" y="1834"/>
                  </a:lnTo>
                  <a:lnTo>
                    <a:pt x="199" y="1834"/>
                  </a:lnTo>
                  <a:close/>
                  <a:moveTo>
                    <a:pt x="199" y="1096"/>
                  </a:moveTo>
                  <a:lnTo>
                    <a:pt x="199" y="1266"/>
                  </a:lnTo>
                  <a:lnTo>
                    <a:pt x="796" y="1266"/>
                  </a:lnTo>
                  <a:lnTo>
                    <a:pt x="796" y="1096"/>
                  </a:lnTo>
                  <a:lnTo>
                    <a:pt x="199" y="1096"/>
                  </a:lnTo>
                  <a:close/>
                  <a:moveTo>
                    <a:pt x="497" y="0"/>
                  </a:moveTo>
                  <a:lnTo>
                    <a:pt x="520" y="2"/>
                  </a:lnTo>
                  <a:lnTo>
                    <a:pt x="541" y="10"/>
                  </a:lnTo>
                  <a:lnTo>
                    <a:pt x="559" y="22"/>
                  </a:lnTo>
                  <a:lnTo>
                    <a:pt x="575" y="37"/>
                  </a:lnTo>
                  <a:lnTo>
                    <a:pt x="586" y="56"/>
                  </a:lnTo>
                  <a:lnTo>
                    <a:pt x="594" y="78"/>
                  </a:lnTo>
                  <a:lnTo>
                    <a:pt x="597" y="100"/>
                  </a:lnTo>
                  <a:lnTo>
                    <a:pt x="597" y="897"/>
                  </a:lnTo>
                  <a:lnTo>
                    <a:pt x="895" y="897"/>
                  </a:lnTo>
                  <a:lnTo>
                    <a:pt x="918" y="899"/>
                  </a:lnTo>
                  <a:lnTo>
                    <a:pt x="939" y="907"/>
                  </a:lnTo>
                  <a:lnTo>
                    <a:pt x="957" y="919"/>
                  </a:lnTo>
                  <a:lnTo>
                    <a:pt x="972" y="934"/>
                  </a:lnTo>
                  <a:lnTo>
                    <a:pt x="984" y="952"/>
                  </a:lnTo>
                  <a:lnTo>
                    <a:pt x="992" y="973"/>
                  </a:lnTo>
                  <a:lnTo>
                    <a:pt x="994" y="996"/>
                  </a:lnTo>
                  <a:lnTo>
                    <a:pt x="994" y="1366"/>
                  </a:lnTo>
                  <a:lnTo>
                    <a:pt x="992" y="1389"/>
                  </a:lnTo>
                  <a:lnTo>
                    <a:pt x="984" y="1410"/>
                  </a:lnTo>
                  <a:lnTo>
                    <a:pt x="972" y="1428"/>
                  </a:lnTo>
                  <a:lnTo>
                    <a:pt x="957" y="1443"/>
                  </a:lnTo>
                  <a:lnTo>
                    <a:pt x="939" y="1455"/>
                  </a:lnTo>
                  <a:lnTo>
                    <a:pt x="918" y="1463"/>
                  </a:lnTo>
                  <a:lnTo>
                    <a:pt x="895" y="1465"/>
                  </a:lnTo>
                  <a:lnTo>
                    <a:pt x="199" y="1465"/>
                  </a:lnTo>
                  <a:lnTo>
                    <a:pt x="199" y="1635"/>
                  </a:lnTo>
                  <a:lnTo>
                    <a:pt x="895" y="1635"/>
                  </a:lnTo>
                  <a:lnTo>
                    <a:pt x="918" y="1638"/>
                  </a:lnTo>
                  <a:lnTo>
                    <a:pt x="939" y="1645"/>
                  </a:lnTo>
                  <a:lnTo>
                    <a:pt x="957" y="1657"/>
                  </a:lnTo>
                  <a:lnTo>
                    <a:pt x="972" y="1672"/>
                  </a:lnTo>
                  <a:lnTo>
                    <a:pt x="984" y="1690"/>
                  </a:lnTo>
                  <a:lnTo>
                    <a:pt x="992" y="1712"/>
                  </a:lnTo>
                  <a:lnTo>
                    <a:pt x="994" y="1735"/>
                  </a:lnTo>
                  <a:lnTo>
                    <a:pt x="994" y="2104"/>
                  </a:lnTo>
                  <a:lnTo>
                    <a:pt x="992" y="2127"/>
                  </a:lnTo>
                  <a:lnTo>
                    <a:pt x="984" y="2147"/>
                  </a:lnTo>
                  <a:lnTo>
                    <a:pt x="972" y="2166"/>
                  </a:lnTo>
                  <a:lnTo>
                    <a:pt x="957" y="2181"/>
                  </a:lnTo>
                  <a:lnTo>
                    <a:pt x="939" y="2193"/>
                  </a:lnTo>
                  <a:lnTo>
                    <a:pt x="918" y="2201"/>
                  </a:lnTo>
                  <a:lnTo>
                    <a:pt x="895" y="2204"/>
                  </a:lnTo>
                  <a:lnTo>
                    <a:pt x="597" y="2204"/>
                  </a:lnTo>
                  <a:lnTo>
                    <a:pt x="597" y="2429"/>
                  </a:lnTo>
                  <a:lnTo>
                    <a:pt x="594" y="2452"/>
                  </a:lnTo>
                  <a:lnTo>
                    <a:pt x="586" y="2473"/>
                  </a:lnTo>
                  <a:lnTo>
                    <a:pt x="575" y="2491"/>
                  </a:lnTo>
                  <a:lnTo>
                    <a:pt x="559" y="2506"/>
                  </a:lnTo>
                  <a:lnTo>
                    <a:pt x="541" y="2518"/>
                  </a:lnTo>
                  <a:lnTo>
                    <a:pt x="520" y="2526"/>
                  </a:lnTo>
                  <a:lnTo>
                    <a:pt x="497" y="2529"/>
                  </a:lnTo>
                  <a:lnTo>
                    <a:pt x="475" y="2526"/>
                  </a:lnTo>
                  <a:lnTo>
                    <a:pt x="454" y="2518"/>
                  </a:lnTo>
                  <a:lnTo>
                    <a:pt x="435" y="2506"/>
                  </a:lnTo>
                  <a:lnTo>
                    <a:pt x="419" y="2491"/>
                  </a:lnTo>
                  <a:lnTo>
                    <a:pt x="408" y="2473"/>
                  </a:lnTo>
                  <a:lnTo>
                    <a:pt x="401" y="2452"/>
                  </a:lnTo>
                  <a:lnTo>
                    <a:pt x="398" y="2429"/>
                  </a:lnTo>
                  <a:lnTo>
                    <a:pt x="398" y="2204"/>
                  </a:lnTo>
                  <a:lnTo>
                    <a:pt x="99" y="2204"/>
                  </a:lnTo>
                  <a:lnTo>
                    <a:pt x="76" y="2201"/>
                  </a:lnTo>
                  <a:lnTo>
                    <a:pt x="56" y="2193"/>
                  </a:lnTo>
                  <a:lnTo>
                    <a:pt x="37" y="2181"/>
                  </a:lnTo>
                  <a:lnTo>
                    <a:pt x="22" y="2166"/>
                  </a:lnTo>
                  <a:lnTo>
                    <a:pt x="10" y="2147"/>
                  </a:lnTo>
                  <a:lnTo>
                    <a:pt x="3" y="2127"/>
                  </a:lnTo>
                  <a:lnTo>
                    <a:pt x="0" y="2104"/>
                  </a:lnTo>
                  <a:lnTo>
                    <a:pt x="0" y="996"/>
                  </a:lnTo>
                  <a:lnTo>
                    <a:pt x="3" y="973"/>
                  </a:lnTo>
                  <a:lnTo>
                    <a:pt x="10" y="952"/>
                  </a:lnTo>
                  <a:lnTo>
                    <a:pt x="22" y="934"/>
                  </a:lnTo>
                  <a:lnTo>
                    <a:pt x="37" y="919"/>
                  </a:lnTo>
                  <a:lnTo>
                    <a:pt x="56" y="907"/>
                  </a:lnTo>
                  <a:lnTo>
                    <a:pt x="76" y="899"/>
                  </a:lnTo>
                  <a:lnTo>
                    <a:pt x="99" y="897"/>
                  </a:lnTo>
                  <a:lnTo>
                    <a:pt x="398" y="897"/>
                  </a:lnTo>
                  <a:lnTo>
                    <a:pt x="398" y="100"/>
                  </a:lnTo>
                  <a:lnTo>
                    <a:pt x="401" y="78"/>
                  </a:lnTo>
                  <a:lnTo>
                    <a:pt x="408" y="56"/>
                  </a:lnTo>
                  <a:lnTo>
                    <a:pt x="419" y="37"/>
                  </a:lnTo>
                  <a:lnTo>
                    <a:pt x="435" y="22"/>
                  </a:lnTo>
                  <a:lnTo>
                    <a:pt x="454" y="10"/>
                  </a:lnTo>
                  <a:lnTo>
                    <a:pt x="475" y="2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248"/>
            <p:cNvSpPr>
              <a:spLocks noEditPoints="1"/>
            </p:cNvSpPr>
            <p:nvPr/>
          </p:nvSpPr>
          <p:spPr bwMode="auto">
            <a:xfrm>
              <a:off x="12207876" y="5786438"/>
              <a:ext cx="363538" cy="536575"/>
            </a:xfrm>
            <a:custGeom>
              <a:avLst/>
              <a:gdLst>
                <a:gd name="T0" fmla="*/ 795 w 2287"/>
                <a:gd name="T1" fmla="*/ 2508 h 3377"/>
                <a:gd name="T2" fmla="*/ 795 w 2287"/>
                <a:gd name="T3" fmla="*/ 1869 h 3377"/>
                <a:gd name="T4" fmla="*/ 199 w 2287"/>
                <a:gd name="T5" fmla="*/ 587 h 3377"/>
                <a:gd name="T6" fmla="*/ 795 w 2287"/>
                <a:gd name="T7" fmla="*/ 587 h 3377"/>
                <a:gd name="T8" fmla="*/ 520 w 2287"/>
                <a:gd name="T9" fmla="*/ 2 h 3377"/>
                <a:gd name="T10" fmla="*/ 586 w 2287"/>
                <a:gd name="T11" fmla="*/ 56 h 3377"/>
                <a:gd name="T12" fmla="*/ 895 w 2287"/>
                <a:gd name="T13" fmla="*/ 218 h 3377"/>
                <a:gd name="T14" fmla="*/ 972 w 2287"/>
                <a:gd name="T15" fmla="*/ 255 h 3377"/>
                <a:gd name="T16" fmla="*/ 994 w 2287"/>
                <a:gd name="T17" fmla="*/ 687 h 3377"/>
                <a:gd name="T18" fmla="*/ 957 w 2287"/>
                <a:gd name="T19" fmla="*/ 764 h 3377"/>
                <a:gd name="T20" fmla="*/ 597 w 2287"/>
                <a:gd name="T21" fmla="*/ 787 h 3377"/>
                <a:gd name="T22" fmla="*/ 939 w 2287"/>
                <a:gd name="T23" fmla="*/ 1141 h 3377"/>
                <a:gd name="T24" fmla="*/ 992 w 2287"/>
                <a:gd name="T25" fmla="*/ 1208 h 3377"/>
                <a:gd name="T26" fmla="*/ 972 w 2287"/>
                <a:gd name="T27" fmla="*/ 1293 h 3377"/>
                <a:gd name="T28" fmla="*/ 895 w 2287"/>
                <a:gd name="T29" fmla="*/ 1330 h 3377"/>
                <a:gd name="T30" fmla="*/ 918 w 2287"/>
                <a:gd name="T31" fmla="*/ 1502 h 3377"/>
                <a:gd name="T32" fmla="*/ 984 w 2287"/>
                <a:gd name="T33" fmla="*/ 1555 h 3377"/>
                <a:gd name="T34" fmla="*/ 992 w 2287"/>
                <a:gd name="T35" fmla="*/ 1992 h 3377"/>
                <a:gd name="T36" fmla="*/ 939 w 2287"/>
                <a:gd name="T37" fmla="*/ 2058 h 3377"/>
                <a:gd name="T38" fmla="*/ 597 w 2287"/>
                <a:gd name="T39" fmla="*/ 2307 h 3377"/>
                <a:gd name="T40" fmla="*/ 957 w 2287"/>
                <a:gd name="T41" fmla="*/ 2330 h 3377"/>
                <a:gd name="T42" fmla="*/ 994 w 2287"/>
                <a:gd name="T43" fmla="*/ 2407 h 3377"/>
                <a:gd name="T44" fmla="*/ 972 w 2287"/>
                <a:gd name="T45" fmla="*/ 2839 h 3377"/>
                <a:gd name="T46" fmla="*/ 895 w 2287"/>
                <a:gd name="T47" fmla="*/ 2876 h 3377"/>
                <a:gd name="T48" fmla="*/ 1591 w 2287"/>
                <a:gd name="T49" fmla="*/ 2848 h 3377"/>
                <a:gd name="T50" fmla="*/ 1628 w 2287"/>
                <a:gd name="T51" fmla="*/ 2770 h 3377"/>
                <a:gd name="T52" fmla="*/ 1713 w 2287"/>
                <a:gd name="T53" fmla="*/ 2751 h 3377"/>
                <a:gd name="T54" fmla="*/ 1779 w 2287"/>
                <a:gd name="T55" fmla="*/ 2805 h 3377"/>
                <a:gd name="T56" fmla="*/ 2187 w 2287"/>
                <a:gd name="T57" fmla="*/ 3178 h 3377"/>
                <a:gd name="T58" fmla="*/ 2265 w 2287"/>
                <a:gd name="T59" fmla="*/ 3215 h 3377"/>
                <a:gd name="T60" fmla="*/ 2285 w 2287"/>
                <a:gd name="T61" fmla="*/ 3301 h 3377"/>
                <a:gd name="T62" fmla="*/ 2232 w 2287"/>
                <a:gd name="T63" fmla="*/ 3367 h 3377"/>
                <a:gd name="T64" fmla="*/ 181 w 2287"/>
                <a:gd name="T65" fmla="*/ 3375 h 3377"/>
                <a:gd name="T66" fmla="*/ 114 w 2287"/>
                <a:gd name="T67" fmla="*/ 3322 h 3377"/>
                <a:gd name="T68" fmla="*/ 114 w 2287"/>
                <a:gd name="T69" fmla="*/ 3233 h 3377"/>
                <a:gd name="T70" fmla="*/ 181 w 2287"/>
                <a:gd name="T71" fmla="*/ 3180 h 3377"/>
                <a:gd name="T72" fmla="*/ 99 w 2287"/>
                <a:gd name="T73" fmla="*/ 2876 h 3377"/>
                <a:gd name="T74" fmla="*/ 22 w 2287"/>
                <a:gd name="T75" fmla="*/ 2839 h 3377"/>
                <a:gd name="T76" fmla="*/ 0 w 2287"/>
                <a:gd name="T77" fmla="*/ 2407 h 3377"/>
                <a:gd name="T78" fmla="*/ 37 w 2287"/>
                <a:gd name="T79" fmla="*/ 2330 h 3377"/>
                <a:gd name="T80" fmla="*/ 397 w 2287"/>
                <a:gd name="T81" fmla="*/ 2307 h 3377"/>
                <a:gd name="T82" fmla="*/ 55 w 2287"/>
                <a:gd name="T83" fmla="*/ 2058 h 3377"/>
                <a:gd name="T84" fmla="*/ 2 w 2287"/>
                <a:gd name="T85" fmla="*/ 1992 h 3377"/>
                <a:gd name="T86" fmla="*/ 10 w 2287"/>
                <a:gd name="T87" fmla="*/ 1186 h 3377"/>
                <a:gd name="T88" fmla="*/ 76 w 2287"/>
                <a:gd name="T89" fmla="*/ 1133 h 3377"/>
                <a:gd name="T90" fmla="*/ 99 w 2287"/>
                <a:gd name="T91" fmla="*/ 787 h 3377"/>
                <a:gd name="T92" fmla="*/ 22 w 2287"/>
                <a:gd name="T93" fmla="*/ 749 h 3377"/>
                <a:gd name="T94" fmla="*/ 0 w 2287"/>
                <a:gd name="T95" fmla="*/ 318 h 3377"/>
                <a:gd name="T96" fmla="*/ 37 w 2287"/>
                <a:gd name="T97" fmla="*/ 240 h 3377"/>
                <a:gd name="T98" fmla="*/ 397 w 2287"/>
                <a:gd name="T99" fmla="*/ 218 h 3377"/>
                <a:gd name="T100" fmla="*/ 419 w 2287"/>
                <a:gd name="T101" fmla="*/ 37 h 3377"/>
                <a:gd name="T102" fmla="*/ 497 w 2287"/>
                <a:gd name="T103" fmla="*/ 0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7" h="3377">
                  <a:moveTo>
                    <a:pt x="199" y="2508"/>
                  </a:moveTo>
                  <a:lnTo>
                    <a:pt x="199" y="2677"/>
                  </a:lnTo>
                  <a:lnTo>
                    <a:pt x="795" y="2677"/>
                  </a:lnTo>
                  <a:lnTo>
                    <a:pt x="795" y="2508"/>
                  </a:lnTo>
                  <a:lnTo>
                    <a:pt x="199" y="2508"/>
                  </a:lnTo>
                  <a:close/>
                  <a:moveTo>
                    <a:pt x="199" y="1699"/>
                  </a:moveTo>
                  <a:lnTo>
                    <a:pt x="199" y="1869"/>
                  </a:lnTo>
                  <a:lnTo>
                    <a:pt x="795" y="1869"/>
                  </a:lnTo>
                  <a:lnTo>
                    <a:pt x="795" y="1699"/>
                  </a:lnTo>
                  <a:lnTo>
                    <a:pt x="199" y="1699"/>
                  </a:lnTo>
                  <a:close/>
                  <a:moveTo>
                    <a:pt x="199" y="417"/>
                  </a:moveTo>
                  <a:lnTo>
                    <a:pt x="199" y="587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7" y="587"/>
                  </a:lnTo>
                  <a:lnTo>
                    <a:pt x="795" y="587"/>
                  </a:lnTo>
                  <a:lnTo>
                    <a:pt x="795" y="417"/>
                  </a:lnTo>
                  <a:lnTo>
                    <a:pt x="199" y="417"/>
                  </a:lnTo>
                  <a:close/>
                  <a:moveTo>
                    <a:pt x="497" y="0"/>
                  </a:moveTo>
                  <a:lnTo>
                    <a:pt x="520" y="2"/>
                  </a:lnTo>
                  <a:lnTo>
                    <a:pt x="540" y="10"/>
                  </a:lnTo>
                  <a:lnTo>
                    <a:pt x="559" y="22"/>
                  </a:lnTo>
                  <a:lnTo>
                    <a:pt x="575" y="37"/>
                  </a:lnTo>
                  <a:lnTo>
                    <a:pt x="586" y="56"/>
                  </a:lnTo>
                  <a:lnTo>
                    <a:pt x="594" y="78"/>
                  </a:lnTo>
                  <a:lnTo>
                    <a:pt x="597" y="100"/>
                  </a:lnTo>
                  <a:lnTo>
                    <a:pt x="597" y="218"/>
                  </a:lnTo>
                  <a:lnTo>
                    <a:pt x="895" y="218"/>
                  </a:lnTo>
                  <a:lnTo>
                    <a:pt x="918" y="220"/>
                  </a:lnTo>
                  <a:lnTo>
                    <a:pt x="939" y="228"/>
                  </a:lnTo>
                  <a:lnTo>
                    <a:pt x="957" y="240"/>
                  </a:lnTo>
                  <a:lnTo>
                    <a:pt x="972" y="255"/>
                  </a:lnTo>
                  <a:lnTo>
                    <a:pt x="984" y="273"/>
                  </a:lnTo>
                  <a:lnTo>
                    <a:pt x="992" y="295"/>
                  </a:lnTo>
                  <a:lnTo>
                    <a:pt x="994" y="318"/>
                  </a:lnTo>
                  <a:lnTo>
                    <a:pt x="994" y="687"/>
                  </a:lnTo>
                  <a:lnTo>
                    <a:pt x="992" y="710"/>
                  </a:lnTo>
                  <a:lnTo>
                    <a:pt x="984" y="730"/>
                  </a:lnTo>
                  <a:lnTo>
                    <a:pt x="972" y="749"/>
                  </a:lnTo>
                  <a:lnTo>
                    <a:pt x="957" y="764"/>
                  </a:lnTo>
                  <a:lnTo>
                    <a:pt x="939" y="776"/>
                  </a:lnTo>
                  <a:lnTo>
                    <a:pt x="918" y="784"/>
                  </a:lnTo>
                  <a:lnTo>
                    <a:pt x="895" y="787"/>
                  </a:lnTo>
                  <a:lnTo>
                    <a:pt x="597" y="787"/>
                  </a:lnTo>
                  <a:lnTo>
                    <a:pt x="597" y="1131"/>
                  </a:lnTo>
                  <a:lnTo>
                    <a:pt x="895" y="1131"/>
                  </a:lnTo>
                  <a:lnTo>
                    <a:pt x="918" y="1133"/>
                  </a:lnTo>
                  <a:lnTo>
                    <a:pt x="939" y="1141"/>
                  </a:lnTo>
                  <a:lnTo>
                    <a:pt x="957" y="1153"/>
                  </a:lnTo>
                  <a:lnTo>
                    <a:pt x="972" y="1168"/>
                  </a:lnTo>
                  <a:lnTo>
                    <a:pt x="984" y="1186"/>
                  </a:lnTo>
                  <a:lnTo>
                    <a:pt x="992" y="1208"/>
                  </a:lnTo>
                  <a:lnTo>
                    <a:pt x="994" y="1231"/>
                  </a:lnTo>
                  <a:lnTo>
                    <a:pt x="992" y="1254"/>
                  </a:lnTo>
                  <a:lnTo>
                    <a:pt x="984" y="1275"/>
                  </a:lnTo>
                  <a:lnTo>
                    <a:pt x="972" y="1293"/>
                  </a:lnTo>
                  <a:lnTo>
                    <a:pt x="957" y="1308"/>
                  </a:lnTo>
                  <a:lnTo>
                    <a:pt x="939" y="1320"/>
                  </a:lnTo>
                  <a:lnTo>
                    <a:pt x="918" y="1328"/>
                  </a:lnTo>
                  <a:lnTo>
                    <a:pt x="895" y="1330"/>
                  </a:lnTo>
                  <a:lnTo>
                    <a:pt x="199" y="1330"/>
                  </a:lnTo>
                  <a:lnTo>
                    <a:pt x="199" y="1500"/>
                  </a:lnTo>
                  <a:lnTo>
                    <a:pt x="895" y="1500"/>
                  </a:lnTo>
                  <a:lnTo>
                    <a:pt x="918" y="1502"/>
                  </a:lnTo>
                  <a:lnTo>
                    <a:pt x="939" y="1510"/>
                  </a:lnTo>
                  <a:lnTo>
                    <a:pt x="957" y="1522"/>
                  </a:lnTo>
                  <a:lnTo>
                    <a:pt x="972" y="1537"/>
                  </a:lnTo>
                  <a:lnTo>
                    <a:pt x="984" y="1555"/>
                  </a:lnTo>
                  <a:lnTo>
                    <a:pt x="992" y="1577"/>
                  </a:lnTo>
                  <a:lnTo>
                    <a:pt x="994" y="1600"/>
                  </a:lnTo>
                  <a:lnTo>
                    <a:pt x="994" y="1969"/>
                  </a:lnTo>
                  <a:lnTo>
                    <a:pt x="992" y="1992"/>
                  </a:lnTo>
                  <a:lnTo>
                    <a:pt x="984" y="2012"/>
                  </a:lnTo>
                  <a:lnTo>
                    <a:pt x="972" y="2031"/>
                  </a:lnTo>
                  <a:lnTo>
                    <a:pt x="957" y="2046"/>
                  </a:lnTo>
                  <a:lnTo>
                    <a:pt x="939" y="2058"/>
                  </a:lnTo>
                  <a:lnTo>
                    <a:pt x="918" y="2066"/>
                  </a:lnTo>
                  <a:lnTo>
                    <a:pt x="895" y="2069"/>
                  </a:lnTo>
                  <a:lnTo>
                    <a:pt x="597" y="2069"/>
                  </a:lnTo>
                  <a:lnTo>
                    <a:pt x="597" y="2307"/>
                  </a:lnTo>
                  <a:lnTo>
                    <a:pt x="895" y="2307"/>
                  </a:lnTo>
                  <a:lnTo>
                    <a:pt x="918" y="2311"/>
                  </a:lnTo>
                  <a:lnTo>
                    <a:pt x="939" y="2318"/>
                  </a:lnTo>
                  <a:lnTo>
                    <a:pt x="957" y="2330"/>
                  </a:lnTo>
                  <a:lnTo>
                    <a:pt x="972" y="2345"/>
                  </a:lnTo>
                  <a:lnTo>
                    <a:pt x="984" y="2364"/>
                  </a:lnTo>
                  <a:lnTo>
                    <a:pt x="992" y="2385"/>
                  </a:lnTo>
                  <a:lnTo>
                    <a:pt x="994" y="2407"/>
                  </a:lnTo>
                  <a:lnTo>
                    <a:pt x="994" y="2776"/>
                  </a:lnTo>
                  <a:lnTo>
                    <a:pt x="992" y="2799"/>
                  </a:lnTo>
                  <a:lnTo>
                    <a:pt x="984" y="2821"/>
                  </a:lnTo>
                  <a:lnTo>
                    <a:pt x="972" y="2839"/>
                  </a:lnTo>
                  <a:lnTo>
                    <a:pt x="957" y="2855"/>
                  </a:lnTo>
                  <a:lnTo>
                    <a:pt x="939" y="2867"/>
                  </a:lnTo>
                  <a:lnTo>
                    <a:pt x="918" y="2873"/>
                  </a:lnTo>
                  <a:lnTo>
                    <a:pt x="895" y="2876"/>
                  </a:lnTo>
                  <a:lnTo>
                    <a:pt x="597" y="2876"/>
                  </a:lnTo>
                  <a:lnTo>
                    <a:pt x="597" y="3178"/>
                  </a:lnTo>
                  <a:lnTo>
                    <a:pt x="1591" y="3178"/>
                  </a:lnTo>
                  <a:lnTo>
                    <a:pt x="1591" y="2848"/>
                  </a:lnTo>
                  <a:lnTo>
                    <a:pt x="1594" y="2825"/>
                  </a:lnTo>
                  <a:lnTo>
                    <a:pt x="1601" y="2805"/>
                  </a:lnTo>
                  <a:lnTo>
                    <a:pt x="1612" y="2786"/>
                  </a:lnTo>
                  <a:lnTo>
                    <a:pt x="1628" y="2770"/>
                  </a:lnTo>
                  <a:lnTo>
                    <a:pt x="1647" y="2759"/>
                  </a:lnTo>
                  <a:lnTo>
                    <a:pt x="1668" y="2751"/>
                  </a:lnTo>
                  <a:lnTo>
                    <a:pt x="1690" y="2748"/>
                  </a:lnTo>
                  <a:lnTo>
                    <a:pt x="1713" y="2751"/>
                  </a:lnTo>
                  <a:lnTo>
                    <a:pt x="1734" y="2759"/>
                  </a:lnTo>
                  <a:lnTo>
                    <a:pt x="1752" y="2770"/>
                  </a:lnTo>
                  <a:lnTo>
                    <a:pt x="1768" y="2786"/>
                  </a:lnTo>
                  <a:lnTo>
                    <a:pt x="1779" y="2805"/>
                  </a:lnTo>
                  <a:lnTo>
                    <a:pt x="1787" y="2825"/>
                  </a:lnTo>
                  <a:lnTo>
                    <a:pt x="1790" y="2848"/>
                  </a:lnTo>
                  <a:lnTo>
                    <a:pt x="1790" y="3178"/>
                  </a:lnTo>
                  <a:lnTo>
                    <a:pt x="2187" y="3178"/>
                  </a:lnTo>
                  <a:lnTo>
                    <a:pt x="2210" y="3180"/>
                  </a:lnTo>
                  <a:lnTo>
                    <a:pt x="2232" y="3188"/>
                  </a:lnTo>
                  <a:lnTo>
                    <a:pt x="2250" y="3200"/>
                  </a:lnTo>
                  <a:lnTo>
                    <a:pt x="2265" y="3215"/>
                  </a:lnTo>
                  <a:lnTo>
                    <a:pt x="2277" y="3233"/>
                  </a:lnTo>
                  <a:lnTo>
                    <a:pt x="2285" y="3255"/>
                  </a:lnTo>
                  <a:lnTo>
                    <a:pt x="2287" y="3278"/>
                  </a:lnTo>
                  <a:lnTo>
                    <a:pt x="2285" y="3301"/>
                  </a:lnTo>
                  <a:lnTo>
                    <a:pt x="2277" y="3322"/>
                  </a:lnTo>
                  <a:lnTo>
                    <a:pt x="2265" y="3340"/>
                  </a:lnTo>
                  <a:lnTo>
                    <a:pt x="2250" y="3355"/>
                  </a:lnTo>
                  <a:lnTo>
                    <a:pt x="2232" y="3367"/>
                  </a:lnTo>
                  <a:lnTo>
                    <a:pt x="2210" y="3375"/>
                  </a:lnTo>
                  <a:lnTo>
                    <a:pt x="2187" y="3377"/>
                  </a:lnTo>
                  <a:lnTo>
                    <a:pt x="204" y="3377"/>
                  </a:lnTo>
                  <a:lnTo>
                    <a:pt x="181" y="3375"/>
                  </a:lnTo>
                  <a:lnTo>
                    <a:pt x="160" y="3367"/>
                  </a:lnTo>
                  <a:lnTo>
                    <a:pt x="141" y="3355"/>
                  </a:lnTo>
                  <a:lnTo>
                    <a:pt x="126" y="3340"/>
                  </a:lnTo>
                  <a:lnTo>
                    <a:pt x="114" y="3322"/>
                  </a:lnTo>
                  <a:lnTo>
                    <a:pt x="106" y="3301"/>
                  </a:lnTo>
                  <a:lnTo>
                    <a:pt x="104" y="3278"/>
                  </a:lnTo>
                  <a:lnTo>
                    <a:pt x="106" y="3255"/>
                  </a:lnTo>
                  <a:lnTo>
                    <a:pt x="114" y="3233"/>
                  </a:lnTo>
                  <a:lnTo>
                    <a:pt x="126" y="3215"/>
                  </a:lnTo>
                  <a:lnTo>
                    <a:pt x="141" y="3200"/>
                  </a:lnTo>
                  <a:lnTo>
                    <a:pt x="160" y="3188"/>
                  </a:lnTo>
                  <a:lnTo>
                    <a:pt x="181" y="3180"/>
                  </a:lnTo>
                  <a:lnTo>
                    <a:pt x="204" y="3178"/>
                  </a:lnTo>
                  <a:lnTo>
                    <a:pt x="397" y="3178"/>
                  </a:lnTo>
                  <a:lnTo>
                    <a:pt x="397" y="2876"/>
                  </a:lnTo>
                  <a:lnTo>
                    <a:pt x="99" y="2876"/>
                  </a:lnTo>
                  <a:lnTo>
                    <a:pt x="76" y="2873"/>
                  </a:lnTo>
                  <a:lnTo>
                    <a:pt x="55" y="2867"/>
                  </a:lnTo>
                  <a:lnTo>
                    <a:pt x="37" y="2855"/>
                  </a:lnTo>
                  <a:lnTo>
                    <a:pt x="22" y="2839"/>
                  </a:lnTo>
                  <a:lnTo>
                    <a:pt x="10" y="2821"/>
                  </a:lnTo>
                  <a:lnTo>
                    <a:pt x="2" y="2799"/>
                  </a:lnTo>
                  <a:lnTo>
                    <a:pt x="0" y="2776"/>
                  </a:lnTo>
                  <a:lnTo>
                    <a:pt x="0" y="2407"/>
                  </a:lnTo>
                  <a:lnTo>
                    <a:pt x="2" y="2385"/>
                  </a:lnTo>
                  <a:lnTo>
                    <a:pt x="10" y="2364"/>
                  </a:lnTo>
                  <a:lnTo>
                    <a:pt x="22" y="2345"/>
                  </a:lnTo>
                  <a:lnTo>
                    <a:pt x="37" y="2330"/>
                  </a:lnTo>
                  <a:lnTo>
                    <a:pt x="55" y="2318"/>
                  </a:lnTo>
                  <a:lnTo>
                    <a:pt x="76" y="2311"/>
                  </a:lnTo>
                  <a:lnTo>
                    <a:pt x="99" y="2307"/>
                  </a:lnTo>
                  <a:lnTo>
                    <a:pt x="397" y="2307"/>
                  </a:lnTo>
                  <a:lnTo>
                    <a:pt x="397" y="2069"/>
                  </a:lnTo>
                  <a:lnTo>
                    <a:pt x="99" y="2069"/>
                  </a:lnTo>
                  <a:lnTo>
                    <a:pt x="76" y="2066"/>
                  </a:lnTo>
                  <a:lnTo>
                    <a:pt x="55" y="2058"/>
                  </a:lnTo>
                  <a:lnTo>
                    <a:pt x="37" y="2046"/>
                  </a:lnTo>
                  <a:lnTo>
                    <a:pt x="22" y="2031"/>
                  </a:lnTo>
                  <a:lnTo>
                    <a:pt x="10" y="2012"/>
                  </a:lnTo>
                  <a:lnTo>
                    <a:pt x="2" y="1992"/>
                  </a:lnTo>
                  <a:lnTo>
                    <a:pt x="0" y="1969"/>
                  </a:lnTo>
                  <a:lnTo>
                    <a:pt x="0" y="1231"/>
                  </a:lnTo>
                  <a:lnTo>
                    <a:pt x="2" y="1208"/>
                  </a:lnTo>
                  <a:lnTo>
                    <a:pt x="10" y="1186"/>
                  </a:lnTo>
                  <a:lnTo>
                    <a:pt x="22" y="1168"/>
                  </a:lnTo>
                  <a:lnTo>
                    <a:pt x="37" y="1153"/>
                  </a:lnTo>
                  <a:lnTo>
                    <a:pt x="55" y="1141"/>
                  </a:lnTo>
                  <a:lnTo>
                    <a:pt x="76" y="1133"/>
                  </a:lnTo>
                  <a:lnTo>
                    <a:pt x="99" y="1131"/>
                  </a:lnTo>
                  <a:lnTo>
                    <a:pt x="397" y="1131"/>
                  </a:lnTo>
                  <a:lnTo>
                    <a:pt x="397" y="787"/>
                  </a:lnTo>
                  <a:lnTo>
                    <a:pt x="99" y="787"/>
                  </a:lnTo>
                  <a:lnTo>
                    <a:pt x="76" y="784"/>
                  </a:lnTo>
                  <a:lnTo>
                    <a:pt x="55" y="776"/>
                  </a:lnTo>
                  <a:lnTo>
                    <a:pt x="37" y="764"/>
                  </a:lnTo>
                  <a:lnTo>
                    <a:pt x="22" y="749"/>
                  </a:lnTo>
                  <a:lnTo>
                    <a:pt x="10" y="730"/>
                  </a:lnTo>
                  <a:lnTo>
                    <a:pt x="2" y="710"/>
                  </a:lnTo>
                  <a:lnTo>
                    <a:pt x="0" y="687"/>
                  </a:lnTo>
                  <a:lnTo>
                    <a:pt x="0" y="318"/>
                  </a:lnTo>
                  <a:lnTo>
                    <a:pt x="2" y="295"/>
                  </a:lnTo>
                  <a:lnTo>
                    <a:pt x="10" y="273"/>
                  </a:lnTo>
                  <a:lnTo>
                    <a:pt x="22" y="255"/>
                  </a:lnTo>
                  <a:lnTo>
                    <a:pt x="37" y="240"/>
                  </a:lnTo>
                  <a:lnTo>
                    <a:pt x="55" y="228"/>
                  </a:lnTo>
                  <a:lnTo>
                    <a:pt x="76" y="220"/>
                  </a:lnTo>
                  <a:lnTo>
                    <a:pt x="99" y="218"/>
                  </a:lnTo>
                  <a:lnTo>
                    <a:pt x="397" y="218"/>
                  </a:lnTo>
                  <a:lnTo>
                    <a:pt x="397" y="100"/>
                  </a:lnTo>
                  <a:lnTo>
                    <a:pt x="400" y="78"/>
                  </a:lnTo>
                  <a:lnTo>
                    <a:pt x="408" y="56"/>
                  </a:lnTo>
                  <a:lnTo>
                    <a:pt x="419" y="37"/>
                  </a:lnTo>
                  <a:lnTo>
                    <a:pt x="435" y="22"/>
                  </a:lnTo>
                  <a:lnTo>
                    <a:pt x="454" y="10"/>
                  </a:lnTo>
                  <a:lnTo>
                    <a:pt x="474" y="2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Employees Organization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29</cp:revision>
  <dcterms:created xsi:type="dcterms:W3CDTF">2016-11-20T20:27:57Z</dcterms:created>
  <dcterms:modified xsi:type="dcterms:W3CDTF">2017-01-07T17:27:12Z</dcterms:modified>
</cp:coreProperties>
</file>